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070" r:id="rId2"/>
    <p:sldId id="4072" r:id="rId3"/>
    <p:sldId id="4179" r:id="rId4"/>
    <p:sldId id="4222" r:id="rId5"/>
    <p:sldId id="4184" r:id="rId6"/>
    <p:sldId id="4185" r:id="rId7"/>
    <p:sldId id="4191" r:id="rId8"/>
    <p:sldId id="4225" r:id="rId9"/>
    <p:sldId id="4224" r:id="rId10"/>
    <p:sldId id="4226" r:id="rId11"/>
    <p:sldId id="4227" r:id="rId12"/>
    <p:sldId id="4198" r:id="rId13"/>
    <p:sldId id="4199" r:id="rId14"/>
    <p:sldId id="4228" r:id="rId15"/>
    <p:sldId id="4201" r:id="rId16"/>
    <p:sldId id="4229" r:id="rId17"/>
    <p:sldId id="4230" r:id="rId18"/>
    <p:sldId id="4231" r:id="rId19"/>
    <p:sldId id="4232" r:id="rId20"/>
    <p:sldId id="4204" r:id="rId21"/>
    <p:sldId id="4233" r:id="rId22"/>
    <p:sldId id="4234" r:id="rId23"/>
    <p:sldId id="4206" r:id="rId24"/>
    <p:sldId id="4207" r:id="rId25"/>
    <p:sldId id="4208" r:id="rId26"/>
    <p:sldId id="4209" r:id="rId27"/>
    <p:sldId id="4235" r:id="rId28"/>
    <p:sldId id="4211" r:id="rId29"/>
    <p:sldId id="4236" r:id="rId30"/>
    <p:sldId id="4237" r:id="rId31"/>
    <p:sldId id="4238" r:id="rId32"/>
    <p:sldId id="4239" r:id="rId33"/>
    <p:sldId id="4240" r:id="rId34"/>
    <p:sldId id="4241" r:id="rId35"/>
    <p:sldId id="4242" r:id="rId36"/>
    <p:sldId id="4169" r:id="rId37"/>
    <p:sldId id="4245" r:id="rId38"/>
    <p:sldId id="4246" r:id="rId39"/>
    <p:sldId id="4247" r:id="rId40"/>
    <p:sldId id="4248" r:id="rId41"/>
    <p:sldId id="4249" r:id="rId42"/>
    <p:sldId id="4250" r:id="rId43"/>
    <p:sldId id="4251" r:id="rId44"/>
    <p:sldId id="4244" r:id="rId45"/>
    <p:sldId id="4243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5356" userDrawn="1">
          <p15:clr>
            <a:srgbClr val="A4A3A4"/>
          </p15:clr>
        </p15:guide>
        <p15:guide id="52" pos="7654" userDrawn="1">
          <p15:clr>
            <a:srgbClr val="A4A3A4"/>
          </p15:clr>
        </p15:guide>
        <p15:guide id="55" userDrawn="1">
          <p15:clr>
            <a:srgbClr val="A4A3A4"/>
          </p15:clr>
        </p15:guide>
        <p15:guide id="56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CFCFCF"/>
    <a:srgbClr val="EFF1F8"/>
    <a:srgbClr val="373737"/>
    <a:srgbClr val="445469"/>
    <a:srgbClr val="000000"/>
    <a:srgbClr val="5A5A66"/>
    <a:srgbClr val="626162"/>
    <a:srgbClr val="C4D4E2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9" autoAdjust="0"/>
    <p:restoredTop sz="95823" autoAdjust="0"/>
  </p:normalViewPr>
  <p:slideViewPr>
    <p:cSldViewPr snapToGrid="0" snapToObjects="1">
      <p:cViewPr varScale="1">
        <p:scale>
          <a:sx n="71" d="100"/>
          <a:sy n="71" d="100"/>
        </p:scale>
        <p:origin x="184" y="1384"/>
      </p:cViewPr>
      <p:guideLst>
        <p:guide pos="15356"/>
        <p:guide pos="7654"/>
        <p:guide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1-124A-85E0-D89886D505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91-124A-85E0-D89886D505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91-124A-85E0-D89886D50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54640864"/>
        <c:axId val="1137466832"/>
      </c:barChart>
      <c:catAx>
        <c:axId val="1254640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137466832"/>
        <c:crosses val="autoZero"/>
        <c:auto val="1"/>
        <c:lblAlgn val="ctr"/>
        <c:lblOffset val="100"/>
        <c:noMultiLvlLbl val="0"/>
      </c:catAx>
      <c:valAx>
        <c:axId val="1137466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25464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65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88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52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23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66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39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31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53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17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33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4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10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55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48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6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70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06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7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8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3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2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10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8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92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4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094C195-641D-ED40-8F92-590E1F9478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08316" y="4154213"/>
            <a:ext cx="4604714" cy="7863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13028" y="1663263"/>
            <a:ext cx="8604694" cy="5628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094C195-641D-ED40-8F92-590E1F9478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136084" y="4154213"/>
            <a:ext cx="4604714" cy="7863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31390" y="1663263"/>
            <a:ext cx="8604694" cy="5628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36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58400" y="1663263"/>
            <a:ext cx="7159625" cy="5628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FE045DA-17E1-1D4D-8735-92828959F6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218025" y="1663263"/>
            <a:ext cx="7159625" cy="5628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66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323" y="2078392"/>
            <a:ext cx="14520671" cy="7437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57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323" y="5007429"/>
            <a:ext cx="10877553" cy="6912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B713EC1-8F86-AD4B-A5CB-C514FF8B84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293191" y="1796144"/>
            <a:ext cx="10877553" cy="7464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46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460499" y="1628776"/>
            <a:ext cx="7152217" cy="9486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E423CCB-F2AB-AE4B-8482-AF0B9FF2C93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37734" y="1628776"/>
            <a:ext cx="7152217" cy="9486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D174241-692C-E946-9E44-F199993324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5814969" y="1628776"/>
            <a:ext cx="7152217" cy="9486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39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500098" y="5007429"/>
            <a:ext cx="10877553" cy="6912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B713EC1-8F86-AD4B-A5CB-C514FF8B84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6905" y="1796144"/>
            <a:ext cx="10877553" cy="7464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749685" y="2859175"/>
            <a:ext cx="4526460" cy="7988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E4C372E-9C8B-7446-B387-C68BA3EEB1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33493" y="2859175"/>
            <a:ext cx="4526460" cy="7988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47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81386" y="3456308"/>
            <a:ext cx="9478614" cy="12772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284874" y="2171589"/>
            <a:ext cx="13982742" cy="8760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1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9CF7745-1AD9-5C48-9F8F-7EED55B1FE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2953" y="881743"/>
            <a:ext cx="9895117" cy="1195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2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9CF7745-1AD9-5C48-9F8F-7EED55B1FE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0051" y="881742"/>
            <a:ext cx="9895118" cy="11952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9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9CF7745-1AD9-5C48-9F8F-7EED55B1FE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6670" y="881742"/>
            <a:ext cx="7148637" cy="11952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0256655-F3DF-2049-8265-2FD58E0FAC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67562" y="881742"/>
            <a:ext cx="7148637" cy="11952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0256655-F3DF-2049-8265-2FD58E0FAC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58200" y="1259689"/>
            <a:ext cx="15919450" cy="1119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2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0256655-F3DF-2049-8265-2FD58E0FAC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97063" y="1143001"/>
            <a:ext cx="6983524" cy="5715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094C195-641D-ED40-8F92-590E1F9478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7063" y="6857999"/>
            <a:ext cx="6983524" cy="5715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8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0256655-F3DF-2049-8265-2FD58E0FAC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97063" y="1143001"/>
            <a:ext cx="6983524" cy="5715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094C195-641D-ED40-8F92-590E1F9478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7063" y="6857999"/>
            <a:ext cx="6983524" cy="5715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4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094C195-641D-ED40-8F92-590E1F9478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277856" y="1698171"/>
            <a:ext cx="12413129" cy="10319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6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094C195-641D-ED40-8F92-590E1F9478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86663" y="1698171"/>
            <a:ext cx="12413129" cy="10319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8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50B9463-0CAC-6D48-BD56-8119577783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95C3-0FB4-F64C-9124-A9D15448DA5F}"/>
              </a:ext>
            </a:extLst>
          </p:cNvPr>
          <p:cNvSpPr/>
          <p:nvPr/>
        </p:nvSpPr>
        <p:spPr>
          <a:xfrm>
            <a:off x="0" y="0"/>
            <a:ext cx="24377648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16F2D6-D2EE-2F49-97CD-E74E3E3DD5D3}"/>
              </a:ext>
            </a:extLst>
          </p:cNvPr>
          <p:cNvGrpSpPr/>
          <p:nvPr/>
        </p:nvGrpSpPr>
        <p:grpSpPr>
          <a:xfrm>
            <a:off x="1883125" y="5488112"/>
            <a:ext cx="20611397" cy="2739776"/>
            <a:chOff x="2034443" y="6196280"/>
            <a:chExt cx="20611397" cy="27397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66FA5F-16B3-494F-ADDC-573C4D831920}"/>
                </a:ext>
              </a:extLst>
            </p:cNvPr>
            <p:cNvSpPr txBox="1"/>
            <p:nvPr/>
          </p:nvSpPr>
          <p:spPr>
            <a:xfrm>
              <a:off x="2034443" y="6196280"/>
              <a:ext cx="674480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spc="30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MEIRYO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4C2-57D1-8940-899A-6A41F20F524D}"/>
                </a:ext>
              </a:extLst>
            </p:cNvPr>
            <p:cNvSpPr txBox="1"/>
            <p:nvPr/>
          </p:nvSpPr>
          <p:spPr>
            <a:xfrm>
              <a:off x="17386969" y="8434124"/>
              <a:ext cx="5258871" cy="50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0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JHON DOW PRESS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44EDB3-03C0-564C-AFE2-A1DD5C3E411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287303" y="-2173806"/>
              <a:ext cx="0" cy="20195109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17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7BE1E4-BC49-8C4C-AD0D-27F461F4B9BC}"/>
              </a:ext>
            </a:extLst>
          </p:cNvPr>
          <p:cNvSpPr txBox="1"/>
          <p:nvPr/>
        </p:nvSpPr>
        <p:spPr>
          <a:xfrm>
            <a:off x="0" y="1424750"/>
            <a:ext cx="13174202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0" b="1" spc="600" dirty="0">
                <a:solidFill>
                  <a:schemeClr val="bg1">
                    <a:lumMod val="8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C16DD7-4087-204B-B7E2-FFED3A8F62FD}"/>
              </a:ext>
            </a:extLst>
          </p:cNvPr>
          <p:cNvSpPr/>
          <p:nvPr/>
        </p:nvSpPr>
        <p:spPr>
          <a:xfrm>
            <a:off x="1524746" y="1536465"/>
            <a:ext cx="21328157" cy="106430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F9231-E917-1449-AEAF-D467DAB8A612}"/>
              </a:ext>
            </a:extLst>
          </p:cNvPr>
          <p:cNvGrpSpPr/>
          <p:nvPr/>
        </p:nvGrpSpPr>
        <p:grpSpPr>
          <a:xfrm>
            <a:off x="13515694" y="3703415"/>
            <a:ext cx="7625234" cy="6402917"/>
            <a:chOff x="12662066" y="3703415"/>
            <a:chExt cx="7625234" cy="64029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932712-99FF-3D47-8E1B-607571AE815B}"/>
                </a:ext>
              </a:extLst>
            </p:cNvPr>
            <p:cNvSpPr txBox="1"/>
            <p:nvPr/>
          </p:nvSpPr>
          <p:spPr>
            <a:xfrm>
              <a:off x="12662066" y="7440025"/>
              <a:ext cx="7625234" cy="266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 To get your company’s name out there, you need to make sure you promote it in the right place.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0F466C-80BD-1A41-B401-088C09E6A9A0}"/>
                </a:ext>
              </a:extLst>
            </p:cNvPr>
            <p:cNvSpPr/>
            <p:nvPr/>
          </p:nvSpPr>
          <p:spPr>
            <a:xfrm>
              <a:off x="12662066" y="3703415"/>
              <a:ext cx="49186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OPPORTUNITY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10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7BE1E4-BC49-8C4C-AD0D-27F461F4B9BC}"/>
              </a:ext>
            </a:extLst>
          </p:cNvPr>
          <p:cNvSpPr txBox="1"/>
          <p:nvPr/>
        </p:nvSpPr>
        <p:spPr>
          <a:xfrm>
            <a:off x="11282065" y="1424750"/>
            <a:ext cx="13174202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0" b="1" spc="600" dirty="0">
                <a:solidFill>
                  <a:schemeClr val="bg1">
                    <a:lumMod val="8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C16DD7-4087-204B-B7E2-FFED3A8F62FD}"/>
              </a:ext>
            </a:extLst>
          </p:cNvPr>
          <p:cNvSpPr/>
          <p:nvPr/>
        </p:nvSpPr>
        <p:spPr>
          <a:xfrm>
            <a:off x="1524746" y="1536465"/>
            <a:ext cx="21328157" cy="106430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F9231-E917-1449-AEAF-D467DAB8A612}"/>
              </a:ext>
            </a:extLst>
          </p:cNvPr>
          <p:cNvGrpSpPr/>
          <p:nvPr/>
        </p:nvGrpSpPr>
        <p:grpSpPr>
          <a:xfrm>
            <a:off x="3128110" y="3703415"/>
            <a:ext cx="7625234" cy="6402917"/>
            <a:chOff x="12662066" y="3703415"/>
            <a:chExt cx="7625234" cy="64029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932712-99FF-3D47-8E1B-607571AE815B}"/>
                </a:ext>
              </a:extLst>
            </p:cNvPr>
            <p:cNvSpPr txBox="1"/>
            <p:nvPr/>
          </p:nvSpPr>
          <p:spPr>
            <a:xfrm>
              <a:off x="12662066" y="7440025"/>
              <a:ext cx="7625234" cy="266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 To get your company’s name out there, you need to make sure you promote it in the right place.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0F466C-80BD-1A41-B401-088C09E6A9A0}"/>
                </a:ext>
              </a:extLst>
            </p:cNvPr>
            <p:cNvSpPr/>
            <p:nvPr/>
          </p:nvSpPr>
          <p:spPr>
            <a:xfrm>
              <a:off x="12662066" y="3703415"/>
              <a:ext cx="36955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THREATS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66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FB14155-EB86-9C40-A597-DF46361152C3}"/>
              </a:ext>
            </a:extLst>
          </p:cNvPr>
          <p:cNvGrpSpPr/>
          <p:nvPr/>
        </p:nvGrpSpPr>
        <p:grpSpPr>
          <a:xfrm>
            <a:off x="8023056" y="1531597"/>
            <a:ext cx="8331536" cy="1383468"/>
            <a:chOff x="9729275" y="3237679"/>
            <a:chExt cx="8331536" cy="138346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DEFAF6-18CF-6A40-BE14-54A92FC86CB4}"/>
                </a:ext>
              </a:extLst>
            </p:cNvPr>
            <p:cNvSpPr txBox="1"/>
            <p:nvPr/>
          </p:nvSpPr>
          <p:spPr>
            <a:xfrm>
              <a:off x="9729275" y="3697817"/>
              <a:ext cx="8331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SAMPLE LIST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219BBB-860D-6F4B-A389-22CF331A79D3}"/>
                </a:ext>
              </a:extLst>
            </p:cNvPr>
            <p:cNvSpPr txBox="1"/>
            <p:nvPr/>
          </p:nvSpPr>
          <p:spPr>
            <a:xfrm>
              <a:off x="11253936" y="3237679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7EF34E-6362-854E-B8EC-14BF73BBBD7B}"/>
              </a:ext>
            </a:extLst>
          </p:cNvPr>
          <p:cNvGrpSpPr/>
          <p:nvPr/>
        </p:nvGrpSpPr>
        <p:grpSpPr>
          <a:xfrm>
            <a:off x="2442761" y="5171547"/>
            <a:ext cx="20004194" cy="6369838"/>
            <a:chOff x="2479337" y="4630685"/>
            <a:chExt cx="20004194" cy="636983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B868E9B-23A5-BE4B-B0F5-3C9FEC2B4FC5}"/>
                </a:ext>
              </a:extLst>
            </p:cNvPr>
            <p:cNvGrpSpPr/>
            <p:nvPr/>
          </p:nvGrpSpPr>
          <p:grpSpPr>
            <a:xfrm>
              <a:off x="2479337" y="6123669"/>
              <a:ext cx="5865429" cy="1088888"/>
              <a:chOff x="16091572" y="6879028"/>
              <a:chExt cx="5865429" cy="1088888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B57AFBC-1661-D049-A8B4-59A57903E0D6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D395080-06A0-0D43-97A2-30D3E41D696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F31A4C0-1505-814C-AC95-2CA71EF99C3C}"/>
                </a:ext>
              </a:extLst>
            </p:cNvPr>
            <p:cNvGrpSpPr/>
            <p:nvPr/>
          </p:nvGrpSpPr>
          <p:grpSpPr>
            <a:xfrm>
              <a:off x="2479337" y="8017652"/>
              <a:ext cx="5865429" cy="1088888"/>
              <a:chOff x="16091572" y="6879028"/>
              <a:chExt cx="5865429" cy="1088888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D34C2F-79E6-2A46-9E65-E0688B7580B9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85B141D-7AA1-EA47-B619-23DB7AD5FA98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B6AB644-4A7F-ED4E-9986-15C1DA3D41A9}"/>
                </a:ext>
              </a:extLst>
            </p:cNvPr>
            <p:cNvGrpSpPr/>
            <p:nvPr/>
          </p:nvGrpSpPr>
          <p:grpSpPr>
            <a:xfrm>
              <a:off x="2479337" y="9911635"/>
              <a:ext cx="5865429" cy="1088888"/>
              <a:chOff x="16091572" y="6879028"/>
              <a:chExt cx="5865429" cy="108888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888057E-FEAA-7A48-892B-B6B65390ABFC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64D05BA-B75A-6C4F-B051-229CA026B316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1E27471-275F-0B4B-9E61-F133CE1EA2B0}"/>
                </a:ext>
              </a:extLst>
            </p:cNvPr>
            <p:cNvGrpSpPr/>
            <p:nvPr/>
          </p:nvGrpSpPr>
          <p:grpSpPr>
            <a:xfrm>
              <a:off x="9547717" y="6123669"/>
              <a:ext cx="5865429" cy="1088888"/>
              <a:chOff x="16091572" y="6879028"/>
              <a:chExt cx="5865429" cy="108888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226C2C8-4956-7343-BB43-1E11D8F6C368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701D36-2E7A-1846-8B2C-75454DBF7BA1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7747867-906C-C447-8DB0-B8234778A69E}"/>
                </a:ext>
              </a:extLst>
            </p:cNvPr>
            <p:cNvGrpSpPr/>
            <p:nvPr/>
          </p:nvGrpSpPr>
          <p:grpSpPr>
            <a:xfrm>
              <a:off x="9547717" y="8017652"/>
              <a:ext cx="5865429" cy="1088888"/>
              <a:chOff x="16091572" y="6879028"/>
              <a:chExt cx="5865429" cy="1088888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A0FA57D-4E52-664B-882E-EC2C92ED1006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444935E-A015-DE4A-86E9-DF6A9A9FE1C6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B1B003-E9A0-0240-8B82-EA2092587BDE}"/>
                </a:ext>
              </a:extLst>
            </p:cNvPr>
            <p:cNvGrpSpPr/>
            <p:nvPr/>
          </p:nvGrpSpPr>
          <p:grpSpPr>
            <a:xfrm>
              <a:off x="9547717" y="9911635"/>
              <a:ext cx="5865429" cy="1088888"/>
              <a:chOff x="16091572" y="6879028"/>
              <a:chExt cx="5865429" cy="1088888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6D2CF27-5A3F-744C-8AD8-7A79DF43D4B3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2982FB4-172A-CC4D-8EFC-3BA18945E849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4E44306-B877-344F-8E01-3DBBF3B9B194}"/>
                </a:ext>
              </a:extLst>
            </p:cNvPr>
            <p:cNvGrpSpPr/>
            <p:nvPr/>
          </p:nvGrpSpPr>
          <p:grpSpPr>
            <a:xfrm>
              <a:off x="16618102" y="6123669"/>
              <a:ext cx="5865429" cy="1088888"/>
              <a:chOff x="16091572" y="6879028"/>
              <a:chExt cx="5865429" cy="1088888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50E779A-8504-584C-86FA-0B1ADB201B25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7D8CD83-2ABE-594A-99A1-33107532A147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840FC1F-28B2-E341-B480-FFE623C28AA0}"/>
                </a:ext>
              </a:extLst>
            </p:cNvPr>
            <p:cNvGrpSpPr/>
            <p:nvPr/>
          </p:nvGrpSpPr>
          <p:grpSpPr>
            <a:xfrm>
              <a:off x="16618102" y="8017652"/>
              <a:ext cx="5865429" cy="1088888"/>
              <a:chOff x="16091572" y="6879028"/>
              <a:chExt cx="5865429" cy="1088888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3FB642-B429-D14A-9366-2FBA2ACBAC71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31968-64E2-6442-89A3-4147BADDAFEA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C9DED4E-5559-3740-B537-CEB762BB319E}"/>
                </a:ext>
              </a:extLst>
            </p:cNvPr>
            <p:cNvGrpSpPr/>
            <p:nvPr/>
          </p:nvGrpSpPr>
          <p:grpSpPr>
            <a:xfrm>
              <a:off x="16618102" y="9911635"/>
              <a:ext cx="5865429" cy="1088888"/>
              <a:chOff x="16091572" y="6879028"/>
              <a:chExt cx="5865429" cy="1088888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638F452-13E7-8749-8315-50F9C7D5A95B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92D5CDB-F20D-8441-BEBC-FCC6913D44CB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C41C72-B297-F543-9025-7AF46A8A132F}"/>
                </a:ext>
              </a:extLst>
            </p:cNvPr>
            <p:cNvSpPr/>
            <p:nvPr/>
          </p:nvSpPr>
          <p:spPr>
            <a:xfrm>
              <a:off x="2479337" y="4630685"/>
              <a:ext cx="36955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ONE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4F2AE66-C116-614F-9933-A34A772810B0}"/>
                </a:ext>
              </a:extLst>
            </p:cNvPr>
            <p:cNvSpPr/>
            <p:nvPr/>
          </p:nvSpPr>
          <p:spPr>
            <a:xfrm>
              <a:off x="9430190" y="4630685"/>
              <a:ext cx="36955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TWO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30C2167-1041-694C-A271-CED50EAB283D}"/>
                </a:ext>
              </a:extLst>
            </p:cNvPr>
            <p:cNvSpPr/>
            <p:nvPr/>
          </p:nvSpPr>
          <p:spPr>
            <a:xfrm>
              <a:off x="16531713" y="4630685"/>
              <a:ext cx="36955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THREE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71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6853692" y="5750768"/>
            <a:ext cx="6561479" cy="2214464"/>
            <a:chOff x="7861505" y="1407238"/>
            <a:chExt cx="6561479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65614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MODELS COMPARISON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A09ADFF-218D-CA4E-8933-A9183C15D540}"/>
              </a:ext>
            </a:extLst>
          </p:cNvPr>
          <p:cNvGrpSpPr/>
          <p:nvPr/>
        </p:nvGrpSpPr>
        <p:grpSpPr>
          <a:xfrm>
            <a:off x="0" y="1142998"/>
            <a:ext cx="8697063" cy="5715001"/>
            <a:chOff x="0" y="1142998"/>
            <a:chExt cx="8697063" cy="57150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0FAC8C-9E7C-E54C-B1FC-B27F0D228D00}"/>
                </a:ext>
              </a:extLst>
            </p:cNvPr>
            <p:cNvSpPr/>
            <p:nvPr/>
          </p:nvSpPr>
          <p:spPr>
            <a:xfrm>
              <a:off x="0" y="1142998"/>
              <a:ext cx="8697063" cy="5715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C94C1C-54B9-404D-91A4-FFB4863AC4DA}"/>
                </a:ext>
              </a:extLst>
            </p:cNvPr>
            <p:cNvSpPr txBox="1"/>
            <p:nvPr/>
          </p:nvSpPr>
          <p:spPr>
            <a:xfrm>
              <a:off x="1502869" y="2930237"/>
              <a:ext cx="5691324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80F4E-F9E7-914C-A66B-B700C385851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46A679-567C-A847-8B38-4587995624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73539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526607" y="5750768"/>
            <a:ext cx="6561479" cy="2214464"/>
            <a:chOff x="7861505" y="1407238"/>
            <a:chExt cx="6561479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65614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MODELS COMPARISON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A09ADFF-218D-CA4E-8933-A9183C15D540}"/>
              </a:ext>
            </a:extLst>
          </p:cNvPr>
          <p:cNvGrpSpPr/>
          <p:nvPr/>
        </p:nvGrpSpPr>
        <p:grpSpPr>
          <a:xfrm>
            <a:off x="15680586" y="6858000"/>
            <a:ext cx="8697063" cy="5715001"/>
            <a:chOff x="0" y="1142998"/>
            <a:chExt cx="8697063" cy="57150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0FAC8C-9E7C-E54C-B1FC-B27F0D228D00}"/>
                </a:ext>
              </a:extLst>
            </p:cNvPr>
            <p:cNvSpPr/>
            <p:nvPr/>
          </p:nvSpPr>
          <p:spPr>
            <a:xfrm>
              <a:off x="0" y="1142998"/>
              <a:ext cx="8697063" cy="5715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C94C1C-54B9-404D-91A4-FFB4863AC4DA}"/>
                </a:ext>
              </a:extLst>
            </p:cNvPr>
            <p:cNvSpPr txBox="1"/>
            <p:nvPr/>
          </p:nvSpPr>
          <p:spPr>
            <a:xfrm>
              <a:off x="1502869" y="2930237"/>
              <a:ext cx="5691324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2FE75-D306-8A4E-AE33-83DA0B7348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AAC29B-1CB4-F644-A9BB-1A1D793F6D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82257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AF4310-EF13-814D-BEB4-BC4BFA4834F4}"/>
              </a:ext>
            </a:extLst>
          </p:cNvPr>
          <p:cNvGrpSpPr/>
          <p:nvPr/>
        </p:nvGrpSpPr>
        <p:grpSpPr>
          <a:xfrm>
            <a:off x="1751357" y="1698171"/>
            <a:ext cx="6561479" cy="10319658"/>
            <a:chOff x="1526607" y="1698171"/>
            <a:chExt cx="6561479" cy="103196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CBE9FC-52B9-E242-8118-5D787CE92DF6}"/>
                </a:ext>
              </a:extLst>
            </p:cNvPr>
            <p:cNvGrpSpPr/>
            <p:nvPr/>
          </p:nvGrpSpPr>
          <p:grpSpPr>
            <a:xfrm>
              <a:off x="1526607" y="1698171"/>
              <a:ext cx="6561479" cy="2214464"/>
              <a:chOff x="7861505" y="1407238"/>
              <a:chExt cx="6561479" cy="221446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6E27E3-99E8-C143-AF1E-E8257A2174DE}"/>
                  </a:ext>
                </a:extLst>
              </p:cNvPr>
              <p:cNvSpPr txBox="1"/>
              <p:nvPr/>
            </p:nvSpPr>
            <p:spPr>
              <a:xfrm>
                <a:off x="7861505" y="1867376"/>
                <a:ext cx="656147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PRODUCT PREVIEW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7AC312-4F4A-474B-B214-1E31D71367FF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8C348D8-B7A5-5643-A056-8BA0EECBFD31}"/>
                </a:ext>
              </a:extLst>
            </p:cNvPr>
            <p:cNvGrpSpPr/>
            <p:nvPr/>
          </p:nvGrpSpPr>
          <p:grpSpPr>
            <a:xfrm>
              <a:off x="1665399" y="8248601"/>
              <a:ext cx="5878317" cy="3769228"/>
              <a:chOff x="1665399" y="6604172"/>
              <a:chExt cx="5878317" cy="376922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83B7CBE-9C0D-FE49-A18F-CB97F2F69F9A}"/>
                  </a:ext>
                </a:extLst>
              </p:cNvPr>
              <p:cNvGrpSpPr/>
              <p:nvPr/>
            </p:nvGrpSpPr>
            <p:grpSpPr>
              <a:xfrm>
                <a:off x="1665399" y="9458854"/>
                <a:ext cx="4039844" cy="914546"/>
                <a:chOff x="2141370" y="5900850"/>
                <a:chExt cx="4039844" cy="91454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FFE355F-7F3E-B04D-8FAE-14DD86B5AADB}"/>
                    </a:ext>
                  </a:extLst>
                </p:cNvPr>
                <p:cNvSpPr/>
                <p:nvPr/>
              </p:nvSpPr>
              <p:spPr>
                <a:xfrm>
                  <a:off x="2141370" y="5900850"/>
                  <a:ext cx="4039844" cy="91454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309AA9E-D45E-404C-9372-DC55DBC0B232}"/>
                    </a:ext>
                  </a:extLst>
                </p:cNvPr>
                <p:cNvSpPr txBox="1"/>
                <p:nvPr/>
              </p:nvSpPr>
              <p:spPr>
                <a:xfrm>
                  <a:off x="2588050" y="6176233"/>
                  <a:ext cx="32528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1200" dirty="0">
                      <a:latin typeface="Montserrat" charset="0"/>
                      <a:ea typeface="Montserrat" charset="0"/>
                      <a:cs typeface="Montserrat" charset="0"/>
                    </a:rPr>
                    <a:t>YOUR TITLE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0FA1F-5667-394C-93DB-A2021616768B}"/>
                  </a:ext>
                </a:extLst>
              </p:cNvPr>
              <p:cNvSpPr txBox="1"/>
              <p:nvPr/>
            </p:nvSpPr>
            <p:spPr>
              <a:xfrm>
                <a:off x="1665399" y="6604172"/>
                <a:ext cx="5878317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budget, our search engine.</a:t>
                </a:r>
              </a:p>
            </p:txBody>
          </p:sp>
        </p:grp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32D26DF-0595-1646-8768-0CFEFB81B5B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57901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63D9FB7-85DF-3F40-A045-F85CB23F35C9}"/>
              </a:ext>
            </a:extLst>
          </p:cNvPr>
          <p:cNvGrpSpPr/>
          <p:nvPr/>
        </p:nvGrpSpPr>
        <p:grpSpPr>
          <a:xfrm>
            <a:off x="16348964" y="1698171"/>
            <a:ext cx="6561479" cy="10319658"/>
            <a:chOff x="1526607" y="1698171"/>
            <a:chExt cx="6561479" cy="1031965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B25F4D-0979-C445-AC19-A98FBEC0B7EA}"/>
                </a:ext>
              </a:extLst>
            </p:cNvPr>
            <p:cNvGrpSpPr/>
            <p:nvPr/>
          </p:nvGrpSpPr>
          <p:grpSpPr>
            <a:xfrm>
              <a:off x="1526607" y="1698171"/>
              <a:ext cx="6561479" cy="2214464"/>
              <a:chOff x="7861505" y="1407238"/>
              <a:chExt cx="6561479" cy="221446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7AF1F9-5C1F-8946-9825-A5DD3FEE50E5}"/>
                  </a:ext>
                </a:extLst>
              </p:cNvPr>
              <p:cNvSpPr txBox="1"/>
              <p:nvPr/>
            </p:nvSpPr>
            <p:spPr>
              <a:xfrm>
                <a:off x="7861505" y="1867376"/>
                <a:ext cx="656147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PRODUCT PREVIEW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C0CC89-F5EE-0146-B639-E0B290212D53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75BBB8-1ACB-BD4E-96E6-A11772B28B25}"/>
                </a:ext>
              </a:extLst>
            </p:cNvPr>
            <p:cNvGrpSpPr/>
            <p:nvPr/>
          </p:nvGrpSpPr>
          <p:grpSpPr>
            <a:xfrm>
              <a:off x="1665399" y="8248601"/>
              <a:ext cx="5878317" cy="3769228"/>
              <a:chOff x="1665399" y="6604172"/>
              <a:chExt cx="5878317" cy="37692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DD9E995-7117-1D46-9775-7D86F05B1E53}"/>
                  </a:ext>
                </a:extLst>
              </p:cNvPr>
              <p:cNvGrpSpPr/>
              <p:nvPr/>
            </p:nvGrpSpPr>
            <p:grpSpPr>
              <a:xfrm>
                <a:off x="1665399" y="9458854"/>
                <a:ext cx="4039844" cy="914546"/>
                <a:chOff x="2141370" y="5900850"/>
                <a:chExt cx="4039844" cy="914546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FDA63B0-DB86-D143-B3C6-864AF8150EC6}"/>
                    </a:ext>
                  </a:extLst>
                </p:cNvPr>
                <p:cNvSpPr/>
                <p:nvPr/>
              </p:nvSpPr>
              <p:spPr>
                <a:xfrm>
                  <a:off x="2141370" y="5900850"/>
                  <a:ext cx="4039844" cy="91454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BE038A0-0D84-D04A-BEBA-F738937889CE}"/>
                    </a:ext>
                  </a:extLst>
                </p:cNvPr>
                <p:cNvSpPr txBox="1"/>
                <p:nvPr/>
              </p:nvSpPr>
              <p:spPr>
                <a:xfrm>
                  <a:off x="2588050" y="6176233"/>
                  <a:ext cx="32528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1200" dirty="0">
                      <a:latin typeface="Montserrat" charset="0"/>
                      <a:ea typeface="Montserrat" charset="0"/>
                      <a:cs typeface="Montserrat" charset="0"/>
                    </a:rPr>
                    <a:t>YOUR TITLE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DBF41E-BF03-E44E-9F29-401D663497C9}"/>
                  </a:ext>
                </a:extLst>
              </p:cNvPr>
              <p:cNvSpPr txBox="1"/>
              <p:nvPr/>
            </p:nvSpPr>
            <p:spPr>
              <a:xfrm>
                <a:off x="1665399" y="6604172"/>
                <a:ext cx="5878317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budget, our search engine.</a:t>
                </a:r>
              </a:p>
            </p:txBody>
          </p:sp>
        </p:grp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7722F43-D6E5-6E48-863A-EB84684CB3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763843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5A1A89-EB6F-A14B-8CDB-09C5D341F29D}"/>
              </a:ext>
            </a:extLst>
          </p:cNvPr>
          <p:cNvGrpSpPr/>
          <p:nvPr/>
        </p:nvGrpSpPr>
        <p:grpSpPr>
          <a:xfrm>
            <a:off x="17594731" y="1663262"/>
            <a:ext cx="5314871" cy="10506967"/>
            <a:chOff x="17154464" y="1663262"/>
            <a:chExt cx="5314871" cy="1050696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ABD6FE-65EA-9446-B204-4A05B0AD2645}"/>
                </a:ext>
              </a:extLst>
            </p:cNvPr>
            <p:cNvGrpSpPr/>
            <p:nvPr/>
          </p:nvGrpSpPr>
          <p:grpSpPr>
            <a:xfrm>
              <a:off x="17154464" y="8038716"/>
              <a:ext cx="4604715" cy="4131513"/>
              <a:chOff x="1665399" y="6241887"/>
              <a:chExt cx="4604715" cy="413151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9B74502-018E-444A-A60E-50F5F9842D21}"/>
                  </a:ext>
                </a:extLst>
              </p:cNvPr>
              <p:cNvGrpSpPr/>
              <p:nvPr/>
            </p:nvGrpSpPr>
            <p:grpSpPr>
              <a:xfrm>
                <a:off x="1665399" y="9458854"/>
                <a:ext cx="4039844" cy="914546"/>
                <a:chOff x="2141370" y="5900850"/>
                <a:chExt cx="4039844" cy="914546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6C2245C-9401-B841-AEE8-576F4BF7928A}"/>
                    </a:ext>
                  </a:extLst>
                </p:cNvPr>
                <p:cNvSpPr/>
                <p:nvPr/>
              </p:nvSpPr>
              <p:spPr>
                <a:xfrm>
                  <a:off x="2141370" y="5900850"/>
                  <a:ext cx="4039844" cy="91454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508D7F4-543E-434A-A0D2-0AB27D630B5C}"/>
                    </a:ext>
                  </a:extLst>
                </p:cNvPr>
                <p:cNvSpPr txBox="1"/>
                <p:nvPr/>
              </p:nvSpPr>
              <p:spPr>
                <a:xfrm>
                  <a:off x="2588050" y="6176233"/>
                  <a:ext cx="32528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1200" dirty="0">
                      <a:latin typeface="Montserrat" charset="0"/>
                      <a:ea typeface="Montserrat" charset="0"/>
                      <a:cs typeface="Montserrat" charset="0"/>
                    </a:rPr>
                    <a:t>YOUR TITLE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EAC66-4875-B245-A021-36015BDB004C}"/>
                  </a:ext>
                </a:extLst>
              </p:cNvPr>
              <p:cNvSpPr txBox="1"/>
              <p:nvPr/>
            </p:nvSpPr>
            <p:spPr>
              <a:xfrm>
                <a:off x="1665400" y="6241887"/>
                <a:ext cx="4604714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right.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91324F-C1B5-FB42-8116-4A40AA88762C}"/>
                </a:ext>
              </a:extLst>
            </p:cNvPr>
            <p:cNvGrpSpPr/>
            <p:nvPr/>
          </p:nvGrpSpPr>
          <p:grpSpPr>
            <a:xfrm>
              <a:off x="17154464" y="1663262"/>
              <a:ext cx="5314871" cy="2214464"/>
              <a:chOff x="7861506" y="1407238"/>
              <a:chExt cx="5314871" cy="221446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B881F6-559F-A34A-94F8-C637DE7B32DF}"/>
                  </a:ext>
                </a:extLst>
              </p:cNvPr>
              <p:cNvSpPr txBox="1"/>
              <p:nvPr/>
            </p:nvSpPr>
            <p:spPr>
              <a:xfrm>
                <a:off x="7861506" y="1867376"/>
                <a:ext cx="52822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PRODUCT PREVIEW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758655-9328-DA41-B4D5-54E0A0D14E10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D06F88-F6E7-A242-AFCA-A00C4E4F1096}"/>
              </a:ext>
            </a:extLst>
          </p:cNvPr>
          <p:cNvSpPr txBox="1"/>
          <p:nvPr/>
        </p:nvSpPr>
        <p:spPr>
          <a:xfrm>
            <a:off x="7506966" y="8038716"/>
            <a:ext cx="7610758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01D1056-8E84-0F42-B0B4-245A8C0FF4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9E06AEB-A8D1-4D4C-967C-09D10A69C9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25339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89531E3-2A0B-6241-888B-BF6005180642}"/>
              </a:ext>
            </a:extLst>
          </p:cNvPr>
          <p:cNvGrpSpPr/>
          <p:nvPr/>
        </p:nvGrpSpPr>
        <p:grpSpPr>
          <a:xfrm>
            <a:off x="1636851" y="1663262"/>
            <a:ext cx="5314871" cy="10506967"/>
            <a:chOff x="17154464" y="1663262"/>
            <a:chExt cx="5314871" cy="1050696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ABD6FE-65EA-9446-B204-4A05B0AD2645}"/>
                </a:ext>
              </a:extLst>
            </p:cNvPr>
            <p:cNvGrpSpPr/>
            <p:nvPr/>
          </p:nvGrpSpPr>
          <p:grpSpPr>
            <a:xfrm>
              <a:off x="17154464" y="8038716"/>
              <a:ext cx="4604715" cy="4131513"/>
              <a:chOff x="1665399" y="6241887"/>
              <a:chExt cx="4604715" cy="413151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9B74502-018E-444A-A60E-50F5F9842D21}"/>
                  </a:ext>
                </a:extLst>
              </p:cNvPr>
              <p:cNvGrpSpPr/>
              <p:nvPr/>
            </p:nvGrpSpPr>
            <p:grpSpPr>
              <a:xfrm>
                <a:off x="1665399" y="9458854"/>
                <a:ext cx="4039844" cy="914546"/>
                <a:chOff x="2141370" y="5900850"/>
                <a:chExt cx="4039844" cy="914546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6C2245C-9401-B841-AEE8-576F4BF7928A}"/>
                    </a:ext>
                  </a:extLst>
                </p:cNvPr>
                <p:cNvSpPr/>
                <p:nvPr/>
              </p:nvSpPr>
              <p:spPr>
                <a:xfrm>
                  <a:off x="2141370" y="5900850"/>
                  <a:ext cx="4039844" cy="91454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508D7F4-543E-434A-A0D2-0AB27D630B5C}"/>
                    </a:ext>
                  </a:extLst>
                </p:cNvPr>
                <p:cNvSpPr txBox="1"/>
                <p:nvPr/>
              </p:nvSpPr>
              <p:spPr>
                <a:xfrm>
                  <a:off x="2588050" y="6176233"/>
                  <a:ext cx="32528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1200" dirty="0">
                      <a:latin typeface="Montserrat" charset="0"/>
                      <a:ea typeface="Montserrat" charset="0"/>
                      <a:cs typeface="Montserrat" charset="0"/>
                    </a:rPr>
                    <a:t>YOUR TITLE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EAC66-4875-B245-A021-36015BDB004C}"/>
                  </a:ext>
                </a:extLst>
              </p:cNvPr>
              <p:cNvSpPr txBox="1"/>
              <p:nvPr/>
            </p:nvSpPr>
            <p:spPr>
              <a:xfrm>
                <a:off x="1665400" y="6241887"/>
                <a:ext cx="4604714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right.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91324F-C1B5-FB42-8116-4A40AA88762C}"/>
                </a:ext>
              </a:extLst>
            </p:cNvPr>
            <p:cNvGrpSpPr/>
            <p:nvPr/>
          </p:nvGrpSpPr>
          <p:grpSpPr>
            <a:xfrm>
              <a:off x="17154464" y="1663262"/>
              <a:ext cx="5314871" cy="2214464"/>
              <a:chOff x="7861506" y="1407238"/>
              <a:chExt cx="5314871" cy="221446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B881F6-559F-A34A-94F8-C637DE7B32DF}"/>
                  </a:ext>
                </a:extLst>
              </p:cNvPr>
              <p:cNvSpPr txBox="1"/>
              <p:nvPr/>
            </p:nvSpPr>
            <p:spPr>
              <a:xfrm>
                <a:off x="7861506" y="1867376"/>
                <a:ext cx="52822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PRODUCT PREVIEW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758655-9328-DA41-B4D5-54E0A0D14E10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D06F88-F6E7-A242-AFCA-A00C4E4F1096}"/>
              </a:ext>
            </a:extLst>
          </p:cNvPr>
          <p:cNvSpPr txBox="1"/>
          <p:nvPr/>
        </p:nvSpPr>
        <p:spPr>
          <a:xfrm>
            <a:off x="9531390" y="8038716"/>
            <a:ext cx="7610758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4ED2F7-22C4-2342-99A0-2C0A13327F8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470A1B3-A478-DE4D-B667-9A24F3E634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5705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B0256-5EA8-584C-862F-0F85B5D8E0EB}"/>
              </a:ext>
            </a:extLst>
          </p:cNvPr>
          <p:cNvSpPr/>
          <p:nvPr/>
        </p:nvSpPr>
        <p:spPr>
          <a:xfrm>
            <a:off x="-9528" y="4254317"/>
            <a:ext cx="13529579" cy="946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F789A-456C-C24E-B7C3-A9552D9981F7}"/>
              </a:ext>
            </a:extLst>
          </p:cNvPr>
          <p:cNvCxnSpPr>
            <a:cxnSpLocks/>
          </p:cNvCxnSpPr>
          <p:nvPr/>
        </p:nvCxnSpPr>
        <p:spPr>
          <a:xfrm flipV="1">
            <a:off x="1836331" y="-24063"/>
            <a:ext cx="0" cy="1053069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DD664-57BB-3A42-80A9-A8F2490214BA}"/>
              </a:ext>
            </a:extLst>
          </p:cNvPr>
          <p:cNvGrpSpPr/>
          <p:nvPr/>
        </p:nvGrpSpPr>
        <p:grpSpPr>
          <a:xfrm>
            <a:off x="1836331" y="7623791"/>
            <a:ext cx="9170336" cy="2722733"/>
            <a:chOff x="1701576" y="7426165"/>
            <a:chExt cx="9170336" cy="2722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CA7AA-FDA0-2449-9589-19A4893B496F}"/>
                </a:ext>
              </a:extLst>
            </p:cNvPr>
            <p:cNvSpPr txBox="1"/>
            <p:nvPr/>
          </p:nvSpPr>
          <p:spPr>
            <a:xfrm>
              <a:off x="1701576" y="8534161"/>
              <a:ext cx="744242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FFD5B-3E4B-FA40-85B1-861F12486F58}"/>
                </a:ext>
              </a:extLst>
            </p:cNvPr>
            <p:cNvSpPr txBox="1"/>
            <p:nvPr/>
          </p:nvSpPr>
          <p:spPr>
            <a:xfrm>
              <a:off x="1701576" y="7426165"/>
              <a:ext cx="91703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MEET OUR TEAM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>
            <a:off x="1653386" y="1507751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721B9-2972-7045-9FF5-6D28550F3C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7452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B0256-5EA8-584C-862F-0F85B5D8E0EB}"/>
              </a:ext>
            </a:extLst>
          </p:cNvPr>
          <p:cNvSpPr/>
          <p:nvPr/>
        </p:nvSpPr>
        <p:spPr>
          <a:xfrm>
            <a:off x="-9528" y="4254317"/>
            <a:ext cx="13529579" cy="946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F789A-456C-C24E-B7C3-A9552D9981F7}"/>
              </a:ext>
            </a:extLst>
          </p:cNvPr>
          <p:cNvCxnSpPr>
            <a:cxnSpLocks/>
          </p:cNvCxnSpPr>
          <p:nvPr/>
        </p:nvCxnSpPr>
        <p:spPr>
          <a:xfrm flipV="1">
            <a:off x="1836331" y="-24063"/>
            <a:ext cx="0" cy="1053069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DD664-57BB-3A42-80A9-A8F2490214BA}"/>
              </a:ext>
            </a:extLst>
          </p:cNvPr>
          <p:cNvGrpSpPr/>
          <p:nvPr/>
        </p:nvGrpSpPr>
        <p:grpSpPr>
          <a:xfrm>
            <a:off x="1836331" y="7623791"/>
            <a:ext cx="7442424" cy="2722733"/>
            <a:chOff x="1701576" y="7426165"/>
            <a:chExt cx="7442424" cy="2722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CA7AA-FDA0-2449-9589-19A4893B496F}"/>
                </a:ext>
              </a:extLst>
            </p:cNvPr>
            <p:cNvSpPr txBox="1"/>
            <p:nvPr/>
          </p:nvSpPr>
          <p:spPr>
            <a:xfrm>
              <a:off x="1701576" y="8534161"/>
              <a:ext cx="744242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FFD5B-3E4B-FA40-85B1-861F12486F58}"/>
                </a:ext>
              </a:extLst>
            </p:cNvPr>
            <p:cNvSpPr txBox="1"/>
            <p:nvPr/>
          </p:nvSpPr>
          <p:spPr>
            <a:xfrm>
              <a:off x="1701576" y="7426165"/>
              <a:ext cx="561361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ABOUT US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>
            <a:off x="1653386" y="1507751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BBD79-A594-9249-AE3C-C67B127FEC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3718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950114-BBC1-064F-AA6E-674D9EF3DD6B}"/>
              </a:ext>
            </a:extLst>
          </p:cNvPr>
          <p:cNvGrpSpPr/>
          <p:nvPr/>
        </p:nvGrpSpPr>
        <p:grpSpPr>
          <a:xfrm>
            <a:off x="10058400" y="7804615"/>
            <a:ext cx="5384732" cy="1594564"/>
            <a:chOff x="14156139" y="1665495"/>
            <a:chExt cx="5384732" cy="15945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F26EAD-AF46-3348-8383-9E1DD8EAA8AB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061D57-EA60-3442-BB5D-FFFC8BBCB69D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EMILY HARRYS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0CA25F-93CA-1D49-A820-233D89A8EB5E}"/>
              </a:ext>
            </a:extLst>
          </p:cNvPr>
          <p:cNvGrpSpPr/>
          <p:nvPr/>
        </p:nvGrpSpPr>
        <p:grpSpPr>
          <a:xfrm>
            <a:off x="17218025" y="7804615"/>
            <a:ext cx="5384732" cy="1594564"/>
            <a:chOff x="14156139" y="1665495"/>
            <a:chExt cx="5384732" cy="15945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980276-5CB6-EF4D-8D09-DAB89C459F01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96F40D-4798-5346-929B-6C733F61C307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MADDIE BRUKE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253F13-3513-6344-BD36-DC453BFC97A6}"/>
              </a:ext>
            </a:extLst>
          </p:cNvPr>
          <p:cNvGrpSpPr/>
          <p:nvPr/>
        </p:nvGrpSpPr>
        <p:grpSpPr>
          <a:xfrm>
            <a:off x="1636851" y="1663262"/>
            <a:ext cx="5314871" cy="10506967"/>
            <a:chOff x="1636851" y="1663262"/>
            <a:chExt cx="5314871" cy="1050696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B88039F-43DF-3841-BC9B-78EF6DAA854E}"/>
                </a:ext>
              </a:extLst>
            </p:cNvPr>
            <p:cNvGrpSpPr/>
            <p:nvPr/>
          </p:nvGrpSpPr>
          <p:grpSpPr>
            <a:xfrm>
              <a:off x="1636851" y="11255683"/>
              <a:ext cx="4039844" cy="914546"/>
              <a:chOff x="2141370" y="5900850"/>
              <a:chExt cx="4039844" cy="9145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19956D7-BD4F-0448-A680-C8D19B6EB7CF}"/>
                  </a:ext>
                </a:extLst>
              </p:cNvPr>
              <p:cNvSpPr/>
              <p:nvPr/>
            </p:nvSpPr>
            <p:spPr>
              <a:xfrm>
                <a:off x="2141370" y="5900850"/>
                <a:ext cx="4039844" cy="91454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F818AB-2DD9-7C46-BB20-5E59FC4B95B9}"/>
                  </a:ext>
                </a:extLst>
              </p:cNvPr>
              <p:cNvSpPr txBox="1"/>
              <p:nvPr/>
            </p:nvSpPr>
            <p:spPr>
              <a:xfrm>
                <a:off x="2588050" y="6176233"/>
                <a:ext cx="32528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1200" dirty="0">
                    <a:latin typeface="Montserrat" charset="0"/>
                    <a:ea typeface="Montserrat" charset="0"/>
                    <a:cs typeface="Montserrat" charset="0"/>
                  </a:rPr>
                  <a:t>YOUR TITLE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F51A54-C314-5442-BC15-911A99D87321}"/>
                </a:ext>
              </a:extLst>
            </p:cNvPr>
            <p:cNvSpPr txBox="1"/>
            <p:nvPr/>
          </p:nvSpPr>
          <p:spPr>
            <a:xfrm>
              <a:off x="1636852" y="7299003"/>
              <a:ext cx="4604714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C37CA5-6275-2249-8F9B-D30578284B85}"/>
                </a:ext>
              </a:extLst>
            </p:cNvPr>
            <p:cNvSpPr txBox="1"/>
            <p:nvPr/>
          </p:nvSpPr>
          <p:spPr>
            <a:xfrm>
              <a:off x="1636851" y="2123400"/>
              <a:ext cx="52822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TEAM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ACBA6E-4E95-B64D-A7DD-EA115581E5FC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EC5A80B-BB1C-B447-94B6-FC4745968A24}"/>
              </a:ext>
            </a:extLst>
          </p:cNvPr>
          <p:cNvSpPr txBox="1"/>
          <p:nvPr/>
        </p:nvSpPr>
        <p:spPr>
          <a:xfrm>
            <a:off x="10058400" y="11431372"/>
            <a:ext cx="12959862" cy="56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DDBF6F-FFED-2D47-B67E-416D54063FE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504DDE-224D-AF4A-8561-BD685DECFC8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24305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CBA41A-11EF-9742-86E4-479610AB5CDC}"/>
              </a:ext>
            </a:extLst>
          </p:cNvPr>
          <p:cNvGrpSpPr/>
          <p:nvPr/>
        </p:nvGrpSpPr>
        <p:grpSpPr>
          <a:xfrm>
            <a:off x="1941651" y="2045036"/>
            <a:ext cx="20494348" cy="9625927"/>
            <a:chOff x="1941651" y="1629723"/>
            <a:chExt cx="20494348" cy="962592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0CA25F-93CA-1D49-A820-233D89A8EB5E}"/>
                </a:ext>
              </a:extLst>
            </p:cNvPr>
            <p:cNvGrpSpPr/>
            <p:nvPr/>
          </p:nvGrpSpPr>
          <p:grpSpPr>
            <a:xfrm>
              <a:off x="17051267" y="1629723"/>
              <a:ext cx="5384732" cy="1594564"/>
              <a:chOff x="14156139" y="1665495"/>
              <a:chExt cx="5384732" cy="159456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980276-5CB6-EF4D-8D09-DAB89C459F01}"/>
                  </a:ext>
                </a:extLst>
              </p:cNvPr>
              <p:cNvSpPr txBox="1"/>
              <p:nvPr/>
            </p:nvSpPr>
            <p:spPr>
              <a:xfrm>
                <a:off x="14156139" y="2171107"/>
                <a:ext cx="5384732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online.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796F40D-4798-5346-929B-6C733F61C307}"/>
                  </a:ext>
                </a:extLst>
              </p:cNvPr>
              <p:cNvSpPr/>
              <p:nvPr/>
            </p:nvSpPr>
            <p:spPr>
              <a:xfrm>
                <a:off x="14156139" y="1665495"/>
                <a:ext cx="53847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MADDIE BRUKE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C96BF29-37C2-2947-968C-2CC1D07EA025}"/>
                </a:ext>
              </a:extLst>
            </p:cNvPr>
            <p:cNvGrpSpPr/>
            <p:nvPr/>
          </p:nvGrpSpPr>
          <p:grpSpPr>
            <a:xfrm>
              <a:off x="17051267" y="9041186"/>
              <a:ext cx="5314871" cy="2214464"/>
              <a:chOff x="7861506" y="1407238"/>
              <a:chExt cx="5314871" cy="22144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C37CA5-6275-2249-8F9B-D30578284B85}"/>
                  </a:ext>
                </a:extLst>
              </p:cNvPr>
              <p:cNvSpPr txBox="1"/>
              <p:nvPr/>
            </p:nvSpPr>
            <p:spPr>
              <a:xfrm>
                <a:off x="7861506" y="1867376"/>
                <a:ext cx="52822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KATY ANDERSON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ACBA6E-4E95-B64D-A7DD-EA115581E5FC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7182D9-6116-2147-8253-ECA3F44A1514}"/>
                </a:ext>
              </a:extLst>
            </p:cNvPr>
            <p:cNvSpPr txBox="1"/>
            <p:nvPr/>
          </p:nvSpPr>
          <p:spPr>
            <a:xfrm>
              <a:off x="1941651" y="10075258"/>
              <a:ext cx="9379491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right.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9E860AA-6888-8045-8EBD-62FED8FD81B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75531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B0256-5EA8-584C-862F-0F85B5D8E0EB}"/>
              </a:ext>
            </a:extLst>
          </p:cNvPr>
          <p:cNvSpPr/>
          <p:nvPr/>
        </p:nvSpPr>
        <p:spPr>
          <a:xfrm>
            <a:off x="-9528" y="4254317"/>
            <a:ext cx="13529579" cy="946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F789A-456C-C24E-B7C3-A9552D9981F7}"/>
              </a:ext>
            </a:extLst>
          </p:cNvPr>
          <p:cNvCxnSpPr>
            <a:cxnSpLocks/>
          </p:cNvCxnSpPr>
          <p:nvPr/>
        </p:nvCxnSpPr>
        <p:spPr>
          <a:xfrm flipV="1">
            <a:off x="1836331" y="-24063"/>
            <a:ext cx="0" cy="1053069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DD664-57BB-3A42-80A9-A8F2490214BA}"/>
              </a:ext>
            </a:extLst>
          </p:cNvPr>
          <p:cNvGrpSpPr/>
          <p:nvPr/>
        </p:nvGrpSpPr>
        <p:grpSpPr>
          <a:xfrm>
            <a:off x="1836331" y="7623791"/>
            <a:ext cx="9170336" cy="2722733"/>
            <a:chOff x="1701576" y="7426165"/>
            <a:chExt cx="9170336" cy="2722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CA7AA-FDA0-2449-9589-19A4893B496F}"/>
                </a:ext>
              </a:extLst>
            </p:cNvPr>
            <p:cNvSpPr txBox="1"/>
            <p:nvPr/>
          </p:nvSpPr>
          <p:spPr>
            <a:xfrm>
              <a:off x="1701576" y="8534161"/>
              <a:ext cx="744242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FFD5B-3E4B-FA40-85B1-861F12486F58}"/>
                </a:ext>
              </a:extLst>
            </p:cNvPr>
            <p:cNvSpPr txBox="1"/>
            <p:nvPr/>
          </p:nvSpPr>
          <p:spPr>
            <a:xfrm>
              <a:off x="1701576" y="7426165"/>
              <a:ext cx="91703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OUR SERVICES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>
            <a:off x="1653386" y="1507751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34D68-CDE5-AB44-9C97-0ACCFF9AEE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4753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112D6-DF6E-8649-A650-60CBF1E666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3C70FB-3FB4-B34C-BB79-F9DFA321E4AF}"/>
              </a:ext>
            </a:extLst>
          </p:cNvPr>
          <p:cNvSpPr/>
          <p:nvPr/>
        </p:nvSpPr>
        <p:spPr>
          <a:xfrm>
            <a:off x="0" y="0"/>
            <a:ext cx="24377648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1020DA-AD2B-474D-88C3-1B584E74D960}"/>
              </a:ext>
            </a:extLst>
          </p:cNvPr>
          <p:cNvGrpSpPr/>
          <p:nvPr/>
        </p:nvGrpSpPr>
        <p:grpSpPr>
          <a:xfrm>
            <a:off x="1691819" y="3424645"/>
            <a:ext cx="20994010" cy="6866709"/>
            <a:chOff x="2295218" y="3424645"/>
            <a:chExt cx="20564281" cy="68667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751363-9BB3-7641-A189-C99AD48F33A4}"/>
                </a:ext>
              </a:extLst>
            </p:cNvPr>
            <p:cNvSpPr/>
            <p:nvPr/>
          </p:nvSpPr>
          <p:spPr>
            <a:xfrm>
              <a:off x="2295218" y="3424645"/>
              <a:ext cx="6336717" cy="686670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A64AEB-54E4-5449-93F3-D9D257FE7101}"/>
                </a:ext>
              </a:extLst>
            </p:cNvPr>
            <p:cNvSpPr/>
            <p:nvPr/>
          </p:nvSpPr>
          <p:spPr>
            <a:xfrm>
              <a:off x="9409000" y="3424645"/>
              <a:ext cx="6336717" cy="686670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FF9F19-3E59-8D45-A802-32287ED050A5}"/>
                </a:ext>
              </a:extLst>
            </p:cNvPr>
            <p:cNvSpPr/>
            <p:nvPr/>
          </p:nvSpPr>
          <p:spPr>
            <a:xfrm>
              <a:off x="16522782" y="3424645"/>
              <a:ext cx="6336717" cy="686670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6C3542-B8FE-7749-B32C-EE1A0A847592}"/>
              </a:ext>
            </a:extLst>
          </p:cNvPr>
          <p:cNvGrpSpPr/>
          <p:nvPr/>
        </p:nvGrpSpPr>
        <p:grpSpPr>
          <a:xfrm>
            <a:off x="2433626" y="4759429"/>
            <a:ext cx="4985520" cy="4197141"/>
            <a:chOff x="1836415" y="7220198"/>
            <a:chExt cx="4985520" cy="41971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1F2D28-19F6-1249-84AE-2A6A2F8550EB}"/>
                </a:ext>
              </a:extLst>
            </p:cNvPr>
            <p:cNvSpPr txBox="1"/>
            <p:nvPr/>
          </p:nvSpPr>
          <p:spPr>
            <a:xfrm>
              <a:off x="2966781" y="7220198"/>
              <a:ext cx="27247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+240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E9511B8-A2E2-4A4B-9242-2FE8E264A4F7}"/>
                </a:ext>
              </a:extLst>
            </p:cNvPr>
            <p:cNvGrpSpPr/>
            <p:nvPr/>
          </p:nvGrpSpPr>
          <p:grpSpPr>
            <a:xfrm>
              <a:off x="1836415" y="9187637"/>
              <a:ext cx="4985520" cy="2229702"/>
              <a:chOff x="1694205" y="8840603"/>
              <a:chExt cx="4985520" cy="222970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30FB7D-7532-2E4D-83AF-B6519811ADE8}"/>
                  </a:ext>
                </a:extLst>
              </p:cNvPr>
              <p:cNvSpPr txBox="1"/>
              <p:nvPr/>
            </p:nvSpPr>
            <p:spPr>
              <a:xfrm>
                <a:off x="1694205" y="9374456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spc="3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991EF01-D8A4-0043-B6FF-4B63045E24FD}"/>
                  </a:ext>
                </a:extLst>
              </p:cNvPr>
              <p:cNvSpPr/>
              <p:nvPr/>
            </p:nvSpPr>
            <p:spPr>
              <a:xfrm>
                <a:off x="2170251" y="8840603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spc="600" dirty="0">
                    <a:solidFill>
                      <a:schemeClr val="bg1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CA517-E6CF-084C-A69E-0BBFE26BFD44}"/>
              </a:ext>
            </a:extLst>
          </p:cNvPr>
          <p:cNvGrpSpPr/>
          <p:nvPr/>
        </p:nvGrpSpPr>
        <p:grpSpPr>
          <a:xfrm>
            <a:off x="9696064" y="4759429"/>
            <a:ext cx="4985520" cy="4197141"/>
            <a:chOff x="1836415" y="7220198"/>
            <a:chExt cx="4985520" cy="41971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7906D2-BF03-F24F-85FB-D1FB0256DF60}"/>
                </a:ext>
              </a:extLst>
            </p:cNvPr>
            <p:cNvSpPr txBox="1"/>
            <p:nvPr/>
          </p:nvSpPr>
          <p:spPr>
            <a:xfrm>
              <a:off x="2966781" y="7220198"/>
              <a:ext cx="27247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+120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2AD2E5-29BC-1342-89FE-3080C67AD137}"/>
                </a:ext>
              </a:extLst>
            </p:cNvPr>
            <p:cNvGrpSpPr/>
            <p:nvPr/>
          </p:nvGrpSpPr>
          <p:grpSpPr>
            <a:xfrm>
              <a:off x="1836415" y="9187637"/>
              <a:ext cx="4985520" cy="2229702"/>
              <a:chOff x="1694205" y="8840603"/>
              <a:chExt cx="4985520" cy="222970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B38952-DDAF-F845-B152-4FA5C6352F03}"/>
                  </a:ext>
                </a:extLst>
              </p:cNvPr>
              <p:cNvSpPr txBox="1"/>
              <p:nvPr/>
            </p:nvSpPr>
            <p:spPr>
              <a:xfrm>
                <a:off x="1694205" y="9374456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spc="3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F1E265B-FF5E-A14D-A612-3E5BF85C972B}"/>
                  </a:ext>
                </a:extLst>
              </p:cNvPr>
              <p:cNvSpPr/>
              <p:nvPr/>
            </p:nvSpPr>
            <p:spPr>
              <a:xfrm>
                <a:off x="2170251" y="8840603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spc="600" dirty="0">
                    <a:solidFill>
                      <a:schemeClr val="bg1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AA6714-A2A8-F747-86CA-0E2B70A52021}"/>
              </a:ext>
            </a:extLst>
          </p:cNvPr>
          <p:cNvGrpSpPr/>
          <p:nvPr/>
        </p:nvGrpSpPr>
        <p:grpSpPr>
          <a:xfrm>
            <a:off x="16958504" y="4759429"/>
            <a:ext cx="4985520" cy="4197141"/>
            <a:chOff x="1836415" y="7220198"/>
            <a:chExt cx="4985520" cy="419714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3CC2B7-3669-F740-B020-B56504630763}"/>
                </a:ext>
              </a:extLst>
            </p:cNvPr>
            <p:cNvSpPr txBox="1"/>
            <p:nvPr/>
          </p:nvSpPr>
          <p:spPr>
            <a:xfrm>
              <a:off x="2966781" y="7220198"/>
              <a:ext cx="27247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+70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CFC10A9-20D2-F745-B669-59E6B59FBC8E}"/>
                </a:ext>
              </a:extLst>
            </p:cNvPr>
            <p:cNvGrpSpPr/>
            <p:nvPr/>
          </p:nvGrpSpPr>
          <p:grpSpPr>
            <a:xfrm>
              <a:off x="1836415" y="9187637"/>
              <a:ext cx="4985520" cy="2229702"/>
              <a:chOff x="1694205" y="8840603"/>
              <a:chExt cx="4985520" cy="222970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584C72-1D7B-E545-AF49-673E6537E999}"/>
                  </a:ext>
                </a:extLst>
              </p:cNvPr>
              <p:cNvSpPr txBox="1"/>
              <p:nvPr/>
            </p:nvSpPr>
            <p:spPr>
              <a:xfrm>
                <a:off x="1694205" y="9374456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spc="3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482D18A-3209-264C-93E9-1D2013D05261}"/>
                  </a:ext>
                </a:extLst>
              </p:cNvPr>
              <p:cNvSpPr/>
              <p:nvPr/>
            </p:nvSpPr>
            <p:spPr>
              <a:xfrm>
                <a:off x="2170251" y="8840603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spc="600" dirty="0">
                    <a:solidFill>
                      <a:schemeClr val="bg1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725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4DAAA96-AA5A-F34F-8F29-B96FB824F663}"/>
              </a:ext>
            </a:extLst>
          </p:cNvPr>
          <p:cNvGrpSpPr/>
          <p:nvPr/>
        </p:nvGrpSpPr>
        <p:grpSpPr>
          <a:xfrm>
            <a:off x="1268945" y="4719755"/>
            <a:ext cx="21839748" cy="6627068"/>
            <a:chOff x="1268945" y="4425841"/>
            <a:chExt cx="21839748" cy="66270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18DFEF-C556-CD4A-973E-16407265DC87}"/>
                </a:ext>
              </a:extLst>
            </p:cNvPr>
            <p:cNvGrpSpPr/>
            <p:nvPr/>
          </p:nvGrpSpPr>
          <p:grpSpPr>
            <a:xfrm>
              <a:off x="1268948" y="4425841"/>
              <a:ext cx="21839745" cy="4957545"/>
              <a:chOff x="1268948" y="4425841"/>
              <a:chExt cx="21839745" cy="4957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9117842-BF4D-5145-A30D-BF2BD0F33B87}"/>
                  </a:ext>
                </a:extLst>
              </p:cNvPr>
              <p:cNvSpPr/>
              <p:nvPr/>
            </p:nvSpPr>
            <p:spPr>
              <a:xfrm rot="10800000" flipV="1">
                <a:off x="1268948" y="4425841"/>
                <a:ext cx="6828833" cy="206204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C0DDB2A-8236-EE44-BC38-B964E8E0609F}"/>
                  </a:ext>
                </a:extLst>
              </p:cNvPr>
              <p:cNvSpPr/>
              <p:nvPr/>
            </p:nvSpPr>
            <p:spPr>
              <a:xfrm rot="10800000" flipV="1">
                <a:off x="8774403" y="4425841"/>
                <a:ext cx="6828833" cy="206204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CEFAF1A-8ADF-E74C-8317-BCD4EFD5CF78}"/>
                  </a:ext>
                </a:extLst>
              </p:cNvPr>
              <p:cNvSpPr/>
              <p:nvPr/>
            </p:nvSpPr>
            <p:spPr>
              <a:xfrm rot="10800000" flipV="1">
                <a:off x="16279860" y="4425841"/>
                <a:ext cx="6828833" cy="20620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523AFE8-2B17-B043-9C0C-836BBC762A0F}"/>
                  </a:ext>
                </a:extLst>
              </p:cNvPr>
              <p:cNvSpPr/>
              <p:nvPr/>
            </p:nvSpPr>
            <p:spPr>
              <a:xfrm>
                <a:off x="3212698" y="5132073"/>
                <a:ext cx="488508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600" dirty="0">
                    <a:solidFill>
                      <a:schemeClr val="bg1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54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520FDE6-06FF-0D4A-91AE-29FBEC65C386}"/>
                  </a:ext>
                </a:extLst>
              </p:cNvPr>
              <p:cNvSpPr/>
              <p:nvPr/>
            </p:nvSpPr>
            <p:spPr>
              <a:xfrm>
                <a:off x="10718152" y="5132073"/>
                <a:ext cx="488508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600" dirty="0">
                    <a:solidFill>
                      <a:schemeClr val="bg1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TWO</a:t>
                </a:r>
                <a:endParaRPr lang="en-US" sz="54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BFB61BD-ED4B-9740-8874-6A0BC3E61933}"/>
                  </a:ext>
                </a:extLst>
              </p:cNvPr>
              <p:cNvSpPr/>
              <p:nvPr/>
            </p:nvSpPr>
            <p:spPr>
              <a:xfrm>
                <a:off x="18223609" y="5132073"/>
                <a:ext cx="488508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600" dirty="0">
                    <a:solidFill>
                      <a:schemeClr val="bg1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THREE</a:t>
                </a:r>
                <a:endParaRPr lang="en-US" sz="54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2017BC-F2E0-8E45-8151-65F8A23BDA33}"/>
                  </a:ext>
                </a:extLst>
              </p:cNvPr>
              <p:cNvGrpSpPr/>
              <p:nvPr/>
            </p:nvGrpSpPr>
            <p:grpSpPr>
              <a:xfrm>
                <a:off x="9404490" y="4986711"/>
                <a:ext cx="871023" cy="874059"/>
                <a:chOff x="8660874" y="4378177"/>
                <a:chExt cx="1074364" cy="1078109"/>
              </a:xfrm>
              <a:solidFill>
                <a:schemeClr val="bg1"/>
              </a:solidFill>
            </p:grpSpPr>
            <p:sp>
              <p:nvSpPr>
                <p:cNvPr id="39" name="Freeform 9">
                  <a:extLst>
                    <a:ext uri="{FF2B5EF4-FFF2-40B4-BE49-F238E27FC236}">
                      <a16:creationId xmlns:a16="http://schemas.microsoft.com/office/drawing/2014/main" id="{B67878AD-0FD0-964D-89DC-93309BDAF8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60874" y="4378177"/>
                  <a:ext cx="778634" cy="1078109"/>
                </a:xfrm>
                <a:custGeom>
                  <a:avLst/>
                  <a:gdLst>
                    <a:gd name="T0" fmla="*/ 303223 w 918"/>
                    <a:gd name="T1" fmla="*/ 421504 h 1268"/>
                    <a:gd name="T2" fmla="*/ 303223 w 918"/>
                    <a:gd name="T3" fmla="*/ 421504 h 1268"/>
                    <a:gd name="T4" fmla="*/ 295310 w 918"/>
                    <a:gd name="T5" fmla="*/ 430157 h 1268"/>
                    <a:gd name="T6" fmla="*/ 34531 w 918"/>
                    <a:gd name="T7" fmla="*/ 430157 h 1268"/>
                    <a:gd name="T8" fmla="*/ 34531 w 918"/>
                    <a:gd name="T9" fmla="*/ 430157 h 1268"/>
                    <a:gd name="T10" fmla="*/ 26617 w 918"/>
                    <a:gd name="T11" fmla="*/ 421504 h 1268"/>
                    <a:gd name="T12" fmla="*/ 26617 w 918"/>
                    <a:gd name="T13" fmla="*/ 71392 h 1268"/>
                    <a:gd name="T14" fmla="*/ 26617 w 918"/>
                    <a:gd name="T15" fmla="*/ 71392 h 1268"/>
                    <a:gd name="T16" fmla="*/ 34531 w 918"/>
                    <a:gd name="T17" fmla="*/ 63099 h 1268"/>
                    <a:gd name="T18" fmla="*/ 66184 w 918"/>
                    <a:gd name="T19" fmla="*/ 63099 h 1268"/>
                    <a:gd name="T20" fmla="*/ 66184 w 918"/>
                    <a:gd name="T21" fmla="*/ 68868 h 1268"/>
                    <a:gd name="T22" fmla="*/ 66184 w 918"/>
                    <a:gd name="T23" fmla="*/ 68868 h 1268"/>
                    <a:gd name="T24" fmla="*/ 97477 w 918"/>
                    <a:gd name="T25" fmla="*/ 99877 h 1268"/>
                    <a:gd name="T26" fmla="*/ 232363 w 918"/>
                    <a:gd name="T27" fmla="*/ 99877 h 1268"/>
                    <a:gd name="T28" fmla="*/ 232363 w 918"/>
                    <a:gd name="T29" fmla="*/ 99877 h 1268"/>
                    <a:gd name="T30" fmla="*/ 263297 w 918"/>
                    <a:gd name="T31" fmla="*/ 68868 h 1268"/>
                    <a:gd name="T32" fmla="*/ 263297 w 918"/>
                    <a:gd name="T33" fmla="*/ 63099 h 1268"/>
                    <a:gd name="T34" fmla="*/ 295310 w 918"/>
                    <a:gd name="T35" fmla="*/ 63099 h 1268"/>
                    <a:gd name="T36" fmla="*/ 295310 w 918"/>
                    <a:gd name="T37" fmla="*/ 63099 h 1268"/>
                    <a:gd name="T38" fmla="*/ 303223 w 918"/>
                    <a:gd name="T39" fmla="*/ 71392 h 1268"/>
                    <a:gd name="T40" fmla="*/ 303223 w 918"/>
                    <a:gd name="T41" fmla="*/ 421504 h 1268"/>
                    <a:gd name="T42" fmla="*/ 93161 w 918"/>
                    <a:gd name="T43" fmla="*/ 31009 h 1268"/>
                    <a:gd name="T44" fmla="*/ 93161 w 918"/>
                    <a:gd name="T45" fmla="*/ 31009 h 1268"/>
                    <a:gd name="T46" fmla="*/ 97477 w 918"/>
                    <a:gd name="T47" fmla="*/ 26321 h 1268"/>
                    <a:gd name="T48" fmla="*/ 232363 w 918"/>
                    <a:gd name="T49" fmla="*/ 26321 h 1268"/>
                    <a:gd name="T50" fmla="*/ 232363 w 918"/>
                    <a:gd name="T51" fmla="*/ 26321 h 1268"/>
                    <a:gd name="T52" fmla="*/ 236679 w 918"/>
                    <a:gd name="T53" fmla="*/ 31009 h 1268"/>
                    <a:gd name="T54" fmla="*/ 236679 w 918"/>
                    <a:gd name="T55" fmla="*/ 68868 h 1268"/>
                    <a:gd name="T56" fmla="*/ 236679 w 918"/>
                    <a:gd name="T57" fmla="*/ 68868 h 1268"/>
                    <a:gd name="T58" fmla="*/ 232363 w 918"/>
                    <a:gd name="T59" fmla="*/ 73556 h 1268"/>
                    <a:gd name="T60" fmla="*/ 97477 w 918"/>
                    <a:gd name="T61" fmla="*/ 73556 h 1268"/>
                    <a:gd name="T62" fmla="*/ 97477 w 918"/>
                    <a:gd name="T63" fmla="*/ 73556 h 1268"/>
                    <a:gd name="T64" fmla="*/ 93161 w 918"/>
                    <a:gd name="T65" fmla="*/ 68868 h 1268"/>
                    <a:gd name="T66" fmla="*/ 93161 w 918"/>
                    <a:gd name="T67" fmla="*/ 31009 h 1268"/>
                    <a:gd name="T68" fmla="*/ 295310 w 918"/>
                    <a:gd name="T69" fmla="*/ 36778 h 1268"/>
                    <a:gd name="T70" fmla="*/ 263297 w 918"/>
                    <a:gd name="T71" fmla="*/ 36778 h 1268"/>
                    <a:gd name="T72" fmla="*/ 263297 w 918"/>
                    <a:gd name="T73" fmla="*/ 31009 h 1268"/>
                    <a:gd name="T74" fmla="*/ 263297 w 918"/>
                    <a:gd name="T75" fmla="*/ 31009 h 1268"/>
                    <a:gd name="T76" fmla="*/ 232363 w 918"/>
                    <a:gd name="T77" fmla="*/ 0 h 1268"/>
                    <a:gd name="T78" fmla="*/ 97477 w 918"/>
                    <a:gd name="T79" fmla="*/ 0 h 1268"/>
                    <a:gd name="T80" fmla="*/ 97477 w 918"/>
                    <a:gd name="T81" fmla="*/ 0 h 1268"/>
                    <a:gd name="T82" fmla="*/ 66184 w 918"/>
                    <a:gd name="T83" fmla="*/ 31009 h 1268"/>
                    <a:gd name="T84" fmla="*/ 66184 w 918"/>
                    <a:gd name="T85" fmla="*/ 36778 h 1268"/>
                    <a:gd name="T86" fmla="*/ 34531 w 918"/>
                    <a:gd name="T87" fmla="*/ 36778 h 1268"/>
                    <a:gd name="T88" fmla="*/ 34531 w 918"/>
                    <a:gd name="T89" fmla="*/ 36778 h 1268"/>
                    <a:gd name="T90" fmla="*/ 0 w 918"/>
                    <a:gd name="T91" fmla="*/ 71392 h 1268"/>
                    <a:gd name="T92" fmla="*/ 0 w 918"/>
                    <a:gd name="T93" fmla="*/ 421504 h 1268"/>
                    <a:gd name="T94" fmla="*/ 0 w 918"/>
                    <a:gd name="T95" fmla="*/ 421504 h 1268"/>
                    <a:gd name="T96" fmla="*/ 34531 w 918"/>
                    <a:gd name="T97" fmla="*/ 456839 h 1268"/>
                    <a:gd name="T98" fmla="*/ 295310 w 918"/>
                    <a:gd name="T99" fmla="*/ 456839 h 1268"/>
                    <a:gd name="T100" fmla="*/ 295310 w 918"/>
                    <a:gd name="T101" fmla="*/ 456839 h 1268"/>
                    <a:gd name="T102" fmla="*/ 329840 w 918"/>
                    <a:gd name="T103" fmla="*/ 421504 h 1268"/>
                    <a:gd name="T104" fmla="*/ 329840 w 918"/>
                    <a:gd name="T105" fmla="*/ 71392 h 1268"/>
                    <a:gd name="T106" fmla="*/ 329840 w 918"/>
                    <a:gd name="T107" fmla="*/ 71392 h 1268"/>
                    <a:gd name="T108" fmla="*/ 295310 w 918"/>
                    <a:gd name="T109" fmla="*/ 36778 h 1268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18" h="1268">
                      <a:moveTo>
                        <a:pt x="843" y="1169"/>
                      </a:moveTo>
                      <a:lnTo>
                        <a:pt x="843" y="1169"/>
                      </a:lnTo>
                      <a:cubicBezTo>
                        <a:pt x="843" y="1183"/>
                        <a:pt x="832" y="1193"/>
                        <a:pt x="821" y="1193"/>
                      </a:cubicBezTo>
                      <a:lnTo>
                        <a:pt x="96" y="1193"/>
                      </a:lnTo>
                      <a:cubicBezTo>
                        <a:pt x="85" y="1193"/>
                        <a:pt x="74" y="1183"/>
                        <a:pt x="74" y="1169"/>
                      </a:cubicBezTo>
                      <a:lnTo>
                        <a:pt x="74" y="198"/>
                      </a:lnTo>
                      <a:cubicBezTo>
                        <a:pt x="74" y="186"/>
                        <a:pt x="85" y="175"/>
                        <a:pt x="96" y="175"/>
                      </a:cubicBezTo>
                      <a:lnTo>
                        <a:pt x="184" y="175"/>
                      </a:lnTo>
                      <a:lnTo>
                        <a:pt x="184" y="191"/>
                      </a:lnTo>
                      <a:cubicBezTo>
                        <a:pt x="184" y="237"/>
                        <a:pt x="224" y="277"/>
                        <a:pt x="271" y="277"/>
                      </a:cubicBezTo>
                      <a:lnTo>
                        <a:pt x="646" y="277"/>
                      </a:lnTo>
                      <a:cubicBezTo>
                        <a:pt x="693" y="277"/>
                        <a:pt x="732" y="237"/>
                        <a:pt x="732" y="191"/>
                      </a:cubicBezTo>
                      <a:lnTo>
                        <a:pt x="732" y="175"/>
                      </a:lnTo>
                      <a:lnTo>
                        <a:pt x="821" y="175"/>
                      </a:lnTo>
                      <a:cubicBezTo>
                        <a:pt x="832" y="175"/>
                        <a:pt x="843" y="186"/>
                        <a:pt x="843" y="198"/>
                      </a:cubicBezTo>
                      <a:lnTo>
                        <a:pt x="843" y="1169"/>
                      </a:lnTo>
                      <a:close/>
                      <a:moveTo>
                        <a:pt x="259" y="86"/>
                      </a:moveTo>
                      <a:lnTo>
                        <a:pt x="259" y="86"/>
                      </a:lnTo>
                      <a:cubicBezTo>
                        <a:pt x="259" y="79"/>
                        <a:pt x="264" y="73"/>
                        <a:pt x="271" y="73"/>
                      </a:cubicBezTo>
                      <a:lnTo>
                        <a:pt x="646" y="73"/>
                      </a:lnTo>
                      <a:cubicBezTo>
                        <a:pt x="652" y="73"/>
                        <a:pt x="658" y="79"/>
                        <a:pt x="658" y="86"/>
                      </a:cubicBezTo>
                      <a:lnTo>
                        <a:pt x="658" y="191"/>
                      </a:lnTo>
                      <a:cubicBezTo>
                        <a:pt x="658" y="198"/>
                        <a:pt x="652" y="204"/>
                        <a:pt x="646" y="204"/>
                      </a:cubicBezTo>
                      <a:lnTo>
                        <a:pt x="271" y="204"/>
                      </a:lnTo>
                      <a:cubicBezTo>
                        <a:pt x="264" y="204"/>
                        <a:pt x="259" y="198"/>
                        <a:pt x="259" y="191"/>
                      </a:cubicBezTo>
                      <a:lnTo>
                        <a:pt x="259" y="86"/>
                      </a:lnTo>
                      <a:close/>
                      <a:moveTo>
                        <a:pt x="821" y="102"/>
                      </a:moveTo>
                      <a:lnTo>
                        <a:pt x="732" y="102"/>
                      </a:lnTo>
                      <a:lnTo>
                        <a:pt x="732" y="86"/>
                      </a:lnTo>
                      <a:cubicBezTo>
                        <a:pt x="732" y="38"/>
                        <a:pt x="693" y="0"/>
                        <a:pt x="646" y="0"/>
                      </a:cubicBezTo>
                      <a:lnTo>
                        <a:pt x="271" y="0"/>
                      </a:lnTo>
                      <a:cubicBezTo>
                        <a:pt x="224" y="0"/>
                        <a:pt x="184" y="38"/>
                        <a:pt x="184" y="86"/>
                      </a:cubicBezTo>
                      <a:lnTo>
                        <a:pt x="184" y="102"/>
                      </a:lnTo>
                      <a:lnTo>
                        <a:pt x="96" y="102"/>
                      </a:lnTo>
                      <a:cubicBezTo>
                        <a:pt x="43" y="102"/>
                        <a:pt x="0" y="144"/>
                        <a:pt x="0" y="198"/>
                      </a:cubicBezTo>
                      <a:lnTo>
                        <a:pt x="0" y="1169"/>
                      </a:lnTo>
                      <a:cubicBezTo>
                        <a:pt x="0" y="1223"/>
                        <a:pt x="43" y="1267"/>
                        <a:pt x="96" y="1267"/>
                      </a:cubicBezTo>
                      <a:lnTo>
                        <a:pt x="821" y="1267"/>
                      </a:lnTo>
                      <a:cubicBezTo>
                        <a:pt x="874" y="1267"/>
                        <a:pt x="917" y="1223"/>
                        <a:pt x="917" y="1169"/>
                      </a:cubicBezTo>
                      <a:lnTo>
                        <a:pt x="917" y="198"/>
                      </a:lnTo>
                      <a:cubicBezTo>
                        <a:pt x="917" y="144"/>
                        <a:pt x="874" y="102"/>
                        <a:pt x="821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>
                  <a:extLst>
                    <a:ext uri="{FF2B5EF4-FFF2-40B4-BE49-F238E27FC236}">
                      <a16:creationId xmlns:a16="http://schemas.microsoft.com/office/drawing/2014/main" id="{5B880B5A-84A6-7544-8833-F5B5B9E31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76920" y="4730060"/>
                  <a:ext cx="550286" cy="63640"/>
                </a:xfrm>
                <a:custGeom>
                  <a:avLst/>
                  <a:gdLst>
                    <a:gd name="T0" fmla="*/ 219678 w 648"/>
                    <a:gd name="T1" fmla="*/ 0 h 75"/>
                    <a:gd name="T2" fmla="*/ 13325 w 648"/>
                    <a:gd name="T3" fmla="*/ 0 h 75"/>
                    <a:gd name="T4" fmla="*/ 13325 w 648"/>
                    <a:gd name="T5" fmla="*/ 0 h 75"/>
                    <a:gd name="T6" fmla="*/ 0 w 648"/>
                    <a:gd name="T7" fmla="*/ 13314 h 75"/>
                    <a:gd name="T8" fmla="*/ 0 w 648"/>
                    <a:gd name="T9" fmla="*/ 13314 h 75"/>
                    <a:gd name="T10" fmla="*/ 13325 w 648"/>
                    <a:gd name="T11" fmla="*/ 26628 h 75"/>
                    <a:gd name="T12" fmla="*/ 219678 w 648"/>
                    <a:gd name="T13" fmla="*/ 26628 h 75"/>
                    <a:gd name="T14" fmla="*/ 219678 w 648"/>
                    <a:gd name="T15" fmla="*/ 26628 h 75"/>
                    <a:gd name="T16" fmla="*/ 233003 w 648"/>
                    <a:gd name="T17" fmla="*/ 13314 h 75"/>
                    <a:gd name="T18" fmla="*/ 233003 w 648"/>
                    <a:gd name="T19" fmla="*/ 13314 h 75"/>
                    <a:gd name="T20" fmla="*/ 219678 w 648"/>
                    <a:gd name="T21" fmla="*/ 0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48" h="75">
                      <a:moveTo>
                        <a:pt x="610" y="0"/>
                      </a:moveTo>
                      <a:lnTo>
                        <a:pt x="37" y="0"/>
                      </a:lnTo>
                      <a:cubicBezTo>
                        <a:pt x="16" y="0"/>
                        <a:pt x="0" y="16"/>
                        <a:pt x="0" y="37"/>
                      </a:cubicBezTo>
                      <a:cubicBezTo>
                        <a:pt x="0" y="58"/>
                        <a:pt x="16" y="74"/>
                        <a:pt x="37" y="74"/>
                      </a:cubicBezTo>
                      <a:lnTo>
                        <a:pt x="610" y="74"/>
                      </a:lnTo>
                      <a:cubicBezTo>
                        <a:pt x="631" y="74"/>
                        <a:pt x="647" y="58"/>
                        <a:pt x="647" y="37"/>
                      </a:cubicBezTo>
                      <a:cubicBezTo>
                        <a:pt x="647" y="16"/>
                        <a:pt x="631" y="0"/>
                        <a:pt x="61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>
                  <a:extLst>
                    <a:ext uri="{FF2B5EF4-FFF2-40B4-BE49-F238E27FC236}">
                      <a16:creationId xmlns:a16="http://schemas.microsoft.com/office/drawing/2014/main" id="{FF15F7F9-A7BA-644C-B344-0E8CCB7D12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76920" y="4834876"/>
                  <a:ext cx="550286" cy="63640"/>
                </a:xfrm>
                <a:custGeom>
                  <a:avLst/>
                  <a:gdLst>
                    <a:gd name="T0" fmla="*/ 219678 w 648"/>
                    <a:gd name="T1" fmla="*/ 0 h 75"/>
                    <a:gd name="T2" fmla="*/ 13325 w 648"/>
                    <a:gd name="T3" fmla="*/ 0 h 75"/>
                    <a:gd name="T4" fmla="*/ 13325 w 648"/>
                    <a:gd name="T5" fmla="*/ 0 h 75"/>
                    <a:gd name="T6" fmla="*/ 0 w 648"/>
                    <a:gd name="T7" fmla="*/ 13314 h 75"/>
                    <a:gd name="T8" fmla="*/ 0 w 648"/>
                    <a:gd name="T9" fmla="*/ 13314 h 75"/>
                    <a:gd name="T10" fmla="*/ 13325 w 648"/>
                    <a:gd name="T11" fmla="*/ 26628 h 75"/>
                    <a:gd name="T12" fmla="*/ 219678 w 648"/>
                    <a:gd name="T13" fmla="*/ 26628 h 75"/>
                    <a:gd name="T14" fmla="*/ 219678 w 648"/>
                    <a:gd name="T15" fmla="*/ 26628 h 75"/>
                    <a:gd name="T16" fmla="*/ 233003 w 648"/>
                    <a:gd name="T17" fmla="*/ 13314 h 75"/>
                    <a:gd name="T18" fmla="*/ 233003 w 648"/>
                    <a:gd name="T19" fmla="*/ 13314 h 75"/>
                    <a:gd name="T20" fmla="*/ 219678 w 648"/>
                    <a:gd name="T21" fmla="*/ 0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48" h="75">
                      <a:moveTo>
                        <a:pt x="610" y="0"/>
                      </a:moveTo>
                      <a:lnTo>
                        <a:pt x="37" y="0"/>
                      </a:lnTo>
                      <a:cubicBezTo>
                        <a:pt x="16" y="0"/>
                        <a:pt x="0" y="16"/>
                        <a:pt x="0" y="37"/>
                      </a:cubicBezTo>
                      <a:cubicBezTo>
                        <a:pt x="0" y="58"/>
                        <a:pt x="16" y="74"/>
                        <a:pt x="37" y="74"/>
                      </a:cubicBezTo>
                      <a:lnTo>
                        <a:pt x="610" y="74"/>
                      </a:lnTo>
                      <a:cubicBezTo>
                        <a:pt x="631" y="74"/>
                        <a:pt x="647" y="58"/>
                        <a:pt x="647" y="37"/>
                      </a:cubicBezTo>
                      <a:cubicBezTo>
                        <a:pt x="647" y="16"/>
                        <a:pt x="631" y="0"/>
                        <a:pt x="61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>
                  <a:extLst>
                    <a:ext uri="{FF2B5EF4-FFF2-40B4-BE49-F238E27FC236}">
                      <a16:creationId xmlns:a16="http://schemas.microsoft.com/office/drawing/2014/main" id="{9F9BCD3A-14FD-6548-A8CF-A95E68F7F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76920" y="4939692"/>
                  <a:ext cx="235837" cy="235837"/>
                </a:xfrm>
                <a:custGeom>
                  <a:avLst/>
                  <a:gdLst>
                    <a:gd name="T0" fmla="*/ 26622 w 278"/>
                    <a:gd name="T1" fmla="*/ 27342 h 278"/>
                    <a:gd name="T2" fmla="*/ 73031 w 278"/>
                    <a:gd name="T3" fmla="*/ 27342 h 278"/>
                    <a:gd name="T4" fmla="*/ 73031 w 278"/>
                    <a:gd name="T5" fmla="*/ 73031 h 278"/>
                    <a:gd name="T6" fmla="*/ 26622 w 278"/>
                    <a:gd name="T7" fmla="*/ 73031 h 278"/>
                    <a:gd name="T8" fmla="*/ 26622 w 278"/>
                    <a:gd name="T9" fmla="*/ 27342 h 278"/>
                    <a:gd name="T10" fmla="*/ 23025 w 278"/>
                    <a:gd name="T11" fmla="*/ 99653 h 278"/>
                    <a:gd name="T12" fmla="*/ 76629 w 278"/>
                    <a:gd name="T13" fmla="*/ 99653 h 278"/>
                    <a:gd name="T14" fmla="*/ 76629 w 278"/>
                    <a:gd name="T15" fmla="*/ 99653 h 278"/>
                    <a:gd name="T16" fmla="*/ 99653 w 278"/>
                    <a:gd name="T17" fmla="*/ 76629 h 278"/>
                    <a:gd name="T18" fmla="*/ 99653 w 278"/>
                    <a:gd name="T19" fmla="*/ 23025 h 278"/>
                    <a:gd name="T20" fmla="*/ 99653 w 278"/>
                    <a:gd name="T21" fmla="*/ 23025 h 278"/>
                    <a:gd name="T22" fmla="*/ 76629 w 278"/>
                    <a:gd name="T23" fmla="*/ 0 h 278"/>
                    <a:gd name="T24" fmla="*/ 23025 w 278"/>
                    <a:gd name="T25" fmla="*/ 0 h 278"/>
                    <a:gd name="T26" fmla="*/ 23025 w 278"/>
                    <a:gd name="T27" fmla="*/ 0 h 278"/>
                    <a:gd name="T28" fmla="*/ 0 w 278"/>
                    <a:gd name="T29" fmla="*/ 23025 h 278"/>
                    <a:gd name="T30" fmla="*/ 0 w 278"/>
                    <a:gd name="T31" fmla="*/ 76629 h 278"/>
                    <a:gd name="T32" fmla="*/ 0 w 278"/>
                    <a:gd name="T33" fmla="*/ 76629 h 278"/>
                    <a:gd name="T34" fmla="*/ 23025 w 278"/>
                    <a:gd name="T35" fmla="*/ 99653 h 27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78" h="278">
                      <a:moveTo>
                        <a:pt x="74" y="76"/>
                      </a:moveTo>
                      <a:lnTo>
                        <a:pt x="203" y="76"/>
                      </a:lnTo>
                      <a:lnTo>
                        <a:pt x="203" y="203"/>
                      </a:lnTo>
                      <a:lnTo>
                        <a:pt x="74" y="203"/>
                      </a:lnTo>
                      <a:lnTo>
                        <a:pt x="74" y="76"/>
                      </a:lnTo>
                      <a:close/>
                      <a:moveTo>
                        <a:pt x="64" y="277"/>
                      </a:moveTo>
                      <a:lnTo>
                        <a:pt x="213" y="277"/>
                      </a:lnTo>
                      <a:cubicBezTo>
                        <a:pt x="249" y="277"/>
                        <a:pt x="277" y="249"/>
                        <a:pt x="277" y="213"/>
                      </a:cubicBezTo>
                      <a:lnTo>
                        <a:pt x="277" y="64"/>
                      </a:lnTo>
                      <a:cubicBezTo>
                        <a:pt x="277" y="30"/>
                        <a:pt x="249" y="0"/>
                        <a:pt x="213" y="0"/>
                      </a:cubicBezTo>
                      <a:lnTo>
                        <a:pt x="64" y="0"/>
                      </a:lnTo>
                      <a:cubicBezTo>
                        <a:pt x="28" y="0"/>
                        <a:pt x="0" y="30"/>
                        <a:pt x="0" y="64"/>
                      </a:cubicBezTo>
                      <a:lnTo>
                        <a:pt x="0" y="213"/>
                      </a:lnTo>
                      <a:cubicBezTo>
                        <a:pt x="0" y="249"/>
                        <a:pt x="28" y="277"/>
                        <a:pt x="64" y="2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>
                  <a:extLst>
                    <a:ext uri="{FF2B5EF4-FFF2-40B4-BE49-F238E27FC236}">
                      <a16:creationId xmlns:a16="http://schemas.microsoft.com/office/drawing/2014/main" id="{82D7C5B7-0E73-9843-93A8-DCA942375A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8907" y="4935950"/>
                  <a:ext cx="254553" cy="63637"/>
                </a:xfrm>
                <a:custGeom>
                  <a:avLst/>
                  <a:gdLst>
                    <a:gd name="T0" fmla="*/ 94276 w 300"/>
                    <a:gd name="T1" fmla="*/ 0 h 75"/>
                    <a:gd name="T2" fmla="*/ 13314 w 300"/>
                    <a:gd name="T3" fmla="*/ 0 h 75"/>
                    <a:gd name="T4" fmla="*/ 13314 w 300"/>
                    <a:gd name="T5" fmla="*/ 0 h 75"/>
                    <a:gd name="T6" fmla="*/ 0 w 300"/>
                    <a:gd name="T7" fmla="*/ 13314 h 75"/>
                    <a:gd name="T8" fmla="*/ 0 w 300"/>
                    <a:gd name="T9" fmla="*/ 13314 h 75"/>
                    <a:gd name="T10" fmla="*/ 13314 w 300"/>
                    <a:gd name="T11" fmla="*/ 26627 h 75"/>
                    <a:gd name="T12" fmla="*/ 94276 w 300"/>
                    <a:gd name="T13" fmla="*/ 26627 h 75"/>
                    <a:gd name="T14" fmla="*/ 94276 w 300"/>
                    <a:gd name="T15" fmla="*/ 26627 h 75"/>
                    <a:gd name="T16" fmla="*/ 107590 w 300"/>
                    <a:gd name="T17" fmla="*/ 13314 h 75"/>
                    <a:gd name="T18" fmla="*/ 107590 w 300"/>
                    <a:gd name="T19" fmla="*/ 13314 h 75"/>
                    <a:gd name="T20" fmla="*/ 94276 w 300"/>
                    <a:gd name="T21" fmla="*/ 0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0" h="75">
                      <a:moveTo>
                        <a:pt x="262" y="0"/>
                      </a:moveTo>
                      <a:lnTo>
                        <a:pt x="37" y="0"/>
                      </a:lnTo>
                      <a:cubicBezTo>
                        <a:pt x="16" y="0"/>
                        <a:pt x="0" y="16"/>
                        <a:pt x="0" y="37"/>
                      </a:cubicBezTo>
                      <a:cubicBezTo>
                        <a:pt x="0" y="58"/>
                        <a:pt x="16" y="74"/>
                        <a:pt x="37" y="74"/>
                      </a:cubicBezTo>
                      <a:lnTo>
                        <a:pt x="262" y="74"/>
                      </a:lnTo>
                      <a:cubicBezTo>
                        <a:pt x="283" y="74"/>
                        <a:pt x="299" y="58"/>
                        <a:pt x="299" y="37"/>
                      </a:cubicBezTo>
                      <a:cubicBezTo>
                        <a:pt x="299" y="16"/>
                        <a:pt x="283" y="0"/>
                        <a:pt x="262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>
                  <a:extLst>
                    <a:ext uri="{FF2B5EF4-FFF2-40B4-BE49-F238E27FC236}">
                      <a16:creationId xmlns:a16="http://schemas.microsoft.com/office/drawing/2014/main" id="{B07F7B6C-D514-AC4A-AC5E-CE68B42B8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76920" y="5212964"/>
                  <a:ext cx="550286" cy="63637"/>
                </a:xfrm>
                <a:custGeom>
                  <a:avLst/>
                  <a:gdLst>
                    <a:gd name="T0" fmla="*/ 219678 w 648"/>
                    <a:gd name="T1" fmla="*/ 0 h 76"/>
                    <a:gd name="T2" fmla="*/ 13325 w 648"/>
                    <a:gd name="T3" fmla="*/ 0 h 76"/>
                    <a:gd name="T4" fmla="*/ 13325 w 648"/>
                    <a:gd name="T5" fmla="*/ 0 h 76"/>
                    <a:gd name="T6" fmla="*/ 0 w 648"/>
                    <a:gd name="T7" fmla="*/ 13138 h 76"/>
                    <a:gd name="T8" fmla="*/ 0 w 648"/>
                    <a:gd name="T9" fmla="*/ 13138 h 76"/>
                    <a:gd name="T10" fmla="*/ 13325 w 648"/>
                    <a:gd name="T11" fmla="*/ 26632 h 76"/>
                    <a:gd name="T12" fmla="*/ 219678 w 648"/>
                    <a:gd name="T13" fmla="*/ 26632 h 76"/>
                    <a:gd name="T14" fmla="*/ 219678 w 648"/>
                    <a:gd name="T15" fmla="*/ 26632 h 76"/>
                    <a:gd name="T16" fmla="*/ 233003 w 648"/>
                    <a:gd name="T17" fmla="*/ 13138 h 76"/>
                    <a:gd name="T18" fmla="*/ 233003 w 648"/>
                    <a:gd name="T19" fmla="*/ 13138 h 76"/>
                    <a:gd name="T20" fmla="*/ 219678 w 648"/>
                    <a:gd name="T21" fmla="*/ 0 h 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48" h="76">
                      <a:moveTo>
                        <a:pt x="610" y="0"/>
                      </a:moveTo>
                      <a:lnTo>
                        <a:pt x="37" y="0"/>
                      </a:lnTo>
                      <a:cubicBezTo>
                        <a:pt x="16" y="0"/>
                        <a:pt x="0" y="16"/>
                        <a:pt x="0" y="37"/>
                      </a:cubicBezTo>
                      <a:cubicBezTo>
                        <a:pt x="0" y="58"/>
                        <a:pt x="16" y="75"/>
                        <a:pt x="37" y="75"/>
                      </a:cubicBezTo>
                      <a:lnTo>
                        <a:pt x="610" y="75"/>
                      </a:lnTo>
                      <a:cubicBezTo>
                        <a:pt x="631" y="75"/>
                        <a:pt x="647" y="58"/>
                        <a:pt x="647" y="37"/>
                      </a:cubicBezTo>
                      <a:cubicBezTo>
                        <a:pt x="647" y="16"/>
                        <a:pt x="631" y="0"/>
                        <a:pt x="61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>
                  <a:extLst>
                    <a:ext uri="{FF2B5EF4-FFF2-40B4-BE49-F238E27FC236}">
                      <a16:creationId xmlns:a16="http://schemas.microsoft.com/office/drawing/2014/main" id="{044D71C8-FCDA-3045-AAC9-EE06B956C0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9403" y="4490480"/>
                  <a:ext cx="235835" cy="962063"/>
                </a:xfrm>
                <a:custGeom>
                  <a:avLst/>
                  <a:gdLst>
                    <a:gd name="T0" fmla="*/ 49827 w 279"/>
                    <a:gd name="T1" fmla="*/ 371291 h 1134"/>
                    <a:gd name="T2" fmla="*/ 36564 w 279"/>
                    <a:gd name="T3" fmla="*/ 348265 h 1134"/>
                    <a:gd name="T4" fmla="*/ 63090 w 279"/>
                    <a:gd name="T5" fmla="*/ 348265 h 1134"/>
                    <a:gd name="T6" fmla="*/ 49827 w 279"/>
                    <a:gd name="T7" fmla="*/ 371291 h 1134"/>
                    <a:gd name="T8" fmla="*/ 28677 w 279"/>
                    <a:gd name="T9" fmla="*/ 26624 h 1134"/>
                    <a:gd name="T10" fmla="*/ 70976 w 279"/>
                    <a:gd name="T11" fmla="*/ 26624 h 1134"/>
                    <a:gd name="T12" fmla="*/ 70976 w 279"/>
                    <a:gd name="T13" fmla="*/ 26624 h 1134"/>
                    <a:gd name="T14" fmla="*/ 73127 w 279"/>
                    <a:gd name="T15" fmla="*/ 28782 h 1134"/>
                    <a:gd name="T16" fmla="*/ 73127 w 279"/>
                    <a:gd name="T17" fmla="*/ 44253 h 1134"/>
                    <a:gd name="T18" fmla="*/ 26526 w 279"/>
                    <a:gd name="T19" fmla="*/ 44253 h 1134"/>
                    <a:gd name="T20" fmla="*/ 26526 w 279"/>
                    <a:gd name="T21" fmla="*/ 28782 h 1134"/>
                    <a:gd name="T22" fmla="*/ 26526 w 279"/>
                    <a:gd name="T23" fmla="*/ 28782 h 1134"/>
                    <a:gd name="T24" fmla="*/ 28677 w 279"/>
                    <a:gd name="T25" fmla="*/ 26624 h 1134"/>
                    <a:gd name="T26" fmla="*/ 26526 w 279"/>
                    <a:gd name="T27" fmla="*/ 70876 h 1134"/>
                    <a:gd name="T28" fmla="*/ 73127 w 279"/>
                    <a:gd name="T29" fmla="*/ 70876 h 1134"/>
                    <a:gd name="T30" fmla="*/ 73127 w 279"/>
                    <a:gd name="T31" fmla="*/ 322001 h 1134"/>
                    <a:gd name="T32" fmla="*/ 26526 w 279"/>
                    <a:gd name="T33" fmla="*/ 322001 h 1134"/>
                    <a:gd name="T34" fmla="*/ 26526 w 279"/>
                    <a:gd name="T35" fmla="*/ 70876 h 1134"/>
                    <a:gd name="T36" fmla="*/ 70976 w 279"/>
                    <a:gd name="T37" fmla="*/ 0 h 1134"/>
                    <a:gd name="T38" fmla="*/ 28677 w 279"/>
                    <a:gd name="T39" fmla="*/ 0 h 1134"/>
                    <a:gd name="T40" fmla="*/ 28677 w 279"/>
                    <a:gd name="T41" fmla="*/ 0 h 1134"/>
                    <a:gd name="T42" fmla="*/ 0 w 279"/>
                    <a:gd name="T43" fmla="*/ 28782 h 1134"/>
                    <a:gd name="T44" fmla="*/ 0 w 279"/>
                    <a:gd name="T45" fmla="*/ 333154 h 1134"/>
                    <a:gd name="T46" fmla="*/ 0 w 279"/>
                    <a:gd name="T47" fmla="*/ 333154 h 1134"/>
                    <a:gd name="T48" fmla="*/ 2509 w 279"/>
                    <a:gd name="T49" fmla="*/ 343588 h 1134"/>
                    <a:gd name="T50" fmla="*/ 35488 w 279"/>
                    <a:gd name="T51" fmla="*/ 399353 h 1134"/>
                    <a:gd name="T52" fmla="*/ 35488 w 279"/>
                    <a:gd name="T53" fmla="*/ 399353 h 1134"/>
                    <a:gd name="T54" fmla="*/ 49827 w 279"/>
                    <a:gd name="T55" fmla="*/ 407628 h 1134"/>
                    <a:gd name="T56" fmla="*/ 49827 w 279"/>
                    <a:gd name="T57" fmla="*/ 407628 h 1134"/>
                    <a:gd name="T58" fmla="*/ 64165 w 279"/>
                    <a:gd name="T59" fmla="*/ 399353 h 1134"/>
                    <a:gd name="T60" fmla="*/ 97144 w 279"/>
                    <a:gd name="T61" fmla="*/ 343588 h 1134"/>
                    <a:gd name="T62" fmla="*/ 97144 w 279"/>
                    <a:gd name="T63" fmla="*/ 343588 h 1134"/>
                    <a:gd name="T64" fmla="*/ 99654 w 279"/>
                    <a:gd name="T65" fmla="*/ 333154 h 1134"/>
                    <a:gd name="T66" fmla="*/ 99654 w 279"/>
                    <a:gd name="T67" fmla="*/ 28782 h 1134"/>
                    <a:gd name="T68" fmla="*/ 99654 w 279"/>
                    <a:gd name="T69" fmla="*/ 28782 h 1134"/>
                    <a:gd name="T70" fmla="*/ 70976 w 279"/>
                    <a:gd name="T71" fmla="*/ 0 h 113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279" h="1134">
                      <a:moveTo>
                        <a:pt x="139" y="1032"/>
                      </a:moveTo>
                      <a:lnTo>
                        <a:pt x="102" y="968"/>
                      </a:lnTo>
                      <a:lnTo>
                        <a:pt x="176" y="968"/>
                      </a:lnTo>
                      <a:lnTo>
                        <a:pt x="139" y="1032"/>
                      </a:lnTo>
                      <a:close/>
                      <a:moveTo>
                        <a:pt x="80" y="74"/>
                      </a:moveTo>
                      <a:lnTo>
                        <a:pt x="198" y="74"/>
                      </a:lnTo>
                      <a:cubicBezTo>
                        <a:pt x="201" y="74"/>
                        <a:pt x="204" y="77"/>
                        <a:pt x="204" y="80"/>
                      </a:cubicBezTo>
                      <a:lnTo>
                        <a:pt x="204" y="123"/>
                      </a:lnTo>
                      <a:lnTo>
                        <a:pt x="74" y="123"/>
                      </a:lnTo>
                      <a:lnTo>
                        <a:pt x="74" y="80"/>
                      </a:lnTo>
                      <a:cubicBezTo>
                        <a:pt x="74" y="77"/>
                        <a:pt x="77" y="74"/>
                        <a:pt x="80" y="74"/>
                      </a:cubicBezTo>
                      <a:close/>
                      <a:moveTo>
                        <a:pt x="74" y="197"/>
                      </a:moveTo>
                      <a:lnTo>
                        <a:pt x="204" y="197"/>
                      </a:lnTo>
                      <a:lnTo>
                        <a:pt x="204" y="895"/>
                      </a:lnTo>
                      <a:lnTo>
                        <a:pt x="74" y="895"/>
                      </a:lnTo>
                      <a:lnTo>
                        <a:pt x="74" y="197"/>
                      </a:lnTo>
                      <a:close/>
                      <a:moveTo>
                        <a:pt x="198" y="0"/>
                      </a:moveTo>
                      <a:lnTo>
                        <a:pt x="80" y="0"/>
                      </a:lnTo>
                      <a:cubicBezTo>
                        <a:pt x="35" y="0"/>
                        <a:pt x="0" y="36"/>
                        <a:pt x="0" y="80"/>
                      </a:cubicBezTo>
                      <a:lnTo>
                        <a:pt x="0" y="926"/>
                      </a:lnTo>
                      <a:cubicBezTo>
                        <a:pt x="0" y="936"/>
                        <a:pt x="1" y="946"/>
                        <a:pt x="7" y="955"/>
                      </a:cubicBezTo>
                      <a:lnTo>
                        <a:pt x="99" y="1110"/>
                      </a:lnTo>
                      <a:cubicBezTo>
                        <a:pt x="106" y="1124"/>
                        <a:pt x="123" y="1133"/>
                        <a:pt x="139" y="1133"/>
                      </a:cubicBezTo>
                      <a:cubicBezTo>
                        <a:pt x="155" y="1133"/>
                        <a:pt x="170" y="1124"/>
                        <a:pt x="179" y="1110"/>
                      </a:cubicBezTo>
                      <a:lnTo>
                        <a:pt x="271" y="955"/>
                      </a:lnTo>
                      <a:cubicBezTo>
                        <a:pt x="275" y="946"/>
                        <a:pt x="278" y="936"/>
                        <a:pt x="278" y="926"/>
                      </a:cubicBezTo>
                      <a:lnTo>
                        <a:pt x="278" y="80"/>
                      </a:lnTo>
                      <a:cubicBezTo>
                        <a:pt x="278" y="36"/>
                        <a:pt x="243" y="0"/>
                        <a:pt x="1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5814198-3235-B147-B9A1-8E2E1F095C0F}"/>
                  </a:ext>
                </a:extLst>
              </p:cNvPr>
              <p:cNvGrpSpPr/>
              <p:nvPr/>
            </p:nvGrpSpPr>
            <p:grpSpPr>
              <a:xfrm>
                <a:off x="1891886" y="5016223"/>
                <a:ext cx="874059" cy="874058"/>
                <a:chOff x="5123329" y="2255652"/>
                <a:chExt cx="1078109" cy="1078108"/>
              </a:xfrm>
              <a:solidFill>
                <a:schemeClr val="bg1"/>
              </a:solidFill>
            </p:grpSpPr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65503B57-F674-7542-B119-938245C799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988" y="2446566"/>
                  <a:ext cx="688792" cy="688792"/>
                </a:xfrm>
                <a:custGeom>
                  <a:avLst/>
                  <a:gdLst>
                    <a:gd name="T0" fmla="*/ 206484 w 812"/>
                    <a:gd name="T1" fmla="*/ 78781 h 812"/>
                    <a:gd name="T2" fmla="*/ 197132 w 812"/>
                    <a:gd name="T3" fmla="*/ 47125 h 812"/>
                    <a:gd name="T4" fmla="*/ 191736 w 812"/>
                    <a:gd name="T5" fmla="*/ 35613 h 812"/>
                    <a:gd name="T6" fmla="*/ 244616 w 812"/>
                    <a:gd name="T7" fmla="*/ 78781 h 812"/>
                    <a:gd name="T8" fmla="*/ 191736 w 812"/>
                    <a:gd name="T9" fmla="*/ 255767 h 812"/>
                    <a:gd name="T10" fmla="*/ 197132 w 812"/>
                    <a:gd name="T11" fmla="*/ 244616 h 812"/>
                    <a:gd name="T12" fmla="*/ 244975 w 812"/>
                    <a:gd name="T13" fmla="*/ 212240 h 812"/>
                    <a:gd name="T14" fmla="*/ 191736 w 812"/>
                    <a:gd name="T15" fmla="*/ 255767 h 812"/>
                    <a:gd name="T16" fmla="*/ 84896 w 812"/>
                    <a:gd name="T17" fmla="*/ 212240 h 812"/>
                    <a:gd name="T18" fmla="*/ 94968 w 812"/>
                    <a:gd name="T19" fmla="*/ 244616 h 812"/>
                    <a:gd name="T20" fmla="*/ 100005 w 812"/>
                    <a:gd name="T21" fmla="*/ 255767 h 812"/>
                    <a:gd name="T22" fmla="*/ 46405 w 812"/>
                    <a:gd name="T23" fmla="*/ 212240 h 812"/>
                    <a:gd name="T24" fmla="*/ 100005 w 812"/>
                    <a:gd name="T25" fmla="*/ 35613 h 812"/>
                    <a:gd name="T26" fmla="*/ 94968 w 812"/>
                    <a:gd name="T27" fmla="*/ 47125 h 812"/>
                    <a:gd name="T28" fmla="*/ 47484 w 812"/>
                    <a:gd name="T29" fmla="*/ 78781 h 812"/>
                    <a:gd name="T30" fmla="*/ 100005 w 812"/>
                    <a:gd name="T31" fmla="*/ 35613 h 812"/>
                    <a:gd name="T32" fmla="*/ 26620 w 812"/>
                    <a:gd name="T33" fmla="*/ 146050 h 812"/>
                    <a:gd name="T34" fmla="*/ 79860 w 812"/>
                    <a:gd name="T35" fmla="*/ 105401 h 812"/>
                    <a:gd name="T36" fmla="*/ 77701 w 812"/>
                    <a:gd name="T37" fmla="*/ 146050 h 812"/>
                    <a:gd name="T38" fmla="*/ 79860 w 812"/>
                    <a:gd name="T39" fmla="*/ 185260 h 812"/>
                    <a:gd name="T40" fmla="*/ 33095 w 812"/>
                    <a:gd name="T41" fmla="*/ 185260 h 812"/>
                    <a:gd name="T42" fmla="*/ 100005 w 812"/>
                    <a:gd name="T43" fmla="*/ 35613 h 812"/>
                    <a:gd name="T44" fmla="*/ 146050 w 812"/>
                    <a:gd name="T45" fmla="*/ 264761 h 812"/>
                    <a:gd name="T46" fmla="*/ 179505 w 812"/>
                    <a:gd name="T47" fmla="*/ 212240 h 812"/>
                    <a:gd name="T48" fmla="*/ 146050 w 812"/>
                    <a:gd name="T49" fmla="*/ 264761 h 812"/>
                    <a:gd name="T50" fmla="*/ 187059 w 812"/>
                    <a:gd name="T51" fmla="*/ 146050 h 812"/>
                    <a:gd name="T52" fmla="*/ 107199 w 812"/>
                    <a:gd name="T53" fmla="*/ 185260 h 812"/>
                    <a:gd name="T54" fmla="*/ 104321 w 812"/>
                    <a:gd name="T55" fmla="*/ 146050 h 812"/>
                    <a:gd name="T56" fmla="*/ 107199 w 812"/>
                    <a:gd name="T57" fmla="*/ 105401 h 812"/>
                    <a:gd name="T58" fmla="*/ 184181 w 812"/>
                    <a:gd name="T59" fmla="*/ 105401 h 812"/>
                    <a:gd name="T60" fmla="*/ 265120 w 812"/>
                    <a:gd name="T61" fmla="*/ 146050 h 812"/>
                    <a:gd name="T62" fmla="*/ 258285 w 812"/>
                    <a:gd name="T63" fmla="*/ 185260 h 812"/>
                    <a:gd name="T64" fmla="*/ 211521 w 812"/>
                    <a:gd name="T65" fmla="*/ 185260 h 812"/>
                    <a:gd name="T66" fmla="*/ 214039 w 812"/>
                    <a:gd name="T67" fmla="*/ 146050 h 812"/>
                    <a:gd name="T68" fmla="*/ 257926 w 812"/>
                    <a:gd name="T69" fmla="*/ 105401 h 812"/>
                    <a:gd name="T70" fmla="*/ 265120 w 812"/>
                    <a:gd name="T71" fmla="*/ 146050 h 812"/>
                    <a:gd name="T72" fmla="*/ 112595 w 812"/>
                    <a:gd name="T73" fmla="*/ 78781 h 812"/>
                    <a:gd name="T74" fmla="*/ 146050 w 812"/>
                    <a:gd name="T75" fmla="*/ 26620 h 812"/>
                    <a:gd name="T76" fmla="*/ 179505 w 812"/>
                    <a:gd name="T77" fmla="*/ 78781 h 812"/>
                    <a:gd name="T78" fmla="*/ 12950 w 812"/>
                    <a:gd name="T79" fmla="*/ 85616 h 812"/>
                    <a:gd name="T80" fmla="*/ 12231 w 812"/>
                    <a:gd name="T81" fmla="*/ 87414 h 812"/>
                    <a:gd name="T82" fmla="*/ 0 w 812"/>
                    <a:gd name="T83" fmla="*/ 146050 h 812"/>
                    <a:gd name="T84" fmla="*/ 146050 w 812"/>
                    <a:gd name="T85" fmla="*/ 291740 h 812"/>
                    <a:gd name="T86" fmla="*/ 291740 w 812"/>
                    <a:gd name="T87" fmla="*/ 146050 h 812"/>
                    <a:gd name="T88" fmla="*/ 279509 w 812"/>
                    <a:gd name="T89" fmla="*/ 87414 h 812"/>
                    <a:gd name="T90" fmla="*/ 278430 w 812"/>
                    <a:gd name="T91" fmla="*/ 85616 h 812"/>
                    <a:gd name="T92" fmla="*/ 146050 w 812"/>
                    <a:gd name="T93" fmla="*/ 0 h 81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812" h="812">
                      <a:moveTo>
                        <a:pt x="680" y="219"/>
                      </a:moveTo>
                      <a:lnTo>
                        <a:pt x="574" y="219"/>
                      </a:lnTo>
                      <a:cubicBezTo>
                        <a:pt x="567" y="187"/>
                        <a:pt x="558" y="157"/>
                        <a:pt x="548" y="131"/>
                      </a:cubicBezTo>
                      <a:cubicBezTo>
                        <a:pt x="542" y="120"/>
                        <a:pt x="537" y="110"/>
                        <a:pt x="533" y="99"/>
                      </a:cubicBezTo>
                      <a:cubicBezTo>
                        <a:pt x="592" y="124"/>
                        <a:pt x="643" y="166"/>
                        <a:pt x="680" y="219"/>
                      </a:cubicBezTo>
                      <a:close/>
                      <a:moveTo>
                        <a:pt x="533" y="711"/>
                      </a:moveTo>
                      <a:lnTo>
                        <a:pt x="533" y="711"/>
                      </a:lnTo>
                      <a:cubicBezTo>
                        <a:pt x="537" y="702"/>
                        <a:pt x="542" y="692"/>
                        <a:pt x="548" y="680"/>
                      </a:cubicBezTo>
                      <a:cubicBezTo>
                        <a:pt x="558" y="653"/>
                        <a:pt x="569" y="622"/>
                        <a:pt x="576" y="590"/>
                      </a:cubicBezTo>
                      <a:lnTo>
                        <a:pt x="681" y="590"/>
                      </a:lnTo>
                      <a:cubicBezTo>
                        <a:pt x="646" y="643"/>
                        <a:pt x="594" y="685"/>
                        <a:pt x="533" y="711"/>
                      </a:cubicBezTo>
                      <a:close/>
                      <a:moveTo>
                        <a:pt x="129" y="590"/>
                      </a:moveTo>
                      <a:lnTo>
                        <a:pt x="236" y="590"/>
                      </a:lnTo>
                      <a:cubicBezTo>
                        <a:pt x="243" y="622"/>
                        <a:pt x="252" y="653"/>
                        <a:pt x="264" y="680"/>
                      </a:cubicBezTo>
                      <a:cubicBezTo>
                        <a:pt x="268" y="692"/>
                        <a:pt x="273" y="702"/>
                        <a:pt x="278" y="711"/>
                      </a:cubicBezTo>
                      <a:cubicBezTo>
                        <a:pt x="217" y="685"/>
                        <a:pt x="166" y="643"/>
                        <a:pt x="129" y="590"/>
                      </a:cubicBezTo>
                      <a:close/>
                      <a:moveTo>
                        <a:pt x="278" y="99"/>
                      </a:moveTo>
                      <a:lnTo>
                        <a:pt x="278" y="99"/>
                      </a:lnTo>
                      <a:cubicBezTo>
                        <a:pt x="273" y="110"/>
                        <a:pt x="268" y="120"/>
                        <a:pt x="264" y="131"/>
                      </a:cubicBezTo>
                      <a:cubicBezTo>
                        <a:pt x="252" y="157"/>
                        <a:pt x="243" y="187"/>
                        <a:pt x="236" y="219"/>
                      </a:cubicBezTo>
                      <a:lnTo>
                        <a:pt x="132" y="219"/>
                      </a:lnTo>
                      <a:cubicBezTo>
                        <a:pt x="167" y="166"/>
                        <a:pt x="217" y="124"/>
                        <a:pt x="278" y="99"/>
                      </a:cubicBezTo>
                      <a:lnTo>
                        <a:pt x="74" y="406"/>
                      </a:lnTo>
                      <a:cubicBezTo>
                        <a:pt x="74" y="366"/>
                        <a:pt x="82" y="329"/>
                        <a:pt x="93" y="293"/>
                      </a:cubicBezTo>
                      <a:lnTo>
                        <a:pt x="222" y="293"/>
                      </a:lnTo>
                      <a:cubicBezTo>
                        <a:pt x="217" y="329"/>
                        <a:pt x="216" y="367"/>
                        <a:pt x="216" y="406"/>
                      </a:cubicBezTo>
                      <a:cubicBezTo>
                        <a:pt x="216" y="443"/>
                        <a:pt x="217" y="480"/>
                        <a:pt x="222" y="515"/>
                      </a:cubicBezTo>
                      <a:lnTo>
                        <a:pt x="92" y="515"/>
                      </a:lnTo>
                      <a:cubicBezTo>
                        <a:pt x="80" y="480"/>
                        <a:pt x="74" y="444"/>
                        <a:pt x="74" y="406"/>
                      </a:cubicBezTo>
                      <a:lnTo>
                        <a:pt x="278" y="99"/>
                      </a:lnTo>
                      <a:close/>
                      <a:moveTo>
                        <a:pt x="406" y="736"/>
                      </a:moveTo>
                      <a:lnTo>
                        <a:pt x="406" y="736"/>
                      </a:lnTo>
                      <a:cubicBezTo>
                        <a:pt x="375" y="736"/>
                        <a:pt x="336" y="683"/>
                        <a:pt x="311" y="590"/>
                      </a:cubicBezTo>
                      <a:lnTo>
                        <a:pt x="499" y="590"/>
                      </a:lnTo>
                      <a:cubicBezTo>
                        <a:pt x="476" y="683"/>
                        <a:pt x="435" y="736"/>
                        <a:pt x="406" y="736"/>
                      </a:cubicBezTo>
                      <a:close/>
                      <a:moveTo>
                        <a:pt x="520" y="406"/>
                      </a:moveTo>
                      <a:lnTo>
                        <a:pt x="520" y="406"/>
                      </a:lnTo>
                      <a:cubicBezTo>
                        <a:pt x="520" y="444"/>
                        <a:pt x="518" y="481"/>
                        <a:pt x="514" y="515"/>
                      </a:cubicBezTo>
                      <a:lnTo>
                        <a:pt x="298" y="515"/>
                      </a:lnTo>
                      <a:cubicBezTo>
                        <a:pt x="293" y="481"/>
                        <a:pt x="290" y="444"/>
                        <a:pt x="290" y="406"/>
                      </a:cubicBezTo>
                      <a:cubicBezTo>
                        <a:pt x="290" y="364"/>
                        <a:pt x="293" y="327"/>
                        <a:pt x="298" y="293"/>
                      </a:cubicBezTo>
                      <a:lnTo>
                        <a:pt x="512" y="293"/>
                      </a:lnTo>
                      <a:cubicBezTo>
                        <a:pt x="518" y="327"/>
                        <a:pt x="520" y="364"/>
                        <a:pt x="520" y="406"/>
                      </a:cubicBezTo>
                      <a:close/>
                      <a:moveTo>
                        <a:pt x="737" y="406"/>
                      </a:moveTo>
                      <a:lnTo>
                        <a:pt x="737" y="406"/>
                      </a:lnTo>
                      <a:cubicBezTo>
                        <a:pt x="737" y="444"/>
                        <a:pt x="730" y="480"/>
                        <a:pt x="718" y="515"/>
                      </a:cubicBezTo>
                      <a:lnTo>
                        <a:pt x="588" y="515"/>
                      </a:lnTo>
                      <a:cubicBezTo>
                        <a:pt x="592" y="480"/>
                        <a:pt x="595" y="443"/>
                        <a:pt x="595" y="406"/>
                      </a:cubicBezTo>
                      <a:cubicBezTo>
                        <a:pt x="595" y="367"/>
                        <a:pt x="592" y="329"/>
                        <a:pt x="588" y="293"/>
                      </a:cubicBezTo>
                      <a:lnTo>
                        <a:pt x="717" y="293"/>
                      </a:lnTo>
                      <a:cubicBezTo>
                        <a:pt x="730" y="329"/>
                        <a:pt x="737" y="366"/>
                        <a:pt x="737" y="406"/>
                      </a:cubicBezTo>
                      <a:close/>
                      <a:moveTo>
                        <a:pt x="499" y="219"/>
                      </a:moveTo>
                      <a:lnTo>
                        <a:pt x="313" y="219"/>
                      </a:lnTo>
                      <a:cubicBezTo>
                        <a:pt x="336" y="127"/>
                        <a:pt x="375" y="74"/>
                        <a:pt x="406" y="74"/>
                      </a:cubicBezTo>
                      <a:cubicBezTo>
                        <a:pt x="435" y="74"/>
                        <a:pt x="474" y="127"/>
                        <a:pt x="499" y="219"/>
                      </a:cubicBezTo>
                      <a:close/>
                      <a:moveTo>
                        <a:pt x="36" y="238"/>
                      </a:moveTo>
                      <a:lnTo>
                        <a:pt x="36" y="238"/>
                      </a:lnTo>
                      <a:cubicBezTo>
                        <a:pt x="34" y="240"/>
                        <a:pt x="34" y="241"/>
                        <a:pt x="34" y="243"/>
                      </a:cubicBezTo>
                      <a:cubicBezTo>
                        <a:pt x="12" y="293"/>
                        <a:pt x="0" y="348"/>
                        <a:pt x="0" y="406"/>
                      </a:cubicBezTo>
                      <a:cubicBezTo>
                        <a:pt x="0" y="629"/>
                        <a:pt x="182" y="811"/>
                        <a:pt x="406" y="811"/>
                      </a:cubicBezTo>
                      <a:cubicBezTo>
                        <a:pt x="630" y="811"/>
                        <a:pt x="811" y="629"/>
                        <a:pt x="811" y="406"/>
                      </a:cubicBezTo>
                      <a:cubicBezTo>
                        <a:pt x="811" y="348"/>
                        <a:pt x="800" y="293"/>
                        <a:pt x="777" y="243"/>
                      </a:cubicBezTo>
                      <a:cubicBezTo>
                        <a:pt x="776" y="241"/>
                        <a:pt x="776" y="240"/>
                        <a:pt x="774" y="238"/>
                      </a:cubicBezTo>
                      <a:cubicBezTo>
                        <a:pt x="711" y="98"/>
                        <a:pt x="570" y="0"/>
                        <a:pt x="406" y="0"/>
                      </a:cubicBezTo>
                      <a:cubicBezTo>
                        <a:pt x="241" y="0"/>
                        <a:pt x="99" y="98"/>
                        <a:pt x="36" y="2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D5280F44-31A6-EB4F-AB76-53F28FEC4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8904" y="2364210"/>
                  <a:ext cx="692534" cy="969550"/>
                </a:xfrm>
                <a:custGeom>
                  <a:avLst/>
                  <a:gdLst>
                    <a:gd name="T0" fmla="*/ 204571 w 814"/>
                    <a:gd name="T1" fmla="*/ 26666 h 1141"/>
                    <a:gd name="T2" fmla="*/ 239207 w 814"/>
                    <a:gd name="T3" fmla="*/ 26666 h 1141"/>
                    <a:gd name="T4" fmla="*/ 239207 w 814"/>
                    <a:gd name="T5" fmla="*/ 61620 h 1141"/>
                    <a:gd name="T6" fmla="*/ 204571 w 814"/>
                    <a:gd name="T7" fmla="*/ 61620 h 1141"/>
                    <a:gd name="T8" fmla="*/ 204571 w 814"/>
                    <a:gd name="T9" fmla="*/ 26666 h 1141"/>
                    <a:gd name="T10" fmla="*/ 265545 w 814"/>
                    <a:gd name="T11" fmla="*/ 73152 h 1141"/>
                    <a:gd name="T12" fmla="*/ 265545 w 814"/>
                    <a:gd name="T13" fmla="*/ 73152 h 1141"/>
                    <a:gd name="T14" fmla="*/ 265906 w 814"/>
                    <a:gd name="T15" fmla="*/ 67386 h 1141"/>
                    <a:gd name="T16" fmla="*/ 265906 w 814"/>
                    <a:gd name="T17" fmla="*/ 20900 h 1141"/>
                    <a:gd name="T18" fmla="*/ 265906 w 814"/>
                    <a:gd name="T19" fmla="*/ 20900 h 1141"/>
                    <a:gd name="T20" fmla="*/ 245340 w 814"/>
                    <a:gd name="T21" fmla="*/ 0 h 1141"/>
                    <a:gd name="T22" fmla="*/ 198437 w 814"/>
                    <a:gd name="T23" fmla="*/ 0 h 1141"/>
                    <a:gd name="T24" fmla="*/ 198437 w 814"/>
                    <a:gd name="T25" fmla="*/ 0 h 1141"/>
                    <a:gd name="T26" fmla="*/ 177872 w 814"/>
                    <a:gd name="T27" fmla="*/ 20900 h 1141"/>
                    <a:gd name="T28" fmla="*/ 177872 w 814"/>
                    <a:gd name="T29" fmla="*/ 67386 h 1141"/>
                    <a:gd name="T30" fmla="*/ 177872 w 814"/>
                    <a:gd name="T31" fmla="*/ 67386 h 1141"/>
                    <a:gd name="T32" fmla="*/ 198437 w 814"/>
                    <a:gd name="T33" fmla="*/ 88287 h 1141"/>
                    <a:gd name="T34" fmla="*/ 242815 w 814"/>
                    <a:gd name="T35" fmla="*/ 88287 h 1141"/>
                    <a:gd name="T36" fmla="*/ 242815 w 814"/>
                    <a:gd name="T37" fmla="*/ 88287 h 1141"/>
                    <a:gd name="T38" fmla="*/ 266267 w 814"/>
                    <a:gd name="T39" fmla="*/ 182699 h 1141"/>
                    <a:gd name="T40" fmla="*/ 266267 w 814"/>
                    <a:gd name="T41" fmla="*/ 182699 h 1141"/>
                    <a:gd name="T42" fmla="*/ 207096 w 814"/>
                    <a:gd name="T43" fmla="*/ 325399 h 1141"/>
                    <a:gd name="T44" fmla="*/ 207096 w 814"/>
                    <a:gd name="T45" fmla="*/ 325399 h 1141"/>
                    <a:gd name="T46" fmla="*/ 64582 w 814"/>
                    <a:gd name="T47" fmla="*/ 383776 h 1141"/>
                    <a:gd name="T48" fmla="*/ 64582 w 814"/>
                    <a:gd name="T49" fmla="*/ 383776 h 1141"/>
                    <a:gd name="T50" fmla="*/ 17679 w 814"/>
                    <a:gd name="T51" fmla="*/ 378371 h 1141"/>
                    <a:gd name="T52" fmla="*/ 17679 w 814"/>
                    <a:gd name="T53" fmla="*/ 378371 h 1141"/>
                    <a:gd name="T54" fmla="*/ 1443 w 814"/>
                    <a:gd name="T55" fmla="*/ 388461 h 1141"/>
                    <a:gd name="T56" fmla="*/ 1443 w 814"/>
                    <a:gd name="T57" fmla="*/ 388461 h 1141"/>
                    <a:gd name="T58" fmla="*/ 10824 w 814"/>
                    <a:gd name="T59" fmla="*/ 404677 h 1141"/>
                    <a:gd name="T60" fmla="*/ 10824 w 814"/>
                    <a:gd name="T61" fmla="*/ 404677 h 1141"/>
                    <a:gd name="T62" fmla="*/ 64582 w 814"/>
                    <a:gd name="T63" fmla="*/ 410803 h 1141"/>
                    <a:gd name="T64" fmla="*/ 64582 w 814"/>
                    <a:gd name="T65" fmla="*/ 410803 h 1141"/>
                    <a:gd name="T66" fmla="*/ 225858 w 814"/>
                    <a:gd name="T67" fmla="*/ 343777 h 1141"/>
                    <a:gd name="T68" fmla="*/ 225858 w 814"/>
                    <a:gd name="T69" fmla="*/ 343777 h 1141"/>
                    <a:gd name="T70" fmla="*/ 293326 w 814"/>
                    <a:gd name="T71" fmla="*/ 182699 h 1141"/>
                    <a:gd name="T72" fmla="*/ 293326 w 814"/>
                    <a:gd name="T73" fmla="*/ 182699 h 1141"/>
                    <a:gd name="T74" fmla="*/ 265545 w 814"/>
                    <a:gd name="T75" fmla="*/ 73152 h 1141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814" h="1141">
                      <a:moveTo>
                        <a:pt x="567" y="74"/>
                      </a:moveTo>
                      <a:lnTo>
                        <a:pt x="663" y="74"/>
                      </a:lnTo>
                      <a:lnTo>
                        <a:pt x="663" y="171"/>
                      </a:lnTo>
                      <a:lnTo>
                        <a:pt x="567" y="171"/>
                      </a:lnTo>
                      <a:lnTo>
                        <a:pt x="567" y="74"/>
                      </a:lnTo>
                      <a:close/>
                      <a:moveTo>
                        <a:pt x="736" y="203"/>
                      </a:moveTo>
                      <a:lnTo>
                        <a:pt x="736" y="203"/>
                      </a:lnTo>
                      <a:cubicBezTo>
                        <a:pt x="736" y="197"/>
                        <a:pt x="737" y="193"/>
                        <a:pt x="737" y="187"/>
                      </a:cubicBezTo>
                      <a:lnTo>
                        <a:pt x="737" y="58"/>
                      </a:lnTo>
                      <a:cubicBezTo>
                        <a:pt x="737" y="27"/>
                        <a:pt x="710" y="0"/>
                        <a:pt x="680" y="0"/>
                      </a:cubicBezTo>
                      <a:lnTo>
                        <a:pt x="550" y="0"/>
                      </a:lnTo>
                      <a:cubicBezTo>
                        <a:pt x="519" y="0"/>
                        <a:pt x="493" y="27"/>
                        <a:pt x="493" y="58"/>
                      </a:cubicBezTo>
                      <a:lnTo>
                        <a:pt x="493" y="187"/>
                      </a:lnTo>
                      <a:cubicBezTo>
                        <a:pt x="493" y="220"/>
                        <a:pt x="519" y="245"/>
                        <a:pt x="550" y="245"/>
                      </a:cubicBezTo>
                      <a:lnTo>
                        <a:pt x="673" y="245"/>
                      </a:lnTo>
                      <a:cubicBezTo>
                        <a:pt x="716" y="325"/>
                        <a:pt x="738" y="415"/>
                        <a:pt x="738" y="507"/>
                      </a:cubicBezTo>
                      <a:cubicBezTo>
                        <a:pt x="738" y="656"/>
                        <a:pt x="680" y="795"/>
                        <a:pt x="574" y="903"/>
                      </a:cubicBezTo>
                      <a:cubicBezTo>
                        <a:pt x="469" y="1007"/>
                        <a:pt x="328" y="1065"/>
                        <a:pt x="179" y="1065"/>
                      </a:cubicBezTo>
                      <a:cubicBezTo>
                        <a:pt x="135" y="1065"/>
                        <a:pt x="91" y="1061"/>
                        <a:pt x="49" y="1050"/>
                      </a:cubicBezTo>
                      <a:cubicBezTo>
                        <a:pt x="29" y="1046"/>
                        <a:pt x="9" y="1058"/>
                        <a:pt x="4" y="1078"/>
                      </a:cubicBezTo>
                      <a:cubicBezTo>
                        <a:pt x="0" y="1098"/>
                        <a:pt x="11" y="1119"/>
                        <a:pt x="30" y="1123"/>
                      </a:cubicBezTo>
                      <a:cubicBezTo>
                        <a:pt x="79" y="1135"/>
                        <a:pt x="128" y="1140"/>
                        <a:pt x="179" y="1140"/>
                      </a:cubicBezTo>
                      <a:cubicBezTo>
                        <a:pt x="347" y="1140"/>
                        <a:pt x="507" y="1074"/>
                        <a:pt x="626" y="954"/>
                      </a:cubicBezTo>
                      <a:cubicBezTo>
                        <a:pt x="746" y="834"/>
                        <a:pt x="813" y="676"/>
                        <a:pt x="813" y="507"/>
                      </a:cubicBezTo>
                      <a:cubicBezTo>
                        <a:pt x="813" y="400"/>
                        <a:pt x="786" y="295"/>
                        <a:pt x="736" y="2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0E3D7B74-A187-3E46-939B-0FCDF691E2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329" y="2255652"/>
                  <a:ext cx="722484" cy="1006982"/>
                </a:xfrm>
                <a:custGeom>
                  <a:avLst/>
                  <a:gdLst>
                    <a:gd name="T0" fmla="*/ 99972 w 852"/>
                    <a:gd name="T1" fmla="*/ 399312 h 1186"/>
                    <a:gd name="T2" fmla="*/ 66168 w 852"/>
                    <a:gd name="T3" fmla="*/ 399312 h 1186"/>
                    <a:gd name="T4" fmla="*/ 66168 w 852"/>
                    <a:gd name="T5" fmla="*/ 365106 h 1186"/>
                    <a:gd name="T6" fmla="*/ 99972 w 852"/>
                    <a:gd name="T7" fmla="*/ 365106 h 1186"/>
                    <a:gd name="T8" fmla="*/ 99972 w 852"/>
                    <a:gd name="T9" fmla="*/ 399312 h 1186"/>
                    <a:gd name="T10" fmla="*/ 106445 w 852"/>
                    <a:gd name="T11" fmla="*/ 338821 h 1186"/>
                    <a:gd name="T12" fmla="*/ 60055 w 852"/>
                    <a:gd name="T13" fmla="*/ 338821 h 1186"/>
                    <a:gd name="T14" fmla="*/ 60055 w 852"/>
                    <a:gd name="T15" fmla="*/ 338821 h 1186"/>
                    <a:gd name="T16" fmla="*/ 59695 w 852"/>
                    <a:gd name="T17" fmla="*/ 338821 h 1186"/>
                    <a:gd name="T18" fmla="*/ 59695 w 852"/>
                    <a:gd name="T19" fmla="*/ 338821 h 1186"/>
                    <a:gd name="T20" fmla="*/ 26611 w 852"/>
                    <a:gd name="T21" fmla="*/ 228281 h 1186"/>
                    <a:gd name="T22" fmla="*/ 26611 w 852"/>
                    <a:gd name="T23" fmla="*/ 228281 h 1186"/>
                    <a:gd name="T24" fmla="*/ 85587 w 852"/>
                    <a:gd name="T25" fmla="*/ 85695 h 1186"/>
                    <a:gd name="T26" fmla="*/ 85587 w 852"/>
                    <a:gd name="T27" fmla="*/ 85695 h 1186"/>
                    <a:gd name="T28" fmla="*/ 227993 w 852"/>
                    <a:gd name="T29" fmla="*/ 26645 h 1186"/>
                    <a:gd name="T30" fmla="*/ 227993 w 852"/>
                    <a:gd name="T31" fmla="*/ 26645 h 1186"/>
                    <a:gd name="T32" fmla="*/ 286969 w 852"/>
                    <a:gd name="T33" fmla="*/ 35646 h 1186"/>
                    <a:gd name="T34" fmla="*/ 286969 w 852"/>
                    <a:gd name="T35" fmla="*/ 35646 h 1186"/>
                    <a:gd name="T36" fmla="*/ 303511 w 852"/>
                    <a:gd name="T37" fmla="*/ 26645 h 1186"/>
                    <a:gd name="T38" fmla="*/ 303511 w 852"/>
                    <a:gd name="T39" fmla="*/ 26645 h 1186"/>
                    <a:gd name="T40" fmla="*/ 294880 w 852"/>
                    <a:gd name="T41" fmla="*/ 10082 h 1186"/>
                    <a:gd name="T42" fmla="*/ 294880 w 852"/>
                    <a:gd name="T43" fmla="*/ 10082 h 1186"/>
                    <a:gd name="T44" fmla="*/ 227993 w 852"/>
                    <a:gd name="T45" fmla="*/ 0 h 1186"/>
                    <a:gd name="T46" fmla="*/ 227993 w 852"/>
                    <a:gd name="T47" fmla="*/ 0 h 1186"/>
                    <a:gd name="T48" fmla="*/ 66528 w 852"/>
                    <a:gd name="T49" fmla="*/ 66612 h 1186"/>
                    <a:gd name="T50" fmla="*/ 66528 w 852"/>
                    <a:gd name="T51" fmla="*/ 66612 h 1186"/>
                    <a:gd name="T52" fmla="*/ 0 w 852"/>
                    <a:gd name="T53" fmla="*/ 228281 h 1186"/>
                    <a:gd name="T54" fmla="*/ 0 w 852"/>
                    <a:gd name="T55" fmla="*/ 228281 h 1186"/>
                    <a:gd name="T56" fmla="*/ 39557 w 852"/>
                    <a:gd name="T57" fmla="*/ 356104 h 1186"/>
                    <a:gd name="T58" fmla="*/ 39557 w 852"/>
                    <a:gd name="T59" fmla="*/ 356104 h 1186"/>
                    <a:gd name="T60" fmla="*/ 39557 w 852"/>
                    <a:gd name="T61" fmla="*/ 359345 h 1186"/>
                    <a:gd name="T62" fmla="*/ 39557 w 852"/>
                    <a:gd name="T63" fmla="*/ 405793 h 1186"/>
                    <a:gd name="T64" fmla="*/ 39557 w 852"/>
                    <a:gd name="T65" fmla="*/ 405793 h 1186"/>
                    <a:gd name="T66" fmla="*/ 60055 w 852"/>
                    <a:gd name="T67" fmla="*/ 426677 h 1186"/>
                    <a:gd name="T68" fmla="*/ 106445 w 852"/>
                    <a:gd name="T69" fmla="*/ 426677 h 1186"/>
                    <a:gd name="T70" fmla="*/ 106445 w 852"/>
                    <a:gd name="T71" fmla="*/ 426677 h 1186"/>
                    <a:gd name="T72" fmla="*/ 127302 w 852"/>
                    <a:gd name="T73" fmla="*/ 405793 h 1186"/>
                    <a:gd name="T74" fmla="*/ 127302 w 852"/>
                    <a:gd name="T75" fmla="*/ 359345 h 1186"/>
                    <a:gd name="T76" fmla="*/ 127302 w 852"/>
                    <a:gd name="T77" fmla="*/ 359345 h 1186"/>
                    <a:gd name="T78" fmla="*/ 106445 w 852"/>
                    <a:gd name="T79" fmla="*/ 338821 h 118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852" h="1186">
                      <a:moveTo>
                        <a:pt x="278" y="1109"/>
                      </a:moveTo>
                      <a:lnTo>
                        <a:pt x="184" y="1109"/>
                      </a:lnTo>
                      <a:lnTo>
                        <a:pt x="184" y="1014"/>
                      </a:lnTo>
                      <a:lnTo>
                        <a:pt x="278" y="1014"/>
                      </a:lnTo>
                      <a:lnTo>
                        <a:pt x="278" y="1109"/>
                      </a:lnTo>
                      <a:close/>
                      <a:moveTo>
                        <a:pt x="296" y="941"/>
                      </a:moveTo>
                      <a:lnTo>
                        <a:pt x="167" y="941"/>
                      </a:lnTo>
                      <a:cubicBezTo>
                        <a:pt x="166" y="941"/>
                        <a:pt x="166" y="941"/>
                        <a:pt x="166" y="941"/>
                      </a:cubicBezTo>
                      <a:cubicBezTo>
                        <a:pt x="105" y="848"/>
                        <a:pt x="74" y="743"/>
                        <a:pt x="74" y="634"/>
                      </a:cubicBezTo>
                      <a:cubicBezTo>
                        <a:pt x="74" y="485"/>
                        <a:pt x="132" y="343"/>
                        <a:pt x="238" y="238"/>
                      </a:cubicBezTo>
                      <a:cubicBezTo>
                        <a:pt x="343" y="132"/>
                        <a:pt x="484" y="74"/>
                        <a:pt x="634" y="74"/>
                      </a:cubicBezTo>
                      <a:cubicBezTo>
                        <a:pt x="690" y="74"/>
                        <a:pt x="745" y="83"/>
                        <a:pt x="798" y="99"/>
                      </a:cubicBezTo>
                      <a:cubicBezTo>
                        <a:pt x="818" y="105"/>
                        <a:pt x="838" y="93"/>
                        <a:pt x="844" y="74"/>
                      </a:cubicBezTo>
                      <a:cubicBezTo>
                        <a:pt x="851" y="55"/>
                        <a:pt x="839" y="34"/>
                        <a:pt x="820" y="28"/>
                      </a:cubicBezTo>
                      <a:cubicBezTo>
                        <a:pt x="760" y="9"/>
                        <a:pt x="697" y="0"/>
                        <a:pt x="634" y="0"/>
                      </a:cubicBezTo>
                      <a:cubicBezTo>
                        <a:pt x="465" y="0"/>
                        <a:pt x="305" y="65"/>
                        <a:pt x="185" y="185"/>
                      </a:cubicBezTo>
                      <a:cubicBezTo>
                        <a:pt x="65" y="305"/>
                        <a:pt x="0" y="464"/>
                        <a:pt x="0" y="634"/>
                      </a:cubicBezTo>
                      <a:cubicBezTo>
                        <a:pt x="0" y="761"/>
                        <a:pt x="38" y="884"/>
                        <a:pt x="110" y="989"/>
                      </a:cubicBezTo>
                      <a:cubicBezTo>
                        <a:pt x="110" y="992"/>
                        <a:pt x="110" y="995"/>
                        <a:pt x="110" y="998"/>
                      </a:cubicBezTo>
                      <a:lnTo>
                        <a:pt x="110" y="1127"/>
                      </a:lnTo>
                      <a:cubicBezTo>
                        <a:pt x="110" y="1158"/>
                        <a:pt x="135" y="1185"/>
                        <a:pt x="167" y="1185"/>
                      </a:cubicBezTo>
                      <a:lnTo>
                        <a:pt x="296" y="1185"/>
                      </a:lnTo>
                      <a:cubicBezTo>
                        <a:pt x="327" y="1185"/>
                        <a:pt x="354" y="1158"/>
                        <a:pt x="354" y="1127"/>
                      </a:cubicBezTo>
                      <a:lnTo>
                        <a:pt x="354" y="998"/>
                      </a:lnTo>
                      <a:cubicBezTo>
                        <a:pt x="354" y="966"/>
                        <a:pt x="327" y="941"/>
                        <a:pt x="296" y="9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857526D2-F8D8-364A-8D9A-22DE49E5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9258" y="5016223"/>
                <a:ext cx="864953" cy="867989"/>
              </a:xfrm>
              <a:custGeom>
                <a:avLst/>
                <a:gdLst>
                  <a:gd name="T0" fmla="*/ 93149 w 1258"/>
                  <a:gd name="T1" fmla="*/ 285253 h 1259"/>
                  <a:gd name="T2" fmla="*/ 125157 w 1258"/>
                  <a:gd name="T3" fmla="*/ 285253 h 1259"/>
                  <a:gd name="T4" fmla="*/ 125157 w 1258"/>
                  <a:gd name="T5" fmla="*/ 426978 h 1259"/>
                  <a:gd name="T6" fmla="*/ 93149 w 1258"/>
                  <a:gd name="T7" fmla="*/ 426978 h 1259"/>
                  <a:gd name="T8" fmla="*/ 93149 w 1258"/>
                  <a:gd name="T9" fmla="*/ 285253 h 1259"/>
                  <a:gd name="T10" fmla="*/ 210394 w 1258"/>
                  <a:gd name="T11" fmla="*/ 206637 h 1259"/>
                  <a:gd name="T12" fmla="*/ 242762 w 1258"/>
                  <a:gd name="T13" fmla="*/ 206637 h 1259"/>
                  <a:gd name="T14" fmla="*/ 242762 w 1258"/>
                  <a:gd name="T15" fmla="*/ 426978 h 1259"/>
                  <a:gd name="T16" fmla="*/ 210394 w 1258"/>
                  <a:gd name="T17" fmla="*/ 426978 h 1259"/>
                  <a:gd name="T18" fmla="*/ 210394 w 1258"/>
                  <a:gd name="T19" fmla="*/ 206637 h 1259"/>
                  <a:gd name="T20" fmla="*/ 299227 w 1258"/>
                  <a:gd name="T21" fmla="*/ 101696 h 1259"/>
                  <a:gd name="T22" fmla="*/ 344543 w 1258"/>
                  <a:gd name="T23" fmla="*/ 43275 h 1259"/>
                  <a:gd name="T24" fmla="*/ 389139 w 1258"/>
                  <a:gd name="T25" fmla="*/ 101696 h 1259"/>
                  <a:gd name="T26" fmla="*/ 360367 w 1258"/>
                  <a:gd name="T27" fmla="*/ 101696 h 1259"/>
                  <a:gd name="T28" fmla="*/ 360367 w 1258"/>
                  <a:gd name="T29" fmla="*/ 426978 h 1259"/>
                  <a:gd name="T30" fmla="*/ 327999 w 1258"/>
                  <a:gd name="T31" fmla="*/ 426978 h 1259"/>
                  <a:gd name="T32" fmla="*/ 327999 w 1258"/>
                  <a:gd name="T33" fmla="*/ 101696 h 1259"/>
                  <a:gd name="T34" fmla="*/ 299227 w 1258"/>
                  <a:gd name="T35" fmla="*/ 101696 h 1259"/>
                  <a:gd name="T36" fmla="*/ 386981 w 1258"/>
                  <a:gd name="T37" fmla="*/ 426978 h 1259"/>
                  <a:gd name="T38" fmla="*/ 386981 w 1258"/>
                  <a:gd name="T39" fmla="*/ 128382 h 1259"/>
                  <a:gd name="T40" fmla="*/ 443086 w 1258"/>
                  <a:gd name="T41" fmla="*/ 128382 h 1259"/>
                  <a:gd name="T42" fmla="*/ 344543 w 1258"/>
                  <a:gd name="T43" fmla="*/ 0 h 1259"/>
                  <a:gd name="T44" fmla="*/ 245280 w 1258"/>
                  <a:gd name="T45" fmla="*/ 128382 h 1259"/>
                  <a:gd name="T46" fmla="*/ 302104 w 1258"/>
                  <a:gd name="T47" fmla="*/ 128382 h 1259"/>
                  <a:gd name="T48" fmla="*/ 302104 w 1258"/>
                  <a:gd name="T49" fmla="*/ 426978 h 1259"/>
                  <a:gd name="T50" fmla="*/ 269376 w 1258"/>
                  <a:gd name="T51" fmla="*/ 426978 h 1259"/>
                  <a:gd name="T52" fmla="*/ 269376 w 1258"/>
                  <a:gd name="T53" fmla="*/ 179951 h 1259"/>
                  <a:gd name="T54" fmla="*/ 184140 w 1258"/>
                  <a:gd name="T55" fmla="*/ 179951 h 1259"/>
                  <a:gd name="T56" fmla="*/ 184140 w 1258"/>
                  <a:gd name="T57" fmla="*/ 426978 h 1259"/>
                  <a:gd name="T58" fmla="*/ 151771 w 1258"/>
                  <a:gd name="T59" fmla="*/ 426978 h 1259"/>
                  <a:gd name="T60" fmla="*/ 151771 w 1258"/>
                  <a:gd name="T61" fmla="*/ 258567 h 1259"/>
                  <a:gd name="T62" fmla="*/ 66535 w 1258"/>
                  <a:gd name="T63" fmla="*/ 258567 h 1259"/>
                  <a:gd name="T64" fmla="*/ 66535 w 1258"/>
                  <a:gd name="T65" fmla="*/ 426978 h 1259"/>
                  <a:gd name="T66" fmla="*/ 0 w 1258"/>
                  <a:gd name="T67" fmla="*/ 426978 h 1259"/>
                  <a:gd name="T68" fmla="*/ 0 w 1258"/>
                  <a:gd name="T69" fmla="*/ 453664 h 1259"/>
                  <a:gd name="T70" fmla="*/ 452077 w 1258"/>
                  <a:gd name="T71" fmla="*/ 453664 h 1259"/>
                  <a:gd name="T72" fmla="*/ 452077 w 1258"/>
                  <a:gd name="T73" fmla="*/ 426978 h 1259"/>
                  <a:gd name="T74" fmla="*/ 386981 w 1258"/>
                  <a:gd name="T75" fmla="*/ 426978 h 125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258" h="1259">
                    <a:moveTo>
                      <a:pt x="259" y="791"/>
                    </a:moveTo>
                    <a:lnTo>
                      <a:pt x="348" y="791"/>
                    </a:lnTo>
                    <a:lnTo>
                      <a:pt x="348" y="1184"/>
                    </a:lnTo>
                    <a:lnTo>
                      <a:pt x="259" y="1184"/>
                    </a:lnTo>
                    <a:lnTo>
                      <a:pt x="259" y="791"/>
                    </a:lnTo>
                    <a:close/>
                    <a:moveTo>
                      <a:pt x="585" y="573"/>
                    </a:moveTo>
                    <a:lnTo>
                      <a:pt x="675" y="573"/>
                    </a:lnTo>
                    <a:lnTo>
                      <a:pt x="675" y="1184"/>
                    </a:lnTo>
                    <a:lnTo>
                      <a:pt x="585" y="1184"/>
                    </a:lnTo>
                    <a:lnTo>
                      <a:pt x="585" y="573"/>
                    </a:lnTo>
                    <a:close/>
                    <a:moveTo>
                      <a:pt x="832" y="282"/>
                    </a:moveTo>
                    <a:lnTo>
                      <a:pt x="958" y="120"/>
                    </a:lnTo>
                    <a:lnTo>
                      <a:pt x="1082" y="282"/>
                    </a:lnTo>
                    <a:lnTo>
                      <a:pt x="1002" y="282"/>
                    </a:lnTo>
                    <a:lnTo>
                      <a:pt x="1002" y="1184"/>
                    </a:lnTo>
                    <a:lnTo>
                      <a:pt x="912" y="1184"/>
                    </a:lnTo>
                    <a:lnTo>
                      <a:pt x="912" y="282"/>
                    </a:lnTo>
                    <a:lnTo>
                      <a:pt x="832" y="282"/>
                    </a:lnTo>
                    <a:close/>
                    <a:moveTo>
                      <a:pt x="1076" y="1184"/>
                    </a:moveTo>
                    <a:lnTo>
                      <a:pt x="1076" y="356"/>
                    </a:lnTo>
                    <a:lnTo>
                      <a:pt x="1232" y="356"/>
                    </a:lnTo>
                    <a:lnTo>
                      <a:pt x="958" y="0"/>
                    </a:lnTo>
                    <a:lnTo>
                      <a:pt x="682" y="356"/>
                    </a:lnTo>
                    <a:lnTo>
                      <a:pt x="840" y="356"/>
                    </a:lnTo>
                    <a:lnTo>
                      <a:pt x="840" y="1184"/>
                    </a:lnTo>
                    <a:lnTo>
                      <a:pt x="749" y="1184"/>
                    </a:lnTo>
                    <a:lnTo>
                      <a:pt x="749" y="499"/>
                    </a:lnTo>
                    <a:lnTo>
                      <a:pt x="512" y="499"/>
                    </a:lnTo>
                    <a:lnTo>
                      <a:pt x="512" y="1184"/>
                    </a:lnTo>
                    <a:lnTo>
                      <a:pt x="422" y="1184"/>
                    </a:lnTo>
                    <a:lnTo>
                      <a:pt x="422" y="717"/>
                    </a:lnTo>
                    <a:lnTo>
                      <a:pt x="185" y="717"/>
                    </a:lnTo>
                    <a:lnTo>
                      <a:pt x="185" y="1184"/>
                    </a:lnTo>
                    <a:lnTo>
                      <a:pt x="0" y="1184"/>
                    </a:lnTo>
                    <a:lnTo>
                      <a:pt x="0" y="1258"/>
                    </a:lnTo>
                    <a:lnTo>
                      <a:pt x="1257" y="1258"/>
                    </a:lnTo>
                    <a:lnTo>
                      <a:pt x="1257" y="1184"/>
                    </a:lnTo>
                    <a:lnTo>
                      <a:pt x="1076" y="11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AF82531-CD87-AE4A-A276-A381F50BE742}"/>
                  </a:ext>
                </a:extLst>
              </p:cNvPr>
              <p:cNvSpPr txBox="1"/>
              <p:nvPr/>
            </p:nvSpPr>
            <p:spPr>
              <a:xfrm>
                <a:off x="1626983" y="7242864"/>
                <a:ext cx="6112760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budget, our search engine.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068C9D9-178B-2B4B-97A4-0510B387D723}"/>
                  </a:ext>
                </a:extLst>
              </p:cNvPr>
              <p:cNvSpPr txBox="1"/>
              <p:nvPr/>
            </p:nvSpPr>
            <p:spPr>
              <a:xfrm>
                <a:off x="9132439" y="7242864"/>
                <a:ext cx="6112760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budget, our search engine.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B11A92-59EC-044D-9518-2EE597C3DD99}"/>
                  </a:ext>
                </a:extLst>
              </p:cNvPr>
              <p:cNvSpPr txBox="1"/>
              <p:nvPr/>
            </p:nvSpPr>
            <p:spPr>
              <a:xfrm>
                <a:off x="16637907" y="7242864"/>
                <a:ext cx="6112760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budget, our search engine.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63DE93-751F-E74E-AC96-1AC5DBC80EDF}"/>
                </a:ext>
              </a:extLst>
            </p:cNvPr>
            <p:cNvGrpSpPr/>
            <p:nvPr/>
          </p:nvGrpSpPr>
          <p:grpSpPr>
            <a:xfrm>
              <a:off x="1268945" y="10138363"/>
              <a:ext cx="6828835" cy="914546"/>
              <a:chOff x="886765" y="5900850"/>
              <a:chExt cx="6828835" cy="91454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A25AB42-A486-4E4D-B89D-35DAFB91F5A0}"/>
                  </a:ext>
                </a:extLst>
              </p:cNvPr>
              <p:cNvSpPr/>
              <p:nvPr/>
            </p:nvSpPr>
            <p:spPr>
              <a:xfrm>
                <a:off x="886765" y="5900850"/>
                <a:ext cx="6828835" cy="91454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D32D01-939A-FF49-8302-3EAF2BEFCE96}"/>
                  </a:ext>
                </a:extLst>
              </p:cNvPr>
              <p:cNvSpPr txBox="1"/>
              <p:nvPr/>
            </p:nvSpPr>
            <p:spPr>
              <a:xfrm>
                <a:off x="1745839" y="6176233"/>
                <a:ext cx="5110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1200" dirty="0">
                    <a:latin typeface="Montserrat" charset="0"/>
                    <a:ea typeface="Montserrat" charset="0"/>
                    <a:cs typeface="Montserrat" charset="0"/>
                  </a:rPr>
                  <a:t>WRITE YOUR TITLE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583F50-6DA0-BC45-B5D1-61C2FE5B7E55}"/>
                </a:ext>
              </a:extLst>
            </p:cNvPr>
            <p:cNvGrpSpPr/>
            <p:nvPr/>
          </p:nvGrpSpPr>
          <p:grpSpPr>
            <a:xfrm>
              <a:off x="8774403" y="10138363"/>
              <a:ext cx="6828835" cy="914546"/>
              <a:chOff x="886765" y="5900850"/>
              <a:chExt cx="6828835" cy="91454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4C14AF7-265A-F442-B1AA-03F891A859D6}"/>
                  </a:ext>
                </a:extLst>
              </p:cNvPr>
              <p:cNvSpPr/>
              <p:nvPr/>
            </p:nvSpPr>
            <p:spPr>
              <a:xfrm>
                <a:off x="886765" y="5900850"/>
                <a:ext cx="6828835" cy="91454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4F087-3408-584A-9839-55DE08365432}"/>
                  </a:ext>
                </a:extLst>
              </p:cNvPr>
              <p:cNvSpPr txBox="1"/>
              <p:nvPr/>
            </p:nvSpPr>
            <p:spPr>
              <a:xfrm>
                <a:off x="1745839" y="6176233"/>
                <a:ext cx="5110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1200" dirty="0">
                    <a:latin typeface="Montserrat" charset="0"/>
                    <a:ea typeface="Montserrat" charset="0"/>
                    <a:cs typeface="Montserrat" charset="0"/>
                  </a:rPr>
                  <a:t>WRITE YOUR TITLE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6F28653-A8D8-944C-ABFF-83CFE4D6CC44}"/>
                </a:ext>
              </a:extLst>
            </p:cNvPr>
            <p:cNvGrpSpPr/>
            <p:nvPr/>
          </p:nvGrpSpPr>
          <p:grpSpPr>
            <a:xfrm>
              <a:off x="16279857" y="10138363"/>
              <a:ext cx="6828835" cy="914546"/>
              <a:chOff x="886765" y="5900850"/>
              <a:chExt cx="6828835" cy="91454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58D071B-5A9D-E644-BF7C-59D4B14EE9AA}"/>
                  </a:ext>
                </a:extLst>
              </p:cNvPr>
              <p:cNvSpPr/>
              <p:nvPr/>
            </p:nvSpPr>
            <p:spPr>
              <a:xfrm>
                <a:off x="886765" y="5900850"/>
                <a:ext cx="6828835" cy="91454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B2CEC15-FE2B-F946-B6C4-4D3FEAA3C995}"/>
                  </a:ext>
                </a:extLst>
              </p:cNvPr>
              <p:cNvSpPr txBox="1"/>
              <p:nvPr/>
            </p:nvSpPr>
            <p:spPr>
              <a:xfrm>
                <a:off x="1745839" y="6176233"/>
                <a:ext cx="5110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1200" dirty="0">
                    <a:latin typeface="Montserrat" charset="0"/>
                    <a:ea typeface="Montserrat" charset="0"/>
                    <a:cs typeface="Montserrat" charset="0"/>
                  </a:rPr>
                  <a:t>WRITE YOUR TITLE</a:t>
                </a: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265176-6C44-EA4E-B4D2-579189444D93}"/>
              </a:ext>
            </a:extLst>
          </p:cNvPr>
          <p:cNvGrpSpPr/>
          <p:nvPr/>
        </p:nvGrpSpPr>
        <p:grpSpPr>
          <a:xfrm>
            <a:off x="8023056" y="1531597"/>
            <a:ext cx="8331536" cy="1383468"/>
            <a:chOff x="9729275" y="3237679"/>
            <a:chExt cx="8331536" cy="138346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0182325-4C46-F64D-98F0-E9DEC25B05F8}"/>
                </a:ext>
              </a:extLst>
            </p:cNvPr>
            <p:cNvSpPr txBox="1"/>
            <p:nvPr/>
          </p:nvSpPr>
          <p:spPr>
            <a:xfrm>
              <a:off x="9729275" y="3697817"/>
              <a:ext cx="8331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MODEL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5CA72E-7D1D-A246-8122-FC377EDA9AB4}"/>
                </a:ext>
              </a:extLst>
            </p:cNvPr>
            <p:cNvSpPr txBox="1"/>
            <p:nvPr/>
          </p:nvSpPr>
          <p:spPr>
            <a:xfrm>
              <a:off x="11253936" y="3237679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959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62F3319-4958-734C-A938-10AD54881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371160"/>
              </p:ext>
            </p:extLst>
          </p:nvPr>
        </p:nvGraphicFramePr>
        <p:xfrm>
          <a:off x="10424160" y="1796144"/>
          <a:ext cx="12210633" cy="10123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33E34A21-9988-6F45-8441-9CB10870E03D}"/>
              </a:ext>
            </a:extLst>
          </p:cNvPr>
          <p:cNvGrpSpPr/>
          <p:nvPr/>
        </p:nvGrpSpPr>
        <p:grpSpPr>
          <a:xfrm>
            <a:off x="1636851" y="11005310"/>
            <a:ext cx="4039844" cy="914546"/>
            <a:chOff x="2141370" y="5900850"/>
            <a:chExt cx="4039844" cy="9145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B18E61-2C20-C34B-8EE2-4CFD0798CD2F}"/>
                </a:ext>
              </a:extLst>
            </p:cNvPr>
            <p:cNvSpPr/>
            <p:nvPr/>
          </p:nvSpPr>
          <p:spPr>
            <a:xfrm>
              <a:off x="2141370" y="5900850"/>
              <a:ext cx="4039844" cy="91454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FFE624-B46B-6B4F-AB82-2594E60FA746}"/>
                </a:ext>
              </a:extLst>
            </p:cNvPr>
            <p:cNvSpPr txBox="1"/>
            <p:nvPr/>
          </p:nvSpPr>
          <p:spPr>
            <a:xfrm>
              <a:off x="2588050" y="6176233"/>
              <a:ext cx="3252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1200" dirty="0">
                  <a:latin typeface="Montserrat" charset="0"/>
                  <a:ea typeface="Montserrat" charset="0"/>
                  <a:cs typeface="Montserrat" charset="0"/>
                </a:rPr>
                <a:t>YOUR TITLE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004395E-220D-EC49-9098-A0A773FCC952}"/>
              </a:ext>
            </a:extLst>
          </p:cNvPr>
          <p:cNvSpPr txBox="1"/>
          <p:nvPr/>
        </p:nvSpPr>
        <p:spPr>
          <a:xfrm>
            <a:off x="1636852" y="7225851"/>
            <a:ext cx="673905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20F41F-A171-A246-8B56-8C1E65019AAD}"/>
              </a:ext>
            </a:extLst>
          </p:cNvPr>
          <p:cNvGrpSpPr/>
          <p:nvPr/>
        </p:nvGrpSpPr>
        <p:grpSpPr>
          <a:xfrm>
            <a:off x="1636851" y="1796144"/>
            <a:ext cx="6190413" cy="2214464"/>
            <a:chOff x="1636851" y="1663262"/>
            <a:chExt cx="6190413" cy="22144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F7866-3D78-894B-BE37-B1CC87480490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CLIENTS DATA GRAPH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E92BBF-FF6B-7949-A714-E1C9F15F56DB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45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" name="Group 910">
            <a:extLst>
              <a:ext uri="{FF2B5EF4-FFF2-40B4-BE49-F238E27FC236}">
                <a16:creationId xmlns:a16="http://schemas.microsoft.com/office/drawing/2014/main" id="{56B90E1B-1D8B-D041-B04D-29D0ED1C36A3}"/>
              </a:ext>
            </a:extLst>
          </p:cNvPr>
          <p:cNvGrpSpPr/>
          <p:nvPr/>
        </p:nvGrpSpPr>
        <p:grpSpPr>
          <a:xfrm>
            <a:off x="1118064" y="1381490"/>
            <a:ext cx="22141522" cy="10953020"/>
            <a:chOff x="635957" y="1143000"/>
            <a:chExt cx="23105736" cy="11430000"/>
          </a:xfrm>
        </p:grpSpPr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6DBF98E6-4B70-F246-AE31-030E104E1C5D}"/>
                </a:ext>
              </a:extLst>
            </p:cNvPr>
            <p:cNvGrpSpPr/>
            <p:nvPr/>
          </p:nvGrpSpPr>
          <p:grpSpPr>
            <a:xfrm>
              <a:off x="635957" y="1143000"/>
              <a:ext cx="23105736" cy="11430000"/>
              <a:chOff x="3843505" y="3719577"/>
              <a:chExt cx="16665645" cy="8244185"/>
            </a:xfrm>
            <a:solidFill>
              <a:srgbClr val="F2F2F2"/>
            </a:solidFill>
          </p:grpSpPr>
          <p:sp>
            <p:nvSpPr>
              <p:cNvPr id="428" name="Freeform 781">
                <a:extLst>
                  <a:ext uri="{FF2B5EF4-FFF2-40B4-BE49-F238E27FC236}">
                    <a16:creationId xmlns:a16="http://schemas.microsoft.com/office/drawing/2014/main" id="{379AF007-4DA7-6247-8D6C-58021C51B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43" y="3757805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29" name="Freeform 403">
                <a:extLst>
                  <a:ext uri="{FF2B5EF4-FFF2-40B4-BE49-F238E27FC236}">
                    <a16:creationId xmlns:a16="http://schemas.microsoft.com/office/drawing/2014/main" id="{D1540E2A-1BDC-2C40-855A-75C49921D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62" y="9558677"/>
                <a:ext cx="1904463" cy="1423935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0" name="Freeform 404">
                <a:extLst>
                  <a:ext uri="{FF2B5EF4-FFF2-40B4-BE49-F238E27FC236}">
                    <a16:creationId xmlns:a16="http://schemas.microsoft.com/office/drawing/2014/main" id="{D7970F43-1B35-A349-BF2B-CCFD1777A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72" y="5927158"/>
                <a:ext cx="372611" cy="563839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1" name="Freeform 405">
                <a:extLst>
                  <a:ext uri="{FF2B5EF4-FFF2-40B4-BE49-F238E27FC236}">
                    <a16:creationId xmlns:a16="http://schemas.microsoft.com/office/drawing/2014/main" id="{7BE8F472-8795-CC44-89CC-FA32F2ED4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51" y="5337836"/>
                <a:ext cx="503186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2" name="Freeform 406">
                <a:extLst>
                  <a:ext uri="{FF2B5EF4-FFF2-40B4-BE49-F238E27FC236}">
                    <a16:creationId xmlns:a16="http://schemas.microsoft.com/office/drawing/2014/main" id="{8E7D8FD6-F744-2947-B69C-8DD0EC943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68" y="4439511"/>
                <a:ext cx="840766" cy="579770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3" name="Freeform 407">
                <a:extLst>
                  <a:ext uri="{FF2B5EF4-FFF2-40B4-BE49-F238E27FC236}">
                    <a16:creationId xmlns:a16="http://schemas.microsoft.com/office/drawing/2014/main" id="{10180E41-F540-984F-99D8-A22134EA3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626" y="4197411"/>
                <a:ext cx="299365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4" name="Freeform 408">
                <a:extLst>
                  <a:ext uri="{FF2B5EF4-FFF2-40B4-BE49-F238E27FC236}">
                    <a16:creationId xmlns:a16="http://schemas.microsoft.com/office/drawing/2014/main" id="{347DA0DB-02C5-A248-8F30-8D9BE55B6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87" y="4111400"/>
                <a:ext cx="280257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5" name="Freeform 409">
                <a:extLst>
                  <a:ext uri="{FF2B5EF4-FFF2-40B4-BE49-F238E27FC236}">
                    <a16:creationId xmlns:a16="http://schemas.microsoft.com/office/drawing/2014/main" id="{A034A153-7826-B549-BC19-A6D614C49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83" y="4120956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6" name="Freeform 410">
                <a:extLst>
                  <a:ext uri="{FF2B5EF4-FFF2-40B4-BE49-F238E27FC236}">
                    <a16:creationId xmlns:a16="http://schemas.microsoft.com/office/drawing/2014/main" id="{ED986E15-DFF7-D540-8648-2B9EB7A5E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61" y="3990350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7" name="Freeform 411">
                <a:extLst>
                  <a:ext uri="{FF2B5EF4-FFF2-40B4-BE49-F238E27FC236}">
                    <a16:creationId xmlns:a16="http://schemas.microsoft.com/office/drawing/2014/main" id="{B06D67DB-B6BA-924B-A8A7-D3EDD2A0D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346" y="4579674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8" name="Freeform 412">
                <a:extLst>
                  <a:ext uri="{FF2B5EF4-FFF2-40B4-BE49-F238E27FC236}">
                    <a16:creationId xmlns:a16="http://schemas.microsoft.com/office/drawing/2014/main" id="{AFB0D058-303A-544B-8F4E-0ECAF5AC5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81" y="4729393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9" name="Freeform 413">
                <a:extLst>
                  <a:ext uri="{FF2B5EF4-FFF2-40B4-BE49-F238E27FC236}">
                    <a16:creationId xmlns:a16="http://schemas.microsoft.com/office/drawing/2014/main" id="{4416FF5D-68CD-134D-BCBE-F51FFBC3A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536" y="4694356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0" name="Freeform 414">
                <a:extLst>
                  <a:ext uri="{FF2B5EF4-FFF2-40B4-BE49-F238E27FC236}">
                    <a16:creationId xmlns:a16="http://schemas.microsoft.com/office/drawing/2014/main" id="{9884EA3C-7D81-2A48-89A8-59909BCFE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712" y="4560561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1" name="Freeform 415">
                <a:extLst>
                  <a:ext uri="{FF2B5EF4-FFF2-40B4-BE49-F238E27FC236}">
                    <a16:creationId xmlns:a16="http://schemas.microsoft.com/office/drawing/2014/main" id="{C080493A-1DB1-E64A-A012-52D19445F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712" y="4700724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2" name="Freeform 416">
                <a:extLst>
                  <a:ext uri="{FF2B5EF4-FFF2-40B4-BE49-F238E27FC236}">
                    <a16:creationId xmlns:a16="http://schemas.microsoft.com/office/drawing/2014/main" id="{341DE176-5358-F74C-95C2-8176FCE84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407" y="4525521"/>
                <a:ext cx="394906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3" name="Freeform 417">
                <a:extLst>
                  <a:ext uri="{FF2B5EF4-FFF2-40B4-BE49-F238E27FC236}">
                    <a16:creationId xmlns:a16="http://schemas.microsoft.com/office/drawing/2014/main" id="{1134E2F6-96E1-6D48-B7A3-60DA594E6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524" y="4570119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4" name="Freeform 418">
                <a:extLst>
                  <a:ext uri="{FF2B5EF4-FFF2-40B4-BE49-F238E27FC236}">
                    <a16:creationId xmlns:a16="http://schemas.microsoft.com/office/drawing/2014/main" id="{0997D595-81D3-604A-AC3B-AE70D8834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56" y="5076618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5" name="Freeform 419">
                <a:extLst>
                  <a:ext uri="{FF2B5EF4-FFF2-40B4-BE49-F238E27FC236}">
                    <a16:creationId xmlns:a16="http://schemas.microsoft.com/office/drawing/2014/main" id="{3BFF1370-29F2-9E43-9BA3-93A7BA09B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8001" y="5898489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6" name="Freeform 420">
                <a:extLst>
                  <a:ext uri="{FF2B5EF4-FFF2-40B4-BE49-F238E27FC236}">
                    <a16:creationId xmlns:a16="http://schemas.microsoft.com/office/drawing/2014/main" id="{096D1AC4-2ABD-C44E-B0ED-4CB2F9548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60" y="6172447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7" name="Freeform 421">
                <a:extLst>
                  <a:ext uri="{FF2B5EF4-FFF2-40B4-BE49-F238E27FC236}">
                    <a16:creationId xmlns:a16="http://schemas.microsoft.com/office/drawing/2014/main" id="{D06406FF-1D73-9D4B-B4FB-70407B2C9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726" y="6452773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8" name="Freeform 422">
                <a:extLst>
                  <a:ext uri="{FF2B5EF4-FFF2-40B4-BE49-F238E27FC236}">
                    <a16:creationId xmlns:a16="http://schemas.microsoft.com/office/drawing/2014/main" id="{EAF210D8-98AC-D143-83D6-CBE91E843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65" y="6526040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9" name="Freeform 423">
                <a:extLst>
                  <a:ext uri="{FF2B5EF4-FFF2-40B4-BE49-F238E27FC236}">
                    <a16:creationId xmlns:a16="http://schemas.microsoft.com/office/drawing/2014/main" id="{091D9A2C-DEBD-3845-8C25-99342A02E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93" y="6675761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50" name="Freeform 424">
                <a:extLst>
                  <a:ext uri="{FF2B5EF4-FFF2-40B4-BE49-F238E27FC236}">
                    <a16:creationId xmlns:a16="http://schemas.microsoft.com/office/drawing/2014/main" id="{2451E48E-4C7B-FB46-B933-4171898BC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6026" y="6723544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51" name="Freeform 425">
                <a:extLst>
                  <a:ext uri="{FF2B5EF4-FFF2-40B4-BE49-F238E27FC236}">
                    <a16:creationId xmlns:a16="http://schemas.microsoft.com/office/drawing/2014/main" id="{8E9A7C88-AB3F-E44E-890E-FE4FA7DF0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77" y="6761771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52" name="Freeform 426">
                <a:extLst>
                  <a:ext uri="{FF2B5EF4-FFF2-40B4-BE49-F238E27FC236}">
                    <a16:creationId xmlns:a16="http://schemas.microsoft.com/office/drawing/2014/main" id="{89C26501-D3DE-1D41-B23D-9B768DFF4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5007" y="6790440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53" name="Freeform 427">
                <a:extLst>
                  <a:ext uri="{FF2B5EF4-FFF2-40B4-BE49-F238E27FC236}">
                    <a16:creationId xmlns:a16="http://schemas.microsoft.com/office/drawing/2014/main" id="{8082F39B-F4A4-3B4E-AEF5-10A22FF43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51" y="6854150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54" name="Freeform 428">
                <a:extLst>
                  <a:ext uri="{FF2B5EF4-FFF2-40B4-BE49-F238E27FC236}">
                    <a16:creationId xmlns:a16="http://schemas.microsoft.com/office/drawing/2014/main" id="{A0ABBA2D-8E18-D34A-9AC0-758E05C94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81" y="6815924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55" name="Freeform 429">
                <a:extLst>
                  <a:ext uri="{FF2B5EF4-FFF2-40B4-BE49-F238E27FC236}">
                    <a16:creationId xmlns:a16="http://schemas.microsoft.com/office/drawing/2014/main" id="{0493386D-F625-2D4B-A32A-B507D96E3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730" y="7163149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E24E6DC0-FB69-F44B-9941-8A4647759F59}"/>
                  </a:ext>
                </a:extLst>
              </p:cNvPr>
              <p:cNvGrpSpPr/>
              <p:nvPr/>
            </p:nvGrpSpPr>
            <p:grpSpPr>
              <a:xfrm>
                <a:off x="17709785" y="6761771"/>
                <a:ext cx="697450" cy="662593"/>
                <a:chOff x="5961121" y="2686387"/>
                <a:chExt cx="288233" cy="273757"/>
              </a:xfrm>
              <a:grpFill/>
            </p:grpSpPr>
            <p:sp>
              <p:nvSpPr>
                <p:cNvPr id="821" name="Freeform 430">
                  <a:extLst>
                    <a:ext uri="{FF2B5EF4-FFF2-40B4-BE49-F238E27FC236}">
                      <a16:creationId xmlns:a16="http://schemas.microsoft.com/office/drawing/2014/main" id="{90BAC77C-FE47-BD42-9F3F-857170C6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4763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Montserrat" charset="0"/>
                  </a:endParaRPr>
                </a:p>
              </p:txBody>
            </p:sp>
            <p:sp>
              <p:nvSpPr>
                <p:cNvPr id="822" name="Freeform 431">
                  <a:extLst>
                    <a:ext uri="{FF2B5EF4-FFF2-40B4-BE49-F238E27FC236}">
                      <a16:creationId xmlns:a16="http://schemas.microsoft.com/office/drawing/2014/main" id="{80AA546D-DC11-144C-B3E4-90C8871E07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4763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Montserrat" charset="0"/>
                  </a:endParaRPr>
                </a:p>
              </p:txBody>
            </p:sp>
          </p:grpSp>
          <p:sp>
            <p:nvSpPr>
              <p:cNvPr id="457" name="Freeform 432">
                <a:extLst>
                  <a:ext uri="{FF2B5EF4-FFF2-40B4-BE49-F238E27FC236}">
                    <a16:creationId xmlns:a16="http://schemas.microsoft.com/office/drawing/2014/main" id="{8827E9E1-13BA-D541-9D72-66EF747D3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940" y="7370208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58" name="Freeform 433">
                <a:extLst>
                  <a:ext uri="{FF2B5EF4-FFF2-40B4-BE49-F238E27FC236}">
                    <a16:creationId xmlns:a16="http://schemas.microsoft.com/office/drawing/2014/main" id="{242850DE-F9AE-5947-9B85-7A91470C3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74" y="7370208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59" name="Freeform 434">
                <a:extLst>
                  <a:ext uri="{FF2B5EF4-FFF2-40B4-BE49-F238E27FC236}">
                    <a16:creationId xmlns:a16="http://schemas.microsoft.com/office/drawing/2014/main" id="{EFB427A3-D4A8-B74F-AE5D-E82A03BD5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55" y="7405251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0" name="Freeform 435">
                <a:extLst>
                  <a:ext uri="{FF2B5EF4-FFF2-40B4-BE49-F238E27FC236}">
                    <a16:creationId xmlns:a16="http://schemas.microsoft.com/office/drawing/2014/main" id="{6460E51E-DC0D-BB4D-9DCE-71676A80E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46" y="7771591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1" name="Freeform 436">
                <a:extLst>
                  <a:ext uri="{FF2B5EF4-FFF2-40B4-BE49-F238E27FC236}">
                    <a16:creationId xmlns:a16="http://schemas.microsoft.com/office/drawing/2014/main" id="{AE29BAD7-A92B-5846-BE19-E68BDC2E4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47" y="7679208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2" name="Freeform 437">
                <a:extLst>
                  <a:ext uri="{FF2B5EF4-FFF2-40B4-BE49-F238E27FC236}">
                    <a16:creationId xmlns:a16="http://schemas.microsoft.com/office/drawing/2014/main" id="{89C84491-2B4C-574F-BE46-55DEFFE48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55" y="7873527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3" name="Freeform 438">
                <a:extLst>
                  <a:ext uri="{FF2B5EF4-FFF2-40B4-BE49-F238E27FC236}">
                    <a16:creationId xmlns:a16="http://schemas.microsoft.com/office/drawing/2014/main" id="{AC3D6FDB-C24C-F546-AD08-42A352D47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414" y="7838485"/>
                <a:ext cx="111465" cy="156091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4" name="Freeform 439">
                <a:extLst>
                  <a:ext uri="{FF2B5EF4-FFF2-40B4-BE49-F238E27FC236}">
                    <a16:creationId xmlns:a16="http://schemas.microsoft.com/office/drawing/2014/main" id="{7761B4E4-F46E-7F44-A7F4-36F819737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56" y="8099699"/>
                <a:ext cx="130574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5" name="Freeform 440">
                <a:extLst>
                  <a:ext uri="{FF2B5EF4-FFF2-40B4-BE49-F238E27FC236}">
                    <a16:creationId xmlns:a16="http://schemas.microsoft.com/office/drawing/2014/main" id="{B82F6E83-737E-EC44-B4D8-BA8D024B1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305" y="8163411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6" name="Freeform 441">
                <a:extLst>
                  <a:ext uri="{FF2B5EF4-FFF2-40B4-BE49-F238E27FC236}">
                    <a16:creationId xmlns:a16="http://schemas.microsoft.com/office/drawing/2014/main" id="{B1CD5DF4-B77D-EF47-96AA-EE39A23DE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540" y="8389583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7" name="Freeform 442">
                <a:extLst>
                  <a:ext uri="{FF2B5EF4-FFF2-40B4-BE49-F238E27FC236}">
                    <a16:creationId xmlns:a16="http://schemas.microsoft.com/office/drawing/2014/main" id="{6A45572C-3E2F-634E-B360-CDF46929E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55" y="8453294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8" name="Freeform 443">
                <a:extLst>
                  <a:ext uri="{FF2B5EF4-FFF2-40B4-BE49-F238E27FC236}">
                    <a16:creationId xmlns:a16="http://schemas.microsoft.com/office/drawing/2014/main" id="{23F9BCA8-86DD-7D4E-AFC0-3FE4B39DF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63" y="8399142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9" name="Freeform 444">
                <a:extLst>
                  <a:ext uri="{FF2B5EF4-FFF2-40B4-BE49-F238E27FC236}">
                    <a16:creationId xmlns:a16="http://schemas.microsoft.com/office/drawing/2014/main" id="{DA2DE5A4-5BA6-A246-9590-2AD840D49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46" y="8472408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0" name="Freeform 445">
                <a:extLst>
                  <a:ext uri="{FF2B5EF4-FFF2-40B4-BE49-F238E27FC236}">
                    <a16:creationId xmlns:a16="http://schemas.microsoft.com/office/drawing/2014/main" id="{7FF742A5-DE36-7C4B-948C-B917AE694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54" y="8529746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1" name="Freeform 446">
                <a:extLst>
                  <a:ext uri="{FF2B5EF4-FFF2-40B4-BE49-F238E27FC236}">
                    <a16:creationId xmlns:a16="http://schemas.microsoft.com/office/drawing/2014/main" id="{9C2BF26B-64EA-FB4F-A8B7-3F3428974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90" y="8520191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2" name="Freeform 447">
                <a:extLst>
                  <a:ext uri="{FF2B5EF4-FFF2-40B4-BE49-F238E27FC236}">
                    <a16:creationId xmlns:a16="http://schemas.microsoft.com/office/drawing/2014/main" id="{67D83FCA-F8E7-F14F-A08C-C1535EEE9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202" y="8567975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3" name="Freeform 448">
                <a:extLst>
                  <a:ext uri="{FF2B5EF4-FFF2-40B4-BE49-F238E27FC236}">
                    <a16:creationId xmlns:a16="http://schemas.microsoft.com/office/drawing/2014/main" id="{DBA1E87F-1511-3545-9280-F92398F25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202" y="8593460"/>
                <a:ext cx="130574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4" name="Freeform 449">
                <a:extLst>
                  <a:ext uri="{FF2B5EF4-FFF2-40B4-BE49-F238E27FC236}">
                    <a16:creationId xmlns:a16="http://schemas.microsoft.com/office/drawing/2014/main" id="{7361BCB4-771D-AD42-9798-A70ECA456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98" y="8631685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5" name="Freeform 450">
                <a:extLst>
                  <a:ext uri="{FF2B5EF4-FFF2-40B4-BE49-F238E27FC236}">
                    <a16:creationId xmlns:a16="http://schemas.microsoft.com/office/drawing/2014/main" id="{54E828ED-7526-044E-9B4C-3419F822A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83" y="8539304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6" name="Freeform 451">
                <a:extLst>
                  <a:ext uri="{FF2B5EF4-FFF2-40B4-BE49-F238E27FC236}">
                    <a16:creationId xmlns:a16="http://schemas.microsoft.com/office/drawing/2014/main" id="{BF7B3EBD-C1BB-CC45-A597-7D47836B4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311" y="8399142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7" name="Freeform 452">
                <a:extLst>
                  <a:ext uri="{FF2B5EF4-FFF2-40B4-BE49-F238E27FC236}">
                    <a16:creationId xmlns:a16="http://schemas.microsoft.com/office/drawing/2014/main" id="{825C86D5-EB5C-494E-9B44-462007197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802" y="8781406"/>
                <a:ext cx="522295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8" name="Freeform 453">
                <a:extLst>
                  <a:ext uri="{FF2B5EF4-FFF2-40B4-BE49-F238E27FC236}">
                    <a16:creationId xmlns:a16="http://schemas.microsoft.com/office/drawing/2014/main" id="{220E1AC4-E65F-B745-85BD-D6595985E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58" y="8978912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9" name="Freeform 454">
                <a:extLst>
                  <a:ext uri="{FF2B5EF4-FFF2-40B4-BE49-F238E27FC236}">
                    <a16:creationId xmlns:a16="http://schemas.microsoft.com/office/drawing/2014/main" id="{83C99670-AEE0-C64A-8374-FEAA8EA8D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7040" y="9090406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0" name="Freeform 455">
                <a:extLst>
                  <a:ext uri="{FF2B5EF4-FFF2-40B4-BE49-F238E27FC236}">
                    <a16:creationId xmlns:a16="http://schemas.microsoft.com/office/drawing/2014/main" id="{FD983498-9CAE-CF4B-AA66-8471E428B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327" y="9119072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1" name="Freeform 456">
                <a:extLst>
                  <a:ext uri="{FF2B5EF4-FFF2-40B4-BE49-F238E27FC236}">
                    <a16:creationId xmlns:a16="http://schemas.microsoft.com/office/drawing/2014/main" id="{FD5B8A0F-9183-554C-A8FD-965997D3F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423" y="9166858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2" name="Freeform 457">
                <a:extLst>
                  <a:ext uri="{FF2B5EF4-FFF2-40B4-BE49-F238E27FC236}">
                    <a16:creationId xmlns:a16="http://schemas.microsoft.com/office/drawing/2014/main" id="{F9011939-2C91-F346-A2BE-185316DB3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80" y="9326134"/>
                <a:ext cx="429938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3" name="Freeform 458">
                <a:extLst>
                  <a:ext uri="{FF2B5EF4-FFF2-40B4-BE49-F238E27FC236}">
                    <a16:creationId xmlns:a16="http://schemas.microsoft.com/office/drawing/2014/main" id="{F0C113CC-1A26-D245-A6B8-52858AB59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53" y="9361173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4" name="Freeform 459">
                <a:extLst>
                  <a:ext uri="{FF2B5EF4-FFF2-40B4-BE49-F238E27FC236}">
                    <a16:creationId xmlns:a16="http://schemas.microsoft.com/office/drawing/2014/main" id="{B8F36463-A005-AC43-A0FB-CE4949D8D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64" y="9428071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5" name="Freeform 460">
                <a:extLst>
                  <a:ext uri="{FF2B5EF4-FFF2-40B4-BE49-F238E27FC236}">
                    <a16:creationId xmlns:a16="http://schemas.microsoft.com/office/drawing/2014/main" id="{7216BC8F-A383-FB42-B8E0-56B275B61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90" y="9437625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6" name="Freeform 461">
                <a:extLst>
                  <a:ext uri="{FF2B5EF4-FFF2-40B4-BE49-F238E27FC236}">
                    <a16:creationId xmlns:a16="http://schemas.microsoft.com/office/drawing/2014/main" id="{614B34AB-DDA9-794F-87B5-C304685F6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619" y="9437625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7" name="Freeform 462">
                <a:extLst>
                  <a:ext uri="{FF2B5EF4-FFF2-40B4-BE49-F238E27FC236}">
                    <a16:creationId xmlns:a16="http://schemas.microsoft.com/office/drawing/2014/main" id="{BA168C75-E836-9441-B463-FD682E39E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91" y="9428071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8" name="Freeform 463">
                <a:extLst>
                  <a:ext uri="{FF2B5EF4-FFF2-40B4-BE49-F238E27FC236}">
                    <a16:creationId xmlns:a16="http://schemas.microsoft.com/office/drawing/2014/main" id="{E507CCE4-2BFE-1849-91C0-461EAABFA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305" y="9437625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9" name="Freeform 464">
                <a:extLst>
                  <a:ext uri="{FF2B5EF4-FFF2-40B4-BE49-F238E27FC236}">
                    <a16:creationId xmlns:a16="http://schemas.microsoft.com/office/drawing/2014/main" id="{F893F2BA-1F78-2B4D-BA85-30D42DA71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71" y="9491781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0" name="Freeform 465">
                <a:extLst>
                  <a:ext uri="{FF2B5EF4-FFF2-40B4-BE49-F238E27FC236}">
                    <a16:creationId xmlns:a16="http://schemas.microsoft.com/office/drawing/2014/main" id="{F7BBA42A-9861-C941-BFA7-F179F1D74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111" y="919234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1" name="Freeform 466">
                <a:extLst>
                  <a:ext uri="{FF2B5EF4-FFF2-40B4-BE49-F238E27FC236}">
                    <a16:creationId xmlns:a16="http://schemas.microsoft.com/office/drawing/2014/main" id="{62D6AF7B-9AD8-094B-8AE2-6DE67EC69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55" y="9185971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2" name="Freeform 467">
                <a:extLst>
                  <a:ext uri="{FF2B5EF4-FFF2-40B4-BE49-F238E27FC236}">
                    <a16:creationId xmlns:a16="http://schemas.microsoft.com/office/drawing/2014/main" id="{B6AA9BBE-4AEF-574A-B0CD-CBFE2B1FD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717" y="8969352"/>
                <a:ext cx="299365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3" name="Freeform 468">
                <a:extLst>
                  <a:ext uri="{FF2B5EF4-FFF2-40B4-BE49-F238E27FC236}">
                    <a16:creationId xmlns:a16="http://schemas.microsoft.com/office/drawing/2014/main" id="{43D42715-571E-1D4C-B154-EF691FA1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90" y="8950238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4" name="Freeform 469">
                <a:extLst>
                  <a:ext uri="{FF2B5EF4-FFF2-40B4-BE49-F238E27FC236}">
                    <a16:creationId xmlns:a16="http://schemas.microsoft.com/office/drawing/2014/main" id="{89C528E9-E6BE-D540-9760-DB0B5278F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210" y="8931127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5" name="Freeform 470">
                <a:extLst>
                  <a:ext uri="{FF2B5EF4-FFF2-40B4-BE49-F238E27FC236}">
                    <a16:creationId xmlns:a16="http://schemas.microsoft.com/office/drawing/2014/main" id="{7657DF25-F97A-DB4C-945D-4BB7FE806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120" y="9052177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6" name="Freeform 471">
                <a:extLst>
                  <a:ext uri="{FF2B5EF4-FFF2-40B4-BE49-F238E27FC236}">
                    <a16:creationId xmlns:a16="http://schemas.microsoft.com/office/drawing/2014/main" id="{5ACE07A6-4DF6-DF4E-A56D-7E8664162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76" y="9061732"/>
                <a:ext cx="175161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7" name="Freeform 472">
                <a:extLst>
                  <a:ext uri="{FF2B5EF4-FFF2-40B4-BE49-F238E27FC236}">
                    <a16:creationId xmlns:a16="http://schemas.microsoft.com/office/drawing/2014/main" id="{0ECC2768-229B-1D4C-ACDB-39FB42834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86" y="9240125"/>
                <a:ext cx="194269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8" name="Freeform 473">
                <a:extLst>
                  <a:ext uri="{FF2B5EF4-FFF2-40B4-BE49-F238E27FC236}">
                    <a16:creationId xmlns:a16="http://schemas.microsoft.com/office/drawing/2014/main" id="{6E60918E-509E-5D48-B1F4-08D136828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143" y="929746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9" name="Freeform 474">
                <a:extLst>
                  <a:ext uri="{FF2B5EF4-FFF2-40B4-BE49-F238E27FC236}">
                    <a16:creationId xmlns:a16="http://schemas.microsoft.com/office/drawing/2014/main" id="{F0BA4F5F-DC93-0349-9811-06FA50E5C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79" y="9485414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0" name="Freeform 475">
                <a:extLst>
                  <a:ext uri="{FF2B5EF4-FFF2-40B4-BE49-F238E27FC236}">
                    <a16:creationId xmlns:a16="http://schemas.microsoft.com/office/drawing/2014/main" id="{A71DEEA7-A842-294E-8730-0CD686667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56" y="9399402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1" name="Freeform 476">
                <a:extLst>
                  <a:ext uri="{FF2B5EF4-FFF2-40B4-BE49-F238E27FC236}">
                    <a16:creationId xmlns:a16="http://schemas.microsoft.com/office/drawing/2014/main" id="{2A6F3707-9B70-7744-BCDC-9B3F623E0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52" y="9361173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2" name="Freeform 477">
                <a:extLst>
                  <a:ext uri="{FF2B5EF4-FFF2-40B4-BE49-F238E27FC236}">
                    <a16:creationId xmlns:a16="http://schemas.microsoft.com/office/drawing/2014/main" id="{D35C5C4C-B391-2D44-BD13-71B71653C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8001" y="10017396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3" name="Freeform 478">
                <a:extLst>
                  <a:ext uri="{FF2B5EF4-FFF2-40B4-BE49-F238E27FC236}">
                    <a16:creationId xmlns:a16="http://schemas.microsoft.com/office/drawing/2014/main" id="{DC094EBD-F3FC-8A4D-8DD0-CEBC0F6C0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76" y="10727771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4" name="Freeform 479">
                <a:extLst>
                  <a:ext uri="{FF2B5EF4-FFF2-40B4-BE49-F238E27FC236}">
                    <a16:creationId xmlns:a16="http://schemas.microsoft.com/office/drawing/2014/main" id="{C66E541E-6661-B344-BF91-6545CAB88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939" y="10848823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5" name="Freeform 480">
                <a:extLst>
                  <a:ext uri="{FF2B5EF4-FFF2-40B4-BE49-F238E27FC236}">
                    <a16:creationId xmlns:a16="http://schemas.microsoft.com/office/drawing/2014/main" id="{4FF29DC9-340B-D648-8CD0-FADBE3D8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69" y="11055883"/>
                <a:ext cx="366244" cy="356780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6" name="Freeform 481">
                <a:extLst>
                  <a:ext uri="{FF2B5EF4-FFF2-40B4-BE49-F238E27FC236}">
                    <a16:creationId xmlns:a16="http://schemas.microsoft.com/office/drawing/2014/main" id="{95C846DD-B2BC-6247-9CDA-689A35C06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92" y="11412666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7" name="Freeform 482">
                <a:extLst>
                  <a:ext uri="{FF2B5EF4-FFF2-40B4-BE49-F238E27FC236}">
                    <a16:creationId xmlns:a16="http://schemas.microsoft.com/office/drawing/2014/main" id="{70FA1757-985D-A247-89E8-B02B1FDA0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542" y="11065441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8" name="Freeform 483">
                <a:extLst>
                  <a:ext uri="{FF2B5EF4-FFF2-40B4-BE49-F238E27FC236}">
                    <a16:creationId xmlns:a16="http://schemas.microsoft.com/office/drawing/2014/main" id="{42F1BB1D-F7B2-8246-8ABB-D45C4EB70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69" y="11017658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9" name="Freeform 484">
                <a:extLst>
                  <a:ext uri="{FF2B5EF4-FFF2-40B4-BE49-F238E27FC236}">
                    <a16:creationId xmlns:a16="http://schemas.microsoft.com/office/drawing/2014/main" id="{37F5F4F1-CD1A-3748-97E7-784229B92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71" y="1101765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0" name="Freeform 485">
                <a:extLst>
                  <a:ext uri="{FF2B5EF4-FFF2-40B4-BE49-F238E27FC236}">
                    <a16:creationId xmlns:a16="http://schemas.microsoft.com/office/drawing/2014/main" id="{163DE5BA-E58D-5742-BA8A-D9E7451B4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935" y="8593460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1" name="Freeform 486">
                <a:extLst>
                  <a:ext uri="{FF2B5EF4-FFF2-40B4-BE49-F238E27FC236}">
                    <a16:creationId xmlns:a16="http://schemas.microsoft.com/office/drawing/2014/main" id="{B8098125-036F-704D-A020-58584344A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88" y="9606463"/>
                <a:ext cx="337580" cy="653034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2" name="Freeform 487">
                <a:extLst>
                  <a:ext uri="{FF2B5EF4-FFF2-40B4-BE49-F238E27FC236}">
                    <a16:creationId xmlns:a16="http://schemas.microsoft.com/office/drawing/2014/main" id="{EF21DEC8-61FC-1E48-A1D9-B476621C8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96" y="5028835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3" name="Freeform 488">
                <a:extLst>
                  <a:ext uri="{FF2B5EF4-FFF2-40B4-BE49-F238E27FC236}">
                    <a16:creationId xmlns:a16="http://schemas.microsoft.com/office/drawing/2014/main" id="{F862A0C1-3E64-6741-88ED-C92AFB787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333" y="5086175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4" name="Freeform 489">
                <a:extLst>
                  <a:ext uri="{FF2B5EF4-FFF2-40B4-BE49-F238E27FC236}">
                    <a16:creationId xmlns:a16="http://schemas.microsoft.com/office/drawing/2014/main" id="{4C968AE5-A8F5-674F-894F-379AB64EC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43" y="4767620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5" name="Freeform 490">
                <a:extLst>
                  <a:ext uri="{FF2B5EF4-FFF2-40B4-BE49-F238E27FC236}">
                    <a16:creationId xmlns:a16="http://schemas.microsoft.com/office/drawing/2014/main" id="{7D35BC3E-7107-C546-ACD5-91083A189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89" y="4675240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6" name="Freeform 491">
                <a:extLst>
                  <a:ext uri="{FF2B5EF4-FFF2-40B4-BE49-F238E27FC236}">
                    <a16:creationId xmlns:a16="http://schemas.microsoft.com/office/drawing/2014/main" id="{93000AA0-165E-8445-AABA-2D7890E1B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9013" y="3999906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7" name="Freeform 492">
                <a:extLst>
                  <a:ext uri="{FF2B5EF4-FFF2-40B4-BE49-F238E27FC236}">
                    <a16:creationId xmlns:a16="http://schemas.microsoft.com/office/drawing/2014/main" id="{45102D80-B35C-A642-9AB1-1E568A37B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720" y="4805850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8" name="Freeform 493">
                <a:extLst>
                  <a:ext uri="{FF2B5EF4-FFF2-40B4-BE49-F238E27FC236}">
                    <a16:creationId xmlns:a16="http://schemas.microsoft.com/office/drawing/2014/main" id="{442C94B8-5B96-214A-B8A9-5CF024996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301" y="6892379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9" name="Freeform 494">
                <a:extLst>
                  <a:ext uri="{FF2B5EF4-FFF2-40B4-BE49-F238E27FC236}">
                    <a16:creationId xmlns:a16="http://schemas.microsoft.com/office/drawing/2014/main" id="{DB34A847-6A11-FE45-A0CB-F1CF7B5FC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92" y="6984761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0" name="Freeform 495">
                <a:extLst>
                  <a:ext uri="{FF2B5EF4-FFF2-40B4-BE49-F238E27FC236}">
                    <a16:creationId xmlns:a16="http://schemas.microsoft.com/office/drawing/2014/main" id="{A7EE159B-95CD-4746-99F2-812F1155D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64" y="7153594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1" name="Freeform 496">
                <a:extLst>
                  <a:ext uri="{FF2B5EF4-FFF2-40B4-BE49-F238E27FC236}">
                    <a16:creationId xmlns:a16="http://schemas.microsoft.com/office/drawing/2014/main" id="{0AEB9577-0373-2042-9750-97671566E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99" y="7284201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2" name="Freeform 497">
                <a:extLst>
                  <a:ext uri="{FF2B5EF4-FFF2-40B4-BE49-F238E27FC236}">
                    <a16:creationId xmlns:a16="http://schemas.microsoft.com/office/drawing/2014/main" id="{AE23FDFB-E794-284E-81B6-487F5D882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725" y="7293757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3" name="Freeform 498">
                <a:extLst>
                  <a:ext uri="{FF2B5EF4-FFF2-40B4-BE49-F238E27FC236}">
                    <a16:creationId xmlns:a16="http://schemas.microsoft.com/office/drawing/2014/main" id="{EB1934DE-BD07-314C-9E26-177B2941F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46" y="5917602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4" name="Freeform 499">
                <a:extLst>
                  <a:ext uri="{FF2B5EF4-FFF2-40B4-BE49-F238E27FC236}">
                    <a16:creationId xmlns:a16="http://schemas.microsoft.com/office/drawing/2014/main" id="{1CB73FDE-552F-D14B-86E9-57D29509E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401" y="5892119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5" name="Freeform 500">
                <a:extLst>
                  <a:ext uri="{FF2B5EF4-FFF2-40B4-BE49-F238E27FC236}">
                    <a16:creationId xmlns:a16="http://schemas.microsoft.com/office/drawing/2014/main" id="{1010473A-AC55-6143-A49C-A447E37AD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131" y="5955827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6" name="Freeform 501">
                <a:extLst>
                  <a:ext uri="{FF2B5EF4-FFF2-40B4-BE49-F238E27FC236}">
                    <a16:creationId xmlns:a16="http://schemas.microsoft.com/office/drawing/2014/main" id="{A0D7BAE5-30D8-1942-AE89-F25240BCD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37" y="5796551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7" name="Freeform 502">
                <a:extLst>
                  <a:ext uri="{FF2B5EF4-FFF2-40B4-BE49-F238E27FC236}">
                    <a16:creationId xmlns:a16="http://schemas.microsoft.com/office/drawing/2014/main" id="{4A1B0E8A-A30C-F546-BE3C-96E33670A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322" y="6086434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8" name="Freeform 503">
                <a:extLst>
                  <a:ext uri="{FF2B5EF4-FFF2-40B4-BE49-F238E27FC236}">
                    <a16:creationId xmlns:a16="http://schemas.microsoft.com/office/drawing/2014/main" id="{0F723E62-9A4E-6F4A-A5D4-6EEC41A73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46" y="6105548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9" name="Freeform 504">
                <a:extLst>
                  <a:ext uri="{FF2B5EF4-FFF2-40B4-BE49-F238E27FC236}">
                    <a16:creationId xmlns:a16="http://schemas.microsoft.com/office/drawing/2014/main" id="{C2B5ACDB-1730-994B-8DC6-7E4303496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47" y="7070769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0" name="Freeform 505">
                <a:extLst>
                  <a:ext uri="{FF2B5EF4-FFF2-40B4-BE49-F238E27FC236}">
                    <a16:creationId xmlns:a16="http://schemas.microsoft.com/office/drawing/2014/main" id="{91278E6E-776B-DE48-B936-320E992FE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44" y="5927158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1" name="Freeform 506">
                <a:extLst>
                  <a:ext uri="{FF2B5EF4-FFF2-40B4-BE49-F238E27FC236}">
                    <a16:creationId xmlns:a16="http://schemas.microsoft.com/office/drawing/2014/main" id="{3F18E662-9B11-F441-90E6-F4DA8AD94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111" y="5994055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2" name="Freeform 507">
                <a:extLst>
                  <a:ext uri="{FF2B5EF4-FFF2-40B4-BE49-F238E27FC236}">
                    <a16:creationId xmlns:a16="http://schemas.microsoft.com/office/drawing/2014/main" id="{75A539F2-01EB-4A41-86CF-357B18767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72" y="6022726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3" name="Freeform 508">
                <a:extLst>
                  <a:ext uri="{FF2B5EF4-FFF2-40B4-BE49-F238E27FC236}">
                    <a16:creationId xmlns:a16="http://schemas.microsoft.com/office/drawing/2014/main" id="{52259B20-F3A6-3540-985C-96756BC7B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72" y="6048211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4" name="Freeform 509">
                <a:extLst>
                  <a:ext uri="{FF2B5EF4-FFF2-40B4-BE49-F238E27FC236}">
                    <a16:creationId xmlns:a16="http://schemas.microsoft.com/office/drawing/2014/main" id="{49D5FE52-1FB5-5C43-BA18-B7E85A1A1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72" y="6067322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5" name="Freeform 510">
                <a:extLst>
                  <a:ext uri="{FF2B5EF4-FFF2-40B4-BE49-F238E27FC236}">
                    <a16:creationId xmlns:a16="http://schemas.microsoft.com/office/drawing/2014/main" id="{F2056FBB-5D85-6043-8BF9-58EA56B1E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0020" y="6207485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6" name="Freeform 511">
                <a:extLst>
                  <a:ext uri="{FF2B5EF4-FFF2-40B4-BE49-F238E27FC236}">
                    <a16:creationId xmlns:a16="http://schemas.microsoft.com/office/drawing/2014/main" id="{AB1D144B-90C6-4D45-90E2-242CB8AD9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50" y="5786996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7" name="Freeform 512">
                <a:extLst>
                  <a:ext uri="{FF2B5EF4-FFF2-40B4-BE49-F238E27FC236}">
                    <a16:creationId xmlns:a16="http://schemas.microsoft.com/office/drawing/2014/main" id="{25263C68-794B-0E4A-814F-5BC273EE4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13" y="11747147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8" name="Freeform 513">
                <a:extLst>
                  <a:ext uri="{FF2B5EF4-FFF2-40B4-BE49-F238E27FC236}">
                    <a16:creationId xmlns:a16="http://schemas.microsoft.com/office/drawing/2014/main" id="{38193607-1B0F-E440-AAA9-B129C3FDE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57" y="11804485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9" name="Freeform 514">
                <a:extLst>
                  <a:ext uri="{FF2B5EF4-FFF2-40B4-BE49-F238E27FC236}">
                    <a16:creationId xmlns:a16="http://schemas.microsoft.com/office/drawing/2014/main" id="{B4E69AB1-9E0F-114B-8560-2B6224D0A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607" y="11731219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0" name="Freeform 515">
                <a:extLst>
                  <a:ext uri="{FF2B5EF4-FFF2-40B4-BE49-F238E27FC236}">
                    <a16:creationId xmlns:a16="http://schemas.microsoft.com/office/drawing/2014/main" id="{2F3078E4-EAED-054B-B8FA-FCEC97876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90" y="11766260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1" name="Freeform 516">
                <a:extLst>
                  <a:ext uri="{FF2B5EF4-FFF2-40B4-BE49-F238E27FC236}">
                    <a16:creationId xmlns:a16="http://schemas.microsoft.com/office/drawing/2014/main" id="{32D57A72-0242-244A-8CF3-4A1A60777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81" y="11702547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2" name="Freeform 517">
                <a:extLst>
                  <a:ext uri="{FF2B5EF4-FFF2-40B4-BE49-F238E27FC236}">
                    <a16:creationId xmlns:a16="http://schemas.microsoft.com/office/drawing/2014/main" id="{AD4E7327-3FE7-0F48-B229-20C93F7FC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81" y="11626095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3" name="Freeform 518">
                <a:extLst>
                  <a:ext uri="{FF2B5EF4-FFF2-40B4-BE49-F238E27FC236}">
                    <a16:creationId xmlns:a16="http://schemas.microsoft.com/office/drawing/2014/main" id="{D7C6A925-6FBC-7C48-838C-997FFE353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26" y="11505045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4" name="Freeform 519">
                <a:extLst>
                  <a:ext uri="{FF2B5EF4-FFF2-40B4-BE49-F238E27FC236}">
                    <a16:creationId xmlns:a16="http://schemas.microsoft.com/office/drawing/2014/main" id="{78160263-BF1B-8842-8E9E-9F1180BF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73" y="11587869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5" name="Freeform 520">
                <a:extLst>
                  <a:ext uri="{FF2B5EF4-FFF2-40B4-BE49-F238E27FC236}">
                    <a16:creationId xmlns:a16="http://schemas.microsoft.com/office/drawing/2014/main" id="{C89A26A1-27DF-054B-BD64-8179DCBDD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73" y="11466819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6" name="Freeform 521">
                <a:extLst>
                  <a:ext uri="{FF2B5EF4-FFF2-40B4-BE49-F238E27FC236}">
                    <a16:creationId xmlns:a16="http://schemas.microsoft.com/office/drawing/2014/main" id="{CAA77CD7-5C1D-A04E-B34A-9C9BF6F89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44" y="11282056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7" name="Freeform 522">
                <a:extLst>
                  <a:ext uri="{FF2B5EF4-FFF2-40B4-BE49-F238E27FC236}">
                    <a16:creationId xmlns:a16="http://schemas.microsoft.com/office/drawing/2014/main" id="{0CD00E95-EC81-8C4D-A47A-4B109EFF5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99" y="11113223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8" name="Freeform 523">
                <a:extLst>
                  <a:ext uri="{FF2B5EF4-FFF2-40B4-BE49-F238E27FC236}">
                    <a16:creationId xmlns:a16="http://schemas.microsoft.com/office/drawing/2014/main" id="{0DE7D1CE-F625-2049-B294-B3E92A7E4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96" y="8462850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9" name="Freeform 524">
                <a:extLst>
                  <a:ext uri="{FF2B5EF4-FFF2-40B4-BE49-F238E27FC236}">
                    <a16:creationId xmlns:a16="http://schemas.microsoft.com/office/drawing/2014/main" id="{DCB5AD3E-4135-4D45-AF15-D4F23CAB4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71" y="8520191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0" name="Freeform 525">
                <a:extLst>
                  <a:ext uri="{FF2B5EF4-FFF2-40B4-BE49-F238E27FC236}">
                    <a16:creationId xmlns:a16="http://schemas.microsoft.com/office/drawing/2014/main" id="{09A779ED-775B-6E4F-BDF0-6D1173A7A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412" y="9026693"/>
                <a:ext cx="130574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1" name="Freeform 526">
                <a:extLst>
                  <a:ext uri="{FF2B5EF4-FFF2-40B4-BE49-F238E27FC236}">
                    <a16:creationId xmlns:a16="http://schemas.microsoft.com/office/drawing/2014/main" id="{EA6913E3-2FD8-4940-BED1-7DB7AC69C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78" y="8163411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2" name="Freeform 527">
                <a:extLst>
                  <a:ext uri="{FF2B5EF4-FFF2-40B4-BE49-F238E27FC236}">
                    <a16:creationId xmlns:a16="http://schemas.microsoft.com/office/drawing/2014/main" id="{FE3D61DC-BC79-4043-B5F8-5118C5877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98" y="8153853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3" name="Freeform 528">
                <a:extLst>
                  <a:ext uri="{FF2B5EF4-FFF2-40B4-BE49-F238E27FC236}">
                    <a16:creationId xmlns:a16="http://schemas.microsoft.com/office/drawing/2014/main" id="{70FE6ECA-0476-B642-8569-6FEB6313F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76" y="7940422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4" name="Freeform 529">
                <a:extLst>
                  <a:ext uri="{FF2B5EF4-FFF2-40B4-BE49-F238E27FC236}">
                    <a16:creationId xmlns:a16="http://schemas.microsoft.com/office/drawing/2014/main" id="{4D266208-3B08-4C40-8F36-0C261662B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98" y="7838485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5" name="Freeform 530">
                <a:extLst>
                  <a:ext uri="{FF2B5EF4-FFF2-40B4-BE49-F238E27FC236}">
                    <a16:creationId xmlns:a16="http://schemas.microsoft.com/office/drawing/2014/main" id="{71EEFF73-F0BC-E74C-9AF5-4A076DF29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69" y="8032804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6" name="Freeform 531">
                <a:extLst>
                  <a:ext uri="{FF2B5EF4-FFF2-40B4-BE49-F238E27FC236}">
                    <a16:creationId xmlns:a16="http://schemas.microsoft.com/office/drawing/2014/main" id="{E99C61CE-B186-7E4E-8450-28FC1A2F0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79" y="6656650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7" name="Freeform 532">
                <a:extLst>
                  <a:ext uri="{FF2B5EF4-FFF2-40B4-BE49-F238E27FC236}">
                    <a16:creationId xmlns:a16="http://schemas.microsoft.com/office/drawing/2014/main" id="{9116D0F0-1291-BC4E-A16A-E3C6B4B08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56" y="6704433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8" name="Freeform 533">
                <a:extLst>
                  <a:ext uri="{FF2B5EF4-FFF2-40B4-BE49-F238E27FC236}">
                    <a16:creationId xmlns:a16="http://schemas.microsoft.com/office/drawing/2014/main" id="{2AAFEC87-325F-584F-9CA1-397789B4A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40" y="6666205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9" name="Freeform 534">
                <a:extLst>
                  <a:ext uri="{FF2B5EF4-FFF2-40B4-BE49-F238E27FC236}">
                    <a16:creationId xmlns:a16="http://schemas.microsoft.com/office/drawing/2014/main" id="{3DCDBE2A-8D26-2B46-8267-941C060E6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207" y="6481442"/>
                <a:ext cx="146495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0" name="Freeform 535">
                <a:extLst>
                  <a:ext uri="{FF2B5EF4-FFF2-40B4-BE49-F238E27FC236}">
                    <a16:creationId xmlns:a16="http://schemas.microsoft.com/office/drawing/2014/main" id="{A8DCE8FA-6004-0341-AD4E-B24E9A74E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91" y="6385878"/>
                <a:ext cx="299365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1" name="Freeform 536">
                <a:extLst>
                  <a:ext uri="{FF2B5EF4-FFF2-40B4-BE49-F238E27FC236}">
                    <a16:creationId xmlns:a16="http://schemas.microsoft.com/office/drawing/2014/main" id="{08C4C16D-8F88-9147-83A9-46E7AC62D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30" y="6592936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2" name="Freeform 537">
                <a:extLst>
                  <a:ext uri="{FF2B5EF4-FFF2-40B4-BE49-F238E27FC236}">
                    <a16:creationId xmlns:a16="http://schemas.microsoft.com/office/drawing/2014/main" id="{A33F4ED0-F0A1-F344-AD38-6949BD995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37" y="5694613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3" name="Freeform 538">
                <a:extLst>
                  <a:ext uri="{FF2B5EF4-FFF2-40B4-BE49-F238E27FC236}">
                    <a16:creationId xmlns:a16="http://schemas.microsoft.com/office/drawing/2014/main" id="{73DE33C6-A49B-984B-B4E4-9F4EAABF9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310" y="5786996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4" name="Freeform 539">
                <a:extLst>
                  <a:ext uri="{FF2B5EF4-FFF2-40B4-BE49-F238E27FC236}">
                    <a16:creationId xmlns:a16="http://schemas.microsoft.com/office/drawing/2014/main" id="{16AB1F9A-3A8C-BA47-BD66-F9DEA8734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94" y="6283941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5" name="Freeform 540">
                <a:extLst>
                  <a:ext uri="{FF2B5EF4-FFF2-40B4-BE49-F238E27FC236}">
                    <a16:creationId xmlns:a16="http://schemas.microsoft.com/office/drawing/2014/main" id="{E1691EC1-1C0B-084B-9F27-B6733391D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903" y="6057769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6" name="Freeform 541">
                <a:extLst>
                  <a:ext uri="{FF2B5EF4-FFF2-40B4-BE49-F238E27FC236}">
                    <a16:creationId xmlns:a16="http://schemas.microsoft.com/office/drawing/2014/main" id="{17A16B6B-DE12-2343-B55F-EEB83833A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42" y="5656386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7" name="Freeform 542">
                <a:extLst>
                  <a:ext uri="{FF2B5EF4-FFF2-40B4-BE49-F238E27FC236}">
                    <a16:creationId xmlns:a16="http://schemas.microsoft.com/office/drawing/2014/main" id="{7408388B-E29C-7142-8B41-B68C6348A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006" y="5618161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8" name="Freeform 543">
                <a:extLst>
                  <a:ext uri="{FF2B5EF4-FFF2-40B4-BE49-F238E27FC236}">
                    <a16:creationId xmlns:a16="http://schemas.microsoft.com/office/drawing/2014/main" id="{54F2E954-C1F5-FD44-818A-DA889E5B9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74" y="5583119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9" name="Freeform 544">
                <a:extLst>
                  <a:ext uri="{FF2B5EF4-FFF2-40B4-BE49-F238E27FC236}">
                    <a16:creationId xmlns:a16="http://schemas.microsoft.com/office/drawing/2014/main" id="{2B92C0ED-3754-B447-B639-C1E1D269D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69" y="5395174"/>
                <a:ext cx="318474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0" name="Freeform 545">
                <a:extLst>
                  <a:ext uri="{FF2B5EF4-FFF2-40B4-BE49-F238E27FC236}">
                    <a16:creationId xmlns:a16="http://schemas.microsoft.com/office/drawing/2014/main" id="{5F124D3B-38B0-8D44-B5D8-65B6D4E9D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76" y="5376057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1" name="Freeform 546">
                <a:extLst>
                  <a:ext uri="{FF2B5EF4-FFF2-40B4-BE49-F238E27FC236}">
                    <a16:creationId xmlns:a16="http://schemas.microsoft.com/office/drawing/2014/main" id="{25C6D8DF-2E7A-FB44-9567-6CA15CED7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65" y="5385615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2" name="Freeform 547">
                <a:extLst>
                  <a:ext uri="{FF2B5EF4-FFF2-40B4-BE49-F238E27FC236}">
                    <a16:creationId xmlns:a16="http://schemas.microsoft.com/office/drawing/2014/main" id="{A6D6AAFF-1EB0-B24B-ABA9-28FB8E402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76" y="5207228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3" name="Freeform 548">
                <a:extLst>
                  <a:ext uri="{FF2B5EF4-FFF2-40B4-BE49-F238E27FC236}">
                    <a16:creationId xmlns:a16="http://schemas.microsoft.com/office/drawing/2014/main" id="{E9BFD85B-59BF-834A-B292-1B0F77602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49" y="4719840"/>
                <a:ext cx="1343953" cy="984331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4" name="Freeform 549">
                <a:extLst>
                  <a:ext uri="{FF2B5EF4-FFF2-40B4-BE49-F238E27FC236}">
                    <a16:creationId xmlns:a16="http://schemas.microsoft.com/office/drawing/2014/main" id="{7C943017-1788-AE43-81D2-89534924D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78" y="5637277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5" name="Freeform 550">
                <a:extLst>
                  <a:ext uri="{FF2B5EF4-FFF2-40B4-BE49-F238E27FC236}">
                    <a16:creationId xmlns:a16="http://schemas.microsoft.com/office/drawing/2014/main" id="{ED51E3A0-5F8E-654B-97AA-B22748F45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90" y="5226341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6" name="Freeform 551">
                <a:extLst>
                  <a:ext uri="{FF2B5EF4-FFF2-40B4-BE49-F238E27FC236}">
                    <a16:creationId xmlns:a16="http://schemas.microsoft.com/office/drawing/2014/main" id="{C9B8F20F-5AC9-8A45-8FA3-66EB09320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25" y="5207228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7" name="Freeform 552">
                <a:extLst>
                  <a:ext uri="{FF2B5EF4-FFF2-40B4-BE49-F238E27FC236}">
                    <a16:creationId xmlns:a16="http://schemas.microsoft.com/office/drawing/2014/main" id="{F3E58AF6-B342-2741-9C05-B3ABADBAC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012" y="5124403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8" name="Freeform 553">
                <a:extLst>
                  <a:ext uri="{FF2B5EF4-FFF2-40B4-BE49-F238E27FC236}">
                    <a16:creationId xmlns:a16="http://schemas.microsoft.com/office/drawing/2014/main" id="{6B6A57ED-41F8-154D-9426-5B2994E91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72" y="5114844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9" name="Freeform 554">
                <a:extLst>
                  <a:ext uri="{FF2B5EF4-FFF2-40B4-BE49-F238E27FC236}">
                    <a16:creationId xmlns:a16="http://schemas.microsoft.com/office/drawing/2014/main" id="{8954F47C-662A-E849-914D-25A1A407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29" y="5095734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0" name="Freeform 555">
                <a:extLst>
                  <a:ext uri="{FF2B5EF4-FFF2-40B4-BE49-F238E27FC236}">
                    <a16:creationId xmlns:a16="http://schemas.microsoft.com/office/drawing/2014/main" id="{64DD9F7B-6F7B-8245-9881-F4109A574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80" y="4738951"/>
                <a:ext cx="245223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1" name="Freeform 556">
                <a:extLst>
                  <a:ext uri="{FF2B5EF4-FFF2-40B4-BE49-F238E27FC236}">
                    <a16:creationId xmlns:a16="http://schemas.microsoft.com/office/drawing/2014/main" id="{2686493C-DE7A-8C4D-A643-3F74D92A2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52" y="6433662"/>
                <a:ext cx="270701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2" name="Freeform 557">
                <a:extLst>
                  <a:ext uri="{FF2B5EF4-FFF2-40B4-BE49-F238E27FC236}">
                    <a16:creationId xmlns:a16="http://schemas.microsoft.com/office/drawing/2014/main" id="{9C291181-70B8-824F-B90E-7A1DEE20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78" y="6226601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3" name="Freeform 558">
                <a:extLst>
                  <a:ext uri="{FF2B5EF4-FFF2-40B4-BE49-F238E27FC236}">
                    <a16:creationId xmlns:a16="http://schemas.microsoft.com/office/drawing/2014/main" id="{269931A8-085D-614E-B2EA-D4E2161D4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32" y="6076879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4" name="Freeform 559">
                <a:extLst>
                  <a:ext uri="{FF2B5EF4-FFF2-40B4-BE49-F238E27FC236}">
                    <a16:creationId xmlns:a16="http://schemas.microsoft.com/office/drawing/2014/main" id="{7183F815-592E-DA4B-9830-E5E17CE0F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60" y="6032285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5" name="Freeform 560">
                <a:extLst>
                  <a:ext uri="{FF2B5EF4-FFF2-40B4-BE49-F238E27FC236}">
                    <a16:creationId xmlns:a16="http://schemas.microsoft.com/office/drawing/2014/main" id="{10BC4C1B-AE07-634E-8978-72CA6EC05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82" y="6048211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6" name="Freeform 561">
                <a:extLst>
                  <a:ext uri="{FF2B5EF4-FFF2-40B4-BE49-F238E27FC236}">
                    <a16:creationId xmlns:a16="http://schemas.microsoft.com/office/drawing/2014/main" id="{1AC83A7B-F4ED-4849-82DA-D9268A6E3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56" y="5994055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7" name="Freeform 562">
                <a:extLst>
                  <a:ext uri="{FF2B5EF4-FFF2-40B4-BE49-F238E27FC236}">
                    <a16:creationId xmlns:a16="http://schemas.microsoft.com/office/drawing/2014/main" id="{6F84E7C0-8285-3644-8344-4EC860166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39" y="5955827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8" name="Freeform 563">
                <a:extLst>
                  <a:ext uri="{FF2B5EF4-FFF2-40B4-BE49-F238E27FC236}">
                    <a16:creationId xmlns:a16="http://schemas.microsoft.com/office/drawing/2014/main" id="{0C891450-60F8-644B-AB4F-490A89EDF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18" y="5955827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9" name="Freeform 564">
                <a:extLst>
                  <a:ext uri="{FF2B5EF4-FFF2-40B4-BE49-F238E27FC236}">
                    <a16:creationId xmlns:a16="http://schemas.microsoft.com/office/drawing/2014/main" id="{BBD90DB0-31DC-6E4B-979C-66B77DCE3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909" y="5974942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0" name="Freeform 565">
                <a:extLst>
                  <a:ext uri="{FF2B5EF4-FFF2-40B4-BE49-F238E27FC236}">
                    <a16:creationId xmlns:a16="http://schemas.microsoft.com/office/drawing/2014/main" id="{3013FECA-AC8F-C949-89B6-128C44C03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20" y="5984500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1" name="Freeform 566">
                <a:extLst>
                  <a:ext uri="{FF2B5EF4-FFF2-40B4-BE49-F238E27FC236}">
                    <a16:creationId xmlns:a16="http://schemas.microsoft.com/office/drawing/2014/main" id="{A2D2A32D-670F-5540-A26F-544B9E7E7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90" y="5927158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2" name="Freeform 567">
                <a:extLst>
                  <a:ext uri="{FF2B5EF4-FFF2-40B4-BE49-F238E27FC236}">
                    <a16:creationId xmlns:a16="http://schemas.microsoft.com/office/drawing/2014/main" id="{C2AA21A0-955A-1542-9475-3068E9DD6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41" y="6182000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3" name="Freeform 568">
                <a:extLst>
                  <a:ext uri="{FF2B5EF4-FFF2-40B4-BE49-F238E27FC236}">
                    <a16:creationId xmlns:a16="http://schemas.microsoft.com/office/drawing/2014/main" id="{F1EB59D3-B4A6-7143-8B8A-41AA0F9BB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76" y="6236156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4" name="Freeform 569">
                <a:extLst>
                  <a:ext uri="{FF2B5EF4-FFF2-40B4-BE49-F238E27FC236}">
                    <a16:creationId xmlns:a16="http://schemas.microsoft.com/office/drawing/2014/main" id="{757A53E6-829B-104E-AFB8-F669E250C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43" y="5076618"/>
                <a:ext cx="194269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5" name="Freeform 570">
                <a:extLst>
                  <a:ext uri="{FF2B5EF4-FFF2-40B4-BE49-F238E27FC236}">
                    <a16:creationId xmlns:a16="http://schemas.microsoft.com/office/drawing/2014/main" id="{C846BE37-37C2-5744-8194-56BE205AC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66" y="5133959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6" name="Freeform 571">
                <a:extLst>
                  <a:ext uri="{FF2B5EF4-FFF2-40B4-BE49-F238E27FC236}">
                    <a16:creationId xmlns:a16="http://schemas.microsoft.com/office/drawing/2014/main" id="{01F3725D-7E6C-584D-812E-9171F393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40" y="516899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7" name="Freeform 572">
                <a:extLst>
                  <a:ext uri="{FF2B5EF4-FFF2-40B4-BE49-F238E27FC236}">
                    <a16:creationId xmlns:a16="http://schemas.microsoft.com/office/drawing/2014/main" id="{3176C6D8-CE6B-C745-AC2D-BACF5B9F2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89" y="4777178"/>
                <a:ext cx="859875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8" name="Freeform 573">
                <a:extLst>
                  <a:ext uri="{FF2B5EF4-FFF2-40B4-BE49-F238E27FC236}">
                    <a16:creationId xmlns:a16="http://schemas.microsoft.com/office/drawing/2014/main" id="{CA47D3C8-A990-0541-85B4-3BBE26C8B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57" y="4738951"/>
                <a:ext cx="130574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9" name="Freeform 574">
                <a:extLst>
                  <a:ext uri="{FF2B5EF4-FFF2-40B4-BE49-F238E27FC236}">
                    <a16:creationId xmlns:a16="http://schemas.microsoft.com/office/drawing/2014/main" id="{0D03A61C-62E1-5B42-A3D5-927620C77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63" y="4700724"/>
                <a:ext cx="296179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0" name="Freeform 575">
                <a:extLst>
                  <a:ext uri="{FF2B5EF4-FFF2-40B4-BE49-F238E27FC236}">
                    <a16:creationId xmlns:a16="http://schemas.microsoft.com/office/drawing/2014/main" id="{7BE930F2-5B8B-5940-88C6-D2F72B26F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49" y="4700724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1" name="Freeform 576">
                <a:extLst>
                  <a:ext uri="{FF2B5EF4-FFF2-40B4-BE49-F238E27FC236}">
                    <a16:creationId xmlns:a16="http://schemas.microsoft.com/office/drawing/2014/main" id="{F922ACD5-A3B9-544A-B8E3-711B54176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57" y="4675240"/>
                <a:ext cx="503186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2" name="Freeform 577">
                <a:extLst>
                  <a:ext uri="{FF2B5EF4-FFF2-40B4-BE49-F238E27FC236}">
                    <a16:creationId xmlns:a16="http://schemas.microsoft.com/office/drawing/2014/main" id="{50CF8EA9-9D96-144F-94A3-E5A905F9A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67" y="4589230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3" name="Freeform 578">
                <a:extLst>
                  <a:ext uri="{FF2B5EF4-FFF2-40B4-BE49-F238E27FC236}">
                    <a16:creationId xmlns:a16="http://schemas.microsoft.com/office/drawing/2014/main" id="{E2D77A41-1D75-4641-BA45-510B45E89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31" y="4420398"/>
                <a:ext cx="560510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4" name="Freeform 579">
                <a:extLst>
                  <a:ext uri="{FF2B5EF4-FFF2-40B4-BE49-F238E27FC236}">
                    <a16:creationId xmlns:a16="http://schemas.microsoft.com/office/drawing/2014/main" id="{D4268CF6-9A13-7946-A313-9FC31AD21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89" y="4525521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5" name="Freeform 580">
                <a:extLst>
                  <a:ext uri="{FF2B5EF4-FFF2-40B4-BE49-F238E27FC236}">
                    <a16:creationId xmlns:a16="http://schemas.microsoft.com/office/drawing/2014/main" id="{61EAD6E8-12EC-EB41-BBC7-B80979AD0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84" y="4385358"/>
                <a:ext cx="343950" cy="159278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6" name="Freeform 581">
                <a:extLst>
                  <a:ext uri="{FF2B5EF4-FFF2-40B4-BE49-F238E27FC236}">
                    <a16:creationId xmlns:a16="http://schemas.microsoft.com/office/drawing/2014/main" id="{BAF317D6-EFCF-924A-8A06-60C915BC7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96" y="4449064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7" name="Freeform 582">
                <a:extLst>
                  <a:ext uri="{FF2B5EF4-FFF2-40B4-BE49-F238E27FC236}">
                    <a16:creationId xmlns:a16="http://schemas.microsoft.com/office/drawing/2014/main" id="{07283306-DDFB-BB4F-8B41-2C23968F5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92" y="4318462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8" name="Freeform 583">
                <a:extLst>
                  <a:ext uri="{FF2B5EF4-FFF2-40B4-BE49-F238E27FC236}">
                    <a16:creationId xmlns:a16="http://schemas.microsoft.com/office/drawing/2014/main" id="{D030401E-E9A8-CC43-9137-7630ADDE7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87" y="4337573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9" name="Freeform 584">
                <a:extLst>
                  <a:ext uri="{FF2B5EF4-FFF2-40B4-BE49-F238E27FC236}">
                    <a16:creationId xmlns:a16="http://schemas.microsoft.com/office/drawing/2014/main" id="{8995B754-10CD-B240-AF3F-0459CC061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500" y="4251563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0" name="Freeform 585">
                <a:extLst>
                  <a:ext uri="{FF2B5EF4-FFF2-40B4-BE49-F238E27FC236}">
                    <a16:creationId xmlns:a16="http://schemas.microsoft.com/office/drawing/2014/main" id="{41CBFB7A-5A8B-794F-B4FC-982F2C73F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207" y="4449064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1" name="Freeform 586">
                <a:extLst>
                  <a:ext uri="{FF2B5EF4-FFF2-40B4-BE49-F238E27FC236}">
                    <a16:creationId xmlns:a16="http://schemas.microsoft.com/office/drawing/2014/main" id="{F5186FDB-F866-094F-B0B0-CE57293E6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46" y="4535077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2" name="Freeform 587">
                <a:extLst>
                  <a:ext uri="{FF2B5EF4-FFF2-40B4-BE49-F238E27FC236}">
                    <a16:creationId xmlns:a16="http://schemas.microsoft.com/office/drawing/2014/main" id="{68FF0609-8695-F24A-87E7-2C44F3012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37" y="4525521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3" name="Freeform 588">
                <a:extLst>
                  <a:ext uri="{FF2B5EF4-FFF2-40B4-BE49-F238E27FC236}">
                    <a16:creationId xmlns:a16="http://schemas.microsoft.com/office/drawing/2014/main" id="{6360EACD-6509-5B4A-867C-1B79D7AD7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19" y="4496849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4" name="Freeform 589">
                <a:extLst>
                  <a:ext uri="{FF2B5EF4-FFF2-40B4-BE49-F238E27FC236}">
                    <a16:creationId xmlns:a16="http://schemas.microsoft.com/office/drawing/2014/main" id="{35B0D3E4-ECC8-7B49-8AB7-8401E984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75" y="4458625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5" name="Freeform 590">
                <a:extLst>
                  <a:ext uri="{FF2B5EF4-FFF2-40B4-BE49-F238E27FC236}">
                    <a16:creationId xmlns:a16="http://schemas.microsoft.com/office/drawing/2014/main" id="{4E1688C0-394C-D945-B2C4-19CE253A4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18" y="4347128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6" name="Freeform 591">
                <a:extLst>
                  <a:ext uri="{FF2B5EF4-FFF2-40B4-BE49-F238E27FC236}">
                    <a16:creationId xmlns:a16="http://schemas.microsoft.com/office/drawing/2014/main" id="{92680B4E-51AC-AF48-A602-39A55F76C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63" y="4337573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7" name="Freeform 592">
                <a:extLst>
                  <a:ext uri="{FF2B5EF4-FFF2-40B4-BE49-F238E27FC236}">
                    <a16:creationId xmlns:a16="http://schemas.microsoft.com/office/drawing/2014/main" id="{B2DC3C2C-E329-B84F-BB75-8A4CB68CD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24" y="4187852"/>
                <a:ext cx="334396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8" name="Freeform 593">
                <a:extLst>
                  <a:ext uri="{FF2B5EF4-FFF2-40B4-BE49-F238E27FC236}">
                    <a16:creationId xmlns:a16="http://schemas.microsoft.com/office/drawing/2014/main" id="{D7C45670-A040-6C44-9D68-834CCF577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72" y="4101843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9" name="Freeform 594">
                <a:extLst>
                  <a:ext uri="{FF2B5EF4-FFF2-40B4-BE49-F238E27FC236}">
                    <a16:creationId xmlns:a16="http://schemas.microsoft.com/office/drawing/2014/main" id="{2168A66D-6D5D-304A-892E-D572BC89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74" y="4251563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0" name="Freeform 595">
                <a:extLst>
                  <a:ext uri="{FF2B5EF4-FFF2-40B4-BE49-F238E27FC236}">
                    <a16:creationId xmlns:a16="http://schemas.microsoft.com/office/drawing/2014/main" id="{404B5BEA-102E-F940-AEDA-8A1F5EEC4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72" y="4347128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1" name="Freeform 596">
                <a:extLst>
                  <a:ext uri="{FF2B5EF4-FFF2-40B4-BE49-F238E27FC236}">
                    <a16:creationId xmlns:a16="http://schemas.microsoft.com/office/drawing/2014/main" id="{10828365-B5E2-FF42-BDF1-E321143EF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19" y="4560561"/>
                <a:ext cx="156052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2" name="Freeform 597">
                <a:extLst>
                  <a:ext uri="{FF2B5EF4-FFF2-40B4-BE49-F238E27FC236}">
                    <a16:creationId xmlns:a16="http://schemas.microsoft.com/office/drawing/2014/main" id="{791E921A-61E0-3244-85DF-408900D01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66" y="4535077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3" name="Freeform 598">
                <a:extLst>
                  <a:ext uri="{FF2B5EF4-FFF2-40B4-BE49-F238E27FC236}">
                    <a16:creationId xmlns:a16="http://schemas.microsoft.com/office/drawing/2014/main" id="{C8FD5680-EEED-FC45-BD88-0A69DEA8CD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56" y="4366242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4" name="Freeform 599">
                <a:extLst>
                  <a:ext uri="{FF2B5EF4-FFF2-40B4-BE49-F238E27FC236}">
                    <a16:creationId xmlns:a16="http://schemas.microsoft.com/office/drawing/2014/main" id="{2DE3CA2C-7B45-CC47-BA76-C2D0B1CBD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41" y="4449064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5" name="Freeform 600">
                <a:extLst>
                  <a:ext uri="{FF2B5EF4-FFF2-40B4-BE49-F238E27FC236}">
                    <a16:creationId xmlns:a16="http://schemas.microsoft.com/office/drawing/2014/main" id="{4F53AE18-4926-9F48-AE22-E6F656EAB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908" y="4420398"/>
                <a:ext cx="831213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6" name="Freeform 601">
                <a:extLst>
                  <a:ext uri="{FF2B5EF4-FFF2-40B4-BE49-F238E27FC236}">
                    <a16:creationId xmlns:a16="http://schemas.microsoft.com/office/drawing/2014/main" id="{B32D7B11-5466-7A40-B309-90AB9EAD7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19" y="3980793"/>
                <a:ext cx="550957" cy="347224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7" name="Freeform 602">
                <a:extLst>
                  <a:ext uri="{FF2B5EF4-FFF2-40B4-BE49-F238E27FC236}">
                    <a16:creationId xmlns:a16="http://schemas.microsoft.com/office/drawing/2014/main" id="{46B5911E-0C62-F941-850B-B715688E4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47" y="3767363"/>
                <a:ext cx="1455419" cy="758158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8" name="Freeform 604">
                <a:extLst>
                  <a:ext uri="{FF2B5EF4-FFF2-40B4-BE49-F238E27FC236}">
                    <a16:creationId xmlns:a16="http://schemas.microsoft.com/office/drawing/2014/main" id="{D2ED485D-50E2-2848-AF5C-190105003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80" y="4187852"/>
                <a:ext cx="130574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9" name="Freeform 605">
                <a:extLst>
                  <a:ext uri="{FF2B5EF4-FFF2-40B4-BE49-F238E27FC236}">
                    <a16:creationId xmlns:a16="http://schemas.microsoft.com/office/drawing/2014/main" id="{A4D26A9F-CE8F-2740-844C-DBF961F8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420" y="4226077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0" name="Freeform 606">
                <a:extLst>
                  <a:ext uri="{FF2B5EF4-FFF2-40B4-BE49-F238E27FC236}">
                    <a16:creationId xmlns:a16="http://schemas.microsoft.com/office/drawing/2014/main" id="{51035DBE-586F-8344-9D7B-5056D5290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59" y="4515963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1" name="Freeform 607">
                <a:extLst>
                  <a:ext uri="{FF2B5EF4-FFF2-40B4-BE49-F238E27FC236}">
                    <a16:creationId xmlns:a16="http://schemas.microsoft.com/office/drawing/2014/main" id="{69B49BA4-52D9-3B44-A328-8F8E5922A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90" y="5815664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2" name="Freeform 608">
                <a:extLst>
                  <a:ext uri="{FF2B5EF4-FFF2-40B4-BE49-F238E27FC236}">
                    <a16:creationId xmlns:a16="http://schemas.microsoft.com/office/drawing/2014/main" id="{D2341F41-EE75-3F40-AAEC-717C030E4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72" y="5806107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3" name="Freeform 609">
                <a:extLst>
                  <a:ext uri="{FF2B5EF4-FFF2-40B4-BE49-F238E27FC236}">
                    <a16:creationId xmlns:a16="http://schemas.microsoft.com/office/drawing/2014/main" id="{F2BBA442-9B96-C148-9FEE-36007AE31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38" y="5815664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4" name="Freeform 610">
                <a:extLst>
                  <a:ext uri="{FF2B5EF4-FFF2-40B4-BE49-F238E27FC236}">
                    <a16:creationId xmlns:a16="http://schemas.microsoft.com/office/drawing/2014/main" id="{72D7E87C-4465-E345-83D6-7DFDC8DE6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09" y="9138184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5" name="Freeform 611">
                <a:extLst>
                  <a:ext uri="{FF2B5EF4-FFF2-40B4-BE49-F238E27FC236}">
                    <a16:creationId xmlns:a16="http://schemas.microsoft.com/office/drawing/2014/main" id="{FDA21FC2-2172-A04F-92EF-CC92CC2F4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90" y="9119070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6" name="Freeform 612">
                <a:extLst>
                  <a:ext uri="{FF2B5EF4-FFF2-40B4-BE49-F238E27FC236}">
                    <a16:creationId xmlns:a16="http://schemas.microsoft.com/office/drawing/2014/main" id="{2E15CB23-2678-1947-A049-D02E8BE33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74" y="10785110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7" name="Rectangle 613">
                <a:extLst>
                  <a:ext uri="{FF2B5EF4-FFF2-40B4-BE49-F238E27FC236}">
                    <a16:creationId xmlns:a16="http://schemas.microsoft.com/office/drawing/2014/main" id="{C8A8512D-3655-3A4E-AD90-54AA5EC6F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809" y="5197669"/>
                <a:ext cx="3187" cy="3188"/>
              </a:xfrm>
              <a:prstGeom prst="rect">
                <a:avLst/>
              </a:pr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8" name="Freeform 614">
                <a:extLst>
                  <a:ext uri="{FF2B5EF4-FFF2-40B4-BE49-F238E27FC236}">
                    <a16:creationId xmlns:a16="http://schemas.microsoft.com/office/drawing/2014/main" id="{CC7AE785-E414-E944-A98D-4B38DE514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31" y="10504784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9" name="Freeform 615">
                <a:extLst>
                  <a:ext uri="{FF2B5EF4-FFF2-40B4-BE49-F238E27FC236}">
                    <a16:creationId xmlns:a16="http://schemas.microsoft.com/office/drawing/2014/main" id="{BE9BD587-C5A3-CE40-8052-5E95ECDDA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24" y="6733102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0" name="Freeform 616">
                <a:extLst>
                  <a:ext uri="{FF2B5EF4-FFF2-40B4-BE49-F238E27FC236}">
                    <a16:creationId xmlns:a16="http://schemas.microsoft.com/office/drawing/2014/main" id="{DBFBDB3C-F943-F54A-814B-E00D2DAE5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43" y="11766256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1" name="Freeform 617">
                <a:extLst>
                  <a:ext uri="{FF2B5EF4-FFF2-40B4-BE49-F238E27FC236}">
                    <a16:creationId xmlns:a16="http://schemas.microsoft.com/office/drawing/2014/main" id="{1F42D840-BC12-2440-BD93-CCA84A610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301" y="11747147"/>
                <a:ext cx="280257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2" name="Freeform 618">
                <a:extLst>
                  <a:ext uri="{FF2B5EF4-FFF2-40B4-BE49-F238E27FC236}">
                    <a16:creationId xmlns:a16="http://schemas.microsoft.com/office/drawing/2014/main" id="{DDC3688D-DD40-A84C-9725-5845F85FC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13" y="8501075"/>
                <a:ext cx="710195" cy="516056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3" name="Freeform 619">
                <a:extLst>
                  <a:ext uri="{FF2B5EF4-FFF2-40B4-BE49-F238E27FC236}">
                    <a16:creationId xmlns:a16="http://schemas.microsoft.com/office/drawing/2014/main" id="{C2C5AD6A-A519-D647-9035-A484A37CA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79" y="8641240"/>
                <a:ext cx="242036" cy="356780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4" name="Freeform 620">
                <a:extLst>
                  <a:ext uri="{FF2B5EF4-FFF2-40B4-BE49-F238E27FC236}">
                    <a16:creationId xmlns:a16="http://schemas.microsoft.com/office/drawing/2014/main" id="{50992300-8F87-E649-88A5-5E7C575CF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30" y="8752734"/>
                <a:ext cx="207006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5" name="Freeform 621">
                <a:extLst>
                  <a:ext uri="{FF2B5EF4-FFF2-40B4-BE49-F238E27FC236}">
                    <a16:creationId xmlns:a16="http://schemas.microsoft.com/office/drawing/2014/main" id="{17BEC7E4-2081-D341-815A-9219FF0F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621" y="8771849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6" name="Freeform 622">
                <a:extLst>
                  <a:ext uri="{FF2B5EF4-FFF2-40B4-BE49-F238E27FC236}">
                    <a16:creationId xmlns:a16="http://schemas.microsoft.com/office/drawing/2014/main" id="{BAE5DBED-7BE7-7F43-B09D-BBC4DB5B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24" y="8453294"/>
                <a:ext cx="754781" cy="786830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7" name="Freeform 623">
                <a:extLst>
                  <a:ext uri="{FF2B5EF4-FFF2-40B4-BE49-F238E27FC236}">
                    <a16:creationId xmlns:a16="http://schemas.microsoft.com/office/drawing/2014/main" id="{F089ACEC-0176-2942-85DA-463298ABE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33" y="8978907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8" name="Freeform 624">
                <a:extLst>
                  <a:ext uri="{FF2B5EF4-FFF2-40B4-BE49-F238E27FC236}">
                    <a16:creationId xmlns:a16="http://schemas.microsoft.com/office/drawing/2014/main" id="{97282541-E044-DC4A-AA63-1599DECED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71" y="9036247"/>
                <a:ext cx="598728" cy="888768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9" name="Freeform 625">
                <a:extLst>
                  <a:ext uri="{FF2B5EF4-FFF2-40B4-BE49-F238E27FC236}">
                    <a16:creationId xmlns:a16="http://schemas.microsoft.com/office/drawing/2014/main" id="{83F4339A-B479-114E-8E44-191218E3C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804" y="9867675"/>
                <a:ext cx="407644" cy="1984595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0" name="Freeform 626">
                <a:extLst>
                  <a:ext uri="{FF2B5EF4-FFF2-40B4-BE49-F238E27FC236}">
                    <a16:creationId xmlns:a16="http://schemas.microsoft.com/office/drawing/2014/main" id="{C92E8648-5BA1-2B42-A32F-E5465C359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73" y="9485408"/>
                <a:ext cx="598728" cy="653037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1" name="Freeform 627">
                <a:extLst>
                  <a:ext uri="{FF2B5EF4-FFF2-40B4-BE49-F238E27FC236}">
                    <a16:creationId xmlns:a16="http://schemas.microsoft.com/office/drawing/2014/main" id="{2DD67BF9-8600-0D4D-8BB8-670762B31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55" y="9950498"/>
                <a:ext cx="420384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2" name="Freeform 628">
                <a:extLst>
                  <a:ext uri="{FF2B5EF4-FFF2-40B4-BE49-F238E27FC236}">
                    <a16:creationId xmlns:a16="http://schemas.microsoft.com/office/drawing/2014/main" id="{E130544C-7160-9C44-AC5D-1E880345CF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607" y="8800517"/>
                <a:ext cx="1856691" cy="1882657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3" name="Freeform 629">
                <a:extLst>
                  <a:ext uri="{FF2B5EF4-FFF2-40B4-BE49-F238E27FC236}">
                    <a16:creationId xmlns:a16="http://schemas.microsoft.com/office/drawing/2014/main" id="{EFEB3271-668A-7145-A97B-56A7F7DBA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52" y="10485670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4" name="Freeform 630">
                <a:extLst>
                  <a:ext uri="{FF2B5EF4-FFF2-40B4-BE49-F238E27FC236}">
                    <a16:creationId xmlns:a16="http://schemas.microsoft.com/office/drawing/2014/main" id="{93810952-7A4B-9C4B-89C6-297D39B3B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607" y="10074735"/>
                <a:ext cx="961784" cy="1672410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5" name="Freeform 631">
                <a:extLst>
                  <a:ext uri="{FF2B5EF4-FFF2-40B4-BE49-F238E27FC236}">
                    <a16:creationId xmlns:a16="http://schemas.microsoft.com/office/drawing/2014/main" id="{1F233EC3-09C2-024E-B016-3631556CF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400" y="8313131"/>
                <a:ext cx="203824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6" name="Freeform 632">
                <a:extLst>
                  <a:ext uri="{FF2B5EF4-FFF2-40B4-BE49-F238E27FC236}">
                    <a16:creationId xmlns:a16="http://schemas.microsoft.com/office/drawing/2014/main" id="{D0969130-6F39-3946-9D9C-6F16C72E2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97" y="8520188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7" name="Freeform 633">
                <a:extLst>
                  <a:ext uri="{FF2B5EF4-FFF2-40B4-BE49-F238E27FC236}">
                    <a16:creationId xmlns:a16="http://schemas.microsoft.com/office/drawing/2014/main" id="{7B115579-B8AA-5648-A6EF-DFBC0E487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49" y="8360912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8" name="Freeform 634">
                <a:extLst>
                  <a:ext uri="{FF2B5EF4-FFF2-40B4-BE49-F238E27FC236}">
                    <a16:creationId xmlns:a16="http://schemas.microsoft.com/office/drawing/2014/main" id="{33706BCB-8E47-764C-88CA-F060AB211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84" y="8192083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9" name="Freeform 635">
                <a:extLst>
                  <a:ext uri="{FF2B5EF4-FFF2-40B4-BE49-F238E27FC236}">
                    <a16:creationId xmlns:a16="http://schemas.microsoft.com/office/drawing/2014/main" id="{7A58DA60-4961-024A-A1D8-362CF0B7A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40" y="7453035"/>
                <a:ext cx="1398095" cy="898323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0" name="Freeform 636">
                <a:extLst>
                  <a:ext uri="{FF2B5EF4-FFF2-40B4-BE49-F238E27FC236}">
                    <a16:creationId xmlns:a16="http://schemas.microsoft.com/office/drawing/2014/main" id="{68A89891-8C31-FC47-872C-10DBECA8A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414" y="8287648"/>
                <a:ext cx="280257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1" name="Freeform 637">
                <a:extLst>
                  <a:ext uri="{FF2B5EF4-FFF2-40B4-BE49-F238E27FC236}">
                    <a16:creationId xmlns:a16="http://schemas.microsoft.com/office/drawing/2014/main" id="{6001D2EF-F81A-144C-9C74-69005BF5E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414" y="8163411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2" name="Freeform 638">
                <a:extLst>
                  <a:ext uri="{FF2B5EF4-FFF2-40B4-BE49-F238E27FC236}">
                    <a16:creationId xmlns:a16="http://schemas.microsoft.com/office/drawing/2014/main" id="{45509F42-F6D3-EF43-851E-44B4AF8EB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48" y="8080584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3" name="Freeform 639">
                <a:extLst>
                  <a:ext uri="{FF2B5EF4-FFF2-40B4-BE49-F238E27FC236}">
                    <a16:creationId xmlns:a16="http://schemas.microsoft.com/office/drawing/2014/main" id="{0D74E89A-F7A4-3045-B503-7A38369C0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517" y="8080584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4" name="Freeform 640">
                <a:extLst>
                  <a:ext uri="{FF2B5EF4-FFF2-40B4-BE49-F238E27FC236}">
                    <a16:creationId xmlns:a16="http://schemas.microsoft.com/office/drawing/2014/main" id="{79ED1ECC-EC88-194A-9FD6-6A5158BDF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505" y="4965123"/>
                <a:ext cx="1812109" cy="1216877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5" name="Freeform 641">
                <a:extLst>
                  <a:ext uri="{FF2B5EF4-FFF2-40B4-BE49-F238E27FC236}">
                    <a16:creationId xmlns:a16="http://schemas.microsoft.com/office/drawing/2014/main" id="{87E3AAA3-BE5F-8045-B476-8191E1D2F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96" y="6516482"/>
                <a:ext cx="2697459" cy="1337928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6" name="Freeform 642">
                <a:extLst>
                  <a:ext uri="{FF2B5EF4-FFF2-40B4-BE49-F238E27FC236}">
                    <a16:creationId xmlns:a16="http://schemas.microsoft.com/office/drawing/2014/main" id="{B02F46F9-428B-ED49-BA02-BB79EE7723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17" y="4907785"/>
                <a:ext cx="3984086" cy="2048306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7" name="Freeform 643">
                <a:extLst>
                  <a:ext uri="{FF2B5EF4-FFF2-40B4-BE49-F238E27FC236}">
                    <a16:creationId xmlns:a16="http://schemas.microsoft.com/office/drawing/2014/main" id="{444D17B1-376D-2D4A-9A80-9500AB7F4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540" y="946629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8" name="Freeform 644">
                <a:extLst>
                  <a:ext uri="{FF2B5EF4-FFF2-40B4-BE49-F238E27FC236}">
                    <a16:creationId xmlns:a16="http://schemas.microsoft.com/office/drawing/2014/main" id="{4A5AAE53-473F-A240-9B85-4675429B2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72" y="9447184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9" name="Freeform 645">
                <a:extLst>
                  <a:ext uri="{FF2B5EF4-FFF2-40B4-BE49-F238E27FC236}">
                    <a16:creationId xmlns:a16="http://schemas.microsoft.com/office/drawing/2014/main" id="{24AEBC16-3D99-5F42-8EAF-040FF9601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64" y="6414547"/>
                <a:ext cx="289811" cy="159278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0" name="Freeform 646">
                <a:extLst>
                  <a:ext uri="{FF2B5EF4-FFF2-40B4-BE49-F238E27FC236}">
                    <a16:creationId xmlns:a16="http://schemas.microsoft.com/office/drawing/2014/main" id="{35157408-3C42-F940-9968-95A95E1AF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90" y="6545153"/>
                <a:ext cx="347132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1" name="Freeform 647">
                <a:extLst>
                  <a:ext uri="{FF2B5EF4-FFF2-40B4-BE49-F238E27FC236}">
                    <a16:creationId xmlns:a16="http://schemas.microsoft.com/office/drawing/2014/main" id="{6ADA3833-FCFA-5846-94D7-868360553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69" y="6656647"/>
                <a:ext cx="531849" cy="516056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2" name="Freeform 648">
                <a:extLst>
                  <a:ext uri="{FF2B5EF4-FFF2-40B4-BE49-F238E27FC236}">
                    <a16:creationId xmlns:a16="http://schemas.microsoft.com/office/drawing/2014/main" id="{09FC13A3-7DD2-724D-A248-741C44169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87" y="6685317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3" name="Freeform 649">
                <a:extLst>
                  <a:ext uri="{FF2B5EF4-FFF2-40B4-BE49-F238E27FC236}">
                    <a16:creationId xmlns:a16="http://schemas.microsoft.com/office/drawing/2014/main" id="{3B600B97-BE6B-3A41-8E29-53FE6C1B9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911" y="6414547"/>
                <a:ext cx="617836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4" name="Freeform 650">
                <a:extLst>
                  <a:ext uri="{FF2B5EF4-FFF2-40B4-BE49-F238E27FC236}">
                    <a16:creationId xmlns:a16="http://schemas.microsoft.com/office/drawing/2014/main" id="{BDD8842A-592D-B241-8A11-A01921D43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51" y="6621608"/>
                <a:ext cx="207006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5" name="Freeform 651">
                <a:extLst>
                  <a:ext uri="{FF2B5EF4-FFF2-40B4-BE49-F238E27FC236}">
                    <a16:creationId xmlns:a16="http://schemas.microsoft.com/office/drawing/2014/main" id="{464EF3FE-1FBE-284B-9DFF-B6F1FAE043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94" y="6395432"/>
                <a:ext cx="194269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6" name="Freeform 652">
                <a:extLst>
                  <a:ext uri="{FF2B5EF4-FFF2-40B4-BE49-F238E27FC236}">
                    <a16:creationId xmlns:a16="http://schemas.microsoft.com/office/drawing/2014/main" id="{831DCAD6-D548-A644-8401-6D78D8475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730" y="6481442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7" name="Freeform 653">
                <a:extLst>
                  <a:ext uri="{FF2B5EF4-FFF2-40B4-BE49-F238E27FC236}">
                    <a16:creationId xmlns:a16="http://schemas.microsoft.com/office/drawing/2014/main" id="{F68CE140-4D1C-2441-BDD7-AA3C6F6FE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80" y="6264825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8" name="Freeform 654">
                <a:extLst>
                  <a:ext uri="{FF2B5EF4-FFF2-40B4-BE49-F238E27FC236}">
                    <a16:creationId xmlns:a16="http://schemas.microsoft.com/office/drawing/2014/main" id="{EB8F1624-5F9C-FD40-9844-F7DB99ED2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92" y="5984497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9" name="Freeform 655">
                <a:extLst>
                  <a:ext uri="{FF2B5EF4-FFF2-40B4-BE49-F238E27FC236}">
                    <a16:creationId xmlns:a16="http://schemas.microsoft.com/office/drawing/2014/main" id="{DD42B213-A009-844C-963F-82D9BDC16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83" y="6172447"/>
                <a:ext cx="417198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0" name="Freeform 656">
                <a:extLst>
                  <a:ext uri="{FF2B5EF4-FFF2-40B4-BE49-F238E27FC236}">
                    <a16:creationId xmlns:a16="http://schemas.microsoft.com/office/drawing/2014/main" id="{98FEE145-9FE1-154E-8444-921EF5CE7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55" y="6322166"/>
                <a:ext cx="831213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1" name="Freeform 657">
                <a:extLst>
                  <a:ext uri="{FF2B5EF4-FFF2-40B4-BE49-F238E27FC236}">
                    <a16:creationId xmlns:a16="http://schemas.microsoft.com/office/drawing/2014/main" id="{4DCB6457-0F32-3348-B608-AC14CB925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809" y="6506926"/>
                <a:ext cx="280257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2" name="Freeform 658">
                <a:extLst>
                  <a:ext uri="{FF2B5EF4-FFF2-40B4-BE49-F238E27FC236}">
                    <a16:creationId xmlns:a16="http://schemas.microsoft.com/office/drawing/2014/main" id="{11F3BA13-4B33-B147-82E5-873B0FA31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724" y="6086434"/>
                <a:ext cx="439492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3" name="Freeform 659">
                <a:extLst>
                  <a:ext uri="{FF2B5EF4-FFF2-40B4-BE49-F238E27FC236}">
                    <a16:creationId xmlns:a16="http://schemas.microsoft.com/office/drawing/2014/main" id="{1B5B95D0-BF43-0C4A-AFCE-040D1BEEF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815" y="6067321"/>
                <a:ext cx="270701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4" name="Freeform 660">
                <a:extLst>
                  <a:ext uri="{FF2B5EF4-FFF2-40B4-BE49-F238E27FC236}">
                    <a16:creationId xmlns:a16="http://schemas.microsoft.com/office/drawing/2014/main" id="{7B59CE6D-9B39-2B41-A8BC-82319A93A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815" y="5955827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5" name="Freeform 661">
                <a:extLst>
                  <a:ext uri="{FF2B5EF4-FFF2-40B4-BE49-F238E27FC236}">
                    <a16:creationId xmlns:a16="http://schemas.microsoft.com/office/drawing/2014/main" id="{D277EE6B-F510-E646-A75C-05528D3CB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724" y="5853892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6" name="Freeform 662">
                <a:extLst>
                  <a:ext uri="{FF2B5EF4-FFF2-40B4-BE49-F238E27FC236}">
                    <a16:creationId xmlns:a16="http://schemas.microsoft.com/office/drawing/2014/main" id="{181D90EF-6D5E-CA48-B543-6E0F87B0F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37" y="6143776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7" name="Freeform 663">
                <a:extLst>
                  <a:ext uri="{FF2B5EF4-FFF2-40B4-BE49-F238E27FC236}">
                    <a16:creationId xmlns:a16="http://schemas.microsoft.com/office/drawing/2014/main" id="{6558B057-EEA7-D641-A4BD-CE04E3392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49" y="6162886"/>
                <a:ext cx="445860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8" name="Freeform 664">
                <a:extLst>
                  <a:ext uri="{FF2B5EF4-FFF2-40B4-BE49-F238E27FC236}">
                    <a16:creationId xmlns:a16="http://schemas.microsoft.com/office/drawing/2014/main" id="{AF20CCFF-C419-1649-B1BA-8A00B411C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50" y="6573825"/>
                <a:ext cx="429938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9" name="Freeform 665">
                <a:extLst>
                  <a:ext uri="{FF2B5EF4-FFF2-40B4-BE49-F238E27FC236}">
                    <a16:creationId xmlns:a16="http://schemas.microsoft.com/office/drawing/2014/main" id="{5D747E76-ACB0-C541-9606-5DEE74F59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515" y="6564267"/>
                <a:ext cx="156052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0" name="Freeform 666">
                <a:extLst>
                  <a:ext uri="{FF2B5EF4-FFF2-40B4-BE49-F238E27FC236}">
                    <a16:creationId xmlns:a16="http://schemas.microsoft.com/office/drawing/2014/main" id="{FC5B9A8C-9C10-3542-BD93-877709913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210" y="6666203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1" name="Freeform 667">
                <a:extLst>
                  <a:ext uri="{FF2B5EF4-FFF2-40B4-BE49-F238E27FC236}">
                    <a16:creationId xmlns:a16="http://schemas.microsoft.com/office/drawing/2014/main" id="{827E1734-E9DC-A340-8EA8-9FE3CEB05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55" y="6815924"/>
                <a:ext cx="299365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2" name="Freeform 668">
                <a:extLst>
                  <a:ext uri="{FF2B5EF4-FFF2-40B4-BE49-F238E27FC236}">
                    <a16:creationId xmlns:a16="http://schemas.microsoft.com/office/drawing/2014/main" id="{06F5785D-A89A-274C-AA09-0FCD035F1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44" y="6771327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3" name="Freeform 669">
                <a:extLst>
                  <a:ext uri="{FF2B5EF4-FFF2-40B4-BE49-F238E27FC236}">
                    <a16:creationId xmlns:a16="http://schemas.microsoft.com/office/drawing/2014/main" id="{DF8290F6-76BA-034A-A909-BA20D97D5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62" y="6704430"/>
                <a:ext cx="207006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4" name="Freeform 670">
                <a:extLst>
                  <a:ext uri="{FF2B5EF4-FFF2-40B4-BE49-F238E27FC236}">
                    <a16:creationId xmlns:a16="http://schemas.microsoft.com/office/drawing/2014/main" id="{51CB0E2C-30AE-A94B-A183-2B980D557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700" y="6554712"/>
                <a:ext cx="328029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5" name="Freeform 671">
                <a:extLst>
                  <a:ext uri="{FF2B5EF4-FFF2-40B4-BE49-F238E27FC236}">
                    <a16:creationId xmlns:a16="http://schemas.microsoft.com/office/drawing/2014/main" id="{678454CA-FBC6-5B48-BB75-FF2E1D934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94" y="6956090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6" name="Freeform 672">
                <a:extLst>
                  <a:ext uri="{FF2B5EF4-FFF2-40B4-BE49-F238E27FC236}">
                    <a16:creationId xmlns:a16="http://schemas.microsoft.com/office/drawing/2014/main" id="{82E59CA1-EBB2-2B45-8791-F242B1317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45" y="6940158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7" name="Freeform 673">
                <a:extLst>
                  <a:ext uri="{FF2B5EF4-FFF2-40B4-BE49-F238E27FC236}">
                    <a16:creationId xmlns:a16="http://schemas.microsoft.com/office/drawing/2014/main" id="{0801016A-5404-F24B-9F14-2D3D3C3EC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81" y="6911492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8" name="Freeform 674">
                <a:extLst>
                  <a:ext uri="{FF2B5EF4-FFF2-40B4-BE49-F238E27FC236}">
                    <a16:creationId xmlns:a16="http://schemas.microsoft.com/office/drawing/2014/main" id="{ED50E548-D6A6-4248-A2F1-385CDE1B4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50" y="6930605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9" name="Freeform 675">
                <a:extLst>
                  <a:ext uri="{FF2B5EF4-FFF2-40B4-BE49-F238E27FC236}">
                    <a16:creationId xmlns:a16="http://schemas.microsoft.com/office/drawing/2014/main" id="{0803BBA1-626F-E843-BAFB-14394472C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632" y="6984757"/>
                <a:ext cx="178346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0" name="Freeform 676">
                <a:extLst>
                  <a:ext uri="{FF2B5EF4-FFF2-40B4-BE49-F238E27FC236}">
                    <a16:creationId xmlns:a16="http://schemas.microsoft.com/office/drawing/2014/main" id="{178768F5-6301-7F4D-A3D8-11708588A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511" y="7061211"/>
                <a:ext cx="923569" cy="783642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1" name="Freeform 677">
                <a:extLst>
                  <a:ext uri="{FF2B5EF4-FFF2-40B4-BE49-F238E27FC236}">
                    <a16:creationId xmlns:a16="http://schemas.microsoft.com/office/drawing/2014/main" id="{6B1A816B-0084-E14F-AA7D-4FE528378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619" y="7070769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2" name="Freeform 678">
                <a:extLst>
                  <a:ext uri="{FF2B5EF4-FFF2-40B4-BE49-F238E27FC236}">
                    <a16:creationId xmlns:a16="http://schemas.microsoft.com/office/drawing/2014/main" id="{551C4547-AEE0-C34E-B53C-A4730DC17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56" y="6844593"/>
                <a:ext cx="328029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3" name="Freeform 679">
                <a:extLst>
                  <a:ext uri="{FF2B5EF4-FFF2-40B4-BE49-F238E27FC236}">
                    <a16:creationId xmlns:a16="http://schemas.microsoft.com/office/drawing/2014/main" id="{F3F8069C-22B9-324B-BD0E-30070FE5B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76" y="6956090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4" name="Freeform 680">
                <a:extLst>
                  <a:ext uri="{FF2B5EF4-FFF2-40B4-BE49-F238E27FC236}">
                    <a16:creationId xmlns:a16="http://schemas.microsoft.com/office/drawing/2014/main" id="{1D2090DA-2381-7541-B3D1-988A129E9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77" y="7574085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5" name="Freeform 681">
                <a:extLst>
                  <a:ext uri="{FF2B5EF4-FFF2-40B4-BE49-F238E27FC236}">
                    <a16:creationId xmlns:a16="http://schemas.microsoft.com/office/drawing/2014/main" id="{206725B7-A951-7947-9AC0-3A51F0719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84" y="7220488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6" name="Freeform 682">
                <a:extLst>
                  <a:ext uri="{FF2B5EF4-FFF2-40B4-BE49-F238E27FC236}">
                    <a16:creationId xmlns:a16="http://schemas.microsoft.com/office/drawing/2014/main" id="{A22EA480-FF70-EE49-AF7A-8C7B51A66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63" y="7201376"/>
                <a:ext cx="464970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7" name="Freeform 683">
                <a:extLst>
                  <a:ext uri="{FF2B5EF4-FFF2-40B4-BE49-F238E27FC236}">
                    <a16:creationId xmlns:a16="http://schemas.microsoft.com/office/drawing/2014/main" id="{D63FAB36-F9D6-9044-B383-7E21FFFCC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89" y="6946534"/>
                <a:ext cx="885352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8" name="Freeform 684">
                <a:extLst>
                  <a:ext uri="{FF2B5EF4-FFF2-40B4-BE49-F238E27FC236}">
                    <a16:creationId xmlns:a16="http://schemas.microsoft.com/office/drawing/2014/main" id="{9172D778-099C-ED4D-B4E4-E01DC6FF4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63" y="7481704"/>
                <a:ext cx="980893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9" name="Freeform 685">
                <a:extLst>
                  <a:ext uri="{FF2B5EF4-FFF2-40B4-BE49-F238E27FC236}">
                    <a16:creationId xmlns:a16="http://schemas.microsoft.com/office/drawing/2014/main" id="{8D97FDB0-94F9-D94C-8220-BA530B8E9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73" y="7424361"/>
                <a:ext cx="194269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0" name="Freeform 686">
                <a:extLst>
                  <a:ext uri="{FF2B5EF4-FFF2-40B4-BE49-F238E27FC236}">
                    <a16:creationId xmlns:a16="http://schemas.microsoft.com/office/drawing/2014/main" id="{3A92AED9-BCE3-ED4B-8955-F13B8887D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127" y="7351097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1" name="Freeform 687">
                <a:extLst>
                  <a:ext uri="{FF2B5EF4-FFF2-40B4-BE49-F238E27FC236}">
                    <a16:creationId xmlns:a16="http://schemas.microsoft.com/office/drawing/2014/main" id="{1D65EC56-06BC-BA44-86F9-21C1E9723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73" y="7462591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2" name="Freeform 688">
                <a:extLst>
                  <a:ext uri="{FF2B5EF4-FFF2-40B4-BE49-F238E27FC236}">
                    <a16:creationId xmlns:a16="http://schemas.microsoft.com/office/drawing/2014/main" id="{3B2D8CAD-297F-C643-B201-74FAD51F0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57" y="7424361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3" name="Freeform 689">
                <a:extLst>
                  <a:ext uri="{FF2B5EF4-FFF2-40B4-BE49-F238E27FC236}">
                    <a16:creationId xmlns:a16="http://schemas.microsoft.com/office/drawing/2014/main" id="{272D3C81-0E02-B24A-8BFA-FA1807F18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43" y="7790700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4" name="Freeform 690">
                <a:extLst>
                  <a:ext uri="{FF2B5EF4-FFF2-40B4-BE49-F238E27FC236}">
                    <a16:creationId xmlns:a16="http://schemas.microsoft.com/office/drawing/2014/main" id="{89348878-6941-194A-BCE6-26C1A5C58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79" y="8137927"/>
                <a:ext cx="496816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5" name="Freeform 691">
                <a:extLst>
                  <a:ext uri="{FF2B5EF4-FFF2-40B4-BE49-F238E27FC236}">
                    <a16:creationId xmlns:a16="http://schemas.microsoft.com/office/drawing/2014/main" id="{9E579537-3977-1740-B6EF-0E1B3764F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68" y="7790700"/>
                <a:ext cx="382166" cy="458718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6" name="Freeform 692">
                <a:extLst>
                  <a:ext uri="{FF2B5EF4-FFF2-40B4-BE49-F238E27FC236}">
                    <a16:creationId xmlns:a16="http://schemas.microsoft.com/office/drawing/2014/main" id="{CE33AE70-D286-2A40-88A7-C6A11F31F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70" y="6892379"/>
                <a:ext cx="512742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7" name="Freeform 693">
                <a:extLst>
                  <a:ext uri="{FF2B5EF4-FFF2-40B4-BE49-F238E27FC236}">
                    <a16:creationId xmlns:a16="http://schemas.microsoft.com/office/drawing/2014/main" id="{ABE4BF7C-2998-0543-8369-8D94BAF19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68" y="6752215"/>
                <a:ext cx="831213" cy="487387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8" name="Freeform 694">
                <a:extLst>
                  <a:ext uri="{FF2B5EF4-FFF2-40B4-BE49-F238E27FC236}">
                    <a16:creationId xmlns:a16="http://schemas.microsoft.com/office/drawing/2014/main" id="{7B06F1F1-A88E-A341-993C-6DAA0DB1D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60" y="7293757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9" name="Freeform 695">
                <a:extLst>
                  <a:ext uri="{FF2B5EF4-FFF2-40B4-BE49-F238E27FC236}">
                    <a16:creationId xmlns:a16="http://schemas.microsoft.com/office/drawing/2014/main" id="{8889DFD0-D609-E749-8147-9915FCB41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122" y="6921048"/>
                <a:ext cx="681528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0" name="Freeform 696">
                <a:extLst>
                  <a:ext uri="{FF2B5EF4-FFF2-40B4-BE49-F238E27FC236}">
                    <a16:creationId xmlns:a16="http://schemas.microsoft.com/office/drawing/2014/main" id="{2CB2880B-2D98-9343-BCF9-9F06F96B2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70" y="7013428"/>
                <a:ext cx="372611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1" name="Freeform 697">
                <a:extLst>
                  <a:ext uri="{FF2B5EF4-FFF2-40B4-BE49-F238E27FC236}">
                    <a16:creationId xmlns:a16="http://schemas.microsoft.com/office/drawing/2014/main" id="{D72ADA0E-21AC-A645-880D-81BA8F54A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507" y="7230045"/>
                <a:ext cx="773890" cy="691264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2" name="Freeform 698">
                <a:extLst>
                  <a:ext uri="{FF2B5EF4-FFF2-40B4-BE49-F238E27FC236}">
                    <a16:creationId xmlns:a16="http://schemas.microsoft.com/office/drawing/2014/main" id="{3FFFFFEB-E411-C940-8220-E2E6C71BF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89" y="7144036"/>
                <a:ext cx="700639" cy="496943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3" name="Freeform 699">
                <a:extLst>
                  <a:ext uri="{FF2B5EF4-FFF2-40B4-BE49-F238E27FC236}">
                    <a16:creationId xmlns:a16="http://schemas.microsoft.com/office/drawing/2014/main" id="{9CD7371F-3CAD-9046-A347-DE0AC6B1B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96" y="6742657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4" name="Freeform 700">
                <a:extLst>
                  <a:ext uri="{FF2B5EF4-FFF2-40B4-BE49-F238E27FC236}">
                    <a16:creationId xmlns:a16="http://schemas.microsoft.com/office/drawing/2014/main" id="{AA4EE049-804C-E44F-BABC-7DE895D0B6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420" y="6153333"/>
                <a:ext cx="1894910" cy="907881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5" name="Freeform 701">
                <a:extLst>
                  <a:ext uri="{FF2B5EF4-FFF2-40B4-BE49-F238E27FC236}">
                    <a16:creationId xmlns:a16="http://schemas.microsoft.com/office/drawing/2014/main" id="{AA212472-6948-2840-8C6C-B6D1A0317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902" y="7284198"/>
                <a:ext cx="1308920" cy="1395266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6" name="Freeform 702">
                <a:extLst>
                  <a:ext uri="{FF2B5EF4-FFF2-40B4-BE49-F238E27FC236}">
                    <a16:creationId xmlns:a16="http://schemas.microsoft.com/office/drawing/2014/main" id="{1DF30FA7-62D2-5141-9EC3-7CF866A88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337" y="7669650"/>
                <a:ext cx="382166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7" name="Freeform 703">
                <a:extLst>
                  <a:ext uri="{FF2B5EF4-FFF2-40B4-BE49-F238E27FC236}">
                    <a16:creationId xmlns:a16="http://schemas.microsoft.com/office/drawing/2014/main" id="{D1F8B9E5-DFC0-F146-9730-C445AF117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93" y="7781142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8" name="Freeform 704">
                <a:extLst>
                  <a:ext uri="{FF2B5EF4-FFF2-40B4-BE49-F238E27FC236}">
                    <a16:creationId xmlns:a16="http://schemas.microsoft.com/office/drawing/2014/main" id="{015E1E78-8003-144A-AA2C-2C5A84D69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67" y="8071028"/>
                <a:ext cx="391722" cy="719933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9" name="Freeform 705">
                <a:extLst>
                  <a:ext uri="{FF2B5EF4-FFF2-40B4-BE49-F238E27FC236}">
                    <a16:creationId xmlns:a16="http://schemas.microsoft.com/office/drawing/2014/main" id="{D1B80AAA-0C89-3742-805A-64BAA2983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44" y="7921307"/>
                <a:ext cx="356689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0" name="Freeform 706">
                <a:extLst>
                  <a:ext uri="{FF2B5EF4-FFF2-40B4-BE49-F238E27FC236}">
                    <a16:creationId xmlns:a16="http://schemas.microsoft.com/office/drawing/2014/main" id="{15033C60-A607-E041-A663-E1582EA63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841" y="7978648"/>
                <a:ext cx="343950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1" name="Freeform 707">
                <a:extLst>
                  <a:ext uri="{FF2B5EF4-FFF2-40B4-BE49-F238E27FC236}">
                    <a16:creationId xmlns:a16="http://schemas.microsoft.com/office/drawing/2014/main" id="{81F3CC98-C869-634C-A163-749E27948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65" y="9119070"/>
                <a:ext cx="420384" cy="356780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2" name="Freeform 708">
                <a:extLst>
                  <a:ext uri="{FF2B5EF4-FFF2-40B4-BE49-F238E27FC236}">
                    <a16:creationId xmlns:a16="http://schemas.microsoft.com/office/drawing/2014/main" id="{F74DEF30-3EC3-8943-96D7-22FE0E6D5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95" y="9176414"/>
                <a:ext cx="477709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3" name="Freeform 709">
                <a:extLst>
                  <a:ext uri="{FF2B5EF4-FFF2-40B4-BE49-F238E27FC236}">
                    <a16:creationId xmlns:a16="http://schemas.microsoft.com/office/drawing/2014/main" id="{3CC6F859-F7C3-4041-AFE2-4E4958350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116" y="8829189"/>
                <a:ext cx="477709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4" name="Freeform 710">
                <a:extLst>
                  <a:ext uri="{FF2B5EF4-FFF2-40B4-BE49-F238E27FC236}">
                    <a16:creationId xmlns:a16="http://schemas.microsoft.com/office/drawing/2014/main" id="{87A782AD-7601-784F-A287-5ACFD82F7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77" y="8717692"/>
                <a:ext cx="458601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5" name="Freeform 711">
                <a:extLst>
                  <a:ext uri="{FF2B5EF4-FFF2-40B4-BE49-F238E27FC236}">
                    <a16:creationId xmlns:a16="http://schemas.microsoft.com/office/drawing/2014/main" id="{EE7F4B74-2102-E742-87C2-BE73211B3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56" y="7679206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6" name="Freeform 712">
                <a:extLst>
                  <a:ext uri="{FF2B5EF4-FFF2-40B4-BE49-F238E27FC236}">
                    <a16:creationId xmlns:a16="http://schemas.microsoft.com/office/drawing/2014/main" id="{F402D2A7-441D-C14A-B4C1-8678AE51B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413" y="7574085"/>
                <a:ext cx="347132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7" name="Freeform 713">
                <a:extLst>
                  <a:ext uri="{FF2B5EF4-FFF2-40B4-BE49-F238E27FC236}">
                    <a16:creationId xmlns:a16="http://schemas.microsoft.com/office/drawing/2014/main" id="{D8D07B08-250F-8A4A-8BFF-A7EDFDC8D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97" y="8360912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8" name="Freeform 714">
                <a:extLst>
                  <a:ext uri="{FF2B5EF4-FFF2-40B4-BE49-F238E27FC236}">
                    <a16:creationId xmlns:a16="http://schemas.microsoft.com/office/drawing/2014/main" id="{049C3C89-A489-5243-A03C-FD7677CAC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85" y="8743176"/>
                <a:ext cx="207006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9" name="Freeform 715">
                <a:extLst>
                  <a:ext uri="{FF2B5EF4-FFF2-40B4-BE49-F238E27FC236}">
                    <a16:creationId xmlns:a16="http://schemas.microsoft.com/office/drawing/2014/main" id="{5CBD81E4-0258-DF48-8ED7-08383CE92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79" y="6264825"/>
                <a:ext cx="2799372" cy="1825317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0" name="Freeform 716">
                <a:extLst>
                  <a:ext uri="{FF2B5EF4-FFF2-40B4-BE49-F238E27FC236}">
                    <a16:creationId xmlns:a16="http://schemas.microsoft.com/office/drawing/2014/main" id="{A308C1E6-8AFE-8744-8259-7A6A48EF5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93" y="6357209"/>
                <a:ext cx="1464971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1" name="Freeform 717">
                <a:extLst>
                  <a:ext uri="{FF2B5EF4-FFF2-40B4-BE49-F238E27FC236}">
                    <a16:creationId xmlns:a16="http://schemas.microsoft.com/office/drawing/2014/main" id="{10FB71C5-24A8-774C-9F56-BF64D79FF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322" y="5133959"/>
                <a:ext cx="585988" cy="1009820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2" name="Freeform 718">
                <a:extLst>
                  <a:ext uri="{FF2B5EF4-FFF2-40B4-BE49-F238E27FC236}">
                    <a16:creationId xmlns:a16="http://schemas.microsoft.com/office/drawing/2014/main" id="{70751EE4-AC1C-0241-ADDD-8B094A207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60" y="5057506"/>
                <a:ext cx="503186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3" name="Freeform 719">
                <a:extLst>
                  <a:ext uri="{FF2B5EF4-FFF2-40B4-BE49-F238E27FC236}">
                    <a16:creationId xmlns:a16="http://schemas.microsoft.com/office/drawing/2014/main" id="{96FF65CE-91AC-7441-83A3-A3F4B1A5D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512" y="4965123"/>
                <a:ext cx="1194271" cy="1000262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4" name="Freeform 720">
                <a:extLst>
                  <a:ext uri="{FF2B5EF4-FFF2-40B4-BE49-F238E27FC236}">
                    <a16:creationId xmlns:a16="http://schemas.microsoft.com/office/drawing/2014/main" id="{259DF572-3CBE-AD4D-946F-BE7E1A6A93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37" y="4366242"/>
                <a:ext cx="7563713" cy="2637631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5" name="Freeform 721">
                <a:extLst>
                  <a:ext uri="{FF2B5EF4-FFF2-40B4-BE49-F238E27FC236}">
                    <a16:creationId xmlns:a16="http://schemas.microsoft.com/office/drawing/2014/main" id="{5B6D66F8-F82A-3543-B053-C6D23CAEB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57" y="6226601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6" name="Freeform 722">
                <a:extLst>
                  <a:ext uri="{FF2B5EF4-FFF2-40B4-BE49-F238E27FC236}">
                    <a16:creationId xmlns:a16="http://schemas.microsoft.com/office/drawing/2014/main" id="{820B6CED-99FA-5A43-AA3A-44F959FE3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519" y="6516482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7" name="Freeform 723">
                <a:extLst>
                  <a:ext uri="{FF2B5EF4-FFF2-40B4-BE49-F238E27FC236}">
                    <a16:creationId xmlns:a16="http://schemas.microsoft.com/office/drawing/2014/main" id="{7BF731A8-6AE1-6245-BD6A-6B26AF10C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64" y="7153594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8" name="Freeform 724">
                <a:extLst>
                  <a:ext uri="{FF2B5EF4-FFF2-40B4-BE49-F238E27FC236}">
                    <a16:creationId xmlns:a16="http://schemas.microsoft.com/office/drawing/2014/main" id="{978F1E2D-0232-E348-9A2D-BA5D07E80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63" y="6901934"/>
                <a:ext cx="299365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9" name="Freeform 725">
                <a:extLst>
                  <a:ext uri="{FF2B5EF4-FFF2-40B4-BE49-F238E27FC236}">
                    <a16:creationId xmlns:a16="http://schemas.microsoft.com/office/drawing/2014/main" id="{15E02979-E500-6441-B07C-ECA309690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67" y="6162886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0" name="Freeform 726">
                <a:extLst>
                  <a:ext uri="{FF2B5EF4-FFF2-40B4-BE49-F238E27FC236}">
                    <a16:creationId xmlns:a16="http://schemas.microsoft.com/office/drawing/2014/main" id="{17BE7A23-E054-7C4F-84C6-81D8A378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229" y="6153333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1" name="Freeform 727">
                <a:extLst>
                  <a:ext uri="{FF2B5EF4-FFF2-40B4-BE49-F238E27FC236}">
                    <a16:creationId xmlns:a16="http://schemas.microsoft.com/office/drawing/2014/main" id="{36120790-AD84-F74A-A94B-20D07A499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90" y="6854150"/>
                <a:ext cx="585988" cy="430049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2" name="Freeform 728">
                <a:extLst>
                  <a:ext uri="{FF2B5EF4-FFF2-40B4-BE49-F238E27FC236}">
                    <a16:creationId xmlns:a16="http://schemas.microsoft.com/office/drawing/2014/main" id="{C40B15B0-889E-EE4C-B7C3-71512471A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90" y="6946534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3" name="Freeform 729">
                <a:extLst>
                  <a:ext uri="{FF2B5EF4-FFF2-40B4-BE49-F238E27FC236}">
                    <a16:creationId xmlns:a16="http://schemas.microsoft.com/office/drawing/2014/main" id="{FF7758AB-11D3-5743-9C0E-30A25B119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42" y="9510893"/>
                <a:ext cx="493634" cy="825057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4" name="Freeform 730">
                <a:extLst>
                  <a:ext uri="{FF2B5EF4-FFF2-40B4-BE49-F238E27FC236}">
                    <a16:creationId xmlns:a16="http://schemas.microsoft.com/office/drawing/2014/main" id="{8A89E59B-84DD-D743-A2A5-52489A5F2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107" y="9485408"/>
                <a:ext cx="149682" cy="353597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5" name="Freeform 731">
                <a:extLst>
                  <a:ext uri="{FF2B5EF4-FFF2-40B4-BE49-F238E27FC236}">
                    <a16:creationId xmlns:a16="http://schemas.microsoft.com/office/drawing/2014/main" id="{9047E9AE-D838-7948-9F8F-E80D7845F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35" y="9418512"/>
                <a:ext cx="560510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6" name="Freeform 732">
                <a:extLst>
                  <a:ext uri="{FF2B5EF4-FFF2-40B4-BE49-F238E27FC236}">
                    <a16:creationId xmlns:a16="http://schemas.microsoft.com/office/drawing/2014/main" id="{AB33D613-25F4-0B4B-8B23-091112A90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86" y="9839004"/>
                <a:ext cx="595543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7" name="Freeform 733">
                <a:extLst>
                  <a:ext uri="{FF2B5EF4-FFF2-40B4-BE49-F238E27FC236}">
                    <a16:creationId xmlns:a16="http://schemas.microsoft.com/office/drawing/2014/main" id="{3FA826E9-C452-B542-9F26-416A868D1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908" y="8781406"/>
                <a:ext cx="850322" cy="888768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8" name="Freeform 734">
                <a:extLst>
                  <a:ext uri="{FF2B5EF4-FFF2-40B4-BE49-F238E27FC236}">
                    <a16:creationId xmlns:a16="http://schemas.microsoft.com/office/drawing/2014/main" id="{E3B547E5-1CE1-B243-8ADE-B2C4AED7B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52" y="9307021"/>
                <a:ext cx="525480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9" name="Freeform 735">
                <a:extLst>
                  <a:ext uri="{FF2B5EF4-FFF2-40B4-BE49-F238E27FC236}">
                    <a16:creationId xmlns:a16="http://schemas.microsoft.com/office/drawing/2014/main" id="{231C40DF-64F6-CC45-A1FA-5FD58274E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35" y="9867675"/>
                <a:ext cx="429938" cy="449162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0" name="Freeform 736">
                <a:extLst>
                  <a:ext uri="{FF2B5EF4-FFF2-40B4-BE49-F238E27FC236}">
                    <a16:creationId xmlns:a16="http://schemas.microsoft.com/office/drawing/2014/main" id="{72546065-AC31-BB4C-BCE2-55E6ABE94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419" y="9775292"/>
                <a:ext cx="366244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1" name="Freeform 737">
                <a:extLst>
                  <a:ext uri="{FF2B5EF4-FFF2-40B4-BE49-F238E27FC236}">
                    <a16:creationId xmlns:a16="http://schemas.microsoft.com/office/drawing/2014/main" id="{9B103797-DF96-8641-B59B-08AAF5E76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42" y="10259495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2" name="Freeform 738">
                <a:extLst>
                  <a:ext uri="{FF2B5EF4-FFF2-40B4-BE49-F238E27FC236}">
                    <a16:creationId xmlns:a16="http://schemas.microsoft.com/office/drawing/2014/main" id="{BF3FF1A4-9766-A648-AC59-1D1EF123C6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52" y="10090662"/>
                <a:ext cx="738854" cy="646664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3" name="Freeform 739">
                <a:extLst>
                  <a:ext uri="{FF2B5EF4-FFF2-40B4-BE49-F238E27FC236}">
                    <a16:creationId xmlns:a16="http://schemas.microsoft.com/office/drawing/2014/main" id="{AADDF838-2E85-F846-B613-730273252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59" y="10399660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4" name="Freeform 740">
                <a:extLst>
                  <a:ext uri="{FF2B5EF4-FFF2-40B4-BE49-F238E27FC236}">
                    <a16:creationId xmlns:a16="http://schemas.microsoft.com/office/drawing/2014/main" id="{9FD788D5-5EB3-9443-94BC-7FC8D72E6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908" y="9240119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5" name="Freeform 741">
                <a:extLst>
                  <a:ext uri="{FF2B5EF4-FFF2-40B4-BE49-F238E27FC236}">
                    <a16:creationId xmlns:a16="http://schemas.microsoft.com/office/drawing/2014/main" id="{28308343-7FE9-134F-9F99-7D480C2F2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319" y="8857857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6" name="Freeform 742">
                <a:extLst>
                  <a:ext uri="{FF2B5EF4-FFF2-40B4-BE49-F238E27FC236}">
                    <a16:creationId xmlns:a16="http://schemas.microsoft.com/office/drawing/2014/main" id="{B45FBC05-0C67-5A4E-A7B6-FEE5A0AE0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49" y="8520188"/>
                <a:ext cx="595543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7" name="Freeform 743">
                <a:extLst>
                  <a:ext uri="{FF2B5EF4-FFF2-40B4-BE49-F238E27FC236}">
                    <a16:creationId xmlns:a16="http://schemas.microsoft.com/office/drawing/2014/main" id="{507A961D-D299-2643-9D30-34CCD507C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027" y="7921307"/>
                <a:ext cx="1092361" cy="767716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8" name="Freeform 744">
                <a:extLst>
                  <a:ext uri="{FF2B5EF4-FFF2-40B4-BE49-F238E27FC236}">
                    <a16:creationId xmlns:a16="http://schemas.microsoft.com/office/drawing/2014/main" id="{71DAD801-5CBE-9447-8685-1966DC6E5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88" y="7940421"/>
                <a:ext cx="767518" cy="946106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9" name="Freeform 745">
                <a:extLst>
                  <a:ext uri="{FF2B5EF4-FFF2-40B4-BE49-F238E27FC236}">
                    <a16:creationId xmlns:a16="http://schemas.microsoft.com/office/drawing/2014/main" id="{AA91DF65-5605-0847-942C-0118E14DF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69" y="8182522"/>
                <a:ext cx="299365" cy="270772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0" name="Freeform 746">
                <a:extLst>
                  <a:ext uri="{FF2B5EF4-FFF2-40B4-BE49-F238E27FC236}">
                    <a16:creationId xmlns:a16="http://schemas.microsoft.com/office/drawing/2014/main" id="{D2F46259-B3CC-E64B-875D-DE8CEEE9A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215" y="8313131"/>
                <a:ext cx="691084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1" name="Freeform 747">
                <a:extLst>
                  <a:ext uri="{FF2B5EF4-FFF2-40B4-BE49-F238E27FC236}">
                    <a16:creationId xmlns:a16="http://schemas.microsoft.com/office/drawing/2014/main" id="{6BC5DCEC-1139-EB47-BCAC-02DA5D800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48" y="8481964"/>
                <a:ext cx="812104" cy="777271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2" name="Freeform 748">
                <a:extLst>
                  <a:ext uri="{FF2B5EF4-FFF2-40B4-BE49-F238E27FC236}">
                    <a16:creationId xmlns:a16="http://schemas.microsoft.com/office/drawing/2014/main" id="{20B0199D-87B7-8848-86D0-A89A28AF4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93" y="8437366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3" name="Freeform 749">
                <a:extLst>
                  <a:ext uri="{FF2B5EF4-FFF2-40B4-BE49-F238E27FC236}">
                    <a16:creationId xmlns:a16="http://schemas.microsoft.com/office/drawing/2014/main" id="{31385DBD-4013-3948-B92F-346BE1A61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82" y="8848302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4" name="Freeform 750">
                <a:extLst>
                  <a:ext uri="{FF2B5EF4-FFF2-40B4-BE49-F238E27FC236}">
                    <a16:creationId xmlns:a16="http://schemas.microsoft.com/office/drawing/2014/main" id="{8E75167B-F1FC-B244-9363-145E1A75F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318" y="9147741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5" name="Freeform 751">
                <a:extLst>
                  <a:ext uri="{FF2B5EF4-FFF2-40B4-BE49-F238E27FC236}">
                    <a16:creationId xmlns:a16="http://schemas.microsoft.com/office/drawing/2014/main" id="{5D72F255-B879-024B-BB74-829822099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318" y="9090403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6" name="Freeform 752">
                <a:extLst>
                  <a:ext uri="{FF2B5EF4-FFF2-40B4-BE49-F238E27FC236}">
                    <a16:creationId xmlns:a16="http://schemas.microsoft.com/office/drawing/2014/main" id="{B2B65284-D2C9-AE42-8098-0BBC92E7B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427" y="9061732"/>
                <a:ext cx="503186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7" name="Freeform 753">
                <a:extLst>
                  <a:ext uri="{FF2B5EF4-FFF2-40B4-BE49-F238E27FC236}">
                    <a16:creationId xmlns:a16="http://schemas.microsoft.com/office/drawing/2014/main" id="{4F87472B-A8C1-FB41-A7E4-23F676162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413" y="893112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8" name="Freeform 754">
                <a:extLst>
                  <a:ext uri="{FF2B5EF4-FFF2-40B4-BE49-F238E27FC236}">
                    <a16:creationId xmlns:a16="http://schemas.microsoft.com/office/drawing/2014/main" id="{E5EEB407-3468-7F41-BEB5-656C565EC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35" y="8931125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9" name="Freeform 755">
                <a:extLst>
                  <a:ext uri="{FF2B5EF4-FFF2-40B4-BE49-F238E27FC236}">
                    <a16:creationId xmlns:a16="http://schemas.microsoft.com/office/drawing/2014/main" id="{EB8132CF-371D-6340-A80F-DF87AA156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301" y="8427811"/>
                <a:ext cx="343950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0" name="Freeform 756">
                <a:extLst>
                  <a:ext uri="{FF2B5EF4-FFF2-40B4-BE49-F238E27FC236}">
                    <a16:creationId xmlns:a16="http://schemas.microsoft.com/office/drawing/2014/main" id="{4D3C97C8-2586-D947-917B-0EB571B74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62" y="8453294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1" name="Freeform 757">
                <a:extLst>
                  <a:ext uri="{FF2B5EF4-FFF2-40B4-BE49-F238E27FC236}">
                    <a16:creationId xmlns:a16="http://schemas.microsoft.com/office/drawing/2014/main" id="{6C8CB347-ED92-7341-A62E-119D4DFCB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603" y="8380023"/>
                <a:ext cx="550957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2" name="Freeform 758">
                <a:extLst>
                  <a:ext uri="{FF2B5EF4-FFF2-40B4-BE49-F238E27FC236}">
                    <a16:creationId xmlns:a16="http://schemas.microsoft.com/office/drawing/2014/main" id="{987E3846-978B-7047-816F-5A2A2A3AA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97" y="8322682"/>
                <a:ext cx="394906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3" name="Freeform 759">
                <a:extLst>
                  <a:ext uri="{FF2B5EF4-FFF2-40B4-BE49-F238E27FC236}">
                    <a16:creationId xmlns:a16="http://schemas.microsoft.com/office/drawing/2014/main" id="{B0302BBD-7D42-4643-90FA-413B3A3DE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029" y="8529744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4" name="Freeform 760">
                <a:extLst>
                  <a:ext uri="{FF2B5EF4-FFF2-40B4-BE49-F238E27FC236}">
                    <a16:creationId xmlns:a16="http://schemas.microsoft.com/office/drawing/2014/main" id="{60D7D176-1208-5443-B77E-BC8A52224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52" y="8539302"/>
                <a:ext cx="296179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5" name="Freeform 761">
                <a:extLst>
                  <a:ext uri="{FF2B5EF4-FFF2-40B4-BE49-F238E27FC236}">
                    <a16:creationId xmlns:a16="http://schemas.microsoft.com/office/drawing/2014/main" id="{BEF4DDCD-DDDE-D04C-BAD4-C2508522D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46" y="8529744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6" name="Freeform 762">
                <a:extLst>
                  <a:ext uri="{FF2B5EF4-FFF2-40B4-BE49-F238E27FC236}">
                    <a16:creationId xmlns:a16="http://schemas.microsoft.com/office/drawing/2014/main" id="{94766E8A-9240-2041-B188-364D20C3A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93" y="8558412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7" name="Freeform 763">
                <a:extLst>
                  <a:ext uri="{FF2B5EF4-FFF2-40B4-BE49-F238E27FC236}">
                    <a16:creationId xmlns:a16="http://schemas.microsoft.com/office/drawing/2014/main" id="{986BEE56-9018-8D43-A1B0-48F5C951A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94" y="8631681"/>
                <a:ext cx="207006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8" name="Freeform 764">
                <a:extLst>
                  <a:ext uri="{FF2B5EF4-FFF2-40B4-BE49-F238E27FC236}">
                    <a16:creationId xmlns:a16="http://schemas.microsoft.com/office/drawing/2014/main" id="{EFE07BB8-BE66-F846-A54C-F12BA818B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96" y="8443736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9" name="Freeform 765">
                <a:extLst>
                  <a:ext uri="{FF2B5EF4-FFF2-40B4-BE49-F238E27FC236}">
                    <a16:creationId xmlns:a16="http://schemas.microsoft.com/office/drawing/2014/main" id="{0E090CED-2480-9A4D-B75B-9BD9B7A2C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511" y="8453294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0" name="Freeform 766">
                <a:extLst>
                  <a:ext uri="{FF2B5EF4-FFF2-40B4-BE49-F238E27FC236}">
                    <a16:creationId xmlns:a16="http://schemas.microsoft.com/office/drawing/2014/main" id="{49A76501-94C4-9E47-A6E3-033A6F541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55" y="8389581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1" name="Freeform 767">
                <a:extLst>
                  <a:ext uri="{FF2B5EF4-FFF2-40B4-BE49-F238E27FC236}">
                    <a16:creationId xmlns:a16="http://schemas.microsoft.com/office/drawing/2014/main" id="{1164C86A-4F14-7D48-A59D-EE6B948CA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47" y="7733361"/>
                <a:ext cx="560510" cy="637106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2" name="Freeform 768">
                <a:extLst>
                  <a:ext uri="{FF2B5EF4-FFF2-40B4-BE49-F238E27FC236}">
                    <a16:creationId xmlns:a16="http://schemas.microsoft.com/office/drawing/2014/main" id="{8FDE3B92-FDB1-3141-A10A-1250C5617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47" y="8258973"/>
                <a:ext cx="270701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3" name="Freeform 769">
                <a:extLst>
                  <a:ext uri="{FF2B5EF4-FFF2-40B4-BE49-F238E27FC236}">
                    <a16:creationId xmlns:a16="http://schemas.microsoft.com/office/drawing/2014/main" id="{35FEB093-79E2-694B-9EE1-BACE6EF26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517" y="7838482"/>
                <a:ext cx="783440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4" name="Freeform 770">
                <a:extLst>
                  <a:ext uri="{FF2B5EF4-FFF2-40B4-BE49-F238E27FC236}">
                    <a16:creationId xmlns:a16="http://schemas.microsoft.com/office/drawing/2014/main" id="{E420A284-D14D-B243-974C-8A1C5FDC3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66" y="7500813"/>
                <a:ext cx="515924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5" name="Freeform 771">
                <a:extLst>
                  <a:ext uri="{FF2B5EF4-FFF2-40B4-BE49-F238E27FC236}">
                    <a16:creationId xmlns:a16="http://schemas.microsoft.com/office/drawing/2014/main" id="{4D93F55C-932F-FD4E-B868-45A3152E1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531" y="7210931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6" name="Freeform 772">
                <a:extLst>
                  <a:ext uri="{FF2B5EF4-FFF2-40B4-BE49-F238E27FC236}">
                    <a16:creationId xmlns:a16="http://schemas.microsoft.com/office/drawing/2014/main" id="{731586FA-23D4-DD47-8D5A-3E933E7EA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38" y="7424361"/>
                <a:ext cx="710195" cy="684894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7" name="Freeform 773">
                <a:extLst>
                  <a:ext uri="{FF2B5EF4-FFF2-40B4-BE49-F238E27FC236}">
                    <a16:creationId xmlns:a16="http://schemas.microsoft.com/office/drawing/2014/main" id="{9C686480-D465-2C4B-BF8B-E37F3580C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402" y="7714248"/>
                <a:ext cx="391722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8" name="Freeform 774">
                <a:extLst>
                  <a:ext uri="{FF2B5EF4-FFF2-40B4-BE49-F238E27FC236}">
                    <a16:creationId xmlns:a16="http://schemas.microsoft.com/office/drawing/2014/main" id="{D621ECD1-8817-B042-B50F-DDEAC4241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300" y="7265084"/>
                <a:ext cx="560510" cy="449162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9" name="Freeform 775">
                <a:extLst>
                  <a:ext uri="{FF2B5EF4-FFF2-40B4-BE49-F238E27FC236}">
                    <a16:creationId xmlns:a16="http://schemas.microsoft.com/office/drawing/2014/main" id="{90C48DDD-E093-E845-A795-C68AC7224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55" y="7220487"/>
                <a:ext cx="968156" cy="923807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0" name="Freeform 776">
                <a:extLst>
                  <a:ext uri="{FF2B5EF4-FFF2-40B4-BE49-F238E27FC236}">
                    <a16:creationId xmlns:a16="http://schemas.microsoft.com/office/drawing/2014/main" id="{62EE19E3-DAB2-384E-97FA-1B5369E8C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46" y="3719577"/>
                <a:ext cx="2850327" cy="2124757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1" name="Freeform 777">
                <a:extLst>
                  <a:ext uri="{FF2B5EF4-FFF2-40B4-BE49-F238E27FC236}">
                    <a16:creationId xmlns:a16="http://schemas.microsoft.com/office/drawing/2014/main" id="{80A28928-C471-E54D-B19D-0AD7B0BAB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513" y="5038392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2" name="Freeform 778">
                <a:extLst>
                  <a:ext uri="{FF2B5EF4-FFF2-40B4-BE49-F238E27FC236}">
                    <a16:creationId xmlns:a16="http://schemas.microsoft.com/office/drawing/2014/main" id="{717B5F81-6A88-374C-AC86-70BD2CCEE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86" y="4965123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3" name="Freeform 779">
                <a:extLst>
                  <a:ext uri="{FF2B5EF4-FFF2-40B4-BE49-F238E27FC236}">
                    <a16:creationId xmlns:a16="http://schemas.microsoft.com/office/drawing/2014/main" id="{C1E6291C-5293-474F-80EE-52170A4AF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48" y="3859740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4" name="Freeform 780">
                <a:extLst>
                  <a:ext uri="{FF2B5EF4-FFF2-40B4-BE49-F238E27FC236}">
                    <a16:creationId xmlns:a16="http://schemas.microsoft.com/office/drawing/2014/main" id="{04FEFEF1-83E9-7F44-9FB5-E42BD9419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35" y="3776913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5" name="Freeform 782">
                <a:extLst>
                  <a:ext uri="{FF2B5EF4-FFF2-40B4-BE49-F238E27FC236}">
                    <a16:creationId xmlns:a16="http://schemas.microsoft.com/office/drawing/2014/main" id="{5B94E8BD-A2B5-C142-A2A9-0E883821B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43" y="3897968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6" name="Freeform 783">
                <a:extLst>
                  <a:ext uri="{FF2B5EF4-FFF2-40B4-BE49-F238E27FC236}">
                    <a16:creationId xmlns:a16="http://schemas.microsoft.com/office/drawing/2014/main" id="{83ABB970-532D-C94C-852E-0FB1309AE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94" y="3936193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7" name="Freeform 784">
                <a:extLst>
                  <a:ext uri="{FF2B5EF4-FFF2-40B4-BE49-F238E27FC236}">
                    <a16:creationId xmlns:a16="http://schemas.microsoft.com/office/drawing/2014/main" id="{340CEDB5-61C8-6C4D-B54A-0B53D3CCF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94" y="4468178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8" name="Freeform 785">
                <a:extLst>
                  <a:ext uri="{FF2B5EF4-FFF2-40B4-BE49-F238E27FC236}">
                    <a16:creationId xmlns:a16="http://schemas.microsoft.com/office/drawing/2014/main" id="{D17AA8E2-6690-B84B-BC05-1153C4540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602" y="4589227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9" name="Freeform 786">
                <a:extLst>
                  <a:ext uri="{FF2B5EF4-FFF2-40B4-BE49-F238E27FC236}">
                    <a16:creationId xmlns:a16="http://schemas.microsoft.com/office/drawing/2014/main" id="{98F7A7CD-3292-3440-AF88-949965BDC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52" y="4796289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0" name="Freeform 787">
                <a:extLst>
                  <a:ext uri="{FF2B5EF4-FFF2-40B4-BE49-F238E27FC236}">
                    <a16:creationId xmlns:a16="http://schemas.microsoft.com/office/drawing/2014/main" id="{F6AD0CF0-2DAD-FB4A-858F-8202FD32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92" y="4777177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1" name="Freeform 788">
                <a:extLst>
                  <a:ext uri="{FF2B5EF4-FFF2-40B4-BE49-F238E27FC236}">
                    <a16:creationId xmlns:a16="http://schemas.microsoft.com/office/drawing/2014/main" id="{BDBAE5B7-C198-244A-A08A-1878D6CDD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219" y="4974679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2" name="Freeform 789">
                <a:extLst>
                  <a:ext uri="{FF2B5EF4-FFF2-40B4-BE49-F238E27FC236}">
                    <a16:creationId xmlns:a16="http://schemas.microsoft.com/office/drawing/2014/main" id="{ED35BDAC-1C34-6D42-9847-C8FA34A73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304" y="5067061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3" name="Freeform 790">
                <a:extLst>
                  <a:ext uri="{FF2B5EF4-FFF2-40B4-BE49-F238E27FC236}">
                    <a16:creationId xmlns:a16="http://schemas.microsoft.com/office/drawing/2014/main" id="{5B1BE865-198F-5849-A6D1-505B23037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501" y="4946010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4" name="Freeform 791">
                <a:extLst>
                  <a:ext uri="{FF2B5EF4-FFF2-40B4-BE49-F238E27FC236}">
                    <a16:creationId xmlns:a16="http://schemas.microsoft.com/office/drawing/2014/main" id="{810FEF09-E921-6D42-BD42-D01DD153D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817" y="4347128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5" name="Freeform 792">
                <a:extLst>
                  <a:ext uri="{FF2B5EF4-FFF2-40B4-BE49-F238E27FC236}">
                    <a16:creationId xmlns:a16="http://schemas.microsoft.com/office/drawing/2014/main" id="{54660333-561D-1F42-8D85-71B7DA4D9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85" y="4245190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6" name="Freeform 793">
                <a:extLst>
                  <a:ext uri="{FF2B5EF4-FFF2-40B4-BE49-F238E27FC236}">
                    <a16:creationId xmlns:a16="http://schemas.microsoft.com/office/drawing/2014/main" id="{103BB62A-C995-8442-9E20-24C57531A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817" y="4206964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7" name="Freeform 794">
                <a:extLst>
                  <a:ext uri="{FF2B5EF4-FFF2-40B4-BE49-F238E27FC236}">
                    <a16:creationId xmlns:a16="http://schemas.microsoft.com/office/drawing/2014/main" id="{80C038A6-D200-7246-A42C-E4D9CCE01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56" y="4394911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8" name="Freeform 795">
                <a:extLst>
                  <a:ext uri="{FF2B5EF4-FFF2-40B4-BE49-F238E27FC236}">
                    <a16:creationId xmlns:a16="http://schemas.microsoft.com/office/drawing/2014/main" id="{58F5C6D0-2DBD-B442-908A-4111F9980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78" y="4394911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9" name="Freeform 796">
                <a:extLst>
                  <a:ext uri="{FF2B5EF4-FFF2-40B4-BE49-F238E27FC236}">
                    <a16:creationId xmlns:a16="http://schemas.microsoft.com/office/drawing/2014/main" id="{9D5DA273-A2CD-144C-B8C3-B9AAFC2CD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33" y="3802402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20" name="Freeform 797">
                <a:extLst>
                  <a:ext uri="{FF2B5EF4-FFF2-40B4-BE49-F238E27FC236}">
                    <a16:creationId xmlns:a16="http://schemas.microsoft.com/office/drawing/2014/main" id="{5B05DD4F-2269-884D-A08E-0698BA391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267116-88A2-C447-8C4F-61A358CB7048}"/>
                </a:ext>
              </a:extLst>
            </p:cNvPr>
            <p:cNvCxnSpPr/>
            <p:nvPr/>
          </p:nvCxnSpPr>
          <p:spPr>
            <a:xfrm>
              <a:off x="5094514" y="5878286"/>
              <a:ext cx="3069772" cy="3429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20D897A0-3A88-004E-B82D-1B1C8556E025}"/>
                </a:ext>
              </a:extLst>
            </p:cNvPr>
            <p:cNvSpPr/>
            <p:nvPr/>
          </p:nvSpPr>
          <p:spPr>
            <a:xfrm>
              <a:off x="8010101" y="9138647"/>
              <a:ext cx="314793" cy="3147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0109686-2F5C-D347-B2EF-73F7CAED5380}"/>
                </a:ext>
              </a:extLst>
            </p:cNvPr>
            <p:cNvCxnSpPr/>
            <p:nvPr/>
          </p:nvCxnSpPr>
          <p:spPr>
            <a:xfrm flipV="1">
              <a:off x="8164286" y="9040872"/>
              <a:ext cx="690956" cy="255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>
              <a:extLst>
                <a:ext uri="{FF2B5EF4-FFF2-40B4-BE49-F238E27FC236}">
                  <a16:creationId xmlns:a16="http://schemas.microsoft.com/office/drawing/2014/main" id="{9E0023AF-1FE6-EE46-AC69-8AD41540C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3326" y="9343381"/>
              <a:ext cx="831898" cy="1443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4436D5AA-D2CE-9448-911C-44E0F5AB1941}"/>
                </a:ext>
              </a:extLst>
            </p:cNvPr>
            <p:cNvCxnSpPr>
              <a:cxnSpLocks/>
            </p:cNvCxnSpPr>
            <p:nvPr/>
          </p:nvCxnSpPr>
          <p:spPr>
            <a:xfrm>
              <a:off x="6714907" y="8822913"/>
              <a:ext cx="1449379" cy="473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>
              <a:extLst>
                <a:ext uri="{FF2B5EF4-FFF2-40B4-BE49-F238E27FC236}">
                  <a16:creationId xmlns:a16="http://schemas.microsoft.com/office/drawing/2014/main" id="{8760116C-2C0A-2A4F-A64A-B2F3CE937547}"/>
                </a:ext>
              </a:extLst>
            </p:cNvPr>
            <p:cNvCxnSpPr/>
            <p:nvPr/>
          </p:nvCxnSpPr>
          <p:spPr>
            <a:xfrm flipH="1">
              <a:off x="4990809" y="5878285"/>
              <a:ext cx="103704" cy="913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Connector 831">
              <a:extLst>
                <a:ext uri="{FF2B5EF4-FFF2-40B4-BE49-F238E27FC236}">
                  <a16:creationId xmlns:a16="http://schemas.microsoft.com/office/drawing/2014/main" id="{88D06A55-A536-F645-82B7-0A3D4E23F75C}"/>
                </a:ext>
              </a:extLst>
            </p:cNvPr>
            <p:cNvCxnSpPr>
              <a:cxnSpLocks/>
            </p:cNvCxnSpPr>
            <p:nvPr/>
          </p:nvCxnSpPr>
          <p:spPr>
            <a:xfrm>
              <a:off x="4704623" y="4243933"/>
              <a:ext cx="397868" cy="1752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Connector 833">
              <a:extLst>
                <a:ext uri="{FF2B5EF4-FFF2-40B4-BE49-F238E27FC236}">
                  <a16:creationId xmlns:a16="http://schemas.microsoft.com/office/drawing/2014/main" id="{29FD4705-C8A5-D341-8076-1ACDD5618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513" y="5180946"/>
              <a:ext cx="6615706" cy="68609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>
              <a:extLst>
                <a:ext uri="{FF2B5EF4-FFF2-40B4-BE49-F238E27FC236}">
                  <a16:creationId xmlns:a16="http://schemas.microsoft.com/office/drawing/2014/main" id="{A3C5EF5A-BAD0-EB42-9B64-842B8E520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491" y="5609209"/>
              <a:ext cx="7313783" cy="2578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054447-2B1D-5648-9BC4-852F6394A88D}"/>
                </a:ext>
              </a:extLst>
            </p:cNvPr>
            <p:cNvSpPr/>
            <p:nvPr/>
          </p:nvSpPr>
          <p:spPr>
            <a:xfrm>
              <a:off x="4937117" y="5720889"/>
              <a:ext cx="314793" cy="3147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82B4FC07-9BBB-0B4D-8362-F1ED36620511}"/>
                </a:ext>
              </a:extLst>
            </p:cNvPr>
            <p:cNvSpPr/>
            <p:nvPr/>
          </p:nvSpPr>
          <p:spPr>
            <a:xfrm>
              <a:off x="4905696" y="6719945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1305098F-904D-C648-9724-8B98B4D4BD80}"/>
                </a:ext>
              </a:extLst>
            </p:cNvPr>
            <p:cNvSpPr/>
            <p:nvPr/>
          </p:nvSpPr>
          <p:spPr>
            <a:xfrm>
              <a:off x="6646361" y="8736032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61780824-A645-8B4E-BC4B-C745317A5D69}"/>
                </a:ext>
              </a:extLst>
            </p:cNvPr>
            <p:cNvSpPr/>
            <p:nvPr/>
          </p:nvSpPr>
          <p:spPr>
            <a:xfrm>
              <a:off x="7296356" y="10675001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62FFAE8C-5C45-A742-865B-49327710946F}"/>
                </a:ext>
              </a:extLst>
            </p:cNvPr>
            <p:cNvSpPr/>
            <p:nvPr/>
          </p:nvSpPr>
          <p:spPr>
            <a:xfrm>
              <a:off x="8772616" y="8956370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69483777-5385-504F-B049-41243C6075D2}"/>
                </a:ext>
              </a:extLst>
            </p:cNvPr>
            <p:cNvSpPr/>
            <p:nvPr/>
          </p:nvSpPr>
          <p:spPr>
            <a:xfrm>
              <a:off x="4630275" y="4175049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5" name="Straight Connector 844">
              <a:extLst>
                <a:ext uri="{FF2B5EF4-FFF2-40B4-BE49-F238E27FC236}">
                  <a16:creationId xmlns:a16="http://schemas.microsoft.com/office/drawing/2014/main" id="{5D2E52AC-5906-DA49-B5F7-37958F3AE85A}"/>
                </a:ext>
              </a:extLst>
            </p:cNvPr>
            <p:cNvCxnSpPr>
              <a:cxnSpLocks/>
              <a:endCxn id="844" idx="6"/>
            </p:cNvCxnSpPr>
            <p:nvPr/>
          </p:nvCxnSpPr>
          <p:spPr>
            <a:xfrm>
              <a:off x="1949986" y="3519940"/>
              <a:ext cx="2844169" cy="737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DCB22F87-F6D1-5346-8621-E47C76E1663D}"/>
                </a:ext>
              </a:extLst>
            </p:cNvPr>
            <p:cNvSpPr/>
            <p:nvPr/>
          </p:nvSpPr>
          <p:spPr>
            <a:xfrm>
              <a:off x="1865041" y="3447936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BA88428C-5E63-7746-857A-47B3B9340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6321" y="3516004"/>
              <a:ext cx="543515" cy="372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196265AB-46D8-024E-B5D1-E63002109927}"/>
                </a:ext>
              </a:extLst>
            </p:cNvPr>
            <p:cNvSpPr/>
            <p:nvPr/>
          </p:nvSpPr>
          <p:spPr>
            <a:xfrm>
              <a:off x="1325214" y="3811492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DDB13182-CD4F-F748-844F-CD79AD0CCF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1994" y="5637058"/>
              <a:ext cx="1372519" cy="241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8" name="Oval 857">
              <a:extLst>
                <a:ext uri="{FF2B5EF4-FFF2-40B4-BE49-F238E27FC236}">
                  <a16:creationId xmlns:a16="http://schemas.microsoft.com/office/drawing/2014/main" id="{4551A94A-21A8-A443-BAA8-9F9C67519B94}"/>
                </a:ext>
              </a:extLst>
            </p:cNvPr>
            <p:cNvSpPr/>
            <p:nvPr/>
          </p:nvSpPr>
          <p:spPr>
            <a:xfrm>
              <a:off x="3643566" y="5560847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9" name="Oval 858">
              <a:extLst>
                <a:ext uri="{FF2B5EF4-FFF2-40B4-BE49-F238E27FC236}">
                  <a16:creationId xmlns:a16="http://schemas.microsoft.com/office/drawing/2014/main" id="{9BF4B954-E2DC-3748-B9DD-9E0EAC2C00F7}"/>
                </a:ext>
              </a:extLst>
            </p:cNvPr>
            <p:cNvSpPr/>
            <p:nvPr/>
          </p:nvSpPr>
          <p:spPr>
            <a:xfrm>
              <a:off x="11641347" y="5097208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" name="Oval 859">
              <a:extLst>
                <a:ext uri="{FF2B5EF4-FFF2-40B4-BE49-F238E27FC236}">
                  <a16:creationId xmlns:a16="http://schemas.microsoft.com/office/drawing/2014/main" id="{5938B502-0932-4C4A-93AA-46E295DDDA94}"/>
                </a:ext>
              </a:extLst>
            </p:cNvPr>
            <p:cNvSpPr/>
            <p:nvPr/>
          </p:nvSpPr>
          <p:spPr>
            <a:xfrm>
              <a:off x="12323927" y="5535090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FD6BF476-C956-554E-95EA-CE975D0C8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33408" y="5607830"/>
              <a:ext cx="1050549" cy="175888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BF36C98E-3EF7-C44E-B168-2760E02B825E}"/>
                </a:ext>
              </a:extLst>
            </p:cNvPr>
            <p:cNvCxnSpPr>
              <a:cxnSpLocks/>
              <a:stCxn id="860" idx="4"/>
            </p:cNvCxnSpPr>
            <p:nvPr/>
          </p:nvCxnSpPr>
          <p:spPr>
            <a:xfrm>
              <a:off x="12405867" y="5698970"/>
              <a:ext cx="648898" cy="436630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C5DDC1FB-D3EF-444C-B575-C954894AFE53}"/>
                </a:ext>
              </a:extLst>
            </p:cNvPr>
            <p:cNvSpPr/>
            <p:nvPr/>
          </p:nvSpPr>
          <p:spPr>
            <a:xfrm>
              <a:off x="11267860" y="7260859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Oval 866">
              <a:extLst>
                <a:ext uri="{FF2B5EF4-FFF2-40B4-BE49-F238E27FC236}">
                  <a16:creationId xmlns:a16="http://schemas.microsoft.com/office/drawing/2014/main" id="{1779F08A-CCA6-314B-B2C6-8C3E635E663E}"/>
                </a:ext>
              </a:extLst>
            </p:cNvPr>
            <p:cNvSpPr/>
            <p:nvPr/>
          </p:nvSpPr>
          <p:spPr>
            <a:xfrm>
              <a:off x="12967871" y="9965423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8" name="Straight Connector 867">
              <a:extLst>
                <a:ext uri="{FF2B5EF4-FFF2-40B4-BE49-F238E27FC236}">
                  <a16:creationId xmlns:a16="http://schemas.microsoft.com/office/drawing/2014/main" id="{C53186EF-9AFD-9C46-B73A-1321DBB5B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94265" y="4399188"/>
              <a:ext cx="2318196" cy="122956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1" name="Oval 870">
              <a:extLst>
                <a:ext uri="{FF2B5EF4-FFF2-40B4-BE49-F238E27FC236}">
                  <a16:creationId xmlns:a16="http://schemas.microsoft.com/office/drawing/2014/main" id="{5815EDCF-735A-1C49-B746-9FEF619398FD}"/>
                </a:ext>
              </a:extLst>
            </p:cNvPr>
            <p:cNvSpPr/>
            <p:nvPr/>
          </p:nvSpPr>
          <p:spPr>
            <a:xfrm>
              <a:off x="14654178" y="4300039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2" name="Straight Connector 871">
              <a:extLst>
                <a:ext uri="{FF2B5EF4-FFF2-40B4-BE49-F238E27FC236}">
                  <a16:creationId xmlns:a16="http://schemas.microsoft.com/office/drawing/2014/main" id="{D5E1D036-5C60-A24C-98C4-8C47968EEA67}"/>
                </a:ext>
              </a:extLst>
            </p:cNvPr>
            <p:cNvCxnSpPr>
              <a:cxnSpLocks/>
            </p:cNvCxnSpPr>
            <p:nvPr/>
          </p:nvCxnSpPr>
          <p:spPr>
            <a:xfrm>
              <a:off x="14738759" y="4362539"/>
              <a:ext cx="1919096" cy="268303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Connector 874">
              <a:extLst>
                <a:ext uri="{FF2B5EF4-FFF2-40B4-BE49-F238E27FC236}">
                  <a16:creationId xmlns:a16="http://schemas.microsoft.com/office/drawing/2014/main" id="{B93B3DB8-67AA-0747-A508-CCF1EA5D649B}"/>
                </a:ext>
              </a:extLst>
            </p:cNvPr>
            <p:cNvCxnSpPr>
              <a:cxnSpLocks/>
              <a:endCxn id="871" idx="6"/>
            </p:cNvCxnSpPr>
            <p:nvPr/>
          </p:nvCxnSpPr>
          <p:spPr>
            <a:xfrm flipH="1">
              <a:off x="14818058" y="3447936"/>
              <a:ext cx="5720773" cy="93404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Straight Connector 877">
              <a:extLst>
                <a:ext uri="{FF2B5EF4-FFF2-40B4-BE49-F238E27FC236}">
                  <a16:creationId xmlns:a16="http://schemas.microsoft.com/office/drawing/2014/main" id="{BE9AE5DC-93BE-0546-8096-6248D1121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14874" y="3447936"/>
              <a:ext cx="1923957" cy="288705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64D50EA7-2DCA-134D-92C4-874A8B914BD9}"/>
                </a:ext>
              </a:extLst>
            </p:cNvPr>
            <p:cNvCxnSpPr>
              <a:cxnSpLocks/>
            </p:cNvCxnSpPr>
            <p:nvPr/>
          </p:nvCxnSpPr>
          <p:spPr>
            <a:xfrm>
              <a:off x="16637897" y="7011954"/>
              <a:ext cx="2142472" cy="15576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5" name="Oval 884">
              <a:extLst>
                <a:ext uri="{FF2B5EF4-FFF2-40B4-BE49-F238E27FC236}">
                  <a16:creationId xmlns:a16="http://schemas.microsoft.com/office/drawing/2014/main" id="{8904D108-EB3D-0A42-8847-F4651A9AE4EE}"/>
                </a:ext>
              </a:extLst>
            </p:cNvPr>
            <p:cNvSpPr/>
            <p:nvPr/>
          </p:nvSpPr>
          <p:spPr>
            <a:xfrm>
              <a:off x="18712013" y="8491782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>
              <a:extLst>
                <a:ext uri="{FF2B5EF4-FFF2-40B4-BE49-F238E27FC236}">
                  <a16:creationId xmlns:a16="http://schemas.microsoft.com/office/drawing/2014/main" id="{E5E499D9-0D65-A94D-8819-0424834E6541}"/>
                </a:ext>
              </a:extLst>
            </p:cNvPr>
            <p:cNvSpPr/>
            <p:nvPr/>
          </p:nvSpPr>
          <p:spPr>
            <a:xfrm>
              <a:off x="18536167" y="6276121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>
              <a:extLst>
                <a:ext uri="{FF2B5EF4-FFF2-40B4-BE49-F238E27FC236}">
                  <a16:creationId xmlns:a16="http://schemas.microsoft.com/office/drawing/2014/main" id="{5673D0ED-87C0-8743-B399-CC49AA325AE2}"/>
                </a:ext>
              </a:extLst>
            </p:cNvPr>
            <p:cNvSpPr/>
            <p:nvPr/>
          </p:nvSpPr>
          <p:spPr>
            <a:xfrm>
              <a:off x="20447029" y="3368798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13E870FB-0CD7-B346-B500-506B1AA5AB41}"/>
                </a:ext>
              </a:extLst>
            </p:cNvPr>
            <p:cNvCxnSpPr>
              <a:cxnSpLocks/>
              <a:stCxn id="885" idx="5"/>
            </p:cNvCxnSpPr>
            <p:nvPr/>
          </p:nvCxnSpPr>
          <p:spPr>
            <a:xfrm>
              <a:off x="18851893" y="8631662"/>
              <a:ext cx="784460" cy="155166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3" name="Oval 892">
              <a:extLst>
                <a:ext uri="{FF2B5EF4-FFF2-40B4-BE49-F238E27FC236}">
                  <a16:creationId xmlns:a16="http://schemas.microsoft.com/office/drawing/2014/main" id="{BCA07626-3857-9442-A1E4-5545B423E436}"/>
                </a:ext>
              </a:extLst>
            </p:cNvPr>
            <p:cNvSpPr/>
            <p:nvPr/>
          </p:nvSpPr>
          <p:spPr>
            <a:xfrm>
              <a:off x="19554413" y="10124291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355DC757-BB4B-5342-A9B1-CD1F5AAC5FB8}"/>
                </a:ext>
              </a:extLst>
            </p:cNvPr>
            <p:cNvCxnSpPr>
              <a:cxnSpLocks/>
              <a:endCxn id="871" idx="4"/>
            </p:cNvCxnSpPr>
            <p:nvPr/>
          </p:nvCxnSpPr>
          <p:spPr>
            <a:xfrm>
              <a:off x="13131751" y="3827663"/>
              <a:ext cx="1604367" cy="6362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7" name="Oval 896">
              <a:extLst>
                <a:ext uri="{FF2B5EF4-FFF2-40B4-BE49-F238E27FC236}">
                  <a16:creationId xmlns:a16="http://schemas.microsoft.com/office/drawing/2014/main" id="{AE2E45DF-FE58-A542-A298-2E3AB2ECAE88}"/>
                </a:ext>
              </a:extLst>
            </p:cNvPr>
            <p:cNvSpPr/>
            <p:nvPr/>
          </p:nvSpPr>
          <p:spPr>
            <a:xfrm>
              <a:off x="13041522" y="3754183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Oval 898">
              <a:extLst>
                <a:ext uri="{FF2B5EF4-FFF2-40B4-BE49-F238E27FC236}">
                  <a16:creationId xmlns:a16="http://schemas.microsoft.com/office/drawing/2014/main" id="{E5ABC230-FDBD-894B-939E-5A85ABA69BB4}"/>
                </a:ext>
              </a:extLst>
            </p:cNvPr>
            <p:cNvSpPr/>
            <p:nvPr/>
          </p:nvSpPr>
          <p:spPr>
            <a:xfrm>
              <a:off x="16404188" y="6857710"/>
              <a:ext cx="314793" cy="3147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1" name="Straight Connector 900">
              <a:extLst>
                <a:ext uri="{FF2B5EF4-FFF2-40B4-BE49-F238E27FC236}">
                  <a16:creationId xmlns:a16="http://schemas.microsoft.com/office/drawing/2014/main" id="{9DC62C95-AF75-8A49-BF80-8A8BB5A19424}"/>
                </a:ext>
              </a:extLst>
            </p:cNvPr>
            <p:cNvCxnSpPr>
              <a:cxnSpLocks/>
              <a:stCxn id="885" idx="0"/>
              <a:endCxn id="904" idx="2"/>
            </p:cNvCxnSpPr>
            <p:nvPr/>
          </p:nvCxnSpPr>
          <p:spPr>
            <a:xfrm>
              <a:off x="18793953" y="8491782"/>
              <a:ext cx="1645558" cy="38264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Oval 903">
              <a:extLst>
                <a:ext uri="{FF2B5EF4-FFF2-40B4-BE49-F238E27FC236}">
                  <a16:creationId xmlns:a16="http://schemas.microsoft.com/office/drawing/2014/main" id="{9E68F929-FF92-0945-A069-0013C7A840D4}"/>
                </a:ext>
              </a:extLst>
            </p:cNvPr>
            <p:cNvSpPr/>
            <p:nvPr/>
          </p:nvSpPr>
          <p:spPr>
            <a:xfrm>
              <a:off x="20439511" y="8792490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7" name="TextBox 906">
            <a:extLst>
              <a:ext uri="{FF2B5EF4-FFF2-40B4-BE49-F238E27FC236}">
                <a16:creationId xmlns:a16="http://schemas.microsoft.com/office/drawing/2014/main" id="{F0E558DF-8179-3B4D-831A-44A21AB3649B}"/>
              </a:ext>
            </a:extLst>
          </p:cNvPr>
          <p:cNvSpPr txBox="1"/>
          <p:nvPr/>
        </p:nvSpPr>
        <p:spPr>
          <a:xfrm>
            <a:off x="1636852" y="9138647"/>
            <a:ext cx="3615058" cy="319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right.</a:t>
            </a:r>
          </a:p>
        </p:txBody>
      </p:sp>
      <p:sp>
        <p:nvSpPr>
          <p:cNvPr id="908" name="Rectangle 907">
            <a:extLst>
              <a:ext uri="{FF2B5EF4-FFF2-40B4-BE49-F238E27FC236}">
                <a16:creationId xmlns:a16="http://schemas.microsoft.com/office/drawing/2014/main" id="{2B5D70A7-92B4-BC49-B770-4269A54E3D7D}"/>
              </a:ext>
            </a:extLst>
          </p:cNvPr>
          <p:cNvSpPr/>
          <p:nvPr/>
        </p:nvSpPr>
        <p:spPr>
          <a:xfrm>
            <a:off x="9880564" y="11811290"/>
            <a:ext cx="2308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TITLE A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909" name="Rectangle 908">
            <a:extLst>
              <a:ext uri="{FF2B5EF4-FFF2-40B4-BE49-F238E27FC236}">
                <a16:creationId xmlns:a16="http://schemas.microsoft.com/office/drawing/2014/main" id="{B5623799-BEB4-4C40-8881-AE89F8228C1B}"/>
              </a:ext>
            </a:extLst>
          </p:cNvPr>
          <p:cNvSpPr/>
          <p:nvPr/>
        </p:nvSpPr>
        <p:spPr>
          <a:xfrm>
            <a:off x="13386196" y="11811290"/>
            <a:ext cx="2308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TITLE B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910" name="Rectangle 909">
            <a:extLst>
              <a:ext uri="{FF2B5EF4-FFF2-40B4-BE49-F238E27FC236}">
                <a16:creationId xmlns:a16="http://schemas.microsoft.com/office/drawing/2014/main" id="{0743805A-39DD-0241-9FA5-E87B4A34A810}"/>
              </a:ext>
            </a:extLst>
          </p:cNvPr>
          <p:cNvSpPr/>
          <p:nvPr/>
        </p:nvSpPr>
        <p:spPr>
          <a:xfrm>
            <a:off x="16891828" y="11811290"/>
            <a:ext cx="2308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TITLE C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85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B0256-5EA8-584C-862F-0F85B5D8E0EB}"/>
              </a:ext>
            </a:extLst>
          </p:cNvPr>
          <p:cNvSpPr/>
          <p:nvPr/>
        </p:nvSpPr>
        <p:spPr>
          <a:xfrm>
            <a:off x="-9528" y="4254317"/>
            <a:ext cx="13529579" cy="946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F789A-456C-C24E-B7C3-A9552D9981F7}"/>
              </a:ext>
            </a:extLst>
          </p:cNvPr>
          <p:cNvCxnSpPr>
            <a:cxnSpLocks/>
          </p:cNvCxnSpPr>
          <p:nvPr/>
        </p:nvCxnSpPr>
        <p:spPr>
          <a:xfrm flipV="1">
            <a:off x="1836331" y="-24063"/>
            <a:ext cx="0" cy="1053069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DD664-57BB-3A42-80A9-A8F2490214BA}"/>
              </a:ext>
            </a:extLst>
          </p:cNvPr>
          <p:cNvGrpSpPr/>
          <p:nvPr/>
        </p:nvGrpSpPr>
        <p:grpSpPr>
          <a:xfrm>
            <a:off x="1836331" y="7623791"/>
            <a:ext cx="9170336" cy="2722733"/>
            <a:chOff x="1701576" y="7426165"/>
            <a:chExt cx="9170336" cy="2722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CA7AA-FDA0-2449-9589-19A4893B496F}"/>
                </a:ext>
              </a:extLst>
            </p:cNvPr>
            <p:cNvSpPr txBox="1"/>
            <p:nvPr/>
          </p:nvSpPr>
          <p:spPr>
            <a:xfrm>
              <a:off x="1701576" y="8534161"/>
              <a:ext cx="744242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FFD5B-3E4B-FA40-85B1-861F12486F58}"/>
                </a:ext>
              </a:extLst>
            </p:cNvPr>
            <p:cNvSpPr txBox="1"/>
            <p:nvPr/>
          </p:nvSpPr>
          <p:spPr>
            <a:xfrm>
              <a:off x="1701576" y="7426165"/>
              <a:ext cx="91703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OUR PORTFOLIO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>
            <a:off x="1653386" y="1507751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1E745-D323-7242-9788-70E3218484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66597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D2A2577-5393-0245-A567-98BDA702D66D}"/>
              </a:ext>
            </a:extLst>
          </p:cNvPr>
          <p:cNvGrpSpPr/>
          <p:nvPr/>
        </p:nvGrpSpPr>
        <p:grpSpPr>
          <a:xfrm>
            <a:off x="18130900" y="11005310"/>
            <a:ext cx="4039844" cy="914546"/>
            <a:chOff x="2141370" y="5900850"/>
            <a:chExt cx="4039844" cy="9145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B64760-6B8A-E847-99FE-E7023A65D562}"/>
                </a:ext>
              </a:extLst>
            </p:cNvPr>
            <p:cNvSpPr/>
            <p:nvPr/>
          </p:nvSpPr>
          <p:spPr>
            <a:xfrm>
              <a:off x="2141370" y="5900850"/>
              <a:ext cx="4039844" cy="91454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3AE279-CCCC-6249-AB68-CEB4D9C7F9E3}"/>
                </a:ext>
              </a:extLst>
            </p:cNvPr>
            <p:cNvSpPr txBox="1"/>
            <p:nvPr/>
          </p:nvSpPr>
          <p:spPr>
            <a:xfrm>
              <a:off x="2588050" y="6176233"/>
              <a:ext cx="3252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1200" dirty="0">
                  <a:latin typeface="Montserrat" charset="0"/>
                  <a:ea typeface="Montserrat" charset="0"/>
                  <a:cs typeface="Montserrat" charset="0"/>
                </a:rPr>
                <a:t>YOUR TITLE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F560CF-FE8F-394F-957C-7C3998871248}"/>
              </a:ext>
            </a:extLst>
          </p:cNvPr>
          <p:cNvSpPr txBox="1"/>
          <p:nvPr/>
        </p:nvSpPr>
        <p:spPr>
          <a:xfrm>
            <a:off x="11293192" y="10830968"/>
            <a:ext cx="639102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F93054-B294-3F47-B9E4-2D7F8DF866F4}"/>
              </a:ext>
            </a:extLst>
          </p:cNvPr>
          <p:cNvGrpSpPr/>
          <p:nvPr/>
        </p:nvGrpSpPr>
        <p:grpSpPr>
          <a:xfrm>
            <a:off x="1636851" y="1796144"/>
            <a:ext cx="6190413" cy="2214464"/>
            <a:chOff x="1636851" y="1663262"/>
            <a:chExt cx="6190413" cy="22144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025EA2-F134-4741-B357-11D5202F4A0C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PORTFOLIO SHOWCASE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AE2E4D-7924-4240-A932-4695111BC43D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8FDDABE-06B7-FF49-BAF8-315369557F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04191-FFCE-4D4D-A0B0-23FCEF2CB0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349802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832B4E4-5FB7-A645-A426-3B6A6BDA7608}"/>
              </a:ext>
            </a:extLst>
          </p:cNvPr>
          <p:cNvGrpSpPr/>
          <p:nvPr/>
        </p:nvGrpSpPr>
        <p:grpSpPr>
          <a:xfrm>
            <a:off x="1460499" y="11745369"/>
            <a:ext cx="5865429" cy="1088888"/>
            <a:chOff x="16091572" y="6879028"/>
            <a:chExt cx="5865429" cy="108888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05C507-AEE2-1549-AF28-52F8E2A2DC88}"/>
                </a:ext>
              </a:extLst>
            </p:cNvPr>
            <p:cNvSpPr txBox="1"/>
            <p:nvPr/>
          </p:nvSpPr>
          <p:spPr>
            <a:xfrm>
              <a:off x="17224978" y="6879028"/>
              <a:ext cx="473202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Businesses a complete array of online.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D96D10-CC9B-5641-A9F9-DACEC1773C72}"/>
                </a:ext>
              </a:extLst>
            </p:cNvPr>
            <p:cNvSpPr/>
            <p:nvPr/>
          </p:nvSpPr>
          <p:spPr>
            <a:xfrm>
              <a:off x="16091572" y="7061600"/>
              <a:ext cx="723743" cy="7237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1A44E8-2326-4043-8AD7-04E92A6E628D}"/>
              </a:ext>
            </a:extLst>
          </p:cNvPr>
          <p:cNvGrpSpPr/>
          <p:nvPr/>
        </p:nvGrpSpPr>
        <p:grpSpPr>
          <a:xfrm>
            <a:off x="8702107" y="11745369"/>
            <a:ext cx="5865429" cy="1088888"/>
            <a:chOff x="16091572" y="6879028"/>
            <a:chExt cx="5865429" cy="108888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211A36-462E-1940-B937-7FCE3CD35192}"/>
                </a:ext>
              </a:extLst>
            </p:cNvPr>
            <p:cNvSpPr txBox="1"/>
            <p:nvPr/>
          </p:nvSpPr>
          <p:spPr>
            <a:xfrm>
              <a:off x="17224978" y="6879028"/>
              <a:ext cx="473202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Businesses a complete array of online.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B42B95-1953-AF4F-AD6B-2DD2A95F96E5}"/>
                </a:ext>
              </a:extLst>
            </p:cNvPr>
            <p:cNvSpPr/>
            <p:nvPr/>
          </p:nvSpPr>
          <p:spPr>
            <a:xfrm>
              <a:off x="16091572" y="7061600"/>
              <a:ext cx="723743" cy="7237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D6443A-9D79-5D46-A18B-709A8B6EA2FC}"/>
              </a:ext>
            </a:extLst>
          </p:cNvPr>
          <p:cNvGrpSpPr/>
          <p:nvPr/>
        </p:nvGrpSpPr>
        <p:grpSpPr>
          <a:xfrm>
            <a:off x="15764933" y="11745369"/>
            <a:ext cx="5865429" cy="1088888"/>
            <a:chOff x="16091572" y="6879028"/>
            <a:chExt cx="5865429" cy="108888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3E4FF2-F7CD-4646-BC06-5ED2FA3B9295}"/>
                </a:ext>
              </a:extLst>
            </p:cNvPr>
            <p:cNvSpPr txBox="1"/>
            <p:nvPr/>
          </p:nvSpPr>
          <p:spPr>
            <a:xfrm>
              <a:off x="17224978" y="6879028"/>
              <a:ext cx="473202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Businesses a complete array of online.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AF95B4-9264-3045-9519-A1BDD886CA19}"/>
                </a:ext>
              </a:extLst>
            </p:cNvPr>
            <p:cNvSpPr/>
            <p:nvPr/>
          </p:nvSpPr>
          <p:spPr>
            <a:xfrm>
              <a:off x="16091572" y="7061600"/>
              <a:ext cx="723743" cy="7237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0BE6F03-70E6-E04E-BBFC-9BAB852DD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C1EB8A-4E12-D140-A6EB-72CBF98816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47902EB-580B-6243-9098-87EDEA203D2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36029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81CA82-76A7-BE42-8AB0-D6CA71E1FAC7}"/>
              </a:ext>
            </a:extLst>
          </p:cNvPr>
          <p:cNvGrpSpPr/>
          <p:nvPr/>
        </p:nvGrpSpPr>
        <p:grpSpPr>
          <a:xfrm>
            <a:off x="1694207" y="2394691"/>
            <a:ext cx="9715499" cy="2214464"/>
            <a:chOff x="3400426" y="3237679"/>
            <a:chExt cx="9715499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3400426" y="3697817"/>
              <a:ext cx="97154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HISTORY FROM THE BEGINNING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3457576" y="3237679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35A893-4EA3-1A4F-AF67-70002C74416D}"/>
              </a:ext>
            </a:extLst>
          </p:cNvPr>
          <p:cNvGrpSpPr/>
          <p:nvPr/>
        </p:nvGrpSpPr>
        <p:grpSpPr>
          <a:xfrm>
            <a:off x="1836417" y="7716153"/>
            <a:ext cx="4985520" cy="3605156"/>
            <a:chOff x="1836417" y="7220198"/>
            <a:chExt cx="4985520" cy="36051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886625-B468-FB47-A6A7-9623EA3FC189}"/>
                </a:ext>
              </a:extLst>
            </p:cNvPr>
            <p:cNvSpPr txBox="1"/>
            <p:nvPr/>
          </p:nvSpPr>
          <p:spPr>
            <a:xfrm>
              <a:off x="1836417" y="7220198"/>
              <a:ext cx="1897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2014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6A3FECB-8807-264E-8D46-476598970DB3}"/>
                </a:ext>
              </a:extLst>
            </p:cNvPr>
            <p:cNvGrpSpPr/>
            <p:nvPr/>
          </p:nvGrpSpPr>
          <p:grpSpPr>
            <a:xfrm>
              <a:off x="1836417" y="8606285"/>
              <a:ext cx="4985520" cy="2219069"/>
              <a:chOff x="1694207" y="8259251"/>
              <a:chExt cx="4985520" cy="221906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3ED4E2-ADA9-214D-874D-66FC1FC6A498}"/>
                  </a:ext>
                </a:extLst>
              </p:cNvPr>
              <p:cNvSpPr txBox="1"/>
              <p:nvPr/>
            </p:nvSpPr>
            <p:spPr>
              <a:xfrm>
                <a:off x="1694207" y="8782471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8A15211-6B26-6149-97C6-585DBA28995E}"/>
                  </a:ext>
                </a:extLst>
              </p:cNvPr>
              <p:cNvSpPr/>
              <p:nvPr/>
            </p:nvSpPr>
            <p:spPr>
              <a:xfrm>
                <a:off x="1694207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8DDAB6-C4F9-CF4A-818F-17A7434ADA14}"/>
              </a:ext>
            </a:extLst>
          </p:cNvPr>
          <p:cNvCxnSpPr>
            <a:cxnSpLocks/>
          </p:cNvCxnSpPr>
          <p:nvPr/>
        </p:nvCxnSpPr>
        <p:spPr>
          <a:xfrm>
            <a:off x="2113228" y="6678726"/>
            <a:ext cx="222644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10FDADA-B78E-3F4D-A9CB-7F4ADC33636C}"/>
              </a:ext>
            </a:extLst>
          </p:cNvPr>
          <p:cNvSpPr/>
          <p:nvPr/>
        </p:nvSpPr>
        <p:spPr>
          <a:xfrm>
            <a:off x="1836417" y="6308926"/>
            <a:ext cx="723743" cy="723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B9A93E-3043-0843-8577-6015A19317B9}"/>
              </a:ext>
            </a:extLst>
          </p:cNvPr>
          <p:cNvSpPr/>
          <p:nvPr/>
        </p:nvSpPr>
        <p:spPr>
          <a:xfrm>
            <a:off x="8933363" y="6308926"/>
            <a:ext cx="723743" cy="7237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D2E75B-FDE3-CA4C-81B3-63B417509791}"/>
              </a:ext>
            </a:extLst>
          </p:cNvPr>
          <p:cNvSpPr/>
          <p:nvPr/>
        </p:nvSpPr>
        <p:spPr>
          <a:xfrm>
            <a:off x="16030309" y="6308926"/>
            <a:ext cx="723743" cy="7237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E698F0C-06FB-C14A-AC9A-BDCA489EF037}"/>
              </a:ext>
            </a:extLst>
          </p:cNvPr>
          <p:cNvGrpSpPr/>
          <p:nvPr/>
        </p:nvGrpSpPr>
        <p:grpSpPr>
          <a:xfrm>
            <a:off x="8916946" y="7716153"/>
            <a:ext cx="4985520" cy="3605156"/>
            <a:chOff x="1836417" y="7220198"/>
            <a:chExt cx="4985520" cy="360515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370F35-8219-334B-90B8-F8A9E75268D3}"/>
                </a:ext>
              </a:extLst>
            </p:cNvPr>
            <p:cNvSpPr txBox="1"/>
            <p:nvPr/>
          </p:nvSpPr>
          <p:spPr>
            <a:xfrm>
              <a:off x="1836417" y="7220198"/>
              <a:ext cx="1897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2015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E720705-22F7-BD4E-87CD-85A9BA31D3C2}"/>
                </a:ext>
              </a:extLst>
            </p:cNvPr>
            <p:cNvGrpSpPr/>
            <p:nvPr/>
          </p:nvGrpSpPr>
          <p:grpSpPr>
            <a:xfrm>
              <a:off x="1836417" y="8606285"/>
              <a:ext cx="4985520" cy="2219069"/>
              <a:chOff x="1694207" y="8259251"/>
              <a:chExt cx="4985520" cy="221906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BB75202-96F2-C04A-8F9F-CD894941A987}"/>
                  </a:ext>
                </a:extLst>
              </p:cNvPr>
              <p:cNvSpPr txBox="1"/>
              <p:nvPr/>
            </p:nvSpPr>
            <p:spPr>
              <a:xfrm>
                <a:off x="1694207" y="8782471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C86B5E-114E-B24A-9F87-6453567AC8B8}"/>
                  </a:ext>
                </a:extLst>
              </p:cNvPr>
              <p:cNvSpPr/>
              <p:nvPr/>
            </p:nvSpPr>
            <p:spPr>
              <a:xfrm>
                <a:off x="1694207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7B11A39-9652-E34B-814C-5FF4EC0B4054}"/>
              </a:ext>
            </a:extLst>
          </p:cNvPr>
          <p:cNvGrpSpPr/>
          <p:nvPr/>
        </p:nvGrpSpPr>
        <p:grpSpPr>
          <a:xfrm>
            <a:off x="15997475" y="7716153"/>
            <a:ext cx="4985520" cy="3605156"/>
            <a:chOff x="1836417" y="7220198"/>
            <a:chExt cx="4985520" cy="360515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ACBB49-6F82-4E41-99D3-5D24A2803645}"/>
                </a:ext>
              </a:extLst>
            </p:cNvPr>
            <p:cNvSpPr txBox="1"/>
            <p:nvPr/>
          </p:nvSpPr>
          <p:spPr>
            <a:xfrm>
              <a:off x="1836417" y="7220198"/>
              <a:ext cx="1897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2016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1AF48FE-F3CC-9842-9600-D72036071367}"/>
                </a:ext>
              </a:extLst>
            </p:cNvPr>
            <p:cNvGrpSpPr/>
            <p:nvPr/>
          </p:nvGrpSpPr>
          <p:grpSpPr>
            <a:xfrm>
              <a:off x="1836417" y="8606285"/>
              <a:ext cx="4985520" cy="2219069"/>
              <a:chOff x="1694207" y="8259251"/>
              <a:chExt cx="4985520" cy="2219069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8DD34C2-3304-5947-A126-1B17EA74E53C}"/>
                  </a:ext>
                </a:extLst>
              </p:cNvPr>
              <p:cNvSpPr txBox="1"/>
              <p:nvPr/>
            </p:nvSpPr>
            <p:spPr>
              <a:xfrm>
                <a:off x="1694207" y="8782471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7DCECA1-DA19-5C4E-A521-B9A197861D84}"/>
                  </a:ext>
                </a:extLst>
              </p:cNvPr>
              <p:cNvSpPr/>
              <p:nvPr/>
            </p:nvSpPr>
            <p:spPr>
              <a:xfrm>
                <a:off x="1694207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6D6ADBF-8636-1E45-8A30-CE652C61C001}"/>
              </a:ext>
            </a:extLst>
          </p:cNvPr>
          <p:cNvSpPr/>
          <p:nvPr/>
        </p:nvSpPr>
        <p:spPr>
          <a:xfrm>
            <a:off x="12188825" y="2394691"/>
            <a:ext cx="10337499" cy="19995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4370ED-D944-2D41-97A0-FBA6B8062BDC}"/>
              </a:ext>
            </a:extLst>
          </p:cNvPr>
          <p:cNvSpPr txBox="1"/>
          <p:nvPr/>
        </p:nvSpPr>
        <p:spPr>
          <a:xfrm>
            <a:off x="12852817" y="2854829"/>
            <a:ext cx="900951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budget.</a:t>
            </a:r>
          </a:p>
        </p:txBody>
      </p:sp>
    </p:spTree>
    <p:extLst>
      <p:ext uri="{BB962C8B-B14F-4D97-AF65-F5344CB8AC3E}">
        <p14:creationId xmlns:p14="http://schemas.microsoft.com/office/powerpoint/2010/main" val="881591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D2A2577-5393-0245-A567-98BDA702D66D}"/>
              </a:ext>
            </a:extLst>
          </p:cNvPr>
          <p:cNvGrpSpPr/>
          <p:nvPr/>
        </p:nvGrpSpPr>
        <p:grpSpPr>
          <a:xfrm>
            <a:off x="2206906" y="11005310"/>
            <a:ext cx="4039844" cy="914546"/>
            <a:chOff x="2141370" y="5900850"/>
            <a:chExt cx="4039844" cy="9145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B64760-6B8A-E847-99FE-E7023A65D562}"/>
                </a:ext>
              </a:extLst>
            </p:cNvPr>
            <p:cNvSpPr/>
            <p:nvPr/>
          </p:nvSpPr>
          <p:spPr>
            <a:xfrm>
              <a:off x="2141370" y="5900850"/>
              <a:ext cx="4039844" cy="91454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3AE279-CCCC-6249-AB68-CEB4D9C7F9E3}"/>
                </a:ext>
              </a:extLst>
            </p:cNvPr>
            <p:cNvSpPr txBox="1"/>
            <p:nvPr/>
          </p:nvSpPr>
          <p:spPr>
            <a:xfrm>
              <a:off x="2588050" y="6176233"/>
              <a:ext cx="3252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1200" dirty="0">
                  <a:latin typeface="Montserrat" charset="0"/>
                  <a:ea typeface="Montserrat" charset="0"/>
                  <a:cs typeface="Montserrat" charset="0"/>
                </a:rPr>
                <a:t>YOUR TITLE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F560CF-FE8F-394F-957C-7C3998871248}"/>
              </a:ext>
            </a:extLst>
          </p:cNvPr>
          <p:cNvSpPr txBox="1"/>
          <p:nvPr/>
        </p:nvSpPr>
        <p:spPr>
          <a:xfrm>
            <a:off x="6693430" y="10830968"/>
            <a:ext cx="639102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F93054-B294-3F47-B9E4-2D7F8DF866F4}"/>
              </a:ext>
            </a:extLst>
          </p:cNvPr>
          <p:cNvGrpSpPr/>
          <p:nvPr/>
        </p:nvGrpSpPr>
        <p:grpSpPr>
          <a:xfrm>
            <a:off x="17152639" y="1796144"/>
            <a:ext cx="5754254" cy="2214464"/>
            <a:chOff x="1636851" y="1663262"/>
            <a:chExt cx="5754254" cy="22144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025EA2-F134-4741-B357-11D5202F4A0C}"/>
                </a:ext>
              </a:extLst>
            </p:cNvPr>
            <p:cNvSpPr txBox="1"/>
            <p:nvPr/>
          </p:nvSpPr>
          <p:spPr>
            <a:xfrm>
              <a:off x="1636851" y="2123400"/>
              <a:ext cx="575425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PORTFOLIO SHOWCASE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AE2E4D-7924-4240-A932-4695111BC43D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0A87AAB-DA1A-4844-9B7E-FEB558E6059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EBF75-2B22-0D42-9CAF-794CA3BC36C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774701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B0256-5EA8-584C-862F-0F85B5D8E0EB}"/>
              </a:ext>
            </a:extLst>
          </p:cNvPr>
          <p:cNvSpPr/>
          <p:nvPr/>
        </p:nvSpPr>
        <p:spPr>
          <a:xfrm>
            <a:off x="-9528" y="4254317"/>
            <a:ext cx="13529579" cy="946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F789A-456C-C24E-B7C3-A9552D9981F7}"/>
              </a:ext>
            </a:extLst>
          </p:cNvPr>
          <p:cNvCxnSpPr>
            <a:cxnSpLocks/>
          </p:cNvCxnSpPr>
          <p:nvPr/>
        </p:nvCxnSpPr>
        <p:spPr>
          <a:xfrm flipV="1">
            <a:off x="1836331" y="-24063"/>
            <a:ext cx="0" cy="1053069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DD664-57BB-3A42-80A9-A8F2490214BA}"/>
              </a:ext>
            </a:extLst>
          </p:cNvPr>
          <p:cNvGrpSpPr/>
          <p:nvPr/>
        </p:nvGrpSpPr>
        <p:grpSpPr>
          <a:xfrm>
            <a:off x="1836331" y="7623791"/>
            <a:ext cx="9724298" cy="2722733"/>
            <a:chOff x="1701576" y="7426165"/>
            <a:chExt cx="9724298" cy="2722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CA7AA-FDA0-2449-9589-19A4893B496F}"/>
                </a:ext>
              </a:extLst>
            </p:cNvPr>
            <p:cNvSpPr txBox="1"/>
            <p:nvPr/>
          </p:nvSpPr>
          <p:spPr>
            <a:xfrm>
              <a:off x="1701576" y="8534161"/>
              <a:ext cx="744242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FFD5B-3E4B-FA40-85B1-861F12486F58}"/>
                </a:ext>
              </a:extLst>
            </p:cNvPr>
            <p:cNvSpPr txBox="1"/>
            <p:nvPr/>
          </p:nvSpPr>
          <p:spPr>
            <a:xfrm>
              <a:off x="1701576" y="7426165"/>
              <a:ext cx="972429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DEVICES SAMPLES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>
            <a:off x="1653386" y="1507751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BD110-2629-6940-AD14-D190195A2C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66206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Phone6_mockup_front_white.png">
            <a:extLst>
              <a:ext uri="{FF2B5EF4-FFF2-40B4-BE49-F238E27FC236}">
                <a16:creationId xmlns:a16="http://schemas.microsoft.com/office/drawing/2014/main" id="{5ABDF66B-75EC-A748-8578-FCABF7149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145" y="1065515"/>
            <a:ext cx="7410242" cy="1164246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962424C-9C56-774D-8498-176C0022A6E6}"/>
              </a:ext>
            </a:extLst>
          </p:cNvPr>
          <p:cNvGrpSpPr/>
          <p:nvPr/>
        </p:nvGrpSpPr>
        <p:grpSpPr>
          <a:xfrm>
            <a:off x="1636851" y="11005310"/>
            <a:ext cx="4039844" cy="914546"/>
            <a:chOff x="2141370" y="5900850"/>
            <a:chExt cx="4039844" cy="9145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0A8C26-0658-B841-A624-9D139132755A}"/>
                </a:ext>
              </a:extLst>
            </p:cNvPr>
            <p:cNvSpPr/>
            <p:nvPr/>
          </p:nvSpPr>
          <p:spPr>
            <a:xfrm>
              <a:off x="2141370" y="5900850"/>
              <a:ext cx="4039844" cy="91454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5B2AF8-D645-1C4F-8C1E-03A522F5E7BB}"/>
                </a:ext>
              </a:extLst>
            </p:cNvPr>
            <p:cNvSpPr txBox="1"/>
            <p:nvPr/>
          </p:nvSpPr>
          <p:spPr>
            <a:xfrm>
              <a:off x="2588050" y="6176233"/>
              <a:ext cx="3252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1200" dirty="0">
                  <a:latin typeface="Montserrat" charset="0"/>
                  <a:ea typeface="Montserrat" charset="0"/>
                  <a:cs typeface="Montserrat" charset="0"/>
                </a:rPr>
                <a:t>YOUR TITLE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433C99D-F4B4-5845-AAD6-6BC3ACEFE820}"/>
              </a:ext>
            </a:extLst>
          </p:cNvPr>
          <p:cNvSpPr txBox="1"/>
          <p:nvPr/>
        </p:nvSpPr>
        <p:spPr>
          <a:xfrm>
            <a:off x="1636852" y="7225851"/>
            <a:ext cx="673905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0D9A72-9480-6B45-AD55-B7F94298487B}"/>
              </a:ext>
            </a:extLst>
          </p:cNvPr>
          <p:cNvGrpSpPr/>
          <p:nvPr/>
        </p:nvGrpSpPr>
        <p:grpSpPr>
          <a:xfrm>
            <a:off x="1636851" y="1796144"/>
            <a:ext cx="8263614" cy="2214464"/>
            <a:chOff x="1636851" y="1663262"/>
            <a:chExt cx="8263614" cy="22144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DC537A-6F86-454F-B443-96BBEF694CAC}"/>
                </a:ext>
              </a:extLst>
            </p:cNvPr>
            <p:cNvSpPr txBox="1"/>
            <p:nvPr/>
          </p:nvSpPr>
          <p:spPr>
            <a:xfrm>
              <a:off x="1636851" y="2123400"/>
              <a:ext cx="82636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PHONE PREVIEW SAMPLE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36635F-83E0-3540-86BF-DBBDC8C1224D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pic>
        <p:nvPicPr>
          <p:cNvPr id="31" name="Picture 30" descr="iPhone6_mockup_front_white.png">
            <a:extLst>
              <a:ext uri="{FF2B5EF4-FFF2-40B4-BE49-F238E27FC236}">
                <a16:creationId xmlns:a16="http://schemas.microsoft.com/office/drawing/2014/main" id="{83408A7A-F2B3-784D-8920-92611805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954" y="1065515"/>
            <a:ext cx="7410242" cy="11642466"/>
          </a:xfrm>
          <a:prstGeom prst="rect">
            <a:avLst/>
          </a:prstGeom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84B4251-655B-0745-8B17-0E105C578AB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CF8F3-D159-2148-8014-1E9EFC96F5A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399673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104">
            <a:extLst>
              <a:ext uri="{FF2B5EF4-FFF2-40B4-BE49-F238E27FC236}">
                <a16:creationId xmlns:a16="http://schemas.microsoft.com/office/drawing/2014/main" id="{16F56541-8D9D-5A4E-9E9A-924F0550A45A}"/>
              </a:ext>
            </a:extLst>
          </p:cNvPr>
          <p:cNvGrpSpPr>
            <a:grpSpLocks noChangeAspect="1"/>
          </p:cNvGrpSpPr>
          <p:nvPr/>
        </p:nvGrpSpPr>
        <p:grpSpPr>
          <a:xfrm>
            <a:off x="1659631" y="1965421"/>
            <a:ext cx="10529194" cy="15598106"/>
            <a:chOff x="0" y="0"/>
            <a:chExt cx="6591305" cy="9765731"/>
          </a:xfrm>
        </p:grpSpPr>
        <p:grpSp>
          <p:nvGrpSpPr>
            <p:cNvPr id="39" name="Group 1102">
              <a:extLst>
                <a:ext uri="{FF2B5EF4-FFF2-40B4-BE49-F238E27FC236}">
                  <a16:creationId xmlns:a16="http://schemas.microsoft.com/office/drawing/2014/main" id="{5C6746A6-154D-9A42-BA8C-B8A71B20781B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41" name="Mini-iPad-B&amp;W-Mockup.png">
                <a:extLst>
                  <a:ext uri="{FF2B5EF4-FFF2-40B4-BE49-F238E27FC236}">
                    <a16:creationId xmlns:a16="http://schemas.microsoft.com/office/drawing/2014/main" id="{FFD9EEE7-3DCF-7A4D-B1A4-1B0B5AB6E54E}"/>
                  </a:ext>
                </a:extLst>
              </p:cNvPr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2" name="Shape 1101">
                <a:extLst>
                  <a:ext uri="{FF2B5EF4-FFF2-40B4-BE49-F238E27FC236}">
                    <a16:creationId xmlns:a16="http://schemas.microsoft.com/office/drawing/2014/main" id="{ACC53912-23C7-134A-BFCE-FE02EA281A53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3966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8" dirty="0">
                  <a:latin typeface="Calibri Light"/>
                </a:endParaRPr>
              </a:p>
            </p:txBody>
          </p:sp>
        </p:grpSp>
        <p:pic>
          <p:nvPicPr>
            <p:cNvPr id="40" name="placeholder.png">
              <a:extLst>
                <a:ext uri="{FF2B5EF4-FFF2-40B4-BE49-F238E27FC236}">
                  <a16:creationId xmlns:a16="http://schemas.microsoft.com/office/drawing/2014/main" id="{20FD2253-1AA5-714E-A159-ED9473EE98E2}"/>
                </a:ext>
              </a:extLst>
            </p:cNvPr>
            <p:cNvPicPr/>
            <p:nvPr/>
          </p:nvPicPr>
          <p:blipFill>
            <a:blip r:embed="rId3">
              <a:extLst/>
            </a:blip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CFEC91-56B5-6C44-8F88-8092BCFF9167}"/>
              </a:ext>
            </a:extLst>
          </p:cNvPr>
          <p:cNvGrpSpPr/>
          <p:nvPr/>
        </p:nvGrpSpPr>
        <p:grpSpPr>
          <a:xfrm>
            <a:off x="15016622" y="1796144"/>
            <a:ext cx="8263614" cy="10123712"/>
            <a:chOff x="1636851" y="1796144"/>
            <a:chExt cx="8263614" cy="101237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E48846A-70A1-7246-BE46-3FCCCD2A57F4}"/>
                </a:ext>
              </a:extLst>
            </p:cNvPr>
            <p:cNvGrpSpPr/>
            <p:nvPr/>
          </p:nvGrpSpPr>
          <p:grpSpPr>
            <a:xfrm>
              <a:off x="1636851" y="11005310"/>
              <a:ext cx="4039844" cy="914546"/>
              <a:chOff x="2141370" y="5900850"/>
              <a:chExt cx="4039844" cy="91454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85011A5-EA81-A142-B1B0-9159CE3E5CC1}"/>
                  </a:ext>
                </a:extLst>
              </p:cNvPr>
              <p:cNvSpPr/>
              <p:nvPr/>
            </p:nvSpPr>
            <p:spPr>
              <a:xfrm>
                <a:off x="2141370" y="5900850"/>
                <a:ext cx="4039844" cy="91454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28FF8F-F135-534E-9B48-77936A4FDBEE}"/>
                  </a:ext>
                </a:extLst>
              </p:cNvPr>
              <p:cNvSpPr txBox="1"/>
              <p:nvPr/>
            </p:nvSpPr>
            <p:spPr>
              <a:xfrm>
                <a:off x="2588050" y="6176233"/>
                <a:ext cx="32528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1200" dirty="0">
                    <a:latin typeface="Montserrat" charset="0"/>
                    <a:ea typeface="Montserrat" charset="0"/>
                    <a:cs typeface="Montserrat" charset="0"/>
                  </a:rPr>
                  <a:t>YOUR TITLE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F648BE-549C-C040-9BDB-01142B402730}"/>
                </a:ext>
              </a:extLst>
            </p:cNvPr>
            <p:cNvSpPr txBox="1"/>
            <p:nvPr/>
          </p:nvSpPr>
          <p:spPr>
            <a:xfrm>
              <a:off x="1636852" y="7225851"/>
              <a:ext cx="673905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right.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651E4CD-0073-7C4D-84EF-C8A6E99B8BF2}"/>
                </a:ext>
              </a:extLst>
            </p:cNvPr>
            <p:cNvGrpSpPr/>
            <p:nvPr/>
          </p:nvGrpSpPr>
          <p:grpSpPr>
            <a:xfrm>
              <a:off x="1636851" y="1796144"/>
              <a:ext cx="8263614" cy="2214464"/>
              <a:chOff x="1636851" y="1663262"/>
              <a:chExt cx="8263614" cy="221446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CD5CE7-BD5D-3F46-B5D2-2273F5989DF5}"/>
                  </a:ext>
                </a:extLst>
              </p:cNvPr>
              <p:cNvSpPr txBox="1"/>
              <p:nvPr/>
            </p:nvSpPr>
            <p:spPr>
              <a:xfrm>
                <a:off x="1636851" y="2123400"/>
                <a:ext cx="826361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TABLET PREVIEW SAMPLE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2960EC-90DB-BE47-9A9E-E2BD7419D4BE}"/>
                  </a:ext>
                </a:extLst>
              </p:cNvPr>
              <p:cNvSpPr txBox="1"/>
              <p:nvPr/>
            </p:nvSpPr>
            <p:spPr>
              <a:xfrm>
                <a:off x="1669507" y="1663262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81B0737-C308-704E-BC16-ED69F7CCC0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14267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962424C-9C56-774D-8498-176C0022A6E6}"/>
              </a:ext>
            </a:extLst>
          </p:cNvPr>
          <p:cNvGrpSpPr/>
          <p:nvPr/>
        </p:nvGrpSpPr>
        <p:grpSpPr>
          <a:xfrm>
            <a:off x="1636851" y="11005310"/>
            <a:ext cx="4039844" cy="914546"/>
            <a:chOff x="2141370" y="5900850"/>
            <a:chExt cx="4039844" cy="9145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0A8C26-0658-B841-A624-9D139132755A}"/>
                </a:ext>
              </a:extLst>
            </p:cNvPr>
            <p:cNvSpPr/>
            <p:nvPr/>
          </p:nvSpPr>
          <p:spPr>
            <a:xfrm>
              <a:off x="2141370" y="5900850"/>
              <a:ext cx="4039844" cy="91454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5B2AF8-D645-1C4F-8C1E-03A522F5E7BB}"/>
                </a:ext>
              </a:extLst>
            </p:cNvPr>
            <p:cNvSpPr txBox="1"/>
            <p:nvPr/>
          </p:nvSpPr>
          <p:spPr>
            <a:xfrm>
              <a:off x="2588050" y="6176233"/>
              <a:ext cx="3252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1200" dirty="0">
                  <a:latin typeface="Montserrat" charset="0"/>
                  <a:ea typeface="Montserrat" charset="0"/>
                  <a:cs typeface="Montserrat" charset="0"/>
                </a:rPr>
                <a:t>YOUR TITLE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433C99D-F4B4-5845-AAD6-6BC3ACEFE820}"/>
              </a:ext>
            </a:extLst>
          </p:cNvPr>
          <p:cNvSpPr txBox="1"/>
          <p:nvPr/>
        </p:nvSpPr>
        <p:spPr>
          <a:xfrm>
            <a:off x="1636852" y="7225851"/>
            <a:ext cx="673905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0D9A72-9480-6B45-AD55-B7F94298487B}"/>
              </a:ext>
            </a:extLst>
          </p:cNvPr>
          <p:cNvGrpSpPr/>
          <p:nvPr/>
        </p:nvGrpSpPr>
        <p:grpSpPr>
          <a:xfrm>
            <a:off x="1636851" y="1796144"/>
            <a:ext cx="8263614" cy="2214464"/>
            <a:chOff x="1636851" y="1663262"/>
            <a:chExt cx="8263614" cy="22144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DC537A-6F86-454F-B443-96BBEF694CAC}"/>
                </a:ext>
              </a:extLst>
            </p:cNvPr>
            <p:cNvSpPr txBox="1"/>
            <p:nvPr/>
          </p:nvSpPr>
          <p:spPr>
            <a:xfrm>
              <a:off x="1636851" y="2123400"/>
              <a:ext cx="82636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LAPTOP PREVIEW SAMPLE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36635F-83E0-3540-86BF-DBBDC8C1224D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AB6573B-063F-AB4C-AD88-8BF1DC562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10789920" y="1230642"/>
            <a:ext cx="18784676" cy="11965728"/>
          </a:xfrm>
          <a:prstGeom prst="rect">
            <a:avLst/>
          </a:prstGeom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118DFC6-327E-CA44-B954-0CC5246C06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835613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B0256-5EA8-584C-862F-0F85B5D8E0EB}"/>
              </a:ext>
            </a:extLst>
          </p:cNvPr>
          <p:cNvSpPr/>
          <p:nvPr/>
        </p:nvSpPr>
        <p:spPr>
          <a:xfrm>
            <a:off x="-9528" y="4254317"/>
            <a:ext cx="13529579" cy="946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F789A-456C-C24E-B7C3-A9552D9981F7}"/>
              </a:ext>
            </a:extLst>
          </p:cNvPr>
          <p:cNvCxnSpPr>
            <a:cxnSpLocks/>
          </p:cNvCxnSpPr>
          <p:nvPr/>
        </p:nvCxnSpPr>
        <p:spPr>
          <a:xfrm flipV="1">
            <a:off x="1836331" y="-24063"/>
            <a:ext cx="0" cy="1053069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DD664-57BB-3A42-80A9-A8F2490214BA}"/>
              </a:ext>
            </a:extLst>
          </p:cNvPr>
          <p:cNvGrpSpPr/>
          <p:nvPr/>
        </p:nvGrpSpPr>
        <p:grpSpPr>
          <a:xfrm>
            <a:off x="1836331" y="7623791"/>
            <a:ext cx="9724298" cy="2722733"/>
            <a:chOff x="1701576" y="7426165"/>
            <a:chExt cx="9724298" cy="2722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CA7AA-FDA0-2449-9589-19A4893B496F}"/>
                </a:ext>
              </a:extLst>
            </p:cNvPr>
            <p:cNvSpPr txBox="1"/>
            <p:nvPr/>
          </p:nvSpPr>
          <p:spPr>
            <a:xfrm>
              <a:off x="1701576" y="8534161"/>
              <a:ext cx="744242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FFD5B-3E4B-FA40-85B1-861F12486F58}"/>
                </a:ext>
              </a:extLst>
            </p:cNvPr>
            <p:cNvSpPr txBox="1"/>
            <p:nvPr/>
          </p:nvSpPr>
          <p:spPr>
            <a:xfrm>
              <a:off x="1701576" y="7426165"/>
              <a:ext cx="972429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MAPS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>
            <a:off x="1653386" y="1507751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297E3-2E4B-EE48-91D7-043E8037B0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205662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CFEF10D-8880-9F40-B171-1A12D4ADB779}"/>
              </a:ext>
            </a:extLst>
          </p:cNvPr>
          <p:cNvGrpSpPr/>
          <p:nvPr/>
        </p:nvGrpSpPr>
        <p:grpSpPr>
          <a:xfrm>
            <a:off x="9447123" y="2841172"/>
            <a:ext cx="13255380" cy="8665776"/>
            <a:chOff x="5157993" y="1665630"/>
            <a:chExt cx="2936367" cy="1919171"/>
          </a:xfrm>
          <a:solidFill>
            <a:srgbClr val="F2F2F2"/>
          </a:solidFill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B0809D1-73AB-9947-8C16-091BC6AF1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9" y="1665630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ABC77E70-EE0B-B84C-8E81-B464BC520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6" y="2621843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A61DF61B-9369-DB43-8DF7-8591066EC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2" y="2696047"/>
              <a:ext cx="762272" cy="752154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2B9C0E61-D178-AD46-9992-388AF6EF3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3" y="2574622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ADCCDE61-552F-3745-80D0-CA3E1E378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3" y="2105792"/>
              <a:ext cx="433415" cy="750468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36578240-8492-7E41-8A27-E907A28DC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9" y="2660632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521FF625-006F-2D43-92DC-2064574F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1" y="2454886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DD17BE50-287F-F84B-A2EF-185DBB966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9" y="2242394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0BC44273-5F27-814E-89AC-A36E8A575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40" y="2040021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1A1B75EA-6F64-6841-B886-D98347746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3" y="2058571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4ED92427-92DE-C849-8AC5-B36099E6B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8" y="1829214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B2F87B19-D1E3-E94A-801A-90D16C6F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5" y="2348640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E18DF8DD-E5E2-7F40-A232-5685F8225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7" y="2235648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C5F5DC6A-DCEE-FC41-9BA7-2D934A935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5" y="2164818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2F2D2592-9BD1-8D4E-9CC3-F7E0FC494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2" y="1830902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2D9A4D44-E206-9845-A976-A77CEE68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1731401"/>
              <a:ext cx="325483" cy="532916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68EB9801-4FBA-0B48-A888-09EA5C7F2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2" y="1743206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91A0E033-0EFD-6348-BF1B-B7D2CF9A0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6" y="1787054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53436410-C938-3848-A2D4-69E755E0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8" y="2002920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02D6EC0F-78CA-2949-9444-67157B9A1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8" y="1982681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454492A9-60BF-B041-ACA4-62814E886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91" y="1960757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42C912BF-DECC-754D-8A69-0650B89DA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88428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F5661338-3DD7-994D-BF37-0C904E25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2" y="2179995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E586C558-8C81-F44E-B55C-A7F97BE81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19282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DF733261-E989-6C4B-AA2C-3A2CC0224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11" y="2205292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0A1F5A55-A3EE-2749-888B-42792C9E7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8" y="2269378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29521ED5-123B-DC43-8288-F820590A9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7" y="2378996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22F6618B-F197-7A4E-8A29-D1EE55749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6" y="2227215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9F3F02B2-A23C-924F-9E6C-BC32C6D7A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2" y="3051887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F349C44D-FF4E-6E4F-A203-EE26C5DA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6" y="2950699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B80FC048-BB11-284F-9517-B80C3590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4" y="2707852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8926F54D-838A-B94B-ACE8-F821EA2A5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5" y="2657259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94CD1118-811D-3A4B-AC85-08078DBED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8" y="2606665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D7FA001B-0D79-9745-81E7-626AD3958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50" y="2775310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7C2F7FB7-5AF2-364E-BC35-25C379DEC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1" y="2432962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428BA0C-9A81-2C4D-AAF3-294898669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2" y="2750013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id="{08D0D4FA-1F1A-7A41-8B68-964AFFE13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9" y="2788801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E68D9344-B3A0-6346-AE0E-D2D91B9B5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20" y="2800606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id="{724C9758-479E-8046-989A-3FF04270E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60" y="2387428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D15839C-21A4-A64A-B31A-6ADE15C87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2" y="2367191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8CBDE64F-2E77-014F-A25D-2DA7BBD29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5" y="2498733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3DBCECD-7F74-824E-A58F-37591C9D5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9" y="2426216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224EB961-D7F4-254E-9544-E8DD7FBD7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3" y="1820782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9" name="Line 48">
              <a:extLst>
                <a:ext uri="{FF2B5EF4-FFF2-40B4-BE49-F238E27FC236}">
                  <a16:creationId xmlns:a16="http://schemas.microsoft.com/office/drawing/2014/main" id="{23D48F7F-012E-4B4A-BB58-3F69C11DD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0" name="Line 49">
              <a:extLst>
                <a:ext uri="{FF2B5EF4-FFF2-40B4-BE49-F238E27FC236}">
                  <a16:creationId xmlns:a16="http://schemas.microsoft.com/office/drawing/2014/main" id="{636A3B13-7BB2-9C49-B82D-F36B7CE6C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1" name="Freeform 50">
              <a:extLst>
                <a:ext uri="{FF2B5EF4-FFF2-40B4-BE49-F238E27FC236}">
                  <a16:creationId xmlns:a16="http://schemas.microsoft.com/office/drawing/2014/main" id="{E3342CCD-A48D-D946-BC80-9928C3267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6" y="1940520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2" name="Freeform 51">
              <a:extLst>
                <a:ext uri="{FF2B5EF4-FFF2-40B4-BE49-F238E27FC236}">
                  <a16:creationId xmlns:a16="http://schemas.microsoft.com/office/drawing/2014/main" id="{D99599DC-D331-104D-972E-9EE5B15E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81" y="1986054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3" name="Freeform 52">
              <a:extLst>
                <a:ext uri="{FF2B5EF4-FFF2-40B4-BE49-F238E27FC236}">
                  <a16:creationId xmlns:a16="http://schemas.microsoft.com/office/drawing/2014/main" id="{613D5AD7-3190-7045-8943-E09A5746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5" y="2274435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4" name="Freeform 53">
              <a:extLst>
                <a:ext uri="{FF2B5EF4-FFF2-40B4-BE49-F238E27FC236}">
                  <a16:creationId xmlns:a16="http://schemas.microsoft.com/office/drawing/2014/main" id="{ECE32D2C-4DBC-724C-93B9-486890CC0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8" y="2319970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5" name="Freeform 54">
              <a:extLst>
                <a:ext uri="{FF2B5EF4-FFF2-40B4-BE49-F238E27FC236}">
                  <a16:creationId xmlns:a16="http://schemas.microsoft.com/office/drawing/2014/main" id="{A82A7321-6864-724B-8727-99DE10E49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30" y="2282869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6" name="Freeform 55">
              <a:extLst>
                <a:ext uri="{FF2B5EF4-FFF2-40B4-BE49-F238E27FC236}">
                  <a16:creationId xmlns:a16="http://schemas.microsoft.com/office/drawing/2014/main" id="{F1A4E117-DEE9-674A-8D5A-3F65169D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2" y="2198545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4E90091-402D-154E-AC78-EBDE73C07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3" y="3013097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CBF7A6D-B256-DE4A-A373-FDC3D48DD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536724" y="1531597"/>
            <a:ext cx="6766115" cy="2214464"/>
            <a:chOff x="7861505" y="1407238"/>
            <a:chExt cx="6766115" cy="2214464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UNITED ESTATES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CE53ED7-015C-1149-A3D1-437DD8B47EC1}"/>
              </a:ext>
            </a:extLst>
          </p:cNvPr>
          <p:cNvGrpSpPr/>
          <p:nvPr/>
        </p:nvGrpSpPr>
        <p:grpSpPr>
          <a:xfrm>
            <a:off x="1656465" y="4886501"/>
            <a:ext cx="5865429" cy="2668307"/>
            <a:chOff x="16540197" y="6879028"/>
            <a:chExt cx="5865429" cy="266830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C565A86-189C-7442-A570-C48ED8001C7C}"/>
                </a:ext>
              </a:extLst>
            </p:cNvPr>
            <p:cNvGrpSpPr/>
            <p:nvPr/>
          </p:nvGrpSpPr>
          <p:grpSpPr>
            <a:xfrm>
              <a:off x="16540197" y="6879028"/>
              <a:ext cx="5865429" cy="1088888"/>
              <a:chOff x="16091572" y="6879028"/>
              <a:chExt cx="5865429" cy="1088888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4B405A8-481E-5145-8142-37CE913C6ED3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F995A66-1013-2D43-B1B4-4858BEA7EE9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A646618-AA8E-064E-B010-C4780325C1FF}"/>
                </a:ext>
              </a:extLst>
            </p:cNvPr>
            <p:cNvGrpSpPr/>
            <p:nvPr/>
          </p:nvGrpSpPr>
          <p:grpSpPr>
            <a:xfrm>
              <a:off x="16540197" y="8458447"/>
              <a:ext cx="5865429" cy="1088888"/>
              <a:chOff x="16091572" y="6879028"/>
              <a:chExt cx="5865429" cy="1088888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C31717-7C29-9D45-BE5B-C04271BD715E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3503494-65C1-D347-B3A0-2CF244358EF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DB00C4-8AAC-8643-8F18-217DF8E7C1DC}"/>
              </a:ext>
            </a:extLst>
          </p:cNvPr>
          <p:cNvGrpSpPr/>
          <p:nvPr/>
        </p:nvGrpSpPr>
        <p:grpSpPr>
          <a:xfrm>
            <a:off x="1656465" y="8940721"/>
            <a:ext cx="6319803" cy="3349869"/>
            <a:chOff x="12188825" y="979018"/>
            <a:chExt cx="6319803" cy="334986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152401E-A7E9-734E-8DD7-E0462579B31A}"/>
                </a:ext>
              </a:extLst>
            </p:cNvPr>
            <p:cNvSpPr/>
            <p:nvPr/>
          </p:nvSpPr>
          <p:spPr>
            <a:xfrm>
              <a:off x="12188825" y="979018"/>
              <a:ext cx="6319803" cy="334986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CD66BF-708C-3446-A1C5-56F11330F21D}"/>
                </a:ext>
              </a:extLst>
            </p:cNvPr>
            <p:cNvSpPr txBox="1"/>
            <p:nvPr/>
          </p:nvSpPr>
          <p:spPr>
            <a:xfrm>
              <a:off x="12852817" y="1583691"/>
              <a:ext cx="520143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721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2427CC8-3174-D847-B6F7-5357A1311782}"/>
              </a:ext>
            </a:extLst>
          </p:cNvPr>
          <p:cNvGrpSpPr/>
          <p:nvPr/>
        </p:nvGrpSpPr>
        <p:grpSpPr>
          <a:xfrm>
            <a:off x="16082524" y="1531597"/>
            <a:ext cx="6766115" cy="10758993"/>
            <a:chOff x="1536724" y="1531597"/>
            <a:chExt cx="6766115" cy="10758993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F790A39-4F1D-4646-B2D6-D06C6809F132}"/>
                </a:ext>
              </a:extLst>
            </p:cNvPr>
            <p:cNvGrpSpPr/>
            <p:nvPr/>
          </p:nvGrpSpPr>
          <p:grpSpPr>
            <a:xfrm>
              <a:off x="1536724" y="1531597"/>
              <a:ext cx="6766115" cy="1383468"/>
              <a:chOff x="7861505" y="1407238"/>
              <a:chExt cx="6766115" cy="1383468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224CA98-EEC3-9948-A5E6-812711744BFB}"/>
                  </a:ext>
                </a:extLst>
              </p:cNvPr>
              <p:cNvSpPr txBox="1"/>
              <p:nvPr/>
            </p:nvSpPr>
            <p:spPr>
              <a:xfrm>
                <a:off x="7861505" y="1867376"/>
                <a:ext cx="67661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CHINA MAP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0EA7623-7887-5041-869F-22B5B03B4079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9EF0D63-E193-F942-990E-EE8B26DB1E04}"/>
                </a:ext>
              </a:extLst>
            </p:cNvPr>
            <p:cNvGrpSpPr/>
            <p:nvPr/>
          </p:nvGrpSpPr>
          <p:grpSpPr>
            <a:xfrm>
              <a:off x="1656465" y="4886501"/>
              <a:ext cx="5865429" cy="2668307"/>
              <a:chOff x="16540197" y="6879028"/>
              <a:chExt cx="5865429" cy="2668307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FC2E98D-7DDB-B24D-90D6-A1AB266C06C4}"/>
                  </a:ext>
                </a:extLst>
              </p:cNvPr>
              <p:cNvGrpSpPr/>
              <p:nvPr/>
            </p:nvGrpSpPr>
            <p:grpSpPr>
              <a:xfrm>
                <a:off x="16540197" y="6879028"/>
                <a:ext cx="5865429" cy="1088888"/>
                <a:chOff x="16091572" y="6879028"/>
                <a:chExt cx="5865429" cy="1088888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FDABEDD-3726-EC44-8634-47C803282A70}"/>
                    </a:ext>
                  </a:extLst>
                </p:cNvPr>
                <p:cNvSpPr txBox="1"/>
                <p:nvPr/>
              </p:nvSpPr>
              <p:spPr>
                <a:xfrm>
                  <a:off x="17224978" y="6879028"/>
                  <a:ext cx="473202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Businesses a complete array of online.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D20DFD4-6AB1-294D-A85C-80437C8B26F0}"/>
                    </a:ext>
                  </a:extLst>
                </p:cNvPr>
                <p:cNvSpPr/>
                <p:nvPr/>
              </p:nvSpPr>
              <p:spPr>
                <a:xfrm>
                  <a:off x="16091572" y="7061600"/>
                  <a:ext cx="723743" cy="72374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D2C79F2-2208-1A45-8262-80D1D80AE7CB}"/>
                  </a:ext>
                </a:extLst>
              </p:cNvPr>
              <p:cNvGrpSpPr/>
              <p:nvPr/>
            </p:nvGrpSpPr>
            <p:grpSpPr>
              <a:xfrm>
                <a:off x="16540197" y="8458447"/>
                <a:ext cx="5865429" cy="1088888"/>
                <a:chOff x="16091572" y="6879028"/>
                <a:chExt cx="5865429" cy="1088888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A239EE59-E454-A740-A138-E922D32A16F4}"/>
                    </a:ext>
                  </a:extLst>
                </p:cNvPr>
                <p:cNvSpPr txBox="1"/>
                <p:nvPr/>
              </p:nvSpPr>
              <p:spPr>
                <a:xfrm>
                  <a:off x="17224978" y="6879028"/>
                  <a:ext cx="473202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Businesses a complete array of online.</a:t>
                  </a: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6B6CBDB-EDFC-964C-9D29-DEE8174F6A59}"/>
                    </a:ext>
                  </a:extLst>
                </p:cNvPr>
                <p:cNvSpPr/>
                <p:nvPr/>
              </p:nvSpPr>
              <p:spPr>
                <a:xfrm>
                  <a:off x="16091572" y="7061600"/>
                  <a:ext cx="723743" cy="72374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8402959-CC7D-7743-8730-78AFD2C0E60D}"/>
                </a:ext>
              </a:extLst>
            </p:cNvPr>
            <p:cNvGrpSpPr/>
            <p:nvPr/>
          </p:nvGrpSpPr>
          <p:grpSpPr>
            <a:xfrm>
              <a:off x="1656465" y="8940721"/>
              <a:ext cx="6319803" cy="3349869"/>
              <a:chOff x="12188825" y="979018"/>
              <a:chExt cx="6319803" cy="3349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627AD8A-B79B-DC4F-AB12-34BF30CA1248}"/>
                  </a:ext>
                </a:extLst>
              </p:cNvPr>
              <p:cNvSpPr/>
              <p:nvPr/>
            </p:nvSpPr>
            <p:spPr>
              <a:xfrm>
                <a:off x="12188825" y="979018"/>
                <a:ext cx="6319803" cy="334986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F48CB41-327B-9944-86D1-6E7D25187DBB}"/>
                  </a:ext>
                </a:extLst>
              </p:cNvPr>
              <p:cNvSpPr txBox="1"/>
              <p:nvPr/>
            </p:nvSpPr>
            <p:spPr>
              <a:xfrm>
                <a:off x="12852817" y="1583691"/>
                <a:ext cx="5201437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budget.</a:t>
                </a:r>
              </a:p>
            </p:txBody>
          </p:sp>
        </p:grpSp>
      </p:grpSp>
      <p:grpSp>
        <p:nvGrpSpPr>
          <p:cNvPr id="136" name="Group 4">
            <a:extLst>
              <a:ext uri="{FF2B5EF4-FFF2-40B4-BE49-F238E27FC236}">
                <a16:creationId xmlns:a16="http://schemas.microsoft.com/office/drawing/2014/main" id="{5D63DFE4-516F-D94A-BD4A-BE158189FE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49765" y="2535254"/>
            <a:ext cx="13451241" cy="9673962"/>
            <a:chOff x="-9" y="5"/>
            <a:chExt cx="5769" cy="4314"/>
          </a:xfrm>
          <a:solidFill>
            <a:srgbClr val="F2F2F2"/>
          </a:solidFill>
        </p:grpSpPr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97EBA327-28E8-2D4A-83AE-DCC55E455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08AC19CF-7E1F-9D40-A6AE-67878977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81227250-5542-F049-8C97-FBB5F6531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8">
              <a:extLst>
                <a:ext uri="{FF2B5EF4-FFF2-40B4-BE49-F238E27FC236}">
                  <a16:creationId xmlns:a16="http://schemas.microsoft.com/office/drawing/2014/main" id="{CF093E06-3C6E-D04C-AF77-DC7AC8F1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72B3FEB4-7BD6-5F4B-97B0-5A81088B3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E09F5067-C355-E845-A2D5-0D6FE980F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11">
              <a:extLst>
                <a:ext uri="{FF2B5EF4-FFF2-40B4-BE49-F238E27FC236}">
                  <a16:creationId xmlns:a16="http://schemas.microsoft.com/office/drawing/2014/main" id="{101911F2-C72C-314E-A15B-A924D8F0E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12">
              <a:extLst>
                <a:ext uri="{FF2B5EF4-FFF2-40B4-BE49-F238E27FC236}">
                  <a16:creationId xmlns:a16="http://schemas.microsoft.com/office/drawing/2014/main" id="{39D29DE4-568B-4040-B31A-E3E849844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13">
              <a:extLst>
                <a:ext uri="{FF2B5EF4-FFF2-40B4-BE49-F238E27FC236}">
                  <a16:creationId xmlns:a16="http://schemas.microsoft.com/office/drawing/2014/main" id="{59F716EC-6E05-0341-9052-0A70DE2F3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14">
              <a:extLst>
                <a:ext uri="{FF2B5EF4-FFF2-40B4-BE49-F238E27FC236}">
                  <a16:creationId xmlns:a16="http://schemas.microsoft.com/office/drawing/2014/main" id="{7E28D9EF-B9FE-1B40-85CB-33488721D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15">
              <a:extLst>
                <a:ext uri="{FF2B5EF4-FFF2-40B4-BE49-F238E27FC236}">
                  <a16:creationId xmlns:a16="http://schemas.microsoft.com/office/drawing/2014/main" id="{546479CB-A554-F841-8967-EE1821192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75B2F9EA-BDAA-D740-BCA8-134DF4462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17">
              <a:extLst>
                <a:ext uri="{FF2B5EF4-FFF2-40B4-BE49-F238E27FC236}">
                  <a16:creationId xmlns:a16="http://schemas.microsoft.com/office/drawing/2014/main" id="{4193C830-EE24-6B42-8A7A-55538ACFC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18">
              <a:extLst>
                <a:ext uri="{FF2B5EF4-FFF2-40B4-BE49-F238E27FC236}">
                  <a16:creationId xmlns:a16="http://schemas.microsoft.com/office/drawing/2014/main" id="{6B80DA76-1986-7E4E-B55A-EF4AA9CBB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19">
              <a:extLst>
                <a:ext uri="{FF2B5EF4-FFF2-40B4-BE49-F238E27FC236}">
                  <a16:creationId xmlns:a16="http://schemas.microsoft.com/office/drawing/2014/main" id="{96CC1E1F-3229-F24F-8F85-C27D397A5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20">
              <a:extLst>
                <a:ext uri="{FF2B5EF4-FFF2-40B4-BE49-F238E27FC236}">
                  <a16:creationId xmlns:a16="http://schemas.microsoft.com/office/drawing/2014/main" id="{A900F088-917A-D344-93FD-D597C0CD2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21">
              <a:extLst>
                <a:ext uri="{FF2B5EF4-FFF2-40B4-BE49-F238E27FC236}">
                  <a16:creationId xmlns:a16="http://schemas.microsoft.com/office/drawing/2014/main" id="{4B01BCAB-EAD7-6E43-86B5-89655C82C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22">
              <a:extLst>
                <a:ext uri="{FF2B5EF4-FFF2-40B4-BE49-F238E27FC236}">
                  <a16:creationId xmlns:a16="http://schemas.microsoft.com/office/drawing/2014/main" id="{ACC40236-6061-E745-AD1B-FBFA3322E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23">
              <a:extLst>
                <a:ext uri="{FF2B5EF4-FFF2-40B4-BE49-F238E27FC236}">
                  <a16:creationId xmlns:a16="http://schemas.microsoft.com/office/drawing/2014/main" id="{E32743FF-FF0E-F649-AEEA-F770B38BD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24">
              <a:extLst>
                <a:ext uri="{FF2B5EF4-FFF2-40B4-BE49-F238E27FC236}">
                  <a16:creationId xmlns:a16="http://schemas.microsoft.com/office/drawing/2014/main" id="{751198D2-33E2-6E47-BAE5-6B3CA3624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25">
              <a:extLst>
                <a:ext uri="{FF2B5EF4-FFF2-40B4-BE49-F238E27FC236}">
                  <a16:creationId xmlns:a16="http://schemas.microsoft.com/office/drawing/2014/main" id="{140FDCF0-F37F-8645-AC1B-200BC71D4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26">
              <a:extLst>
                <a:ext uri="{FF2B5EF4-FFF2-40B4-BE49-F238E27FC236}">
                  <a16:creationId xmlns:a16="http://schemas.microsoft.com/office/drawing/2014/main" id="{59E7913A-0805-4B42-A473-FD8BE61E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27">
              <a:extLst>
                <a:ext uri="{FF2B5EF4-FFF2-40B4-BE49-F238E27FC236}">
                  <a16:creationId xmlns:a16="http://schemas.microsoft.com/office/drawing/2014/main" id="{2D5A85B5-D470-C342-AED4-14E3844B9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28">
              <a:extLst>
                <a:ext uri="{FF2B5EF4-FFF2-40B4-BE49-F238E27FC236}">
                  <a16:creationId xmlns:a16="http://schemas.microsoft.com/office/drawing/2014/main" id="{128C8451-6F31-AE40-BDC3-C06719284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32572191-7A22-E74F-B866-4DE833E53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A243947A-CE35-BD41-96C7-913687BE3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A14B2C9C-32FB-544C-A496-E726601D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BAAB8438-06D9-B741-8FDA-E19EB9F70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5" name="Freeform 33">
              <a:extLst>
                <a:ext uri="{FF2B5EF4-FFF2-40B4-BE49-F238E27FC236}">
                  <a16:creationId xmlns:a16="http://schemas.microsoft.com/office/drawing/2014/main" id="{67BA5E03-AC5F-E74C-ACB9-B0D128967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6" name="Freeform 34">
              <a:extLst>
                <a:ext uri="{FF2B5EF4-FFF2-40B4-BE49-F238E27FC236}">
                  <a16:creationId xmlns:a16="http://schemas.microsoft.com/office/drawing/2014/main" id="{4917E61B-42AB-7B40-A1CD-FCDDD1B17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7" name="Freeform 35">
              <a:extLst>
                <a:ext uri="{FF2B5EF4-FFF2-40B4-BE49-F238E27FC236}">
                  <a16:creationId xmlns:a16="http://schemas.microsoft.com/office/drawing/2014/main" id="{ECABCA0B-FE27-3D40-BB3F-B4EA36D5E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8" name="Freeform 36">
              <a:extLst>
                <a:ext uri="{FF2B5EF4-FFF2-40B4-BE49-F238E27FC236}">
                  <a16:creationId xmlns:a16="http://schemas.microsoft.com/office/drawing/2014/main" id="{6738AD9F-3087-A04C-A9FE-3C4F470A2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9" name="Freeform 37">
              <a:extLst>
                <a:ext uri="{FF2B5EF4-FFF2-40B4-BE49-F238E27FC236}">
                  <a16:creationId xmlns:a16="http://schemas.microsoft.com/office/drawing/2014/main" id="{B740A1AC-83FD-7045-ADA1-6D68D86F5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0" name="Freeform 38">
              <a:extLst>
                <a:ext uri="{FF2B5EF4-FFF2-40B4-BE49-F238E27FC236}">
                  <a16:creationId xmlns:a16="http://schemas.microsoft.com/office/drawing/2014/main" id="{EDEA0E0D-CFA2-FE4B-AFA2-4AE3CCCA0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547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536724" y="1531597"/>
            <a:ext cx="6766115" cy="1383468"/>
            <a:chOff x="7861505" y="1407238"/>
            <a:chExt cx="6766115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SPAIN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CE53ED7-015C-1149-A3D1-437DD8B47EC1}"/>
              </a:ext>
            </a:extLst>
          </p:cNvPr>
          <p:cNvGrpSpPr/>
          <p:nvPr/>
        </p:nvGrpSpPr>
        <p:grpSpPr>
          <a:xfrm>
            <a:off x="1656465" y="4886501"/>
            <a:ext cx="5865429" cy="2668307"/>
            <a:chOff x="16540197" y="6879028"/>
            <a:chExt cx="5865429" cy="266830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C565A86-189C-7442-A570-C48ED8001C7C}"/>
                </a:ext>
              </a:extLst>
            </p:cNvPr>
            <p:cNvGrpSpPr/>
            <p:nvPr/>
          </p:nvGrpSpPr>
          <p:grpSpPr>
            <a:xfrm>
              <a:off x="16540197" y="6879028"/>
              <a:ext cx="5865429" cy="1088888"/>
              <a:chOff x="16091572" y="6879028"/>
              <a:chExt cx="5865429" cy="1088888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4B405A8-481E-5145-8142-37CE913C6ED3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F995A66-1013-2D43-B1B4-4858BEA7EE9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A646618-AA8E-064E-B010-C4780325C1FF}"/>
                </a:ext>
              </a:extLst>
            </p:cNvPr>
            <p:cNvGrpSpPr/>
            <p:nvPr/>
          </p:nvGrpSpPr>
          <p:grpSpPr>
            <a:xfrm>
              <a:off x="16540197" y="8458447"/>
              <a:ext cx="5865429" cy="1088888"/>
              <a:chOff x="16091572" y="6879028"/>
              <a:chExt cx="5865429" cy="1088888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C31717-7C29-9D45-BE5B-C04271BD715E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3503494-65C1-D347-B3A0-2CF244358EF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DB00C4-8AAC-8643-8F18-217DF8E7C1DC}"/>
              </a:ext>
            </a:extLst>
          </p:cNvPr>
          <p:cNvGrpSpPr/>
          <p:nvPr/>
        </p:nvGrpSpPr>
        <p:grpSpPr>
          <a:xfrm>
            <a:off x="1656465" y="8940721"/>
            <a:ext cx="6319803" cy="3349869"/>
            <a:chOff x="12188825" y="979018"/>
            <a:chExt cx="6319803" cy="334986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152401E-A7E9-734E-8DD7-E0462579B31A}"/>
                </a:ext>
              </a:extLst>
            </p:cNvPr>
            <p:cNvSpPr/>
            <p:nvPr/>
          </p:nvSpPr>
          <p:spPr>
            <a:xfrm>
              <a:off x="12188825" y="979018"/>
              <a:ext cx="6319803" cy="334986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CD66BF-708C-3446-A1C5-56F11330F21D}"/>
                </a:ext>
              </a:extLst>
            </p:cNvPr>
            <p:cNvSpPr txBox="1"/>
            <p:nvPr/>
          </p:nvSpPr>
          <p:spPr>
            <a:xfrm>
              <a:off x="12852817" y="1583691"/>
              <a:ext cx="520143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39611D9-FC26-B449-978A-15B012907962}"/>
              </a:ext>
            </a:extLst>
          </p:cNvPr>
          <p:cNvGrpSpPr/>
          <p:nvPr/>
        </p:nvGrpSpPr>
        <p:grpSpPr>
          <a:xfrm>
            <a:off x="8824670" y="1837495"/>
            <a:ext cx="14059914" cy="9975696"/>
            <a:chOff x="9708784" y="2997891"/>
            <a:chExt cx="13564358" cy="9624094"/>
          </a:xfrm>
          <a:solidFill>
            <a:srgbClr val="F2F2F2"/>
          </a:solidFill>
        </p:grpSpPr>
        <p:sp>
          <p:nvSpPr>
            <p:cNvPr id="110" name="Freeform 149">
              <a:extLst>
                <a:ext uri="{FF2B5EF4-FFF2-40B4-BE49-F238E27FC236}">
                  <a16:creationId xmlns:a16="http://schemas.microsoft.com/office/drawing/2014/main" id="{E3AE680E-8D08-7D43-9479-F89216577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5275" y="3650682"/>
              <a:ext cx="4480782" cy="3593401"/>
            </a:xfrm>
            <a:custGeom>
              <a:avLst/>
              <a:gdLst>
                <a:gd name="T0" fmla="*/ 4907 w 6476"/>
                <a:gd name="T1" fmla="*/ 1068 h 5194"/>
                <a:gd name="T2" fmla="*/ 4913 w 6476"/>
                <a:gd name="T3" fmla="*/ 1403 h 5194"/>
                <a:gd name="T4" fmla="*/ 4868 w 6476"/>
                <a:gd name="T5" fmla="*/ 1807 h 5194"/>
                <a:gd name="T6" fmla="*/ 5333 w 6476"/>
                <a:gd name="T7" fmla="*/ 1921 h 5194"/>
                <a:gd name="T8" fmla="*/ 5987 w 6476"/>
                <a:gd name="T9" fmla="*/ 1898 h 5194"/>
                <a:gd name="T10" fmla="*/ 6277 w 6476"/>
                <a:gd name="T11" fmla="*/ 2193 h 5194"/>
                <a:gd name="T12" fmla="*/ 6441 w 6476"/>
                <a:gd name="T13" fmla="*/ 2585 h 5194"/>
                <a:gd name="T14" fmla="*/ 6203 w 6476"/>
                <a:gd name="T15" fmla="*/ 3074 h 5194"/>
                <a:gd name="T16" fmla="*/ 6027 w 6476"/>
                <a:gd name="T17" fmla="*/ 3403 h 5194"/>
                <a:gd name="T18" fmla="*/ 6095 w 6476"/>
                <a:gd name="T19" fmla="*/ 3574 h 5194"/>
                <a:gd name="T20" fmla="*/ 5606 w 6476"/>
                <a:gd name="T21" fmla="*/ 3511 h 5194"/>
                <a:gd name="T22" fmla="*/ 5203 w 6476"/>
                <a:gd name="T23" fmla="*/ 3290 h 5194"/>
                <a:gd name="T24" fmla="*/ 4635 w 6476"/>
                <a:gd name="T25" fmla="*/ 3273 h 5194"/>
                <a:gd name="T26" fmla="*/ 4282 w 6476"/>
                <a:gd name="T27" fmla="*/ 3443 h 5194"/>
                <a:gd name="T28" fmla="*/ 3812 w 6476"/>
                <a:gd name="T29" fmla="*/ 3949 h 5194"/>
                <a:gd name="T30" fmla="*/ 3442 w 6476"/>
                <a:gd name="T31" fmla="*/ 4341 h 5194"/>
                <a:gd name="T32" fmla="*/ 3363 w 6476"/>
                <a:gd name="T33" fmla="*/ 4642 h 5194"/>
                <a:gd name="T34" fmla="*/ 3090 w 6476"/>
                <a:gd name="T35" fmla="*/ 4767 h 5194"/>
                <a:gd name="T36" fmla="*/ 2778 w 6476"/>
                <a:gd name="T37" fmla="*/ 4875 h 5194"/>
                <a:gd name="T38" fmla="*/ 2266 w 6476"/>
                <a:gd name="T39" fmla="*/ 5147 h 5194"/>
                <a:gd name="T40" fmla="*/ 2016 w 6476"/>
                <a:gd name="T41" fmla="*/ 4920 h 5194"/>
                <a:gd name="T42" fmla="*/ 1556 w 6476"/>
                <a:gd name="T43" fmla="*/ 4750 h 5194"/>
                <a:gd name="T44" fmla="*/ 1136 w 6476"/>
                <a:gd name="T45" fmla="*/ 4608 h 5194"/>
                <a:gd name="T46" fmla="*/ 630 w 6476"/>
                <a:gd name="T47" fmla="*/ 4852 h 5194"/>
                <a:gd name="T48" fmla="*/ 266 w 6476"/>
                <a:gd name="T49" fmla="*/ 4829 h 5194"/>
                <a:gd name="T50" fmla="*/ 312 w 6476"/>
                <a:gd name="T51" fmla="*/ 4312 h 5194"/>
                <a:gd name="T52" fmla="*/ 170 w 6476"/>
                <a:gd name="T53" fmla="*/ 3653 h 5194"/>
                <a:gd name="T54" fmla="*/ 522 w 6476"/>
                <a:gd name="T55" fmla="*/ 3301 h 5194"/>
                <a:gd name="T56" fmla="*/ 789 w 6476"/>
                <a:gd name="T57" fmla="*/ 3148 h 5194"/>
                <a:gd name="T58" fmla="*/ 965 w 6476"/>
                <a:gd name="T59" fmla="*/ 2932 h 5194"/>
                <a:gd name="T60" fmla="*/ 698 w 6476"/>
                <a:gd name="T61" fmla="*/ 2631 h 5194"/>
                <a:gd name="T62" fmla="*/ 619 w 6476"/>
                <a:gd name="T63" fmla="*/ 2227 h 5194"/>
                <a:gd name="T64" fmla="*/ 119 w 6476"/>
                <a:gd name="T65" fmla="*/ 2108 h 5194"/>
                <a:gd name="T66" fmla="*/ 261 w 6476"/>
                <a:gd name="T67" fmla="*/ 1688 h 5194"/>
                <a:gd name="T68" fmla="*/ 306 w 6476"/>
                <a:gd name="T69" fmla="*/ 1262 h 5194"/>
                <a:gd name="T70" fmla="*/ 22 w 6476"/>
                <a:gd name="T71" fmla="*/ 1046 h 5194"/>
                <a:gd name="T72" fmla="*/ 301 w 6476"/>
                <a:gd name="T73" fmla="*/ 608 h 5194"/>
                <a:gd name="T74" fmla="*/ 573 w 6476"/>
                <a:gd name="T75" fmla="*/ 546 h 5194"/>
                <a:gd name="T76" fmla="*/ 1221 w 6476"/>
                <a:gd name="T77" fmla="*/ 290 h 5194"/>
                <a:gd name="T78" fmla="*/ 1937 w 6476"/>
                <a:gd name="T79" fmla="*/ 341 h 5194"/>
                <a:gd name="T80" fmla="*/ 2545 w 6476"/>
                <a:gd name="T81" fmla="*/ 91 h 5194"/>
                <a:gd name="T82" fmla="*/ 2744 w 6476"/>
                <a:gd name="T83" fmla="*/ 245 h 5194"/>
                <a:gd name="T84" fmla="*/ 3175 w 6476"/>
                <a:gd name="T85" fmla="*/ 324 h 5194"/>
                <a:gd name="T86" fmla="*/ 3641 w 6476"/>
                <a:gd name="T87" fmla="*/ 773 h 5194"/>
                <a:gd name="T88" fmla="*/ 3971 w 6476"/>
                <a:gd name="T89" fmla="*/ 625 h 5194"/>
                <a:gd name="T90" fmla="*/ 3772 w 6476"/>
                <a:gd name="T91" fmla="*/ 506 h 5194"/>
                <a:gd name="T92" fmla="*/ 4368 w 6476"/>
                <a:gd name="T93" fmla="*/ 176 h 5194"/>
                <a:gd name="T94" fmla="*/ 4805 w 6476"/>
                <a:gd name="T95" fmla="*/ 120 h 5194"/>
                <a:gd name="T96" fmla="*/ 4930 w 6476"/>
                <a:gd name="T97" fmla="*/ 455 h 5194"/>
                <a:gd name="T98" fmla="*/ 4691 w 6476"/>
                <a:gd name="T99" fmla="*/ 517 h 5194"/>
                <a:gd name="T100" fmla="*/ 4845 w 6476"/>
                <a:gd name="T101" fmla="*/ 642 h 5194"/>
                <a:gd name="T102" fmla="*/ 5135 w 6476"/>
                <a:gd name="T103" fmla="*/ 994 h 5194"/>
                <a:gd name="T104" fmla="*/ 3431 w 6476"/>
                <a:gd name="T105" fmla="*/ 4273 h 5194"/>
                <a:gd name="T106" fmla="*/ 5288 w 6476"/>
                <a:gd name="T107" fmla="*/ 756 h 5194"/>
                <a:gd name="T108" fmla="*/ 5572 w 6476"/>
                <a:gd name="T109" fmla="*/ 994 h 5194"/>
                <a:gd name="T110" fmla="*/ 4987 w 6476"/>
                <a:gd name="T111" fmla="*/ 1057 h 5194"/>
                <a:gd name="T112" fmla="*/ 5066 w 6476"/>
                <a:gd name="T113" fmla="*/ 1057 h 5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6" h="5194">
                  <a:moveTo>
                    <a:pt x="5146" y="1017"/>
                  </a:moveTo>
                  <a:lnTo>
                    <a:pt x="5146" y="1017"/>
                  </a:lnTo>
                  <a:cubicBezTo>
                    <a:pt x="5106" y="1034"/>
                    <a:pt x="5106" y="1034"/>
                    <a:pt x="5106" y="1034"/>
                  </a:cubicBezTo>
                  <a:cubicBezTo>
                    <a:pt x="5083" y="1051"/>
                    <a:pt x="5066" y="1012"/>
                    <a:pt x="5044" y="1012"/>
                  </a:cubicBezTo>
                  <a:cubicBezTo>
                    <a:pt x="5027" y="1012"/>
                    <a:pt x="5004" y="1006"/>
                    <a:pt x="4992" y="1006"/>
                  </a:cubicBezTo>
                  <a:cubicBezTo>
                    <a:pt x="4975" y="1006"/>
                    <a:pt x="4964" y="1017"/>
                    <a:pt x="4953" y="1017"/>
                  </a:cubicBezTo>
                  <a:cubicBezTo>
                    <a:pt x="4930" y="1017"/>
                    <a:pt x="4902" y="1012"/>
                    <a:pt x="4885" y="1023"/>
                  </a:cubicBezTo>
                  <a:cubicBezTo>
                    <a:pt x="4879" y="1029"/>
                    <a:pt x="4902" y="1057"/>
                    <a:pt x="4907" y="1068"/>
                  </a:cubicBezTo>
                  <a:cubicBezTo>
                    <a:pt x="4913" y="1085"/>
                    <a:pt x="4885" y="1114"/>
                    <a:pt x="4879" y="1131"/>
                  </a:cubicBezTo>
                  <a:cubicBezTo>
                    <a:pt x="4868" y="1154"/>
                    <a:pt x="4828" y="1159"/>
                    <a:pt x="4828" y="1182"/>
                  </a:cubicBezTo>
                  <a:cubicBezTo>
                    <a:pt x="4828" y="1188"/>
                    <a:pt x="4828" y="1188"/>
                    <a:pt x="4828" y="1188"/>
                  </a:cubicBezTo>
                  <a:cubicBezTo>
                    <a:pt x="4868" y="1188"/>
                    <a:pt x="4896" y="1171"/>
                    <a:pt x="4885" y="1228"/>
                  </a:cubicBezTo>
                  <a:cubicBezTo>
                    <a:pt x="4885" y="1239"/>
                    <a:pt x="4862" y="1262"/>
                    <a:pt x="4868" y="1273"/>
                  </a:cubicBezTo>
                  <a:cubicBezTo>
                    <a:pt x="4873" y="1279"/>
                    <a:pt x="4907" y="1296"/>
                    <a:pt x="4913" y="1296"/>
                  </a:cubicBezTo>
                  <a:cubicBezTo>
                    <a:pt x="4919" y="1324"/>
                    <a:pt x="4919" y="1313"/>
                    <a:pt x="4913" y="1341"/>
                  </a:cubicBezTo>
                  <a:cubicBezTo>
                    <a:pt x="4902" y="1347"/>
                    <a:pt x="4913" y="1392"/>
                    <a:pt x="4913" y="1403"/>
                  </a:cubicBezTo>
                  <a:cubicBezTo>
                    <a:pt x="4919" y="1426"/>
                    <a:pt x="4907" y="1455"/>
                    <a:pt x="4890" y="1421"/>
                  </a:cubicBezTo>
                  <a:cubicBezTo>
                    <a:pt x="4885" y="1409"/>
                    <a:pt x="4868" y="1387"/>
                    <a:pt x="4856" y="1409"/>
                  </a:cubicBezTo>
                  <a:cubicBezTo>
                    <a:pt x="4850" y="1432"/>
                    <a:pt x="4913" y="1449"/>
                    <a:pt x="4873" y="1483"/>
                  </a:cubicBezTo>
                  <a:cubicBezTo>
                    <a:pt x="4850" y="1500"/>
                    <a:pt x="4845" y="1506"/>
                    <a:pt x="4856" y="1540"/>
                  </a:cubicBezTo>
                  <a:cubicBezTo>
                    <a:pt x="4862" y="1574"/>
                    <a:pt x="4856" y="1625"/>
                    <a:pt x="4856" y="1659"/>
                  </a:cubicBezTo>
                  <a:cubicBezTo>
                    <a:pt x="4856" y="1671"/>
                    <a:pt x="4856" y="1699"/>
                    <a:pt x="4850" y="1710"/>
                  </a:cubicBezTo>
                  <a:cubicBezTo>
                    <a:pt x="4839" y="1722"/>
                    <a:pt x="4822" y="1739"/>
                    <a:pt x="4822" y="1750"/>
                  </a:cubicBezTo>
                  <a:cubicBezTo>
                    <a:pt x="4833" y="1761"/>
                    <a:pt x="4862" y="1790"/>
                    <a:pt x="4868" y="1807"/>
                  </a:cubicBezTo>
                  <a:cubicBezTo>
                    <a:pt x="4873" y="1835"/>
                    <a:pt x="4902" y="1830"/>
                    <a:pt x="4907" y="1847"/>
                  </a:cubicBezTo>
                  <a:cubicBezTo>
                    <a:pt x="4924" y="1887"/>
                    <a:pt x="4930" y="1926"/>
                    <a:pt x="4987" y="1915"/>
                  </a:cubicBezTo>
                  <a:cubicBezTo>
                    <a:pt x="5027" y="1903"/>
                    <a:pt x="5049" y="1909"/>
                    <a:pt x="5061" y="1949"/>
                  </a:cubicBezTo>
                  <a:cubicBezTo>
                    <a:pt x="5066" y="1983"/>
                    <a:pt x="5083" y="2006"/>
                    <a:pt x="5095" y="2040"/>
                  </a:cubicBezTo>
                  <a:cubicBezTo>
                    <a:pt x="5117" y="2074"/>
                    <a:pt x="5157" y="2029"/>
                    <a:pt x="5180" y="2011"/>
                  </a:cubicBezTo>
                  <a:cubicBezTo>
                    <a:pt x="5208" y="1989"/>
                    <a:pt x="5220" y="2017"/>
                    <a:pt x="5231" y="1972"/>
                  </a:cubicBezTo>
                  <a:cubicBezTo>
                    <a:pt x="5237" y="1943"/>
                    <a:pt x="5248" y="1852"/>
                    <a:pt x="5294" y="1869"/>
                  </a:cubicBezTo>
                  <a:cubicBezTo>
                    <a:pt x="5322" y="1875"/>
                    <a:pt x="5345" y="1869"/>
                    <a:pt x="5333" y="1921"/>
                  </a:cubicBezTo>
                  <a:cubicBezTo>
                    <a:pt x="5322" y="1960"/>
                    <a:pt x="5259" y="2000"/>
                    <a:pt x="5282" y="2051"/>
                  </a:cubicBezTo>
                  <a:cubicBezTo>
                    <a:pt x="5294" y="2074"/>
                    <a:pt x="5396" y="2074"/>
                    <a:pt x="5419" y="2063"/>
                  </a:cubicBezTo>
                  <a:cubicBezTo>
                    <a:pt x="5481" y="2051"/>
                    <a:pt x="5487" y="2097"/>
                    <a:pt x="5527" y="2017"/>
                  </a:cubicBezTo>
                  <a:cubicBezTo>
                    <a:pt x="5555" y="1966"/>
                    <a:pt x="5589" y="1949"/>
                    <a:pt x="5589" y="1881"/>
                  </a:cubicBezTo>
                  <a:cubicBezTo>
                    <a:pt x="5612" y="1875"/>
                    <a:pt x="5629" y="1892"/>
                    <a:pt x="5657" y="1869"/>
                  </a:cubicBezTo>
                  <a:cubicBezTo>
                    <a:pt x="5708" y="1824"/>
                    <a:pt x="5794" y="1830"/>
                    <a:pt x="5850" y="1847"/>
                  </a:cubicBezTo>
                  <a:cubicBezTo>
                    <a:pt x="5856" y="1858"/>
                    <a:pt x="5862" y="1909"/>
                    <a:pt x="5867" y="1921"/>
                  </a:cubicBezTo>
                  <a:cubicBezTo>
                    <a:pt x="5879" y="1932"/>
                    <a:pt x="5958" y="1898"/>
                    <a:pt x="5987" y="1898"/>
                  </a:cubicBezTo>
                  <a:cubicBezTo>
                    <a:pt x="6004" y="1898"/>
                    <a:pt x="6021" y="1898"/>
                    <a:pt x="6038" y="1903"/>
                  </a:cubicBezTo>
                  <a:cubicBezTo>
                    <a:pt x="6049" y="1903"/>
                    <a:pt x="6078" y="1932"/>
                    <a:pt x="6049" y="1938"/>
                  </a:cubicBezTo>
                  <a:cubicBezTo>
                    <a:pt x="6049" y="1943"/>
                    <a:pt x="6015" y="1955"/>
                    <a:pt x="6004" y="1966"/>
                  </a:cubicBezTo>
                  <a:cubicBezTo>
                    <a:pt x="6004" y="1966"/>
                    <a:pt x="6044" y="2023"/>
                    <a:pt x="6055" y="2029"/>
                  </a:cubicBezTo>
                  <a:cubicBezTo>
                    <a:pt x="6078" y="2057"/>
                    <a:pt x="6055" y="2063"/>
                    <a:pt x="6061" y="2097"/>
                  </a:cubicBezTo>
                  <a:cubicBezTo>
                    <a:pt x="6083" y="2142"/>
                    <a:pt x="6072" y="2136"/>
                    <a:pt x="6123" y="2148"/>
                  </a:cubicBezTo>
                  <a:cubicBezTo>
                    <a:pt x="6146" y="2153"/>
                    <a:pt x="6169" y="2153"/>
                    <a:pt x="6186" y="2165"/>
                  </a:cubicBezTo>
                  <a:cubicBezTo>
                    <a:pt x="6225" y="2188"/>
                    <a:pt x="6220" y="2216"/>
                    <a:pt x="6277" y="2193"/>
                  </a:cubicBezTo>
                  <a:cubicBezTo>
                    <a:pt x="6311" y="2176"/>
                    <a:pt x="6345" y="2148"/>
                    <a:pt x="6385" y="2142"/>
                  </a:cubicBezTo>
                  <a:lnTo>
                    <a:pt x="6385" y="2142"/>
                  </a:lnTo>
                  <a:cubicBezTo>
                    <a:pt x="6385" y="2199"/>
                    <a:pt x="6385" y="2199"/>
                    <a:pt x="6385" y="2199"/>
                  </a:cubicBezTo>
                  <a:cubicBezTo>
                    <a:pt x="6385" y="2233"/>
                    <a:pt x="6390" y="2239"/>
                    <a:pt x="6413" y="2261"/>
                  </a:cubicBezTo>
                  <a:cubicBezTo>
                    <a:pt x="6458" y="2312"/>
                    <a:pt x="6401" y="2375"/>
                    <a:pt x="6401" y="2420"/>
                  </a:cubicBezTo>
                  <a:cubicBezTo>
                    <a:pt x="6447" y="2432"/>
                    <a:pt x="6419" y="2500"/>
                    <a:pt x="6475" y="2511"/>
                  </a:cubicBezTo>
                  <a:lnTo>
                    <a:pt x="6475" y="2511"/>
                  </a:lnTo>
                  <a:cubicBezTo>
                    <a:pt x="6475" y="2551"/>
                    <a:pt x="6441" y="2557"/>
                    <a:pt x="6441" y="2585"/>
                  </a:cubicBezTo>
                  <a:cubicBezTo>
                    <a:pt x="6441" y="2653"/>
                    <a:pt x="6430" y="2614"/>
                    <a:pt x="6385" y="2631"/>
                  </a:cubicBezTo>
                  <a:cubicBezTo>
                    <a:pt x="6379" y="2653"/>
                    <a:pt x="6373" y="2665"/>
                    <a:pt x="6350" y="2665"/>
                  </a:cubicBezTo>
                  <a:cubicBezTo>
                    <a:pt x="6339" y="2665"/>
                    <a:pt x="6328" y="2699"/>
                    <a:pt x="6311" y="2710"/>
                  </a:cubicBezTo>
                  <a:cubicBezTo>
                    <a:pt x="6311" y="2750"/>
                    <a:pt x="6242" y="2699"/>
                    <a:pt x="6220" y="2727"/>
                  </a:cubicBezTo>
                  <a:cubicBezTo>
                    <a:pt x="6191" y="2756"/>
                    <a:pt x="6254" y="2790"/>
                    <a:pt x="6242" y="2818"/>
                  </a:cubicBezTo>
                  <a:cubicBezTo>
                    <a:pt x="6231" y="2841"/>
                    <a:pt x="6220" y="2886"/>
                    <a:pt x="6237" y="2903"/>
                  </a:cubicBezTo>
                  <a:cubicBezTo>
                    <a:pt x="6254" y="2932"/>
                    <a:pt x="6288" y="3017"/>
                    <a:pt x="6259" y="3034"/>
                  </a:cubicBezTo>
                  <a:cubicBezTo>
                    <a:pt x="6203" y="3074"/>
                    <a:pt x="6203" y="3074"/>
                    <a:pt x="6203" y="3074"/>
                  </a:cubicBezTo>
                  <a:cubicBezTo>
                    <a:pt x="6163" y="3102"/>
                    <a:pt x="6163" y="3040"/>
                    <a:pt x="6146" y="3011"/>
                  </a:cubicBezTo>
                  <a:cubicBezTo>
                    <a:pt x="6140" y="3000"/>
                    <a:pt x="6095" y="2977"/>
                    <a:pt x="6083" y="2983"/>
                  </a:cubicBezTo>
                  <a:cubicBezTo>
                    <a:pt x="6061" y="2989"/>
                    <a:pt x="6072" y="3085"/>
                    <a:pt x="6044" y="3114"/>
                  </a:cubicBezTo>
                  <a:cubicBezTo>
                    <a:pt x="6032" y="3125"/>
                    <a:pt x="5992" y="3125"/>
                    <a:pt x="6004" y="3142"/>
                  </a:cubicBezTo>
                  <a:cubicBezTo>
                    <a:pt x="6015" y="3165"/>
                    <a:pt x="5992" y="3182"/>
                    <a:pt x="5992" y="3204"/>
                  </a:cubicBezTo>
                  <a:cubicBezTo>
                    <a:pt x="5998" y="3239"/>
                    <a:pt x="6015" y="3278"/>
                    <a:pt x="6027" y="3312"/>
                  </a:cubicBezTo>
                  <a:cubicBezTo>
                    <a:pt x="6032" y="3329"/>
                    <a:pt x="6027" y="3352"/>
                    <a:pt x="6027" y="3369"/>
                  </a:cubicBezTo>
                  <a:lnTo>
                    <a:pt x="6027" y="3403"/>
                  </a:lnTo>
                  <a:cubicBezTo>
                    <a:pt x="6032" y="3409"/>
                    <a:pt x="6066" y="3415"/>
                    <a:pt x="6072" y="3415"/>
                  </a:cubicBezTo>
                  <a:cubicBezTo>
                    <a:pt x="6083" y="3420"/>
                    <a:pt x="6106" y="3426"/>
                    <a:pt x="6123" y="3437"/>
                  </a:cubicBezTo>
                  <a:cubicBezTo>
                    <a:pt x="6146" y="3455"/>
                    <a:pt x="6146" y="3455"/>
                    <a:pt x="6146" y="3455"/>
                  </a:cubicBezTo>
                  <a:lnTo>
                    <a:pt x="6146" y="3455"/>
                  </a:lnTo>
                  <a:cubicBezTo>
                    <a:pt x="6140" y="3477"/>
                    <a:pt x="6146" y="3494"/>
                    <a:pt x="6140" y="3517"/>
                  </a:cubicBezTo>
                  <a:cubicBezTo>
                    <a:pt x="6135" y="3528"/>
                    <a:pt x="6123" y="3545"/>
                    <a:pt x="6135" y="3562"/>
                  </a:cubicBezTo>
                  <a:cubicBezTo>
                    <a:pt x="6135" y="3568"/>
                    <a:pt x="6140" y="3597"/>
                    <a:pt x="6129" y="3597"/>
                  </a:cubicBezTo>
                  <a:cubicBezTo>
                    <a:pt x="6123" y="3597"/>
                    <a:pt x="6100" y="3574"/>
                    <a:pt x="6095" y="3574"/>
                  </a:cubicBezTo>
                  <a:cubicBezTo>
                    <a:pt x="6083" y="3557"/>
                    <a:pt x="6072" y="3540"/>
                    <a:pt x="6055" y="3528"/>
                  </a:cubicBezTo>
                  <a:cubicBezTo>
                    <a:pt x="6021" y="3506"/>
                    <a:pt x="6021" y="3557"/>
                    <a:pt x="5992" y="3562"/>
                  </a:cubicBezTo>
                  <a:cubicBezTo>
                    <a:pt x="5970" y="3579"/>
                    <a:pt x="5953" y="3557"/>
                    <a:pt x="5930" y="3557"/>
                  </a:cubicBezTo>
                  <a:cubicBezTo>
                    <a:pt x="5919" y="3557"/>
                    <a:pt x="5901" y="3585"/>
                    <a:pt x="5890" y="3597"/>
                  </a:cubicBezTo>
                  <a:cubicBezTo>
                    <a:pt x="5850" y="3625"/>
                    <a:pt x="5799" y="3602"/>
                    <a:pt x="5765" y="3585"/>
                  </a:cubicBezTo>
                  <a:cubicBezTo>
                    <a:pt x="5731" y="3568"/>
                    <a:pt x="5720" y="3625"/>
                    <a:pt x="5691" y="3619"/>
                  </a:cubicBezTo>
                  <a:cubicBezTo>
                    <a:pt x="5669" y="3613"/>
                    <a:pt x="5623" y="3574"/>
                    <a:pt x="5617" y="3551"/>
                  </a:cubicBezTo>
                  <a:cubicBezTo>
                    <a:pt x="5612" y="3540"/>
                    <a:pt x="5612" y="3517"/>
                    <a:pt x="5606" y="3511"/>
                  </a:cubicBezTo>
                  <a:cubicBezTo>
                    <a:pt x="5589" y="3494"/>
                    <a:pt x="5572" y="3506"/>
                    <a:pt x="5572" y="3477"/>
                  </a:cubicBezTo>
                  <a:cubicBezTo>
                    <a:pt x="5572" y="3392"/>
                    <a:pt x="5464" y="3534"/>
                    <a:pt x="5492" y="3432"/>
                  </a:cubicBezTo>
                  <a:cubicBezTo>
                    <a:pt x="5504" y="3375"/>
                    <a:pt x="5453" y="3426"/>
                    <a:pt x="5458" y="3398"/>
                  </a:cubicBezTo>
                  <a:cubicBezTo>
                    <a:pt x="5458" y="3386"/>
                    <a:pt x="5475" y="3375"/>
                    <a:pt x="5481" y="3375"/>
                  </a:cubicBezTo>
                  <a:cubicBezTo>
                    <a:pt x="5527" y="3347"/>
                    <a:pt x="5436" y="3335"/>
                    <a:pt x="5424" y="3329"/>
                  </a:cubicBezTo>
                  <a:cubicBezTo>
                    <a:pt x="5401" y="3312"/>
                    <a:pt x="5385" y="3324"/>
                    <a:pt x="5362" y="3312"/>
                  </a:cubicBezTo>
                  <a:cubicBezTo>
                    <a:pt x="5350" y="3301"/>
                    <a:pt x="5333" y="3267"/>
                    <a:pt x="5328" y="3261"/>
                  </a:cubicBezTo>
                  <a:cubicBezTo>
                    <a:pt x="5271" y="3239"/>
                    <a:pt x="5254" y="3324"/>
                    <a:pt x="5203" y="3290"/>
                  </a:cubicBezTo>
                  <a:cubicBezTo>
                    <a:pt x="5174" y="3267"/>
                    <a:pt x="5140" y="3250"/>
                    <a:pt x="5140" y="3210"/>
                  </a:cubicBezTo>
                  <a:cubicBezTo>
                    <a:pt x="5140" y="3153"/>
                    <a:pt x="5083" y="3187"/>
                    <a:pt x="5055" y="3210"/>
                  </a:cubicBezTo>
                  <a:cubicBezTo>
                    <a:pt x="5009" y="3244"/>
                    <a:pt x="4913" y="3267"/>
                    <a:pt x="4856" y="3250"/>
                  </a:cubicBezTo>
                  <a:cubicBezTo>
                    <a:pt x="4799" y="3244"/>
                    <a:pt x="4708" y="3165"/>
                    <a:pt x="4680" y="3261"/>
                  </a:cubicBezTo>
                  <a:cubicBezTo>
                    <a:pt x="4669" y="3290"/>
                    <a:pt x="4663" y="3250"/>
                    <a:pt x="4663" y="3244"/>
                  </a:cubicBezTo>
                  <a:cubicBezTo>
                    <a:pt x="4663" y="3210"/>
                    <a:pt x="4629" y="3239"/>
                    <a:pt x="4629" y="3244"/>
                  </a:cubicBezTo>
                  <a:cubicBezTo>
                    <a:pt x="4629" y="3250"/>
                    <a:pt x="4640" y="3267"/>
                    <a:pt x="4635" y="3267"/>
                  </a:cubicBezTo>
                  <a:cubicBezTo>
                    <a:pt x="4635" y="3273"/>
                    <a:pt x="4635" y="3273"/>
                    <a:pt x="4635" y="3273"/>
                  </a:cubicBezTo>
                  <a:cubicBezTo>
                    <a:pt x="4595" y="3284"/>
                    <a:pt x="4572" y="3295"/>
                    <a:pt x="4527" y="3284"/>
                  </a:cubicBezTo>
                  <a:cubicBezTo>
                    <a:pt x="4476" y="3273"/>
                    <a:pt x="4492" y="3295"/>
                    <a:pt x="4492" y="3335"/>
                  </a:cubicBezTo>
                  <a:cubicBezTo>
                    <a:pt x="4492" y="3364"/>
                    <a:pt x="4464" y="3352"/>
                    <a:pt x="4447" y="3358"/>
                  </a:cubicBezTo>
                  <a:cubicBezTo>
                    <a:pt x="4413" y="3358"/>
                    <a:pt x="4413" y="3420"/>
                    <a:pt x="4368" y="3426"/>
                  </a:cubicBezTo>
                  <a:cubicBezTo>
                    <a:pt x="4322" y="3443"/>
                    <a:pt x="4322" y="3443"/>
                    <a:pt x="4322" y="3443"/>
                  </a:cubicBezTo>
                  <a:lnTo>
                    <a:pt x="4322" y="3443"/>
                  </a:lnTo>
                  <a:cubicBezTo>
                    <a:pt x="4316" y="3443"/>
                    <a:pt x="4305" y="3437"/>
                    <a:pt x="4299" y="3437"/>
                  </a:cubicBezTo>
                  <a:cubicBezTo>
                    <a:pt x="4294" y="3437"/>
                    <a:pt x="4288" y="3443"/>
                    <a:pt x="4282" y="3443"/>
                  </a:cubicBezTo>
                  <a:cubicBezTo>
                    <a:pt x="4271" y="3443"/>
                    <a:pt x="4254" y="3455"/>
                    <a:pt x="4248" y="3460"/>
                  </a:cubicBezTo>
                  <a:cubicBezTo>
                    <a:pt x="4242" y="3471"/>
                    <a:pt x="4237" y="3477"/>
                    <a:pt x="4226" y="3483"/>
                  </a:cubicBezTo>
                  <a:cubicBezTo>
                    <a:pt x="4169" y="3557"/>
                    <a:pt x="4169" y="3557"/>
                    <a:pt x="4169" y="3557"/>
                  </a:cubicBezTo>
                  <a:cubicBezTo>
                    <a:pt x="4147" y="3579"/>
                    <a:pt x="4124" y="3579"/>
                    <a:pt x="4101" y="3602"/>
                  </a:cubicBezTo>
                  <a:cubicBezTo>
                    <a:pt x="4067" y="3636"/>
                    <a:pt x="4045" y="3716"/>
                    <a:pt x="3988" y="3727"/>
                  </a:cubicBezTo>
                  <a:cubicBezTo>
                    <a:pt x="3948" y="3739"/>
                    <a:pt x="3920" y="3739"/>
                    <a:pt x="3891" y="3767"/>
                  </a:cubicBezTo>
                  <a:cubicBezTo>
                    <a:pt x="3863" y="3795"/>
                    <a:pt x="3834" y="3847"/>
                    <a:pt x="3823" y="3892"/>
                  </a:cubicBezTo>
                  <a:cubicBezTo>
                    <a:pt x="3823" y="3915"/>
                    <a:pt x="3829" y="3932"/>
                    <a:pt x="3812" y="3949"/>
                  </a:cubicBezTo>
                  <a:cubicBezTo>
                    <a:pt x="3800" y="3971"/>
                    <a:pt x="3812" y="3977"/>
                    <a:pt x="3806" y="4000"/>
                  </a:cubicBezTo>
                  <a:cubicBezTo>
                    <a:pt x="3800" y="4011"/>
                    <a:pt x="3783" y="4011"/>
                    <a:pt x="3783" y="4022"/>
                  </a:cubicBezTo>
                  <a:cubicBezTo>
                    <a:pt x="3772" y="4074"/>
                    <a:pt x="3715" y="4051"/>
                    <a:pt x="3675" y="4051"/>
                  </a:cubicBezTo>
                  <a:cubicBezTo>
                    <a:pt x="3670" y="4051"/>
                    <a:pt x="3630" y="4119"/>
                    <a:pt x="3619" y="4130"/>
                  </a:cubicBezTo>
                  <a:cubicBezTo>
                    <a:pt x="3590" y="4170"/>
                    <a:pt x="3573" y="4216"/>
                    <a:pt x="3550" y="4256"/>
                  </a:cubicBezTo>
                  <a:cubicBezTo>
                    <a:pt x="3550" y="4273"/>
                    <a:pt x="3545" y="4295"/>
                    <a:pt x="3556" y="4312"/>
                  </a:cubicBezTo>
                  <a:cubicBezTo>
                    <a:pt x="3567" y="4329"/>
                    <a:pt x="3545" y="4335"/>
                    <a:pt x="3533" y="4335"/>
                  </a:cubicBezTo>
                  <a:cubicBezTo>
                    <a:pt x="3516" y="4341"/>
                    <a:pt x="3454" y="4363"/>
                    <a:pt x="3442" y="4341"/>
                  </a:cubicBezTo>
                  <a:cubicBezTo>
                    <a:pt x="3437" y="4335"/>
                    <a:pt x="3420" y="4295"/>
                    <a:pt x="3414" y="4301"/>
                  </a:cubicBezTo>
                  <a:cubicBezTo>
                    <a:pt x="3397" y="4324"/>
                    <a:pt x="3420" y="4346"/>
                    <a:pt x="3420" y="4363"/>
                  </a:cubicBezTo>
                  <a:cubicBezTo>
                    <a:pt x="3414" y="4386"/>
                    <a:pt x="3408" y="4437"/>
                    <a:pt x="3380" y="4443"/>
                  </a:cubicBezTo>
                  <a:cubicBezTo>
                    <a:pt x="3369" y="4449"/>
                    <a:pt x="3357" y="4454"/>
                    <a:pt x="3357" y="4460"/>
                  </a:cubicBezTo>
                  <a:cubicBezTo>
                    <a:pt x="3357" y="4477"/>
                    <a:pt x="3369" y="4494"/>
                    <a:pt x="3363" y="4506"/>
                  </a:cubicBezTo>
                  <a:cubicBezTo>
                    <a:pt x="3363" y="4534"/>
                    <a:pt x="3363" y="4551"/>
                    <a:pt x="3369" y="4574"/>
                  </a:cubicBezTo>
                  <a:cubicBezTo>
                    <a:pt x="3363" y="4585"/>
                    <a:pt x="3346" y="4602"/>
                    <a:pt x="3346" y="4614"/>
                  </a:cubicBezTo>
                  <a:cubicBezTo>
                    <a:pt x="3346" y="4625"/>
                    <a:pt x="3357" y="4630"/>
                    <a:pt x="3363" y="4642"/>
                  </a:cubicBezTo>
                  <a:cubicBezTo>
                    <a:pt x="3363" y="4670"/>
                    <a:pt x="3329" y="4653"/>
                    <a:pt x="3312" y="4659"/>
                  </a:cubicBezTo>
                  <a:cubicBezTo>
                    <a:pt x="3295" y="4665"/>
                    <a:pt x="3272" y="4659"/>
                    <a:pt x="3255" y="4665"/>
                  </a:cubicBezTo>
                  <a:cubicBezTo>
                    <a:pt x="3215" y="4687"/>
                    <a:pt x="3232" y="4699"/>
                    <a:pt x="3227" y="4738"/>
                  </a:cubicBezTo>
                  <a:cubicBezTo>
                    <a:pt x="3221" y="4767"/>
                    <a:pt x="3221" y="4761"/>
                    <a:pt x="3198" y="4778"/>
                  </a:cubicBezTo>
                  <a:cubicBezTo>
                    <a:pt x="3192" y="4784"/>
                    <a:pt x="3198" y="4795"/>
                    <a:pt x="3198" y="4807"/>
                  </a:cubicBezTo>
                  <a:cubicBezTo>
                    <a:pt x="3198" y="4807"/>
                    <a:pt x="3153" y="4812"/>
                    <a:pt x="3147" y="4812"/>
                  </a:cubicBezTo>
                  <a:cubicBezTo>
                    <a:pt x="3119" y="4812"/>
                    <a:pt x="3124" y="4784"/>
                    <a:pt x="3113" y="4767"/>
                  </a:cubicBezTo>
                  <a:cubicBezTo>
                    <a:pt x="3113" y="4761"/>
                    <a:pt x="3096" y="4761"/>
                    <a:pt x="3090" y="4767"/>
                  </a:cubicBezTo>
                  <a:cubicBezTo>
                    <a:pt x="3084" y="4784"/>
                    <a:pt x="3119" y="4846"/>
                    <a:pt x="3096" y="4858"/>
                  </a:cubicBezTo>
                  <a:cubicBezTo>
                    <a:pt x="3050" y="4892"/>
                    <a:pt x="3090" y="4949"/>
                    <a:pt x="3056" y="4977"/>
                  </a:cubicBezTo>
                  <a:lnTo>
                    <a:pt x="3056" y="4977"/>
                  </a:lnTo>
                  <a:cubicBezTo>
                    <a:pt x="3016" y="4977"/>
                    <a:pt x="2994" y="5011"/>
                    <a:pt x="2960" y="5005"/>
                  </a:cubicBezTo>
                  <a:cubicBezTo>
                    <a:pt x="2920" y="5005"/>
                    <a:pt x="2914" y="4954"/>
                    <a:pt x="2908" y="4932"/>
                  </a:cubicBezTo>
                  <a:cubicBezTo>
                    <a:pt x="2903" y="4915"/>
                    <a:pt x="2880" y="4897"/>
                    <a:pt x="2897" y="4880"/>
                  </a:cubicBezTo>
                  <a:cubicBezTo>
                    <a:pt x="2903" y="4863"/>
                    <a:pt x="2829" y="4892"/>
                    <a:pt x="2823" y="4892"/>
                  </a:cubicBezTo>
                  <a:cubicBezTo>
                    <a:pt x="2812" y="4892"/>
                    <a:pt x="2783" y="4875"/>
                    <a:pt x="2778" y="4875"/>
                  </a:cubicBezTo>
                  <a:cubicBezTo>
                    <a:pt x="2766" y="4880"/>
                    <a:pt x="2766" y="4926"/>
                    <a:pt x="2761" y="4937"/>
                  </a:cubicBezTo>
                  <a:cubicBezTo>
                    <a:pt x="2761" y="4954"/>
                    <a:pt x="2738" y="5005"/>
                    <a:pt x="2715" y="4988"/>
                  </a:cubicBezTo>
                  <a:cubicBezTo>
                    <a:pt x="2698" y="5000"/>
                    <a:pt x="2653" y="5023"/>
                    <a:pt x="2641" y="5039"/>
                  </a:cubicBezTo>
                  <a:cubicBezTo>
                    <a:pt x="2624" y="5062"/>
                    <a:pt x="2664" y="5091"/>
                    <a:pt x="2624" y="5102"/>
                  </a:cubicBezTo>
                  <a:cubicBezTo>
                    <a:pt x="2584" y="5113"/>
                    <a:pt x="2516" y="5176"/>
                    <a:pt x="2516" y="5102"/>
                  </a:cubicBezTo>
                  <a:cubicBezTo>
                    <a:pt x="2516" y="5051"/>
                    <a:pt x="2494" y="5062"/>
                    <a:pt x="2460" y="5079"/>
                  </a:cubicBezTo>
                  <a:cubicBezTo>
                    <a:pt x="2414" y="5102"/>
                    <a:pt x="2391" y="5176"/>
                    <a:pt x="2329" y="5182"/>
                  </a:cubicBezTo>
                  <a:cubicBezTo>
                    <a:pt x="2300" y="5182"/>
                    <a:pt x="2261" y="5193"/>
                    <a:pt x="2266" y="5147"/>
                  </a:cubicBezTo>
                  <a:cubicBezTo>
                    <a:pt x="2124" y="5136"/>
                    <a:pt x="2124" y="5136"/>
                    <a:pt x="2124" y="5136"/>
                  </a:cubicBezTo>
                  <a:lnTo>
                    <a:pt x="2124" y="5136"/>
                  </a:lnTo>
                  <a:cubicBezTo>
                    <a:pt x="2119" y="5113"/>
                    <a:pt x="2107" y="5102"/>
                    <a:pt x="2096" y="5085"/>
                  </a:cubicBezTo>
                  <a:cubicBezTo>
                    <a:pt x="2079" y="5057"/>
                    <a:pt x="2084" y="5045"/>
                    <a:pt x="2090" y="5017"/>
                  </a:cubicBezTo>
                  <a:cubicBezTo>
                    <a:pt x="2090" y="5000"/>
                    <a:pt x="2084" y="4983"/>
                    <a:pt x="2084" y="4966"/>
                  </a:cubicBezTo>
                  <a:cubicBezTo>
                    <a:pt x="2084" y="4943"/>
                    <a:pt x="2102" y="4926"/>
                    <a:pt x="2113" y="4903"/>
                  </a:cubicBezTo>
                  <a:cubicBezTo>
                    <a:pt x="2124" y="4880"/>
                    <a:pt x="2056" y="4915"/>
                    <a:pt x="2050" y="4915"/>
                  </a:cubicBezTo>
                  <a:cubicBezTo>
                    <a:pt x="2039" y="4915"/>
                    <a:pt x="2022" y="4915"/>
                    <a:pt x="2016" y="4920"/>
                  </a:cubicBezTo>
                  <a:cubicBezTo>
                    <a:pt x="1999" y="4932"/>
                    <a:pt x="1988" y="4949"/>
                    <a:pt x="1977" y="4966"/>
                  </a:cubicBezTo>
                  <a:cubicBezTo>
                    <a:pt x="1965" y="4983"/>
                    <a:pt x="1937" y="4994"/>
                    <a:pt x="1914" y="4994"/>
                  </a:cubicBezTo>
                  <a:cubicBezTo>
                    <a:pt x="1863" y="5017"/>
                    <a:pt x="1840" y="4988"/>
                    <a:pt x="1800" y="4971"/>
                  </a:cubicBezTo>
                  <a:cubicBezTo>
                    <a:pt x="1772" y="4954"/>
                    <a:pt x="1778" y="4915"/>
                    <a:pt x="1744" y="4915"/>
                  </a:cubicBezTo>
                  <a:cubicBezTo>
                    <a:pt x="1721" y="4915"/>
                    <a:pt x="1715" y="4897"/>
                    <a:pt x="1704" y="4880"/>
                  </a:cubicBezTo>
                  <a:cubicBezTo>
                    <a:pt x="1687" y="4863"/>
                    <a:pt x="1653" y="4846"/>
                    <a:pt x="1630" y="4858"/>
                  </a:cubicBezTo>
                  <a:cubicBezTo>
                    <a:pt x="1585" y="4875"/>
                    <a:pt x="1551" y="4863"/>
                    <a:pt x="1562" y="4818"/>
                  </a:cubicBezTo>
                  <a:cubicBezTo>
                    <a:pt x="1568" y="4795"/>
                    <a:pt x="1556" y="4772"/>
                    <a:pt x="1556" y="4750"/>
                  </a:cubicBezTo>
                  <a:lnTo>
                    <a:pt x="1556" y="4750"/>
                  </a:lnTo>
                  <a:cubicBezTo>
                    <a:pt x="1528" y="4755"/>
                    <a:pt x="1516" y="4789"/>
                    <a:pt x="1494" y="4795"/>
                  </a:cubicBezTo>
                  <a:cubicBezTo>
                    <a:pt x="1460" y="4801"/>
                    <a:pt x="1448" y="4801"/>
                    <a:pt x="1431" y="4835"/>
                  </a:cubicBezTo>
                  <a:cubicBezTo>
                    <a:pt x="1374" y="4915"/>
                    <a:pt x="1380" y="4841"/>
                    <a:pt x="1312" y="4829"/>
                  </a:cubicBezTo>
                  <a:cubicBezTo>
                    <a:pt x="1283" y="4824"/>
                    <a:pt x="1289" y="4789"/>
                    <a:pt x="1278" y="4772"/>
                  </a:cubicBezTo>
                  <a:cubicBezTo>
                    <a:pt x="1272" y="4772"/>
                    <a:pt x="1210" y="4761"/>
                    <a:pt x="1198" y="4755"/>
                  </a:cubicBezTo>
                  <a:cubicBezTo>
                    <a:pt x="1164" y="4738"/>
                    <a:pt x="1249" y="4676"/>
                    <a:pt x="1170" y="4653"/>
                  </a:cubicBezTo>
                  <a:cubicBezTo>
                    <a:pt x="1119" y="4642"/>
                    <a:pt x="1193" y="4602"/>
                    <a:pt x="1136" y="4608"/>
                  </a:cubicBezTo>
                  <a:cubicBezTo>
                    <a:pt x="1124" y="4614"/>
                    <a:pt x="1113" y="4614"/>
                    <a:pt x="1107" y="4602"/>
                  </a:cubicBezTo>
                  <a:cubicBezTo>
                    <a:pt x="1073" y="4562"/>
                    <a:pt x="1073" y="4562"/>
                    <a:pt x="1073" y="4562"/>
                  </a:cubicBezTo>
                  <a:cubicBezTo>
                    <a:pt x="1033" y="4511"/>
                    <a:pt x="960" y="4591"/>
                    <a:pt x="909" y="4608"/>
                  </a:cubicBezTo>
                  <a:cubicBezTo>
                    <a:pt x="880" y="4614"/>
                    <a:pt x="857" y="4676"/>
                    <a:pt x="846" y="4676"/>
                  </a:cubicBezTo>
                  <a:cubicBezTo>
                    <a:pt x="823" y="4682"/>
                    <a:pt x="818" y="4682"/>
                    <a:pt x="795" y="4687"/>
                  </a:cubicBezTo>
                  <a:cubicBezTo>
                    <a:pt x="778" y="4716"/>
                    <a:pt x="766" y="4727"/>
                    <a:pt x="738" y="4727"/>
                  </a:cubicBezTo>
                  <a:cubicBezTo>
                    <a:pt x="710" y="4727"/>
                    <a:pt x="698" y="4744"/>
                    <a:pt x="675" y="4755"/>
                  </a:cubicBezTo>
                  <a:cubicBezTo>
                    <a:pt x="636" y="4767"/>
                    <a:pt x="630" y="4818"/>
                    <a:pt x="630" y="4852"/>
                  </a:cubicBezTo>
                  <a:cubicBezTo>
                    <a:pt x="630" y="4869"/>
                    <a:pt x="579" y="4886"/>
                    <a:pt x="562" y="4892"/>
                  </a:cubicBezTo>
                  <a:cubicBezTo>
                    <a:pt x="545" y="4897"/>
                    <a:pt x="528" y="4886"/>
                    <a:pt x="511" y="4892"/>
                  </a:cubicBezTo>
                  <a:cubicBezTo>
                    <a:pt x="465" y="4909"/>
                    <a:pt x="454" y="4949"/>
                    <a:pt x="437" y="4886"/>
                  </a:cubicBezTo>
                  <a:cubicBezTo>
                    <a:pt x="414" y="4880"/>
                    <a:pt x="391" y="4926"/>
                    <a:pt x="357" y="4926"/>
                  </a:cubicBezTo>
                  <a:cubicBezTo>
                    <a:pt x="318" y="4926"/>
                    <a:pt x="318" y="4926"/>
                    <a:pt x="283" y="4909"/>
                  </a:cubicBezTo>
                  <a:cubicBezTo>
                    <a:pt x="238" y="4892"/>
                    <a:pt x="238" y="4892"/>
                    <a:pt x="238" y="4892"/>
                  </a:cubicBezTo>
                  <a:lnTo>
                    <a:pt x="238" y="4892"/>
                  </a:lnTo>
                  <a:cubicBezTo>
                    <a:pt x="244" y="4880"/>
                    <a:pt x="255" y="4841"/>
                    <a:pt x="266" y="4829"/>
                  </a:cubicBezTo>
                  <a:cubicBezTo>
                    <a:pt x="278" y="4807"/>
                    <a:pt x="312" y="4807"/>
                    <a:pt x="335" y="4784"/>
                  </a:cubicBezTo>
                  <a:cubicBezTo>
                    <a:pt x="346" y="4778"/>
                    <a:pt x="329" y="4755"/>
                    <a:pt x="335" y="4744"/>
                  </a:cubicBezTo>
                  <a:cubicBezTo>
                    <a:pt x="357" y="4710"/>
                    <a:pt x="323" y="4716"/>
                    <a:pt x="318" y="4699"/>
                  </a:cubicBezTo>
                  <a:cubicBezTo>
                    <a:pt x="301" y="4693"/>
                    <a:pt x="272" y="4642"/>
                    <a:pt x="266" y="4625"/>
                  </a:cubicBezTo>
                  <a:cubicBezTo>
                    <a:pt x="261" y="4579"/>
                    <a:pt x="283" y="4562"/>
                    <a:pt x="306" y="4528"/>
                  </a:cubicBezTo>
                  <a:cubicBezTo>
                    <a:pt x="312" y="4506"/>
                    <a:pt x="352" y="4488"/>
                    <a:pt x="329" y="4466"/>
                  </a:cubicBezTo>
                  <a:cubicBezTo>
                    <a:pt x="312" y="4449"/>
                    <a:pt x="329" y="4426"/>
                    <a:pt x="301" y="4420"/>
                  </a:cubicBezTo>
                  <a:cubicBezTo>
                    <a:pt x="249" y="4415"/>
                    <a:pt x="306" y="4329"/>
                    <a:pt x="312" y="4312"/>
                  </a:cubicBezTo>
                  <a:cubicBezTo>
                    <a:pt x="329" y="4273"/>
                    <a:pt x="335" y="4221"/>
                    <a:pt x="318" y="4187"/>
                  </a:cubicBezTo>
                  <a:cubicBezTo>
                    <a:pt x="289" y="4130"/>
                    <a:pt x="283" y="4096"/>
                    <a:pt x="301" y="4034"/>
                  </a:cubicBezTo>
                  <a:cubicBezTo>
                    <a:pt x="318" y="4011"/>
                    <a:pt x="295" y="3988"/>
                    <a:pt x="301" y="3971"/>
                  </a:cubicBezTo>
                  <a:cubicBezTo>
                    <a:pt x="306" y="3960"/>
                    <a:pt x="329" y="3960"/>
                    <a:pt x="329" y="3943"/>
                  </a:cubicBezTo>
                  <a:cubicBezTo>
                    <a:pt x="329" y="3898"/>
                    <a:pt x="278" y="3886"/>
                    <a:pt x="266" y="3858"/>
                  </a:cubicBezTo>
                  <a:cubicBezTo>
                    <a:pt x="261" y="3829"/>
                    <a:pt x="266" y="3795"/>
                    <a:pt x="249" y="3778"/>
                  </a:cubicBezTo>
                  <a:cubicBezTo>
                    <a:pt x="238" y="3767"/>
                    <a:pt x="227" y="3767"/>
                    <a:pt x="221" y="3750"/>
                  </a:cubicBezTo>
                  <a:cubicBezTo>
                    <a:pt x="198" y="3721"/>
                    <a:pt x="164" y="3693"/>
                    <a:pt x="170" y="3653"/>
                  </a:cubicBezTo>
                  <a:cubicBezTo>
                    <a:pt x="175" y="3653"/>
                    <a:pt x="181" y="3653"/>
                    <a:pt x="193" y="3653"/>
                  </a:cubicBezTo>
                  <a:cubicBezTo>
                    <a:pt x="227" y="3653"/>
                    <a:pt x="255" y="3670"/>
                    <a:pt x="289" y="3659"/>
                  </a:cubicBezTo>
                  <a:cubicBezTo>
                    <a:pt x="318" y="3648"/>
                    <a:pt x="329" y="3625"/>
                    <a:pt x="340" y="3602"/>
                  </a:cubicBezTo>
                  <a:cubicBezTo>
                    <a:pt x="363" y="3568"/>
                    <a:pt x="380" y="3551"/>
                    <a:pt x="369" y="3506"/>
                  </a:cubicBezTo>
                  <a:cubicBezTo>
                    <a:pt x="357" y="3483"/>
                    <a:pt x="363" y="3477"/>
                    <a:pt x="386" y="3471"/>
                  </a:cubicBezTo>
                  <a:cubicBezTo>
                    <a:pt x="409" y="3460"/>
                    <a:pt x="425" y="3443"/>
                    <a:pt x="443" y="3420"/>
                  </a:cubicBezTo>
                  <a:cubicBezTo>
                    <a:pt x="460" y="3398"/>
                    <a:pt x="448" y="3369"/>
                    <a:pt x="477" y="3347"/>
                  </a:cubicBezTo>
                  <a:cubicBezTo>
                    <a:pt x="494" y="3335"/>
                    <a:pt x="505" y="3301"/>
                    <a:pt x="522" y="3301"/>
                  </a:cubicBezTo>
                  <a:cubicBezTo>
                    <a:pt x="545" y="3301"/>
                    <a:pt x="545" y="3307"/>
                    <a:pt x="573" y="3301"/>
                  </a:cubicBezTo>
                  <a:cubicBezTo>
                    <a:pt x="579" y="3295"/>
                    <a:pt x="596" y="3312"/>
                    <a:pt x="602" y="3312"/>
                  </a:cubicBezTo>
                  <a:cubicBezTo>
                    <a:pt x="636" y="3324"/>
                    <a:pt x="630" y="3256"/>
                    <a:pt x="670" y="3267"/>
                  </a:cubicBezTo>
                  <a:cubicBezTo>
                    <a:pt x="675" y="3267"/>
                    <a:pt x="732" y="3290"/>
                    <a:pt x="715" y="3261"/>
                  </a:cubicBezTo>
                  <a:cubicBezTo>
                    <a:pt x="715" y="3256"/>
                    <a:pt x="704" y="3233"/>
                    <a:pt x="715" y="3227"/>
                  </a:cubicBezTo>
                  <a:cubicBezTo>
                    <a:pt x="721" y="3216"/>
                    <a:pt x="738" y="3221"/>
                    <a:pt x="755" y="3216"/>
                  </a:cubicBezTo>
                  <a:cubicBezTo>
                    <a:pt x="766" y="3216"/>
                    <a:pt x="761" y="3204"/>
                    <a:pt x="772" y="3187"/>
                  </a:cubicBezTo>
                  <a:cubicBezTo>
                    <a:pt x="783" y="3170"/>
                    <a:pt x="789" y="3165"/>
                    <a:pt x="789" y="3148"/>
                  </a:cubicBezTo>
                  <a:cubicBezTo>
                    <a:pt x="789" y="3125"/>
                    <a:pt x="852" y="3153"/>
                    <a:pt x="835" y="3114"/>
                  </a:cubicBezTo>
                  <a:cubicBezTo>
                    <a:pt x="823" y="3091"/>
                    <a:pt x="829" y="3051"/>
                    <a:pt x="857" y="3074"/>
                  </a:cubicBezTo>
                  <a:cubicBezTo>
                    <a:pt x="880" y="3091"/>
                    <a:pt x="874" y="3097"/>
                    <a:pt x="909" y="3085"/>
                  </a:cubicBezTo>
                  <a:cubicBezTo>
                    <a:pt x="943" y="3074"/>
                    <a:pt x="874" y="3045"/>
                    <a:pt x="903" y="3028"/>
                  </a:cubicBezTo>
                  <a:cubicBezTo>
                    <a:pt x="914" y="3028"/>
                    <a:pt x="925" y="3034"/>
                    <a:pt x="937" y="3023"/>
                  </a:cubicBezTo>
                  <a:cubicBezTo>
                    <a:pt x="948" y="3006"/>
                    <a:pt x="937" y="3000"/>
                    <a:pt x="937" y="2983"/>
                  </a:cubicBezTo>
                  <a:cubicBezTo>
                    <a:pt x="943" y="2966"/>
                    <a:pt x="937" y="2966"/>
                    <a:pt x="948" y="2955"/>
                  </a:cubicBezTo>
                  <a:cubicBezTo>
                    <a:pt x="965" y="2949"/>
                    <a:pt x="960" y="2943"/>
                    <a:pt x="965" y="2932"/>
                  </a:cubicBezTo>
                  <a:cubicBezTo>
                    <a:pt x="971" y="2920"/>
                    <a:pt x="994" y="2915"/>
                    <a:pt x="999" y="2892"/>
                  </a:cubicBezTo>
                  <a:cubicBezTo>
                    <a:pt x="1005" y="2875"/>
                    <a:pt x="1016" y="2864"/>
                    <a:pt x="1028" y="2847"/>
                  </a:cubicBezTo>
                  <a:cubicBezTo>
                    <a:pt x="1039" y="2830"/>
                    <a:pt x="1039" y="2818"/>
                    <a:pt x="1045" y="2801"/>
                  </a:cubicBezTo>
                  <a:cubicBezTo>
                    <a:pt x="1051" y="2790"/>
                    <a:pt x="1062" y="2784"/>
                    <a:pt x="1068" y="2778"/>
                  </a:cubicBezTo>
                  <a:cubicBezTo>
                    <a:pt x="1073" y="2767"/>
                    <a:pt x="1073" y="2756"/>
                    <a:pt x="1079" y="2750"/>
                  </a:cubicBezTo>
                  <a:cubicBezTo>
                    <a:pt x="1022" y="2727"/>
                    <a:pt x="982" y="2642"/>
                    <a:pt x="925" y="2619"/>
                  </a:cubicBezTo>
                  <a:cubicBezTo>
                    <a:pt x="903" y="2608"/>
                    <a:pt x="772" y="2597"/>
                    <a:pt x="766" y="2585"/>
                  </a:cubicBezTo>
                  <a:cubicBezTo>
                    <a:pt x="749" y="2591"/>
                    <a:pt x="732" y="2653"/>
                    <a:pt x="698" y="2631"/>
                  </a:cubicBezTo>
                  <a:cubicBezTo>
                    <a:pt x="675" y="2614"/>
                    <a:pt x="653" y="2597"/>
                    <a:pt x="630" y="2580"/>
                  </a:cubicBezTo>
                  <a:cubicBezTo>
                    <a:pt x="613" y="2568"/>
                    <a:pt x="641" y="2557"/>
                    <a:pt x="636" y="2546"/>
                  </a:cubicBezTo>
                  <a:cubicBezTo>
                    <a:pt x="630" y="2517"/>
                    <a:pt x="613" y="2500"/>
                    <a:pt x="619" y="2472"/>
                  </a:cubicBezTo>
                  <a:cubicBezTo>
                    <a:pt x="630" y="2438"/>
                    <a:pt x="647" y="2420"/>
                    <a:pt x="647" y="2375"/>
                  </a:cubicBezTo>
                  <a:cubicBezTo>
                    <a:pt x="653" y="2358"/>
                    <a:pt x="670" y="2296"/>
                    <a:pt x="670" y="2278"/>
                  </a:cubicBezTo>
                  <a:cubicBezTo>
                    <a:pt x="613" y="2267"/>
                    <a:pt x="613" y="2267"/>
                    <a:pt x="613" y="2267"/>
                  </a:cubicBezTo>
                  <a:cubicBezTo>
                    <a:pt x="613" y="2261"/>
                    <a:pt x="613" y="2261"/>
                    <a:pt x="613" y="2261"/>
                  </a:cubicBezTo>
                  <a:cubicBezTo>
                    <a:pt x="607" y="2261"/>
                    <a:pt x="619" y="2233"/>
                    <a:pt x="619" y="2227"/>
                  </a:cubicBezTo>
                  <a:cubicBezTo>
                    <a:pt x="624" y="2210"/>
                    <a:pt x="630" y="2199"/>
                    <a:pt x="630" y="2182"/>
                  </a:cubicBezTo>
                  <a:cubicBezTo>
                    <a:pt x="630" y="2170"/>
                    <a:pt x="607" y="2131"/>
                    <a:pt x="590" y="2131"/>
                  </a:cubicBezTo>
                  <a:cubicBezTo>
                    <a:pt x="573" y="2176"/>
                    <a:pt x="477" y="2182"/>
                    <a:pt x="431" y="2170"/>
                  </a:cubicBezTo>
                  <a:cubicBezTo>
                    <a:pt x="363" y="2153"/>
                    <a:pt x="386" y="2085"/>
                    <a:pt x="318" y="2085"/>
                  </a:cubicBezTo>
                  <a:cubicBezTo>
                    <a:pt x="301" y="2142"/>
                    <a:pt x="312" y="2165"/>
                    <a:pt x="238" y="2165"/>
                  </a:cubicBezTo>
                  <a:cubicBezTo>
                    <a:pt x="198" y="2165"/>
                    <a:pt x="130" y="2159"/>
                    <a:pt x="119" y="2108"/>
                  </a:cubicBezTo>
                  <a:lnTo>
                    <a:pt x="119" y="2108"/>
                  </a:lnTo>
                  <a:lnTo>
                    <a:pt x="119" y="2108"/>
                  </a:lnTo>
                  <a:cubicBezTo>
                    <a:pt x="102" y="2074"/>
                    <a:pt x="102" y="2074"/>
                    <a:pt x="102" y="2074"/>
                  </a:cubicBezTo>
                  <a:cubicBezTo>
                    <a:pt x="119" y="2063"/>
                    <a:pt x="147" y="1989"/>
                    <a:pt x="113" y="1983"/>
                  </a:cubicBezTo>
                  <a:cubicBezTo>
                    <a:pt x="85" y="1983"/>
                    <a:pt x="68" y="1977"/>
                    <a:pt x="51" y="1960"/>
                  </a:cubicBezTo>
                  <a:cubicBezTo>
                    <a:pt x="28" y="1943"/>
                    <a:pt x="73" y="1926"/>
                    <a:pt x="85" y="1915"/>
                  </a:cubicBezTo>
                  <a:cubicBezTo>
                    <a:pt x="96" y="1903"/>
                    <a:pt x="90" y="1881"/>
                    <a:pt x="107" y="1875"/>
                  </a:cubicBezTo>
                  <a:cubicBezTo>
                    <a:pt x="130" y="1858"/>
                    <a:pt x="153" y="1852"/>
                    <a:pt x="153" y="1818"/>
                  </a:cubicBezTo>
                  <a:cubicBezTo>
                    <a:pt x="153" y="1784"/>
                    <a:pt x="170" y="1779"/>
                    <a:pt x="198" y="1761"/>
                  </a:cubicBezTo>
                  <a:cubicBezTo>
                    <a:pt x="221" y="1744"/>
                    <a:pt x="221" y="1688"/>
                    <a:pt x="261" y="1688"/>
                  </a:cubicBezTo>
                  <a:cubicBezTo>
                    <a:pt x="283" y="1688"/>
                    <a:pt x="312" y="1710"/>
                    <a:pt x="340" y="1710"/>
                  </a:cubicBezTo>
                  <a:cubicBezTo>
                    <a:pt x="340" y="1688"/>
                    <a:pt x="318" y="1682"/>
                    <a:pt x="340" y="1653"/>
                  </a:cubicBezTo>
                  <a:cubicBezTo>
                    <a:pt x="369" y="1625"/>
                    <a:pt x="409" y="1591"/>
                    <a:pt x="409" y="1546"/>
                  </a:cubicBezTo>
                  <a:cubicBezTo>
                    <a:pt x="409" y="1517"/>
                    <a:pt x="414" y="1489"/>
                    <a:pt x="391" y="1466"/>
                  </a:cubicBezTo>
                  <a:cubicBezTo>
                    <a:pt x="363" y="1443"/>
                    <a:pt x="312" y="1438"/>
                    <a:pt x="289" y="1409"/>
                  </a:cubicBezTo>
                  <a:cubicBezTo>
                    <a:pt x="272" y="1392"/>
                    <a:pt x="295" y="1387"/>
                    <a:pt x="306" y="1369"/>
                  </a:cubicBezTo>
                  <a:cubicBezTo>
                    <a:pt x="318" y="1352"/>
                    <a:pt x="295" y="1341"/>
                    <a:pt x="312" y="1313"/>
                  </a:cubicBezTo>
                  <a:cubicBezTo>
                    <a:pt x="318" y="1296"/>
                    <a:pt x="312" y="1279"/>
                    <a:pt x="306" y="1262"/>
                  </a:cubicBezTo>
                  <a:cubicBezTo>
                    <a:pt x="295" y="1262"/>
                    <a:pt x="278" y="1262"/>
                    <a:pt x="261" y="1262"/>
                  </a:cubicBezTo>
                  <a:cubicBezTo>
                    <a:pt x="249" y="1262"/>
                    <a:pt x="198" y="1222"/>
                    <a:pt x="187" y="1210"/>
                  </a:cubicBezTo>
                  <a:cubicBezTo>
                    <a:pt x="170" y="1193"/>
                    <a:pt x="147" y="1210"/>
                    <a:pt x="136" y="1228"/>
                  </a:cubicBezTo>
                  <a:cubicBezTo>
                    <a:pt x="102" y="1279"/>
                    <a:pt x="119" y="1233"/>
                    <a:pt x="73" y="1244"/>
                  </a:cubicBezTo>
                  <a:cubicBezTo>
                    <a:pt x="68" y="1244"/>
                    <a:pt x="11" y="1228"/>
                    <a:pt x="0" y="1228"/>
                  </a:cubicBezTo>
                  <a:cubicBezTo>
                    <a:pt x="0" y="1222"/>
                    <a:pt x="0" y="1222"/>
                    <a:pt x="0" y="1222"/>
                  </a:cubicBezTo>
                  <a:cubicBezTo>
                    <a:pt x="16" y="1210"/>
                    <a:pt x="5" y="1148"/>
                    <a:pt x="22" y="1120"/>
                  </a:cubicBezTo>
                  <a:cubicBezTo>
                    <a:pt x="45" y="1091"/>
                    <a:pt x="16" y="1074"/>
                    <a:pt x="22" y="1046"/>
                  </a:cubicBezTo>
                  <a:cubicBezTo>
                    <a:pt x="34" y="994"/>
                    <a:pt x="79" y="1012"/>
                    <a:pt x="39" y="949"/>
                  </a:cubicBezTo>
                  <a:cubicBezTo>
                    <a:pt x="5" y="881"/>
                    <a:pt x="85" y="887"/>
                    <a:pt x="113" y="875"/>
                  </a:cubicBezTo>
                  <a:cubicBezTo>
                    <a:pt x="113" y="864"/>
                    <a:pt x="119" y="847"/>
                    <a:pt x="124" y="835"/>
                  </a:cubicBezTo>
                  <a:cubicBezTo>
                    <a:pt x="136" y="801"/>
                    <a:pt x="136" y="824"/>
                    <a:pt x="147" y="835"/>
                  </a:cubicBezTo>
                  <a:cubicBezTo>
                    <a:pt x="164" y="858"/>
                    <a:pt x="215" y="784"/>
                    <a:pt x="227" y="773"/>
                  </a:cubicBezTo>
                  <a:cubicBezTo>
                    <a:pt x="238" y="756"/>
                    <a:pt x="272" y="722"/>
                    <a:pt x="272" y="705"/>
                  </a:cubicBezTo>
                  <a:cubicBezTo>
                    <a:pt x="272" y="688"/>
                    <a:pt x="215" y="608"/>
                    <a:pt x="261" y="608"/>
                  </a:cubicBezTo>
                  <a:cubicBezTo>
                    <a:pt x="278" y="608"/>
                    <a:pt x="295" y="625"/>
                    <a:pt x="301" y="608"/>
                  </a:cubicBezTo>
                  <a:cubicBezTo>
                    <a:pt x="312" y="597"/>
                    <a:pt x="278" y="585"/>
                    <a:pt x="278" y="568"/>
                  </a:cubicBezTo>
                  <a:cubicBezTo>
                    <a:pt x="289" y="546"/>
                    <a:pt x="289" y="546"/>
                    <a:pt x="289" y="546"/>
                  </a:cubicBezTo>
                  <a:lnTo>
                    <a:pt x="289" y="546"/>
                  </a:lnTo>
                  <a:cubicBezTo>
                    <a:pt x="312" y="546"/>
                    <a:pt x="335" y="557"/>
                    <a:pt x="346" y="580"/>
                  </a:cubicBezTo>
                  <a:cubicBezTo>
                    <a:pt x="357" y="597"/>
                    <a:pt x="357" y="608"/>
                    <a:pt x="374" y="597"/>
                  </a:cubicBezTo>
                  <a:cubicBezTo>
                    <a:pt x="403" y="574"/>
                    <a:pt x="425" y="551"/>
                    <a:pt x="460" y="546"/>
                  </a:cubicBezTo>
                  <a:cubicBezTo>
                    <a:pt x="477" y="540"/>
                    <a:pt x="494" y="540"/>
                    <a:pt x="516" y="540"/>
                  </a:cubicBezTo>
                  <a:cubicBezTo>
                    <a:pt x="533" y="540"/>
                    <a:pt x="556" y="546"/>
                    <a:pt x="573" y="546"/>
                  </a:cubicBezTo>
                  <a:cubicBezTo>
                    <a:pt x="596" y="546"/>
                    <a:pt x="613" y="557"/>
                    <a:pt x="636" y="551"/>
                  </a:cubicBezTo>
                  <a:cubicBezTo>
                    <a:pt x="664" y="546"/>
                    <a:pt x="727" y="529"/>
                    <a:pt x="749" y="517"/>
                  </a:cubicBezTo>
                  <a:cubicBezTo>
                    <a:pt x="789" y="489"/>
                    <a:pt x="818" y="415"/>
                    <a:pt x="840" y="370"/>
                  </a:cubicBezTo>
                  <a:cubicBezTo>
                    <a:pt x="846" y="353"/>
                    <a:pt x="880" y="319"/>
                    <a:pt x="897" y="341"/>
                  </a:cubicBezTo>
                  <a:cubicBezTo>
                    <a:pt x="920" y="358"/>
                    <a:pt x="965" y="364"/>
                    <a:pt x="999" y="387"/>
                  </a:cubicBezTo>
                  <a:cubicBezTo>
                    <a:pt x="1045" y="409"/>
                    <a:pt x="1068" y="267"/>
                    <a:pt x="1107" y="353"/>
                  </a:cubicBezTo>
                  <a:cubicBezTo>
                    <a:pt x="1119" y="375"/>
                    <a:pt x="1153" y="370"/>
                    <a:pt x="1175" y="358"/>
                  </a:cubicBezTo>
                  <a:cubicBezTo>
                    <a:pt x="1204" y="353"/>
                    <a:pt x="1170" y="290"/>
                    <a:pt x="1221" y="290"/>
                  </a:cubicBezTo>
                  <a:cubicBezTo>
                    <a:pt x="1249" y="296"/>
                    <a:pt x="1255" y="307"/>
                    <a:pt x="1278" y="313"/>
                  </a:cubicBezTo>
                  <a:cubicBezTo>
                    <a:pt x="1301" y="324"/>
                    <a:pt x="1312" y="301"/>
                    <a:pt x="1335" y="301"/>
                  </a:cubicBezTo>
                  <a:cubicBezTo>
                    <a:pt x="1346" y="347"/>
                    <a:pt x="1374" y="398"/>
                    <a:pt x="1420" y="421"/>
                  </a:cubicBezTo>
                  <a:cubicBezTo>
                    <a:pt x="1454" y="438"/>
                    <a:pt x="1505" y="460"/>
                    <a:pt x="1545" y="466"/>
                  </a:cubicBezTo>
                  <a:cubicBezTo>
                    <a:pt x="1619" y="478"/>
                    <a:pt x="1624" y="324"/>
                    <a:pt x="1698" y="319"/>
                  </a:cubicBezTo>
                  <a:cubicBezTo>
                    <a:pt x="1721" y="319"/>
                    <a:pt x="1749" y="341"/>
                    <a:pt x="1778" y="347"/>
                  </a:cubicBezTo>
                  <a:cubicBezTo>
                    <a:pt x="1818" y="353"/>
                    <a:pt x="1829" y="387"/>
                    <a:pt x="1869" y="375"/>
                  </a:cubicBezTo>
                  <a:cubicBezTo>
                    <a:pt x="1903" y="370"/>
                    <a:pt x="1937" y="387"/>
                    <a:pt x="1937" y="341"/>
                  </a:cubicBezTo>
                  <a:cubicBezTo>
                    <a:pt x="1948" y="262"/>
                    <a:pt x="2056" y="387"/>
                    <a:pt x="2056" y="307"/>
                  </a:cubicBezTo>
                  <a:cubicBezTo>
                    <a:pt x="2062" y="239"/>
                    <a:pt x="2096" y="250"/>
                    <a:pt x="2136" y="273"/>
                  </a:cubicBezTo>
                  <a:cubicBezTo>
                    <a:pt x="2181" y="296"/>
                    <a:pt x="2192" y="256"/>
                    <a:pt x="2221" y="262"/>
                  </a:cubicBezTo>
                  <a:cubicBezTo>
                    <a:pt x="2289" y="279"/>
                    <a:pt x="2300" y="222"/>
                    <a:pt x="2346" y="228"/>
                  </a:cubicBezTo>
                  <a:cubicBezTo>
                    <a:pt x="2363" y="228"/>
                    <a:pt x="2374" y="262"/>
                    <a:pt x="2397" y="245"/>
                  </a:cubicBezTo>
                  <a:cubicBezTo>
                    <a:pt x="2414" y="239"/>
                    <a:pt x="2420" y="182"/>
                    <a:pt x="2431" y="165"/>
                  </a:cubicBezTo>
                  <a:cubicBezTo>
                    <a:pt x="2442" y="148"/>
                    <a:pt x="2437" y="120"/>
                    <a:pt x="2448" y="103"/>
                  </a:cubicBezTo>
                  <a:cubicBezTo>
                    <a:pt x="2477" y="80"/>
                    <a:pt x="2516" y="120"/>
                    <a:pt x="2545" y="91"/>
                  </a:cubicBezTo>
                  <a:cubicBezTo>
                    <a:pt x="2568" y="74"/>
                    <a:pt x="2590" y="57"/>
                    <a:pt x="2607" y="40"/>
                  </a:cubicBezTo>
                  <a:cubicBezTo>
                    <a:pt x="2619" y="29"/>
                    <a:pt x="2636" y="0"/>
                    <a:pt x="2647" y="6"/>
                  </a:cubicBezTo>
                  <a:cubicBezTo>
                    <a:pt x="2653" y="6"/>
                    <a:pt x="2692" y="40"/>
                    <a:pt x="2698" y="46"/>
                  </a:cubicBezTo>
                  <a:cubicBezTo>
                    <a:pt x="2710" y="57"/>
                    <a:pt x="2710" y="91"/>
                    <a:pt x="2721" y="108"/>
                  </a:cubicBezTo>
                  <a:lnTo>
                    <a:pt x="2721" y="108"/>
                  </a:lnTo>
                  <a:cubicBezTo>
                    <a:pt x="2721" y="114"/>
                    <a:pt x="2738" y="148"/>
                    <a:pt x="2732" y="154"/>
                  </a:cubicBezTo>
                  <a:cubicBezTo>
                    <a:pt x="2715" y="171"/>
                    <a:pt x="2704" y="193"/>
                    <a:pt x="2715" y="216"/>
                  </a:cubicBezTo>
                  <a:cubicBezTo>
                    <a:pt x="2721" y="228"/>
                    <a:pt x="2732" y="239"/>
                    <a:pt x="2744" y="245"/>
                  </a:cubicBezTo>
                  <a:cubicBezTo>
                    <a:pt x="2755" y="250"/>
                    <a:pt x="2778" y="256"/>
                    <a:pt x="2789" y="267"/>
                  </a:cubicBezTo>
                  <a:cubicBezTo>
                    <a:pt x="2817" y="296"/>
                    <a:pt x="2812" y="296"/>
                    <a:pt x="2846" y="313"/>
                  </a:cubicBezTo>
                  <a:cubicBezTo>
                    <a:pt x="2863" y="324"/>
                    <a:pt x="2840" y="381"/>
                    <a:pt x="2869" y="381"/>
                  </a:cubicBezTo>
                  <a:cubicBezTo>
                    <a:pt x="2880" y="381"/>
                    <a:pt x="2897" y="375"/>
                    <a:pt x="2908" y="370"/>
                  </a:cubicBezTo>
                  <a:cubicBezTo>
                    <a:pt x="2937" y="364"/>
                    <a:pt x="2948" y="387"/>
                    <a:pt x="2982" y="375"/>
                  </a:cubicBezTo>
                  <a:cubicBezTo>
                    <a:pt x="2999" y="364"/>
                    <a:pt x="3016" y="341"/>
                    <a:pt x="3039" y="358"/>
                  </a:cubicBezTo>
                  <a:cubicBezTo>
                    <a:pt x="3096" y="398"/>
                    <a:pt x="3079" y="330"/>
                    <a:pt x="3119" y="330"/>
                  </a:cubicBezTo>
                  <a:cubicBezTo>
                    <a:pt x="3147" y="330"/>
                    <a:pt x="3147" y="364"/>
                    <a:pt x="3175" y="324"/>
                  </a:cubicBezTo>
                  <a:cubicBezTo>
                    <a:pt x="3198" y="301"/>
                    <a:pt x="3244" y="335"/>
                    <a:pt x="3272" y="353"/>
                  </a:cubicBezTo>
                  <a:cubicBezTo>
                    <a:pt x="3306" y="370"/>
                    <a:pt x="3295" y="449"/>
                    <a:pt x="3346" y="455"/>
                  </a:cubicBezTo>
                  <a:cubicBezTo>
                    <a:pt x="3369" y="449"/>
                    <a:pt x="3408" y="460"/>
                    <a:pt x="3431" y="466"/>
                  </a:cubicBezTo>
                  <a:cubicBezTo>
                    <a:pt x="3465" y="472"/>
                    <a:pt x="3471" y="534"/>
                    <a:pt x="3477" y="563"/>
                  </a:cubicBezTo>
                  <a:cubicBezTo>
                    <a:pt x="3482" y="591"/>
                    <a:pt x="3477" y="637"/>
                    <a:pt x="3493" y="665"/>
                  </a:cubicBezTo>
                  <a:cubicBezTo>
                    <a:pt x="3505" y="676"/>
                    <a:pt x="3505" y="682"/>
                    <a:pt x="3516" y="682"/>
                  </a:cubicBezTo>
                  <a:cubicBezTo>
                    <a:pt x="3539" y="682"/>
                    <a:pt x="3545" y="739"/>
                    <a:pt x="3573" y="756"/>
                  </a:cubicBezTo>
                  <a:cubicBezTo>
                    <a:pt x="3619" y="790"/>
                    <a:pt x="3619" y="705"/>
                    <a:pt x="3641" y="773"/>
                  </a:cubicBezTo>
                  <a:cubicBezTo>
                    <a:pt x="3658" y="813"/>
                    <a:pt x="3675" y="801"/>
                    <a:pt x="3698" y="767"/>
                  </a:cubicBezTo>
                  <a:cubicBezTo>
                    <a:pt x="3704" y="750"/>
                    <a:pt x="3715" y="750"/>
                    <a:pt x="3727" y="739"/>
                  </a:cubicBezTo>
                  <a:cubicBezTo>
                    <a:pt x="3727" y="733"/>
                    <a:pt x="3743" y="654"/>
                    <a:pt x="3755" y="705"/>
                  </a:cubicBezTo>
                  <a:cubicBezTo>
                    <a:pt x="3766" y="756"/>
                    <a:pt x="3766" y="830"/>
                    <a:pt x="3829" y="790"/>
                  </a:cubicBezTo>
                  <a:cubicBezTo>
                    <a:pt x="3851" y="779"/>
                    <a:pt x="3863" y="767"/>
                    <a:pt x="3874" y="744"/>
                  </a:cubicBezTo>
                  <a:cubicBezTo>
                    <a:pt x="3885" y="733"/>
                    <a:pt x="3931" y="784"/>
                    <a:pt x="3965" y="744"/>
                  </a:cubicBezTo>
                  <a:cubicBezTo>
                    <a:pt x="3988" y="722"/>
                    <a:pt x="3959" y="699"/>
                    <a:pt x="3965" y="676"/>
                  </a:cubicBezTo>
                  <a:cubicBezTo>
                    <a:pt x="3971" y="665"/>
                    <a:pt x="3982" y="642"/>
                    <a:pt x="3971" y="625"/>
                  </a:cubicBezTo>
                  <a:cubicBezTo>
                    <a:pt x="3959" y="620"/>
                    <a:pt x="3954" y="602"/>
                    <a:pt x="3942" y="602"/>
                  </a:cubicBezTo>
                  <a:cubicBezTo>
                    <a:pt x="3925" y="602"/>
                    <a:pt x="3948" y="648"/>
                    <a:pt x="3903" y="648"/>
                  </a:cubicBezTo>
                  <a:cubicBezTo>
                    <a:pt x="3885" y="648"/>
                    <a:pt x="3880" y="602"/>
                    <a:pt x="3885" y="602"/>
                  </a:cubicBezTo>
                  <a:cubicBezTo>
                    <a:pt x="3863" y="602"/>
                    <a:pt x="3846" y="585"/>
                    <a:pt x="3863" y="568"/>
                  </a:cubicBezTo>
                  <a:cubicBezTo>
                    <a:pt x="3880" y="551"/>
                    <a:pt x="3914" y="608"/>
                    <a:pt x="3937" y="557"/>
                  </a:cubicBezTo>
                  <a:cubicBezTo>
                    <a:pt x="3954" y="529"/>
                    <a:pt x="3954" y="540"/>
                    <a:pt x="3942" y="506"/>
                  </a:cubicBezTo>
                  <a:cubicBezTo>
                    <a:pt x="3931" y="466"/>
                    <a:pt x="3880" y="529"/>
                    <a:pt x="3863" y="540"/>
                  </a:cubicBezTo>
                  <a:cubicBezTo>
                    <a:pt x="3812" y="580"/>
                    <a:pt x="3778" y="568"/>
                    <a:pt x="3772" y="506"/>
                  </a:cubicBezTo>
                  <a:cubicBezTo>
                    <a:pt x="3795" y="489"/>
                    <a:pt x="3783" y="432"/>
                    <a:pt x="3817" y="415"/>
                  </a:cubicBezTo>
                  <a:cubicBezTo>
                    <a:pt x="3857" y="392"/>
                    <a:pt x="3891" y="353"/>
                    <a:pt x="3937" y="324"/>
                  </a:cubicBezTo>
                  <a:cubicBezTo>
                    <a:pt x="3971" y="301"/>
                    <a:pt x="3993" y="324"/>
                    <a:pt x="4028" y="284"/>
                  </a:cubicBezTo>
                  <a:cubicBezTo>
                    <a:pt x="4050" y="262"/>
                    <a:pt x="4084" y="245"/>
                    <a:pt x="4107" y="228"/>
                  </a:cubicBezTo>
                  <a:cubicBezTo>
                    <a:pt x="4141" y="199"/>
                    <a:pt x="4152" y="131"/>
                    <a:pt x="4186" y="114"/>
                  </a:cubicBezTo>
                  <a:cubicBezTo>
                    <a:pt x="4191" y="108"/>
                    <a:pt x="4237" y="120"/>
                    <a:pt x="4242" y="125"/>
                  </a:cubicBezTo>
                  <a:cubicBezTo>
                    <a:pt x="4254" y="165"/>
                    <a:pt x="4248" y="154"/>
                    <a:pt x="4288" y="154"/>
                  </a:cubicBezTo>
                  <a:cubicBezTo>
                    <a:pt x="4316" y="154"/>
                    <a:pt x="4345" y="171"/>
                    <a:pt x="4368" y="176"/>
                  </a:cubicBezTo>
                  <a:cubicBezTo>
                    <a:pt x="4402" y="188"/>
                    <a:pt x="4436" y="182"/>
                    <a:pt x="4470" y="182"/>
                  </a:cubicBezTo>
                  <a:lnTo>
                    <a:pt x="4470" y="182"/>
                  </a:lnTo>
                  <a:cubicBezTo>
                    <a:pt x="4532" y="159"/>
                    <a:pt x="4532" y="159"/>
                    <a:pt x="4532" y="159"/>
                  </a:cubicBezTo>
                  <a:cubicBezTo>
                    <a:pt x="4555" y="154"/>
                    <a:pt x="4583" y="125"/>
                    <a:pt x="4606" y="114"/>
                  </a:cubicBezTo>
                  <a:cubicBezTo>
                    <a:pt x="4623" y="108"/>
                    <a:pt x="4629" y="80"/>
                    <a:pt x="4652" y="74"/>
                  </a:cubicBezTo>
                  <a:cubicBezTo>
                    <a:pt x="4669" y="63"/>
                    <a:pt x="4691" y="108"/>
                    <a:pt x="4708" y="120"/>
                  </a:cubicBezTo>
                  <a:cubicBezTo>
                    <a:pt x="4737" y="131"/>
                    <a:pt x="4771" y="120"/>
                    <a:pt x="4799" y="120"/>
                  </a:cubicBezTo>
                  <a:cubicBezTo>
                    <a:pt x="4799" y="120"/>
                    <a:pt x="4799" y="120"/>
                    <a:pt x="4805" y="120"/>
                  </a:cubicBezTo>
                  <a:cubicBezTo>
                    <a:pt x="4805" y="125"/>
                    <a:pt x="4805" y="131"/>
                    <a:pt x="4799" y="131"/>
                  </a:cubicBezTo>
                  <a:cubicBezTo>
                    <a:pt x="4799" y="148"/>
                    <a:pt x="4760" y="182"/>
                    <a:pt x="4760" y="205"/>
                  </a:cubicBezTo>
                  <a:cubicBezTo>
                    <a:pt x="4760" y="233"/>
                    <a:pt x="4805" y="233"/>
                    <a:pt x="4828" y="239"/>
                  </a:cubicBezTo>
                  <a:cubicBezTo>
                    <a:pt x="4828" y="256"/>
                    <a:pt x="4799" y="262"/>
                    <a:pt x="4799" y="284"/>
                  </a:cubicBezTo>
                  <a:cubicBezTo>
                    <a:pt x="4816" y="330"/>
                    <a:pt x="4816" y="353"/>
                    <a:pt x="4771" y="364"/>
                  </a:cubicBezTo>
                  <a:cubicBezTo>
                    <a:pt x="4771" y="387"/>
                    <a:pt x="4833" y="392"/>
                    <a:pt x="4845" y="398"/>
                  </a:cubicBezTo>
                  <a:cubicBezTo>
                    <a:pt x="4868" y="409"/>
                    <a:pt x="4868" y="409"/>
                    <a:pt x="4896" y="398"/>
                  </a:cubicBezTo>
                  <a:cubicBezTo>
                    <a:pt x="4913" y="398"/>
                    <a:pt x="4924" y="438"/>
                    <a:pt x="4930" y="455"/>
                  </a:cubicBezTo>
                  <a:cubicBezTo>
                    <a:pt x="4936" y="466"/>
                    <a:pt x="4947" y="472"/>
                    <a:pt x="4958" y="478"/>
                  </a:cubicBezTo>
                  <a:cubicBezTo>
                    <a:pt x="4964" y="483"/>
                    <a:pt x="4998" y="489"/>
                    <a:pt x="4998" y="494"/>
                  </a:cubicBezTo>
                  <a:cubicBezTo>
                    <a:pt x="5015" y="500"/>
                    <a:pt x="4964" y="546"/>
                    <a:pt x="4958" y="551"/>
                  </a:cubicBezTo>
                  <a:cubicBezTo>
                    <a:pt x="4958" y="563"/>
                    <a:pt x="4873" y="608"/>
                    <a:pt x="4862" y="602"/>
                  </a:cubicBezTo>
                  <a:cubicBezTo>
                    <a:pt x="4845" y="597"/>
                    <a:pt x="4816" y="580"/>
                    <a:pt x="4805" y="568"/>
                  </a:cubicBezTo>
                  <a:cubicBezTo>
                    <a:pt x="4794" y="551"/>
                    <a:pt x="4805" y="529"/>
                    <a:pt x="4799" y="512"/>
                  </a:cubicBezTo>
                  <a:cubicBezTo>
                    <a:pt x="4777" y="506"/>
                    <a:pt x="4748" y="500"/>
                    <a:pt x="4731" y="500"/>
                  </a:cubicBezTo>
                  <a:cubicBezTo>
                    <a:pt x="4703" y="494"/>
                    <a:pt x="4703" y="489"/>
                    <a:pt x="4691" y="517"/>
                  </a:cubicBezTo>
                  <a:cubicBezTo>
                    <a:pt x="4686" y="529"/>
                    <a:pt x="4680" y="546"/>
                    <a:pt x="4663" y="563"/>
                  </a:cubicBezTo>
                  <a:cubicBezTo>
                    <a:pt x="4635" y="591"/>
                    <a:pt x="4629" y="602"/>
                    <a:pt x="4663" y="637"/>
                  </a:cubicBezTo>
                  <a:cubicBezTo>
                    <a:pt x="4680" y="654"/>
                    <a:pt x="4680" y="671"/>
                    <a:pt x="4691" y="693"/>
                  </a:cubicBezTo>
                  <a:cubicBezTo>
                    <a:pt x="4708" y="710"/>
                    <a:pt x="4731" y="688"/>
                    <a:pt x="4742" y="676"/>
                  </a:cubicBezTo>
                  <a:cubicBezTo>
                    <a:pt x="4754" y="665"/>
                    <a:pt x="4765" y="665"/>
                    <a:pt x="4777" y="659"/>
                  </a:cubicBezTo>
                  <a:cubicBezTo>
                    <a:pt x="4788" y="648"/>
                    <a:pt x="4794" y="631"/>
                    <a:pt x="4811" y="631"/>
                  </a:cubicBezTo>
                  <a:cubicBezTo>
                    <a:pt x="4845" y="637"/>
                    <a:pt x="4845" y="637"/>
                    <a:pt x="4845" y="637"/>
                  </a:cubicBezTo>
                  <a:cubicBezTo>
                    <a:pt x="4845" y="642"/>
                    <a:pt x="4845" y="642"/>
                    <a:pt x="4845" y="642"/>
                  </a:cubicBezTo>
                  <a:cubicBezTo>
                    <a:pt x="4828" y="665"/>
                    <a:pt x="4788" y="705"/>
                    <a:pt x="4788" y="733"/>
                  </a:cubicBezTo>
                  <a:cubicBezTo>
                    <a:pt x="4799" y="744"/>
                    <a:pt x="4816" y="739"/>
                    <a:pt x="4822" y="756"/>
                  </a:cubicBezTo>
                  <a:cubicBezTo>
                    <a:pt x="4816" y="796"/>
                    <a:pt x="4816" y="796"/>
                    <a:pt x="4816" y="796"/>
                  </a:cubicBezTo>
                  <a:cubicBezTo>
                    <a:pt x="4862" y="796"/>
                    <a:pt x="4907" y="796"/>
                    <a:pt x="4907" y="801"/>
                  </a:cubicBezTo>
                  <a:cubicBezTo>
                    <a:pt x="4924" y="813"/>
                    <a:pt x="4953" y="852"/>
                    <a:pt x="4992" y="881"/>
                  </a:cubicBezTo>
                  <a:cubicBezTo>
                    <a:pt x="5038" y="904"/>
                    <a:pt x="5089" y="915"/>
                    <a:pt x="5095" y="921"/>
                  </a:cubicBezTo>
                  <a:cubicBezTo>
                    <a:pt x="5100" y="926"/>
                    <a:pt x="5117" y="960"/>
                    <a:pt x="5117" y="960"/>
                  </a:cubicBezTo>
                  <a:cubicBezTo>
                    <a:pt x="5135" y="994"/>
                    <a:pt x="5135" y="994"/>
                    <a:pt x="5135" y="994"/>
                  </a:cubicBezTo>
                  <a:cubicBezTo>
                    <a:pt x="5146" y="1017"/>
                    <a:pt x="5146" y="1017"/>
                    <a:pt x="5146" y="1017"/>
                  </a:cubicBezTo>
                  <a:close/>
                  <a:moveTo>
                    <a:pt x="3437" y="4238"/>
                  </a:moveTo>
                  <a:lnTo>
                    <a:pt x="3437" y="4238"/>
                  </a:lnTo>
                  <a:cubicBezTo>
                    <a:pt x="3431" y="4227"/>
                    <a:pt x="3414" y="4221"/>
                    <a:pt x="3403" y="4233"/>
                  </a:cubicBezTo>
                  <a:cubicBezTo>
                    <a:pt x="3391" y="4238"/>
                    <a:pt x="3386" y="4238"/>
                    <a:pt x="3374" y="4250"/>
                  </a:cubicBezTo>
                  <a:cubicBezTo>
                    <a:pt x="3363" y="4261"/>
                    <a:pt x="3374" y="4284"/>
                    <a:pt x="3391" y="4273"/>
                  </a:cubicBezTo>
                  <a:cubicBezTo>
                    <a:pt x="3403" y="4273"/>
                    <a:pt x="3408" y="4267"/>
                    <a:pt x="3420" y="4273"/>
                  </a:cubicBezTo>
                  <a:cubicBezTo>
                    <a:pt x="3425" y="4273"/>
                    <a:pt x="3431" y="4273"/>
                    <a:pt x="3431" y="4273"/>
                  </a:cubicBezTo>
                  <a:cubicBezTo>
                    <a:pt x="3437" y="4267"/>
                    <a:pt x="3437" y="4256"/>
                    <a:pt x="3437" y="4250"/>
                  </a:cubicBezTo>
                  <a:cubicBezTo>
                    <a:pt x="3437" y="4238"/>
                    <a:pt x="3437" y="4238"/>
                    <a:pt x="3437" y="4238"/>
                  </a:cubicBezTo>
                  <a:close/>
                  <a:moveTo>
                    <a:pt x="5498" y="881"/>
                  </a:moveTo>
                  <a:lnTo>
                    <a:pt x="5498" y="881"/>
                  </a:lnTo>
                  <a:cubicBezTo>
                    <a:pt x="5521" y="864"/>
                    <a:pt x="5515" y="835"/>
                    <a:pt x="5527" y="818"/>
                  </a:cubicBezTo>
                  <a:cubicBezTo>
                    <a:pt x="5515" y="818"/>
                    <a:pt x="5504" y="824"/>
                    <a:pt x="5492" y="818"/>
                  </a:cubicBezTo>
                  <a:cubicBezTo>
                    <a:pt x="5464" y="807"/>
                    <a:pt x="5470" y="790"/>
                    <a:pt x="5430" y="790"/>
                  </a:cubicBezTo>
                  <a:cubicBezTo>
                    <a:pt x="5385" y="790"/>
                    <a:pt x="5328" y="762"/>
                    <a:pt x="5288" y="756"/>
                  </a:cubicBezTo>
                  <a:cubicBezTo>
                    <a:pt x="5254" y="744"/>
                    <a:pt x="5220" y="705"/>
                    <a:pt x="5203" y="750"/>
                  </a:cubicBezTo>
                  <a:cubicBezTo>
                    <a:pt x="5191" y="773"/>
                    <a:pt x="5174" y="807"/>
                    <a:pt x="5157" y="824"/>
                  </a:cubicBezTo>
                  <a:cubicBezTo>
                    <a:pt x="5151" y="835"/>
                    <a:pt x="5208" y="881"/>
                    <a:pt x="5220" y="898"/>
                  </a:cubicBezTo>
                  <a:cubicBezTo>
                    <a:pt x="5242" y="915"/>
                    <a:pt x="5259" y="949"/>
                    <a:pt x="5277" y="955"/>
                  </a:cubicBezTo>
                  <a:cubicBezTo>
                    <a:pt x="5311" y="972"/>
                    <a:pt x="5311" y="972"/>
                    <a:pt x="5345" y="960"/>
                  </a:cubicBezTo>
                  <a:cubicBezTo>
                    <a:pt x="5396" y="943"/>
                    <a:pt x="5396" y="978"/>
                    <a:pt x="5430" y="989"/>
                  </a:cubicBezTo>
                  <a:cubicBezTo>
                    <a:pt x="5458" y="1000"/>
                    <a:pt x="5498" y="978"/>
                    <a:pt x="5521" y="989"/>
                  </a:cubicBezTo>
                  <a:cubicBezTo>
                    <a:pt x="5532" y="994"/>
                    <a:pt x="5566" y="1017"/>
                    <a:pt x="5572" y="994"/>
                  </a:cubicBezTo>
                  <a:cubicBezTo>
                    <a:pt x="5572" y="989"/>
                    <a:pt x="5566" y="938"/>
                    <a:pt x="5561" y="938"/>
                  </a:cubicBezTo>
                  <a:cubicBezTo>
                    <a:pt x="5555" y="932"/>
                    <a:pt x="5544" y="949"/>
                    <a:pt x="5538" y="955"/>
                  </a:cubicBezTo>
                  <a:cubicBezTo>
                    <a:pt x="5492" y="966"/>
                    <a:pt x="5436" y="938"/>
                    <a:pt x="5481" y="892"/>
                  </a:cubicBezTo>
                  <a:cubicBezTo>
                    <a:pt x="5498" y="881"/>
                    <a:pt x="5498" y="881"/>
                    <a:pt x="5498" y="881"/>
                  </a:cubicBezTo>
                  <a:close/>
                  <a:moveTo>
                    <a:pt x="5004" y="1051"/>
                  </a:moveTo>
                  <a:lnTo>
                    <a:pt x="5004" y="1051"/>
                  </a:lnTo>
                  <a:cubicBezTo>
                    <a:pt x="4998" y="1051"/>
                    <a:pt x="4998" y="1051"/>
                    <a:pt x="4992" y="1051"/>
                  </a:cubicBezTo>
                  <a:cubicBezTo>
                    <a:pt x="4987" y="1051"/>
                    <a:pt x="4987" y="1051"/>
                    <a:pt x="4987" y="1057"/>
                  </a:cubicBezTo>
                  <a:cubicBezTo>
                    <a:pt x="4987" y="1057"/>
                    <a:pt x="4981" y="1068"/>
                    <a:pt x="4987" y="1068"/>
                  </a:cubicBezTo>
                  <a:lnTo>
                    <a:pt x="4992" y="1068"/>
                  </a:lnTo>
                  <a:cubicBezTo>
                    <a:pt x="4998" y="1063"/>
                    <a:pt x="5004" y="1063"/>
                    <a:pt x="5009" y="1063"/>
                  </a:cubicBezTo>
                  <a:cubicBezTo>
                    <a:pt x="5004" y="1051"/>
                    <a:pt x="5004" y="1051"/>
                    <a:pt x="5004" y="1051"/>
                  </a:cubicBezTo>
                  <a:close/>
                  <a:moveTo>
                    <a:pt x="5078" y="1080"/>
                  </a:moveTo>
                  <a:lnTo>
                    <a:pt x="5078" y="1080"/>
                  </a:lnTo>
                  <a:cubicBezTo>
                    <a:pt x="5078" y="1074"/>
                    <a:pt x="5078" y="1074"/>
                    <a:pt x="5078" y="1068"/>
                  </a:cubicBezTo>
                  <a:cubicBezTo>
                    <a:pt x="5078" y="1063"/>
                    <a:pt x="5072" y="1057"/>
                    <a:pt x="5066" y="1057"/>
                  </a:cubicBezTo>
                  <a:cubicBezTo>
                    <a:pt x="5066" y="1057"/>
                    <a:pt x="5061" y="1057"/>
                    <a:pt x="5055" y="1057"/>
                  </a:cubicBezTo>
                  <a:cubicBezTo>
                    <a:pt x="5049" y="1063"/>
                    <a:pt x="5044" y="1068"/>
                    <a:pt x="5049" y="1074"/>
                  </a:cubicBezTo>
                  <a:cubicBezTo>
                    <a:pt x="5055" y="1074"/>
                    <a:pt x="5049" y="1080"/>
                    <a:pt x="5049" y="1085"/>
                  </a:cubicBezTo>
                  <a:cubicBezTo>
                    <a:pt x="5055" y="1091"/>
                    <a:pt x="5061" y="1091"/>
                    <a:pt x="5066" y="1091"/>
                  </a:cubicBezTo>
                  <a:lnTo>
                    <a:pt x="5078" y="1080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150">
              <a:extLst>
                <a:ext uri="{FF2B5EF4-FFF2-40B4-BE49-F238E27FC236}">
                  <a16:creationId xmlns:a16="http://schemas.microsoft.com/office/drawing/2014/main" id="{67DADEB2-40F1-2F4B-951C-4F2C9A979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223" y="4346179"/>
              <a:ext cx="1226190" cy="838866"/>
            </a:xfrm>
            <a:custGeom>
              <a:avLst/>
              <a:gdLst>
                <a:gd name="T0" fmla="*/ 1563 w 1774"/>
                <a:gd name="T1" fmla="*/ 1136 h 1211"/>
                <a:gd name="T2" fmla="*/ 1364 w 1774"/>
                <a:gd name="T3" fmla="*/ 1159 h 1211"/>
                <a:gd name="T4" fmla="*/ 1239 w 1774"/>
                <a:gd name="T5" fmla="*/ 1091 h 1211"/>
                <a:gd name="T6" fmla="*/ 1182 w 1774"/>
                <a:gd name="T7" fmla="*/ 960 h 1211"/>
                <a:gd name="T8" fmla="*/ 1216 w 1774"/>
                <a:gd name="T9" fmla="*/ 897 h 1211"/>
                <a:gd name="T10" fmla="*/ 1045 w 1774"/>
                <a:gd name="T11" fmla="*/ 915 h 1211"/>
                <a:gd name="T12" fmla="*/ 835 w 1774"/>
                <a:gd name="T13" fmla="*/ 863 h 1211"/>
                <a:gd name="T14" fmla="*/ 705 w 1774"/>
                <a:gd name="T15" fmla="*/ 1011 h 1211"/>
                <a:gd name="T16" fmla="*/ 460 w 1774"/>
                <a:gd name="T17" fmla="*/ 1045 h 1211"/>
                <a:gd name="T18" fmla="*/ 472 w 1774"/>
                <a:gd name="T19" fmla="*/ 863 h 1211"/>
                <a:gd name="T20" fmla="*/ 358 w 1774"/>
                <a:gd name="T21" fmla="*/ 1005 h 1211"/>
                <a:gd name="T22" fmla="*/ 239 w 1774"/>
                <a:gd name="T23" fmla="*/ 943 h 1211"/>
                <a:gd name="T24" fmla="*/ 85 w 1774"/>
                <a:gd name="T25" fmla="*/ 841 h 1211"/>
                <a:gd name="T26" fmla="*/ 0 w 1774"/>
                <a:gd name="T27" fmla="*/ 744 h 1211"/>
                <a:gd name="T28" fmla="*/ 34 w 1774"/>
                <a:gd name="T29" fmla="*/ 653 h 1211"/>
                <a:gd name="T30" fmla="*/ 51 w 1774"/>
                <a:gd name="T31" fmla="*/ 477 h 1211"/>
                <a:gd name="T32" fmla="*/ 68 w 1774"/>
                <a:gd name="T33" fmla="*/ 415 h 1211"/>
                <a:gd name="T34" fmla="*/ 91 w 1774"/>
                <a:gd name="T35" fmla="*/ 335 h 1211"/>
                <a:gd name="T36" fmla="*/ 46 w 1774"/>
                <a:gd name="T37" fmla="*/ 267 h 1211"/>
                <a:gd name="T38" fmla="*/ 6 w 1774"/>
                <a:gd name="T39" fmla="*/ 182 h 1211"/>
                <a:gd name="T40" fmla="*/ 57 w 1774"/>
                <a:gd name="T41" fmla="*/ 125 h 1211"/>
                <a:gd name="T42" fmla="*/ 63 w 1774"/>
                <a:gd name="T43" fmla="*/ 17 h 1211"/>
                <a:gd name="T44" fmla="*/ 170 w 1774"/>
                <a:gd name="T45" fmla="*/ 0 h 1211"/>
                <a:gd name="T46" fmla="*/ 284 w 1774"/>
                <a:gd name="T47" fmla="*/ 28 h 1211"/>
                <a:gd name="T48" fmla="*/ 324 w 1774"/>
                <a:gd name="T49" fmla="*/ 11 h 1211"/>
                <a:gd name="T50" fmla="*/ 375 w 1774"/>
                <a:gd name="T51" fmla="*/ 57 h 1211"/>
                <a:gd name="T52" fmla="*/ 443 w 1774"/>
                <a:gd name="T53" fmla="*/ 68 h 1211"/>
                <a:gd name="T54" fmla="*/ 540 w 1774"/>
                <a:gd name="T55" fmla="*/ 96 h 1211"/>
                <a:gd name="T56" fmla="*/ 591 w 1774"/>
                <a:gd name="T57" fmla="*/ 250 h 1211"/>
                <a:gd name="T58" fmla="*/ 716 w 1774"/>
                <a:gd name="T59" fmla="*/ 250 h 1211"/>
                <a:gd name="T60" fmla="*/ 852 w 1774"/>
                <a:gd name="T61" fmla="*/ 250 h 1211"/>
                <a:gd name="T62" fmla="*/ 1068 w 1774"/>
                <a:gd name="T63" fmla="*/ 341 h 1211"/>
                <a:gd name="T64" fmla="*/ 1398 w 1774"/>
                <a:gd name="T65" fmla="*/ 483 h 1211"/>
                <a:gd name="T66" fmla="*/ 1710 w 1774"/>
                <a:gd name="T67" fmla="*/ 716 h 1211"/>
                <a:gd name="T68" fmla="*/ 1739 w 1774"/>
                <a:gd name="T69" fmla="*/ 824 h 1211"/>
                <a:gd name="T70" fmla="*/ 1653 w 1774"/>
                <a:gd name="T71" fmla="*/ 829 h 1211"/>
                <a:gd name="T72" fmla="*/ 1500 w 1774"/>
                <a:gd name="T73" fmla="*/ 983 h 1211"/>
                <a:gd name="T74" fmla="*/ 1585 w 1774"/>
                <a:gd name="T75" fmla="*/ 1074 h 1211"/>
                <a:gd name="T76" fmla="*/ 1574 w 1774"/>
                <a:gd name="T77" fmla="*/ 1085 h 1211"/>
                <a:gd name="T78" fmla="*/ 1563 w 1774"/>
                <a:gd name="T79" fmla="*/ 1136 h 1211"/>
                <a:gd name="T80" fmla="*/ 256 w 1774"/>
                <a:gd name="T81" fmla="*/ 74 h 1211"/>
                <a:gd name="T82" fmla="*/ 244 w 1774"/>
                <a:gd name="T83" fmla="*/ 51 h 1211"/>
                <a:gd name="T84" fmla="*/ 227 w 1774"/>
                <a:gd name="T85" fmla="*/ 68 h 1211"/>
                <a:gd name="T86" fmla="*/ 244 w 1774"/>
                <a:gd name="T87" fmla="*/ 85 h 1211"/>
                <a:gd name="T88" fmla="*/ 182 w 1774"/>
                <a:gd name="T89" fmla="*/ 45 h 1211"/>
                <a:gd name="T90" fmla="*/ 170 w 1774"/>
                <a:gd name="T91" fmla="*/ 45 h 1211"/>
                <a:gd name="T92" fmla="*/ 165 w 1774"/>
                <a:gd name="T93" fmla="*/ 62 h 1211"/>
                <a:gd name="T94" fmla="*/ 187 w 1774"/>
                <a:gd name="T95" fmla="*/ 57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4" h="1211">
                  <a:moveTo>
                    <a:pt x="1563" y="1136"/>
                  </a:moveTo>
                  <a:lnTo>
                    <a:pt x="1563" y="1136"/>
                  </a:lnTo>
                  <a:cubicBezTo>
                    <a:pt x="1523" y="1142"/>
                    <a:pt x="1489" y="1170"/>
                    <a:pt x="1455" y="1187"/>
                  </a:cubicBezTo>
                  <a:cubicBezTo>
                    <a:pt x="1398" y="1210"/>
                    <a:pt x="1403" y="1182"/>
                    <a:pt x="1364" y="1159"/>
                  </a:cubicBezTo>
                  <a:cubicBezTo>
                    <a:pt x="1347" y="1147"/>
                    <a:pt x="1324" y="1147"/>
                    <a:pt x="1301" y="1142"/>
                  </a:cubicBezTo>
                  <a:cubicBezTo>
                    <a:pt x="1250" y="1130"/>
                    <a:pt x="1261" y="1136"/>
                    <a:pt x="1239" y="1091"/>
                  </a:cubicBezTo>
                  <a:cubicBezTo>
                    <a:pt x="1233" y="1057"/>
                    <a:pt x="1256" y="1051"/>
                    <a:pt x="1233" y="1023"/>
                  </a:cubicBezTo>
                  <a:cubicBezTo>
                    <a:pt x="1222" y="1017"/>
                    <a:pt x="1182" y="960"/>
                    <a:pt x="1182" y="960"/>
                  </a:cubicBezTo>
                  <a:cubicBezTo>
                    <a:pt x="1193" y="949"/>
                    <a:pt x="1227" y="937"/>
                    <a:pt x="1227" y="932"/>
                  </a:cubicBezTo>
                  <a:cubicBezTo>
                    <a:pt x="1256" y="926"/>
                    <a:pt x="1227" y="897"/>
                    <a:pt x="1216" y="897"/>
                  </a:cubicBezTo>
                  <a:cubicBezTo>
                    <a:pt x="1199" y="892"/>
                    <a:pt x="1182" y="892"/>
                    <a:pt x="1165" y="892"/>
                  </a:cubicBezTo>
                  <a:cubicBezTo>
                    <a:pt x="1136" y="892"/>
                    <a:pt x="1057" y="926"/>
                    <a:pt x="1045" y="915"/>
                  </a:cubicBezTo>
                  <a:cubicBezTo>
                    <a:pt x="1040" y="903"/>
                    <a:pt x="1034" y="852"/>
                    <a:pt x="1028" y="841"/>
                  </a:cubicBezTo>
                  <a:cubicBezTo>
                    <a:pt x="972" y="824"/>
                    <a:pt x="886" y="818"/>
                    <a:pt x="835" y="863"/>
                  </a:cubicBezTo>
                  <a:cubicBezTo>
                    <a:pt x="807" y="886"/>
                    <a:pt x="790" y="869"/>
                    <a:pt x="767" y="875"/>
                  </a:cubicBezTo>
                  <a:cubicBezTo>
                    <a:pt x="767" y="943"/>
                    <a:pt x="733" y="960"/>
                    <a:pt x="705" y="1011"/>
                  </a:cubicBezTo>
                  <a:cubicBezTo>
                    <a:pt x="665" y="1091"/>
                    <a:pt x="659" y="1045"/>
                    <a:pt x="597" y="1057"/>
                  </a:cubicBezTo>
                  <a:cubicBezTo>
                    <a:pt x="574" y="1068"/>
                    <a:pt x="472" y="1068"/>
                    <a:pt x="460" y="1045"/>
                  </a:cubicBezTo>
                  <a:cubicBezTo>
                    <a:pt x="437" y="994"/>
                    <a:pt x="500" y="954"/>
                    <a:pt x="511" y="915"/>
                  </a:cubicBezTo>
                  <a:cubicBezTo>
                    <a:pt x="523" y="863"/>
                    <a:pt x="500" y="869"/>
                    <a:pt x="472" y="863"/>
                  </a:cubicBezTo>
                  <a:cubicBezTo>
                    <a:pt x="426" y="846"/>
                    <a:pt x="415" y="937"/>
                    <a:pt x="409" y="966"/>
                  </a:cubicBezTo>
                  <a:cubicBezTo>
                    <a:pt x="398" y="1011"/>
                    <a:pt x="386" y="983"/>
                    <a:pt x="358" y="1005"/>
                  </a:cubicBezTo>
                  <a:cubicBezTo>
                    <a:pt x="335" y="1023"/>
                    <a:pt x="295" y="1068"/>
                    <a:pt x="273" y="1034"/>
                  </a:cubicBezTo>
                  <a:cubicBezTo>
                    <a:pt x="261" y="1000"/>
                    <a:pt x="244" y="977"/>
                    <a:pt x="239" y="943"/>
                  </a:cubicBezTo>
                  <a:cubicBezTo>
                    <a:pt x="227" y="903"/>
                    <a:pt x="205" y="897"/>
                    <a:pt x="165" y="909"/>
                  </a:cubicBezTo>
                  <a:cubicBezTo>
                    <a:pt x="108" y="920"/>
                    <a:pt x="102" y="881"/>
                    <a:pt x="85" y="841"/>
                  </a:cubicBezTo>
                  <a:cubicBezTo>
                    <a:pt x="80" y="824"/>
                    <a:pt x="51" y="829"/>
                    <a:pt x="46" y="801"/>
                  </a:cubicBezTo>
                  <a:cubicBezTo>
                    <a:pt x="40" y="784"/>
                    <a:pt x="11" y="755"/>
                    <a:pt x="0" y="744"/>
                  </a:cubicBezTo>
                  <a:cubicBezTo>
                    <a:pt x="0" y="733"/>
                    <a:pt x="17" y="716"/>
                    <a:pt x="28" y="704"/>
                  </a:cubicBezTo>
                  <a:cubicBezTo>
                    <a:pt x="34" y="693"/>
                    <a:pt x="34" y="665"/>
                    <a:pt x="34" y="653"/>
                  </a:cubicBezTo>
                  <a:cubicBezTo>
                    <a:pt x="34" y="619"/>
                    <a:pt x="40" y="568"/>
                    <a:pt x="34" y="534"/>
                  </a:cubicBezTo>
                  <a:cubicBezTo>
                    <a:pt x="23" y="500"/>
                    <a:pt x="28" y="494"/>
                    <a:pt x="51" y="477"/>
                  </a:cubicBezTo>
                  <a:cubicBezTo>
                    <a:pt x="91" y="443"/>
                    <a:pt x="28" y="426"/>
                    <a:pt x="34" y="403"/>
                  </a:cubicBezTo>
                  <a:cubicBezTo>
                    <a:pt x="46" y="381"/>
                    <a:pt x="63" y="403"/>
                    <a:pt x="68" y="415"/>
                  </a:cubicBezTo>
                  <a:cubicBezTo>
                    <a:pt x="85" y="449"/>
                    <a:pt x="97" y="420"/>
                    <a:pt x="91" y="397"/>
                  </a:cubicBezTo>
                  <a:cubicBezTo>
                    <a:pt x="91" y="386"/>
                    <a:pt x="80" y="341"/>
                    <a:pt x="91" y="335"/>
                  </a:cubicBezTo>
                  <a:cubicBezTo>
                    <a:pt x="97" y="307"/>
                    <a:pt x="97" y="318"/>
                    <a:pt x="91" y="290"/>
                  </a:cubicBezTo>
                  <a:cubicBezTo>
                    <a:pt x="85" y="290"/>
                    <a:pt x="51" y="273"/>
                    <a:pt x="46" y="267"/>
                  </a:cubicBezTo>
                  <a:cubicBezTo>
                    <a:pt x="40" y="256"/>
                    <a:pt x="63" y="233"/>
                    <a:pt x="63" y="222"/>
                  </a:cubicBezTo>
                  <a:cubicBezTo>
                    <a:pt x="74" y="165"/>
                    <a:pt x="46" y="182"/>
                    <a:pt x="6" y="182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6" y="153"/>
                    <a:pt x="46" y="148"/>
                    <a:pt x="57" y="125"/>
                  </a:cubicBezTo>
                  <a:cubicBezTo>
                    <a:pt x="63" y="108"/>
                    <a:pt x="91" y="79"/>
                    <a:pt x="85" y="62"/>
                  </a:cubicBezTo>
                  <a:cubicBezTo>
                    <a:pt x="80" y="51"/>
                    <a:pt x="57" y="23"/>
                    <a:pt x="63" y="17"/>
                  </a:cubicBezTo>
                  <a:cubicBezTo>
                    <a:pt x="80" y="6"/>
                    <a:pt x="108" y="11"/>
                    <a:pt x="131" y="11"/>
                  </a:cubicBezTo>
                  <a:cubicBezTo>
                    <a:pt x="142" y="11"/>
                    <a:pt x="153" y="0"/>
                    <a:pt x="170" y="0"/>
                  </a:cubicBezTo>
                  <a:cubicBezTo>
                    <a:pt x="182" y="0"/>
                    <a:pt x="205" y="6"/>
                    <a:pt x="222" y="6"/>
                  </a:cubicBezTo>
                  <a:cubicBezTo>
                    <a:pt x="244" y="6"/>
                    <a:pt x="261" y="45"/>
                    <a:pt x="284" y="28"/>
                  </a:cubicBezTo>
                  <a:cubicBezTo>
                    <a:pt x="324" y="11"/>
                    <a:pt x="324" y="11"/>
                    <a:pt x="324" y="11"/>
                  </a:cubicBezTo>
                  <a:lnTo>
                    <a:pt x="324" y="11"/>
                  </a:lnTo>
                  <a:cubicBezTo>
                    <a:pt x="352" y="23"/>
                    <a:pt x="352" y="23"/>
                    <a:pt x="352" y="23"/>
                  </a:cubicBezTo>
                  <a:cubicBezTo>
                    <a:pt x="352" y="40"/>
                    <a:pt x="347" y="57"/>
                    <a:pt x="375" y="57"/>
                  </a:cubicBezTo>
                  <a:cubicBezTo>
                    <a:pt x="375" y="85"/>
                    <a:pt x="352" y="108"/>
                    <a:pt x="369" y="125"/>
                  </a:cubicBezTo>
                  <a:cubicBezTo>
                    <a:pt x="392" y="148"/>
                    <a:pt x="443" y="91"/>
                    <a:pt x="443" y="68"/>
                  </a:cubicBezTo>
                  <a:cubicBezTo>
                    <a:pt x="449" y="40"/>
                    <a:pt x="472" y="28"/>
                    <a:pt x="494" y="57"/>
                  </a:cubicBezTo>
                  <a:cubicBezTo>
                    <a:pt x="506" y="68"/>
                    <a:pt x="540" y="68"/>
                    <a:pt x="540" y="96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40" y="199"/>
                    <a:pt x="574" y="210"/>
                    <a:pt x="591" y="250"/>
                  </a:cubicBezTo>
                  <a:cubicBezTo>
                    <a:pt x="602" y="273"/>
                    <a:pt x="619" y="227"/>
                    <a:pt x="642" y="244"/>
                  </a:cubicBezTo>
                  <a:cubicBezTo>
                    <a:pt x="682" y="273"/>
                    <a:pt x="665" y="324"/>
                    <a:pt x="716" y="250"/>
                  </a:cubicBezTo>
                  <a:cubicBezTo>
                    <a:pt x="761" y="182"/>
                    <a:pt x="801" y="267"/>
                    <a:pt x="852" y="250"/>
                  </a:cubicBezTo>
                  <a:lnTo>
                    <a:pt x="852" y="250"/>
                  </a:lnTo>
                  <a:cubicBezTo>
                    <a:pt x="869" y="250"/>
                    <a:pt x="886" y="267"/>
                    <a:pt x="903" y="273"/>
                  </a:cubicBezTo>
                  <a:cubicBezTo>
                    <a:pt x="960" y="290"/>
                    <a:pt x="1023" y="324"/>
                    <a:pt x="1068" y="341"/>
                  </a:cubicBezTo>
                  <a:cubicBezTo>
                    <a:pt x="1114" y="363"/>
                    <a:pt x="1256" y="346"/>
                    <a:pt x="1267" y="403"/>
                  </a:cubicBezTo>
                  <a:cubicBezTo>
                    <a:pt x="1295" y="494"/>
                    <a:pt x="1318" y="454"/>
                    <a:pt x="1398" y="483"/>
                  </a:cubicBezTo>
                  <a:cubicBezTo>
                    <a:pt x="1437" y="500"/>
                    <a:pt x="1460" y="562"/>
                    <a:pt x="1483" y="591"/>
                  </a:cubicBezTo>
                  <a:cubicBezTo>
                    <a:pt x="1540" y="653"/>
                    <a:pt x="1636" y="676"/>
                    <a:pt x="1710" y="716"/>
                  </a:cubicBezTo>
                  <a:cubicBezTo>
                    <a:pt x="1722" y="721"/>
                    <a:pt x="1744" y="738"/>
                    <a:pt x="1773" y="755"/>
                  </a:cubicBezTo>
                  <a:cubicBezTo>
                    <a:pt x="1739" y="824"/>
                    <a:pt x="1739" y="824"/>
                    <a:pt x="1739" y="824"/>
                  </a:cubicBezTo>
                  <a:cubicBezTo>
                    <a:pt x="1739" y="858"/>
                    <a:pt x="1716" y="829"/>
                    <a:pt x="1699" y="824"/>
                  </a:cubicBezTo>
                  <a:cubicBezTo>
                    <a:pt x="1676" y="812"/>
                    <a:pt x="1670" y="835"/>
                    <a:pt x="1653" y="829"/>
                  </a:cubicBezTo>
                  <a:cubicBezTo>
                    <a:pt x="1597" y="790"/>
                    <a:pt x="1614" y="824"/>
                    <a:pt x="1579" y="852"/>
                  </a:cubicBezTo>
                  <a:cubicBezTo>
                    <a:pt x="1551" y="881"/>
                    <a:pt x="1489" y="943"/>
                    <a:pt x="1500" y="983"/>
                  </a:cubicBezTo>
                  <a:cubicBezTo>
                    <a:pt x="1506" y="1011"/>
                    <a:pt x="1511" y="1023"/>
                    <a:pt x="1534" y="1034"/>
                  </a:cubicBezTo>
                  <a:cubicBezTo>
                    <a:pt x="1563" y="1045"/>
                    <a:pt x="1579" y="1040"/>
                    <a:pt x="1585" y="1074"/>
                  </a:cubicBezTo>
                  <a:lnTo>
                    <a:pt x="1585" y="1074"/>
                  </a:lnTo>
                  <a:cubicBezTo>
                    <a:pt x="1574" y="1085"/>
                    <a:pt x="1574" y="1085"/>
                    <a:pt x="1574" y="1085"/>
                  </a:cubicBezTo>
                  <a:cubicBezTo>
                    <a:pt x="1568" y="1091"/>
                    <a:pt x="1557" y="1102"/>
                    <a:pt x="1557" y="1113"/>
                  </a:cubicBezTo>
                  <a:cubicBezTo>
                    <a:pt x="1557" y="1119"/>
                    <a:pt x="1563" y="1130"/>
                    <a:pt x="1563" y="1136"/>
                  </a:cubicBezTo>
                  <a:close/>
                  <a:moveTo>
                    <a:pt x="256" y="74"/>
                  </a:moveTo>
                  <a:lnTo>
                    <a:pt x="256" y="74"/>
                  </a:lnTo>
                  <a:cubicBezTo>
                    <a:pt x="256" y="68"/>
                    <a:pt x="256" y="68"/>
                    <a:pt x="256" y="62"/>
                  </a:cubicBezTo>
                  <a:cubicBezTo>
                    <a:pt x="256" y="57"/>
                    <a:pt x="250" y="51"/>
                    <a:pt x="244" y="51"/>
                  </a:cubicBezTo>
                  <a:cubicBezTo>
                    <a:pt x="244" y="51"/>
                    <a:pt x="239" y="51"/>
                    <a:pt x="233" y="51"/>
                  </a:cubicBezTo>
                  <a:cubicBezTo>
                    <a:pt x="227" y="57"/>
                    <a:pt x="222" y="62"/>
                    <a:pt x="227" y="68"/>
                  </a:cubicBezTo>
                  <a:cubicBezTo>
                    <a:pt x="233" y="68"/>
                    <a:pt x="227" y="74"/>
                    <a:pt x="227" y="79"/>
                  </a:cubicBezTo>
                  <a:cubicBezTo>
                    <a:pt x="233" y="85"/>
                    <a:pt x="239" y="85"/>
                    <a:pt x="244" y="85"/>
                  </a:cubicBezTo>
                  <a:cubicBezTo>
                    <a:pt x="256" y="74"/>
                    <a:pt x="256" y="74"/>
                    <a:pt x="256" y="74"/>
                  </a:cubicBezTo>
                  <a:close/>
                  <a:moveTo>
                    <a:pt x="182" y="45"/>
                  </a:moveTo>
                  <a:lnTo>
                    <a:pt x="182" y="45"/>
                  </a:lnTo>
                  <a:cubicBezTo>
                    <a:pt x="176" y="45"/>
                    <a:pt x="176" y="45"/>
                    <a:pt x="170" y="45"/>
                  </a:cubicBezTo>
                  <a:cubicBezTo>
                    <a:pt x="165" y="45"/>
                    <a:pt x="165" y="45"/>
                    <a:pt x="165" y="51"/>
                  </a:cubicBezTo>
                  <a:cubicBezTo>
                    <a:pt x="165" y="51"/>
                    <a:pt x="159" y="62"/>
                    <a:pt x="165" y="62"/>
                  </a:cubicBezTo>
                  <a:lnTo>
                    <a:pt x="170" y="62"/>
                  </a:lnTo>
                  <a:cubicBezTo>
                    <a:pt x="176" y="57"/>
                    <a:pt x="182" y="57"/>
                    <a:pt x="187" y="57"/>
                  </a:cubicBezTo>
                  <a:lnTo>
                    <a:pt x="182" y="45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151">
              <a:extLst>
                <a:ext uri="{FF2B5EF4-FFF2-40B4-BE49-F238E27FC236}">
                  <a16:creationId xmlns:a16="http://schemas.microsoft.com/office/drawing/2014/main" id="{CBD92FB5-450E-3741-80A8-05BA718E2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532" y="4028935"/>
              <a:ext cx="2501186" cy="3474434"/>
            </a:xfrm>
            <a:custGeom>
              <a:avLst/>
              <a:gdLst>
                <a:gd name="T0" fmla="*/ 461 w 3615"/>
                <a:gd name="T1" fmla="*/ 1539 h 5023"/>
                <a:gd name="T2" fmla="*/ 790 w 3615"/>
                <a:gd name="T3" fmla="*/ 1664 h 5023"/>
                <a:gd name="T4" fmla="*/ 1000 w 3615"/>
                <a:gd name="T5" fmla="*/ 1363 h 5023"/>
                <a:gd name="T6" fmla="*/ 949 w 3615"/>
                <a:gd name="T7" fmla="*/ 1130 h 5023"/>
                <a:gd name="T8" fmla="*/ 1046 w 3615"/>
                <a:gd name="T9" fmla="*/ 806 h 5023"/>
                <a:gd name="T10" fmla="*/ 1194 w 3615"/>
                <a:gd name="T11" fmla="*/ 608 h 5023"/>
                <a:gd name="T12" fmla="*/ 1262 w 3615"/>
                <a:gd name="T13" fmla="*/ 454 h 5023"/>
                <a:gd name="T14" fmla="*/ 1552 w 3615"/>
                <a:gd name="T15" fmla="*/ 289 h 5023"/>
                <a:gd name="T16" fmla="*/ 1648 w 3615"/>
                <a:gd name="T17" fmla="*/ 96 h 5023"/>
                <a:gd name="T18" fmla="*/ 1773 w 3615"/>
                <a:gd name="T19" fmla="*/ 22 h 5023"/>
                <a:gd name="T20" fmla="*/ 1909 w 3615"/>
                <a:gd name="T21" fmla="*/ 130 h 5023"/>
                <a:gd name="T22" fmla="*/ 2034 w 3615"/>
                <a:gd name="T23" fmla="*/ 176 h 5023"/>
                <a:gd name="T24" fmla="*/ 2421 w 3615"/>
                <a:gd name="T25" fmla="*/ 210 h 5023"/>
                <a:gd name="T26" fmla="*/ 2671 w 3615"/>
                <a:gd name="T27" fmla="*/ 380 h 5023"/>
                <a:gd name="T28" fmla="*/ 2887 w 3615"/>
                <a:gd name="T29" fmla="*/ 312 h 5023"/>
                <a:gd name="T30" fmla="*/ 3091 w 3615"/>
                <a:gd name="T31" fmla="*/ 335 h 5023"/>
                <a:gd name="T32" fmla="*/ 3267 w 3615"/>
                <a:gd name="T33" fmla="*/ 369 h 5023"/>
                <a:gd name="T34" fmla="*/ 3477 w 3615"/>
                <a:gd name="T35" fmla="*/ 380 h 5023"/>
                <a:gd name="T36" fmla="*/ 3591 w 3615"/>
                <a:gd name="T37" fmla="*/ 511 h 5023"/>
                <a:gd name="T38" fmla="*/ 3529 w 3615"/>
                <a:gd name="T39" fmla="*/ 750 h 5023"/>
                <a:gd name="T40" fmla="*/ 3603 w 3615"/>
                <a:gd name="T41" fmla="*/ 943 h 5023"/>
                <a:gd name="T42" fmla="*/ 3477 w 3615"/>
                <a:gd name="T43" fmla="*/ 1443 h 5023"/>
                <a:gd name="T44" fmla="*/ 3404 w 3615"/>
                <a:gd name="T45" fmla="*/ 1732 h 5023"/>
                <a:gd name="T46" fmla="*/ 3159 w 3615"/>
                <a:gd name="T47" fmla="*/ 1931 h 5023"/>
                <a:gd name="T48" fmla="*/ 3188 w 3615"/>
                <a:gd name="T49" fmla="*/ 2181 h 5023"/>
                <a:gd name="T50" fmla="*/ 3114 w 3615"/>
                <a:gd name="T51" fmla="*/ 2568 h 5023"/>
                <a:gd name="T52" fmla="*/ 3051 w 3615"/>
                <a:gd name="T53" fmla="*/ 2823 h 5023"/>
                <a:gd name="T54" fmla="*/ 2915 w 3615"/>
                <a:gd name="T55" fmla="*/ 2977 h 5023"/>
                <a:gd name="T56" fmla="*/ 3000 w 3615"/>
                <a:gd name="T57" fmla="*/ 3442 h 5023"/>
                <a:gd name="T58" fmla="*/ 2870 w 3615"/>
                <a:gd name="T59" fmla="*/ 3568 h 5023"/>
                <a:gd name="T60" fmla="*/ 2818 w 3615"/>
                <a:gd name="T61" fmla="*/ 3619 h 5023"/>
                <a:gd name="T62" fmla="*/ 2625 w 3615"/>
                <a:gd name="T63" fmla="*/ 3602 h 5023"/>
                <a:gd name="T64" fmla="*/ 2318 w 3615"/>
                <a:gd name="T65" fmla="*/ 3692 h 5023"/>
                <a:gd name="T66" fmla="*/ 2307 w 3615"/>
                <a:gd name="T67" fmla="*/ 3789 h 5023"/>
                <a:gd name="T68" fmla="*/ 2267 w 3615"/>
                <a:gd name="T69" fmla="*/ 4033 h 5023"/>
                <a:gd name="T70" fmla="*/ 2199 w 3615"/>
                <a:gd name="T71" fmla="*/ 4278 h 5023"/>
                <a:gd name="T72" fmla="*/ 1972 w 3615"/>
                <a:gd name="T73" fmla="*/ 4493 h 5023"/>
                <a:gd name="T74" fmla="*/ 1733 w 3615"/>
                <a:gd name="T75" fmla="*/ 4743 h 5023"/>
                <a:gd name="T76" fmla="*/ 1688 w 3615"/>
                <a:gd name="T77" fmla="*/ 4965 h 5023"/>
                <a:gd name="T78" fmla="*/ 1552 w 3615"/>
                <a:gd name="T79" fmla="*/ 4925 h 5023"/>
                <a:gd name="T80" fmla="*/ 1318 w 3615"/>
                <a:gd name="T81" fmla="*/ 4823 h 5023"/>
                <a:gd name="T82" fmla="*/ 1211 w 3615"/>
                <a:gd name="T83" fmla="*/ 4584 h 5023"/>
                <a:gd name="T84" fmla="*/ 1080 w 3615"/>
                <a:gd name="T85" fmla="*/ 4431 h 5023"/>
                <a:gd name="T86" fmla="*/ 904 w 3615"/>
                <a:gd name="T87" fmla="*/ 4454 h 5023"/>
                <a:gd name="T88" fmla="*/ 676 w 3615"/>
                <a:gd name="T89" fmla="*/ 4374 h 5023"/>
                <a:gd name="T90" fmla="*/ 557 w 3615"/>
                <a:gd name="T91" fmla="*/ 4226 h 5023"/>
                <a:gd name="T92" fmla="*/ 569 w 3615"/>
                <a:gd name="T93" fmla="*/ 4028 h 5023"/>
                <a:gd name="T94" fmla="*/ 767 w 3615"/>
                <a:gd name="T95" fmla="*/ 3738 h 5023"/>
                <a:gd name="T96" fmla="*/ 676 w 3615"/>
                <a:gd name="T97" fmla="*/ 3312 h 5023"/>
                <a:gd name="T98" fmla="*/ 375 w 3615"/>
                <a:gd name="T99" fmla="*/ 2988 h 5023"/>
                <a:gd name="T100" fmla="*/ 154 w 3615"/>
                <a:gd name="T101" fmla="*/ 2909 h 5023"/>
                <a:gd name="T102" fmla="*/ 35 w 3615"/>
                <a:gd name="T103" fmla="*/ 2857 h 5023"/>
                <a:gd name="T104" fmla="*/ 12 w 3615"/>
                <a:gd name="T105" fmla="*/ 2596 h 5023"/>
                <a:gd name="T106" fmla="*/ 211 w 3615"/>
                <a:gd name="T107" fmla="*/ 2528 h 5023"/>
                <a:gd name="T108" fmla="*/ 228 w 3615"/>
                <a:gd name="T109" fmla="*/ 2181 h 5023"/>
                <a:gd name="T110" fmla="*/ 449 w 3615"/>
                <a:gd name="T111" fmla="*/ 2039 h 5023"/>
                <a:gd name="T112" fmla="*/ 421 w 3615"/>
                <a:gd name="T113" fmla="*/ 1715 h 5023"/>
                <a:gd name="T114" fmla="*/ 387 w 3615"/>
                <a:gd name="T115" fmla="*/ 1573 h 5023"/>
                <a:gd name="T116" fmla="*/ 1256 w 3615"/>
                <a:gd name="T117" fmla="*/ 846 h 5023"/>
                <a:gd name="T118" fmla="*/ 1222 w 3615"/>
                <a:gd name="T119" fmla="*/ 846 h 5023"/>
                <a:gd name="T120" fmla="*/ 1358 w 3615"/>
                <a:gd name="T121" fmla="*/ 744 h 5023"/>
                <a:gd name="T122" fmla="*/ 1296 w 3615"/>
                <a:gd name="T123" fmla="*/ 789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15" h="5023">
                  <a:moveTo>
                    <a:pt x="415" y="1534"/>
                  </a:moveTo>
                  <a:lnTo>
                    <a:pt x="415" y="1534"/>
                  </a:lnTo>
                  <a:cubicBezTo>
                    <a:pt x="427" y="1534"/>
                    <a:pt x="432" y="1534"/>
                    <a:pt x="444" y="1534"/>
                  </a:cubicBezTo>
                  <a:cubicBezTo>
                    <a:pt x="449" y="1534"/>
                    <a:pt x="455" y="1534"/>
                    <a:pt x="461" y="1539"/>
                  </a:cubicBezTo>
                  <a:cubicBezTo>
                    <a:pt x="472" y="1551"/>
                    <a:pt x="483" y="1539"/>
                    <a:pt x="500" y="1539"/>
                  </a:cubicBezTo>
                  <a:cubicBezTo>
                    <a:pt x="512" y="1539"/>
                    <a:pt x="517" y="1545"/>
                    <a:pt x="523" y="1556"/>
                  </a:cubicBezTo>
                  <a:cubicBezTo>
                    <a:pt x="546" y="1613"/>
                    <a:pt x="591" y="1585"/>
                    <a:pt x="631" y="1585"/>
                  </a:cubicBezTo>
                  <a:cubicBezTo>
                    <a:pt x="688" y="1585"/>
                    <a:pt x="722" y="1693"/>
                    <a:pt x="790" y="1664"/>
                  </a:cubicBezTo>
                  <a:cubicBezTo>
                    <a:pt x="841" y="1647"/>
                    <a:pt x="875" y="1636"/>
                    <a:pt x="932" y="1636"/>
                  </a:cubicBezTo>
                  <a:cubicBezTo>
                    <a:pt x="978" y="1636"/>
                    <a:pt x="983" y="1585"/>
                    <a:pt x="995" y="1545"/>
                  </a:cubicBezTo>
                  <a:cubicBezTo>
                    <a:pt x="1000" y="1534"/>
                    <a:pt x="1091" y="1409"/>
                    <a:pt x="1052" y="1414"/>
                  </a:cubicBezTo>
                  <a:cubicBezTo>
                    <a:pt x="1000" y="1420"/>
                    <a:pt x="1029" y="1386"/>
                    <a:pt x="1000" y="1363"/>
                  </a:cubicBezTo>
                  <a:cubicBezTo>
                    <a:pt x="983" y="1352"/>
                    <a:pt x="949" y="1318"/>
                    <a:pt x="955" y="1295"/>
                  </a:cubicBezTo>
                  <a:cubicBezTo>
                    <a:pt x="955" y="1267"/>
                    <a:pt x="972" y="1238"/>
                    <a:pt x="961" y="1215"/>
                  </a:cubicBezTo>
                  <a:cubicBezTo>
                    <a:pt x="955" y="1198"/>
                    <a:pt x="938" y="1187"/>
                    <a:pt x="938" y="1170"/>
                  </a:cubicBezTo>
                  <a:cubicBezTo>
                    <a:pt x="932" y="1164"/>
                    <a:pt x="949" y="1142"/>
                    <a:pt x="949" y="1130"/>
                  </a:cubicBezTo>
                  <a:cubicBezTo>
                    <a:pt x="966" y="1091"/>
                    <a:pt x="955" y="1062"/>
                    <a:pt x="978" y="1022"/>
                  </a:cubicBezTo>
                  <a:cubicBezTo>
                    <a:pt x="983" y="1011"/>
                    <a:pt x="1063" y="920"/>
                    <a:pt x="1034" y="914"/>
                  </a:cubicBezTo>
                  <a:cubicBezTo>
                    <a:pt x="1006" y="914"/>
                    <a:pt x="1000" y="897"/>
                    <a:pt x="1012" y="880"/>
                  </a:cubicBezTo>
                  <a:cubicBezTo>
                    <a:pt x="1029" y="857"/>
                    <a:pt x="1029" y="823"/>
                    <a:pt x="1046" y="806"/>
                  </a:cubicBezTo>
                  <a:cubicBezTo>
                    <a:pt x="1063" y="778"/>
                    <a:pt x="1103" y="778"/>
                    <a:pt x="1103" y="738"/>
                  </a:cubicBezTo>
                  <a:cubicBezTo>
                    <a:pt x="1103" y="721"/>
                    <a:pt x="1086" y="693"/>
                    <a:pt x="1091" y="676"/>
                  </a:cubicBezTo>
                  <a:cubicBezTo>
                    <a:pt x="1097" y="659"/>
                    <a:pt x="1103" y="619"/>
                    <a:pt x="1108" y="608"/>
                  </a:cubicBezTo>
                  <a:cubicBezTo>
                    <a:pt x="1120" y="596"/>
                    <a:pt x="1165" y="653"/>
                    <a:pt x="1194" y="608"/>
                  </a:cubicBezTo>
                  <a:cubicBezTo>
                    <a:pt x="1199" y="596"/>
                    <a:pt x="1188" y="585"/>
                    <a:pt x="1199" y="568"/>
                  </a:cubicBezTo>
                  <a:cubicBezTo>
                    <a:pt x="1216" y="551"/>
                    <a:pt x="1245" y="551"/>
                    <a:pt x="1222" y="522"/>
                  </a:cubicBezTo>
                  <a:cubicBezTo>
                    <a:pt x="1211" y="500"/>
                    <a:pt x="1233" y="505"/>
                    <a:pt x="1245" y="505"/>
                  </a:cubicBezTo>
                  <a:cubicBezTo>
                    <a:pt x="1256" y="511"/>
                    <a:pt x="1250" y="466"/>
                    <a:pt x="1262" y="454"/>
                  </a:cubicBezTo>
                  <a:cubicBezTo>
                    <a:pt x="1284" y="443"/>
                    <a:pt x="1330" y="460"/>
                    <a:pt x="1353" y="454"/>
                  </a:cubicBezTo>
                  <a:cubicBezTo>
                    <a:pt x="1409" y="477"/>
                    <a:pt x="1392" y="420"/>
                    <a:pt x="1404" y="392"/>
                  </a:cubicBezTo>
                  <a:cubicBezTo>
                    <a:pt x="1415" y="346"/>
                    <a:pt x="1421" y="369"/>
                    <a:pt x="1461" y="363"/>
                  </a:cubicBezTo>
                  <a:cubicBezTo>
                    <a:pt x="1500" y="358"/>
                    <a:pt x="1523" y="306"/>
                    <a:pt x="1552" y="289"/>
                  </a:cubicBezTo>
                  <a:cubicBezTo>
                    <a:pt x="1574" y="278"/>
                    <a:pt x="1597" y="267"/>
                    <a:pt x="1614" y="255"/>
                  </a:cubicBezTo>
                  <a:cubicBezTo>
                    <a:pt x="1654" y="227"/>
                    <a:pt x="1614" y="227"/>
                    <a:pt x="1614" y="198"/>
                  </a:cubicBezTo>
                  <a:cubicBezTo>
                    <a:pt x="1625" y="187"/>
                    <a:pt x="1608" y="153"/>
                    <a:pt x="1620" y="136"/>
                  </a:cubicBezTo>
                  <a:cubicBezTo>
                    <a:pt x="1631" y="125"/>
                    <a:pt x="1642" y="113"/>
                    <a:pt x="1648" y="96"/>
                  </a:cubicBezTo>
                  <a:cubicBezTo>
                    <a:pt x="1665" y="74"/>
                    <a:pt x="1665" y="39"/>
                    <a:pt x="1688" y="22"/>
                  </a:cubicBezTo>
                  <a:cubicBezTo>
                    <a:pt x="1711" y="0"/>
                    <a:pt x="1745" y="0"/>
                    <a:pt x="1779" y="0"/>
                  </a:cubicBezTo>
                  <a:lnTo>
                    <a:pt x="1779" y="0"/>
                  </a:lnTo>
                  <a:cubicBezTo>
                    <a:pt x="1779" y="5"/>
                    <a:pt x="1773" y="11"/>
                    <a:pt x="1773" y="22"/>
                  </a:cubicBezTo>
                  <a:cubicBezTo>
                    <a:pt x="1773" y="39"/>
                    <a:pt x="1790" y="45"/>
                    <a:pt x="1796" y="56"/>
                  </a:cubicBezTo>
                  <a:cubicBezTo>
                    <a:pt x="1802" y="56"/>
                    <a:pt x="1847" y="56"/>
                    <a:pt x="1847" y="68"/>
                  </a:cubicBezTo>
                  <a:cubicBezTo>
                    <a:pt x="1858" y="68"/>
                    <a:pt x="1875" y="119"/>
                    <a:pt x="1898" y="125"/>
                  </a:cubicBezTo>
                  <a:lnTo>
                    <a:pt x="1909" y="130"/>
                  </a:lnTo>
                  <a:cubicBezTo>
                    <a:pt x="1926" y="136"/>
                    <a:pt x="1926" y="170"/>
                    <a:pt x="1932" y="182"/>
                  </a:cubicBezTo>
                  <a:cubicBezTo>
                    <a:pt x="1944" y="216"/>
                    <a:pt x="1961" y="159"/>
                    <a:pt x="1978" y="193"/>
                  </a:cubicBezTo>
                  <a:cubicBezTo>
                    <a:pt x="1955" y="267"/>
                    <a:pt x="2017" y="221"/>
                    <a:pt x="2023" y="198"/>
                  </a:cubicBezTo>
                  <a:cubicBezTo>
                    <a:pt x="2034" y="176"/>
                    <a:pt x="2034" y="176"/>
                    <a:pt x="2034" y="176"/>
                  </a:cubicBezTo>
                  <a:cubicBezTo>
                    <a:pt x="2046" y="136"/>
                    <a:pt x="2063" y="182"/>
                    <a:pt x="2091" y="182"/>
                  </a:cubicBezTo>
                  <a:cubicBezTo>
                    <a:pt x="2103" y="221"/>
                    <a:pt x="2148" y="182"/>
                    <a:pt x="2165" y="187"/>
                  </a:cubicBezTo>
                  <a:cubicBezTo>
                    <a:pt x="2171" y="221"/>
                    <a:pt x="2250" y="142"/>
                    <a:pt x="2262" y="136"/>
                  </a:cubicBezTo>
                  <a:cubicBezTo>
                    <a:pt x="2335" y="108"/>
                    <a:pt x="2370" y="204"/>
                    <a:pt x="2421" y="210"/>
                  </a:cubicBezTo>
                  <a:cubicBezTo>
                    <a:pt x="2432" y="210"/>
                    <a:pt x="2466" y="198"/>
                    <a:pt x="2466" y="204"/>
                  </a:cubicBezTo>
                  <a:cubicBezTo>
                    <a:pt x="2483" y="210"/>
                    <a:pt x="2540" y="312"/>
                    <a:pt x="2540" y="312"/>
                  </a:cubicBezTo>
                  <a:cubicBezTo>
                    <a:pt x="2546" y="329"/>
                    <a:pt x="2580" y="352"/>
                    <a:pt x="2597" y="358"/>
                  </a:cubicBezTo>
                  <a:cubicBezTo>
                    <a:pt x="2608" y="363"/>
                    <a:pt x="2659" y="392"/>
                    <a:pt x="2671" y="380"/>
                  </a:cubicBezTo>
                  <a:cubicBezTo>
                    <a:pt x="2693" y="352"/>
                    <a:pt x="2682" y="363"/>
                    <a:pt x="2711" y="369"/>
                  </a:cubicBezTo>
                  <a:cubicBezTo>
                    <a:pt x="2745" y="375"/>
                    <a:pt x="2750" y="358"/>
                    <a:pt x="2762" y="341"/>
                  </a:cubicBezTo>
                  <a:cubicBezTo>
                    <a:pt x="2773" y="324"/>
                    <a:pt x="2796" y="335"/>
                    <a:pt x="2807" y="341"/>
                  </a:cubicBezTo>
                  <a:cubicBezTo>
                    <a:pt x="2818" y="346"/>
                    <a:pt x="2875" y="318"/>
                    <a:pt x="2887" y="312"/>
                  </a:cubicBezTo>
                  <a:cubicBezTo>
                    <a:pt x="2915" y="295"/>
                    <a:pt x="2932" y="335"/>
                    <a:pt x="2955" y="329"/>
                  </a:cubicBezTo>
                  <a:cubicBezTo>
                    <a:pt x="3006" y="324"/>
                    <a:pt x="2989" y="392"/>
                    <a:pt x="3034" y="409"/>
                  </a:cubicBezTo>
                  <a:cubicBezTo>
                    <a:pt x="3051" y="414"/>
                    <a:pt x="3074" y="403"/>
                    <a:pt x="3068" y="380"/>
                  </a:cubicBezTo>
                  <a:cubicBezTo>
                    <a:pt x="3063" y="358"/>
                    <a:pt x="3080" y="352"/>
                    <a:pt x="3091" y="335"/>
                  </a:cubicBezTo>
                  <a:cubicBezTo>
                    <a:pt x="3131" y="324"/>
                    <a:pt x="3114" y="341"/>
                    <a:pt x="3137" y="346"/>
                  </a:cubicBezTo>
                  <a:lnTo>
                    <a:pt x="3142" y="352"/>
                  </a:lnTo>
                  <a:cubicBezTo>
                    <a:pt x="3142" y="369"/>
                    <a:pt x="3193" y="386"/>
                    <a:pt x="3205" y="380"/>
                  </a:cubicBezTo>
                  <a:cubicBezTo>
                    <a:pt x="3222" y="375"/>
                    <a:pt x="3250" y="369"/>
                    <a:pt x="3267" y="369"/>
                  </a:cubicBezTo>
                  <a:cubicBezTo>
                    <a:pt x="3301" y="380"/>
                    <a:pt x="3330" y="358"/>
                    <a:pt x="3364" y="369"/>
                  </a:cubicBezTo>
                  <a:cubicBezTo>
                    <a:pt x="3375" y="369"/>
                    <a:pt x="3392" y="369"/>
                    <a:pt x="3404" y="375"/>
                  </a:cubicBezTo>
                  <a:cubicBezTo>
                    <a:pt x="3421" y="380"/>
                    <a:pt x="3438" y="386"/>
                    <a:pt x="3455" y="386"/>
                  </a:cubicBezTo>
                  <a:cubicBezTo>
                    <a:pt x="3466" y="380"/>
                    <a:pt x="3472" y="380"/>
                    <a:pt x="3477" y="380"/>
                  </a:cubicBezTo>
                  <a:lnTo>
                    <a:pt x="3477" y="380"/>
                  </a:lnTo>
                  <a:cubicBezTo>
                    <a:pt x="3495" y="414"/>
                    <a:pt x="3495" y="414"/>
                    <a:pt x="3495" y="414"/>
                  </a:cubicBezTo>
                  <a:cubicBezTo>
                    <a:pt x="3517" y="437"/>
                    <a:pt x="3517" y="443"/>
                    <a:pt x="3529" y="477"/>
                  </a:cubicBezTo>
                  <a:cubicBezTo>
                    <a:pt x="3540" y="505"/>
                    <a:pt x="3568" y="511"/>
                    <a:pt x="3591" y="511"/>
                  </a:cubicBezTo>
                  <a:cubicBezTo>
                    <a:pt x="3608" y="545"/>
                    <a:pt x="3591" y="579"/>
                    <a:pt x="3574" y="613"/>
                  </a:cubicBezTo>
                  <a:cubicBezTo>
                    <a:pt x="3546" y="664"/>
                    <a:pt x="3568" y="642"/>
                    <a:pt x="3580" y="687"/>
                  </a:cubicBezTo>
                  <a:cubicBezTo>
                    <a:pt x="3580" y="704"/>
                    <a:pt x="3546" y="710"/>
                    <a:pt x="3534" y="716"/>
                  </a:cubicBezTo>
                  <a:cubicBezTo>
                    <a:pt x="3517" y="721"/>
                    <a:pt x="3517" y="738"/>
                    <a:pt x="3529" y="750"/>
                  </a:cubicBezTo>
                  <a:cubicBezTo>
                    <a:pt x="3546" y="772"/>
                    <a:pt x="3523" y="789"/>
                    <a:pt x="3551" y="806"/>
                  </a:cubicBezTo>
                  <a:cubicBezTo>
                    <a:pt x="3574" y="818"/>
                    <a:pt x="3563" y="841"/>
                    <a:pt x="3568" y="869"/>
                  </a:cubicBezTo>
                  <a:cubicBezTo>
                    <a:pt x="3574" y="886"/>
                    <a:pt x="3557" y="914"/>
                    <a:pt x="3563" y="920"/>
                  </a:cubicBezTo>
                  <a:cubicBezTo>
                    <a:pt x="3568" y="931"/>
                    <a:pt x="3614" y="926"/>
                    <a:pt x="3603" y="943"/>
                  </a:cubicBezTo>
                  <a:cubicBezTo>
                    <a:pt x="3568" y="994"/>
                    <a:pt x="3603" y="977"/>
                    <a:pt x="3585" y="1022"/>
                  </a:cubicBezTo>
                  <a:cubicBezTo>
                    <a:pt x="3568" y="1079"/>
                    <a:pt x="3529" y="1164"/>
                    <a:pt x="3529" y="1227"/>
                  </a:cubicBezTo>
                  <a:cubicBezTo>
                    <a:pt x="3529" y="1289"/>
                    <a:pt x="3529" y="1346"/>
                    <a:pt x="3500" y="1403"/>
                  </a:cubicBezTo>
                  <a:cubicBezTo>
                    <a:pt x="3500" y="1414"/>
                    <a:pt x="3483" y="1431"/>
                    <a:pt x="3477" y="1443"/>
                  </a:cubicBezTo>
                  <a:cubicBezTo>
                    <a:pt x="3466" y="1471"/>
                    <a:pt x="3489" y="1500"/>
                    <a:pt x="3461" y="1534"/>
                  </a:cubicBezTo>
                  <a:cubicBezTo>
                    <a:pt x="3455" y="1539"/>
                    <a:pt x="3415" y="1579"/>
                    <a:pt x="3404" y="1585"/>
                  </a:cubicBezTo>
                  <a:cubicBezTo>
                    <a:pt x="3387" y="1585"/>
                    <a:pt x="3364" y="1602"/>
                    <a:pt x="3375" y="1624"/>
                  </a:cubicBezTo>
                  <a:cubicBezTo>
                    <a:pt x="3392" y="1647"/>
                    <a:pt x="3404" y="1704"/>
                    <a:pt x="3404" y="1732"/>
                  </a:cubicBezTo>
                  <a:cubicBezTo>
                    <a:pt x="3404" y="1766"/>
                    <a:pt x="3347" y="1761"/>
                    <a:pt x="3347" y="1784"/>
                  </a:cubicBezTo>
                  <a:cubicBezTo>
                    <a:pt x="3341" y="1818"/>
                    <a:pt x="3324" y="1823"/>
                    <a:pt x="3296" y="1823"/>
                  </a:cubicBezTo>
                  <a:cubicBezTo>
                    <a:pt x="3262" y="1823"/>
                    <a:pt x="3250" y="1869"/>
                    <a:pt x="3250" y="1897"/>
                  </a:cubicBezTo>
                  <a:cubicBezTo>
                    <a:pt x="3250" y="1937"/>
                    <a:pt x="3182" y="1909"/>
                    <a:pt x="3159" y="1931"/>
                  </a:cubicBezTo>
                  <a:cubicBezTo>
                    <a:pt x="3165" y="1926"/>
                    <a:pt x="3165" y="1926"/>
                    <a:pt x="3159" y="1926"/>
                  </a:cubicBezTo>
                  <a:cubicBezTo>
                    <a:pt x="3148" y="1982"/>
                    <a:pt x="3023" y="2039"/>
                    <a:pt x="3080" y="2090"/>
                  </a:cubicBezTo>
                  <a:cubicBezTo>
                    <a:pt x="3108" y="2124"/>
                    <a:pt x="3091" y="2130"/>
                    <a:pt x="3097" y="2170"/>
                  </a:cubicBezTo>
                  <a:cubicBezTo>
                    <a:pt x="3108" y="2210"/>
                    <a:pt x="3159" y="2181"/>
                    <a:pt x="3188" y="2181"/>
                  </a:cubicBezTo>
                  <a:cubicBezTo>
                    <a:pt x="3205" y="2221"/>
                    <a:pt x="3205" y="2346"/>
                    <a:pt x="3148" y="2363"/>
                  </a:cubicBezTo>
                  <a:cubicBezTo>
                    <a:pt x="3125" y="2369"/>
                    <a:pt x="3051" y="2363"/>
                    <a:pt x="3091" y="2414"/>
                  </a:cubicBezTo>
                  <a:cubicBezTo>
                    <a:pt x="3108" y="2437"/>
                    <a:pt x="3103" y="2477"/>
                    <a:pt x="3074" y="2488"/>
                  </a:cubicBezTo>
                  <a:cubicBezTo>
                    <a:pt x="3057" y="2528"/>
                    <a:pt x="3091" y="2539"/>
                    <a:pt x="3114" y="2568"/>
                  </a:cubicBezTo>
                  <a:cubicBezTo>
                    <a:pt x="3131" y="2585"/>
                    <a:pt x="3120" y="2596"/>
                    <a:pt x="3108" y="2607"/>
                  </a:cubicBezTo>
                  <a:cubicBezTo>
                    <a:pt x="3091" y="2624"/>
                    <a:pt x="3108" y="2636"/>
                    <a:pt x="3120" y="2647"/>
                  </a:cubicBezTo>
                  <a:cubicBezTo>
                    <a:pt x="3137" y="2658"/>
                    <a:pt x="3131" y="2738"/>
                    <a:pt x="3125" y="2761"/>
                  </a:cubicBezTo>
                  <a:cubicBezTo>
                    <a:pt x="3114" y="2801"/>
                    <a:pt x="3063" y="2783"/>
                    <a:pt x="3051" y="2823"/>
                  </a:cubicBezTo>
                  <a:cubicBezTo>
                    <a:pt x="3040" y="2846"/>
                    <a:pt x="3057" y="2880"/>
                    <a:pt x="3034" y="2897"/>
                  </a:cubicBezTo>
                  <a:cubicBezTo>
                    <a:pt x="3017" y="2914"/>
                    <a:pt x="2995" y="2914"/>
                    <a:pt x="2983" y="2925"/>
                  </a:cubicBezTo>
                  <a:cubicBezTo>
                    <a:pt x="2972" y="2937"/>
                    <a:pt x="2983" y="2948"/>
                    <a:pt x="2966" y="2954"/>
                  </a:cubicBezTo>
                  <a:cubicBezTo>
                    <a:pt x="2949" y="2965"/>
                    <a:pt x="2915" y="2943"/>
                    <a:pt x="2915" y="2977"/>
                  </a:cubicBezTo>
                  <a:cubicBezTo>
                    <a:pt x="2915" y="2994"/>
                    <a:pt x="2921" y="3039"/>
                    <a:pt x="2932" y="3051"/>
                  </a:cubicBezTo>
                  <a:cubicBezTo>
                    <a:pt x="2955" y="3085"/>
                    <a:pt x="2983" y="3102"/>
                    <a:pt x="3000" y="3147"/>
                  </a:cubicBezTo>
                  <a:cubicBezTo>
                    <a:pt x="3040" y="3238"/>
                    <a:pt x="2955" y="3272"/>
                    <a:pt x="2966" y="3346"/>
                  </a:cubicBezTo>
                  <a:cubicBezTo>
                    <a:pt x="2972" y="3380"/>
                    <a:pt x="2989" y="3414"/>
                    <a:pt x="3000" y="3442"/>
                  </a:cubicBezTo>
                  <a:cubicBezTo>
                    <a:pt x="3006" y="3465"/>
                    <a:pt x="2966" y="3494"/>
                    <a:pt x="2961" y="3516"/>
                  </a:cubicBezTo>
                  <a:cubicBezTo>
                    <a:pt x="2955" y="3533"/>
                    <a:pt x="2949" y="3539"/>
                    <a:pt x="2932" y="3550"/>
                  </a:cubicBezTo>
                  <a:cubicBezTo>
                    <a:pt x="2921" y="3556"/>
                    <a:pt x="2909" y="3556"/>
                    <a:pt x="2892" y="3562"/>
                  </a:cubicBezTo>
                  <a:cubicBezTo>
                    <a:pt x="2887" y="3562"/>
                    <a:pt x="2875" y="3562"/>
                    <a:pt x="2870" y="3568"/>
                  </a:cubicBezTo>
                  <a:cubicBezTo>
                    <a:pt x="2864" y="3573"/>
                    <a:pt x="2870" y="3590"/>
                    <a:pt x="2875" y="3602"/>
                  </a:cubicBezTo>
                  <a:lnTo>
                    <a:pt x="2875" y="3602"/>
                  </a:lnTo>
                  <a:cubicBezTo>
                    <a:pt x="2853" y="3613"/>
                    <a:pt x="2853" y="3613"/>
                    <a:pt x="2853" y="3613"/>
                  </a:cubicBezTo>
                  <a:cubicBezTo>
                    <a:pt x="2841" y="3619"/>
                    <a:pt x="2830" y="3624"/>
                    <a:pt x="2818" y="3619"/>
                  </a:cubicBezTo>
                  <a:cubicBezTo>
                    <a:pt x="2807" y="3613"/>
                    <a:pt x="2807" y="3607"/>
                    <a:pt x="2796" y="3607"/>
                  </a:cubicBezTo>
                  <a:cubicBezTo>
                    <a:pt x="2773" y="3613"/>
                    <a:pt x="2756" y="3636"/>
                    <a:pt x="2733" y="3647"/>
                  </a:cubicBezTo>
                  <a:cubicBezTo>
                    <a:pt x="2733" y="3658"/>
                    <a:pt x="2722" y="3658"/>
                    <a:pt x="2716" y="3658"/>
                  </a:cubicBezTo>
                  <a:cubicBezTo>
                    <a:pt x="2682" y="3613"/>
                    <a:pt x="2699" y="3602"/>
                    <a:pt x="2625" y="3602"/>
                  </a:cubicBezTo>
                  <a:cubicBezTo>
                    <a:pt x="2585" y="3602"/>
                    <a:pt x="2512" y="3573"/>
                    <a:pt x="2495" y="3533"/>
                  </a:cubicBezTo>
                  <a:cubicBezTo>
                    <a:pt x="2489" y="3528"/>
                    <a:pt x="2489" y="3505"/>
                    <a:pt x="2477" y="3505"/>
                  </a:cubicBezTo>
                  <a:cubicBezTo>
                    <a:pt x="2438" y="3505"/>
                    <a:pt x="2409" y="3528"/>
                    <a:pt x="2398" y="3568"/>
                  </a:cubicBezTo>
                  <a:cubicBezTo>
                    <a:pt x="2375" y="3624"/>
                    <a:pt x="2387" y="3658"/>
                    <a:pt x="2318" y="3692"/>
                  </a:cubicBezTo>
                  <a:cubicBezTo>
                    <a:pt x="2273" y="3715"/>
                    <a:pt x="2284" y="3698"/>
                    <a:pt x="2245" y="3687"/>
                  </a:cubicBezTo>
                  <a:cubicBezTo>
                    <a:pt x="2194" y="3670"/>
                    <a:pt x="2216" y="3732"/>
                    <a:pt x="2205" y="3755"/>
                  </a:cubicBezTo>
                  <a:cubicBezTo>
                    <a:pt x="2188" y="3789"/>
                    <a:pt x="2273" y="3795"/>
                    <a:pt x="2290" y="3795"/>
                  </a:cubicBezTo>
                  <a:lnTo>
                    <a:pt x="2307" y="3789"/>
                  </a:lnTo>
                  <a:cubicBezTo>
                    <a:pt x="2318" y="3789"/>
                    <a:pt x="2307" y="3846"/>
                    <a:pt x="2307" y="3852"/>
                  </a:cubicBezTo>
                  <a:cubicBezTo>
                    <a:pt x="2307" y="3869"/>
                    <a:pt x="2301" y="3948"/>
                    <a:pt x="2307" y="3954"/>
                  </a:cubicBezTo>
                  <a:cubicBezTo>
                    <a:pt x="2330" y="3960"/>
                    <a:pt x="2347" y="3994"/>
                    <a:pt x="2324" y="4011"/>
                  </a:cubicBezTo>
                  <a:cubicBezTo>
                    <a:pt x="2307" y="4028"/>
                    <a:pt x="2279" y="4022"/>
                    <a:pt x="2267" y="4033"/>
                  </a:cubicBezTo>
                  <a:cubicBezTo>
                    <a:pt x="2239" y="4062"/>
                    <a:pt x="2262" y="4079"/>
                    <a:pt x="2273" y="4102"/>
                  </a:cubicBezTo>
                  <a:cubicBezTo>
                    <a:pt x="2279" y="4119"/>
                    <a:pt x="2330" y="4164"/>
                    <a:pt x="2324" y="4175"/>
                  </a:cubicBezTo>
                  <a:cubicBezTo>
                    <a:pt x="2324" y="4181"/>
                    <a:pt x="2284" y="4204"/>
                    <a:pt x="2273" y="4209"/>
                  </a:cubicBezTo>
                  <a:cubicBezTo>
                    <a:pt x="2245" y="4238"/>
                    <a:pt x="2239" y="4266"/>
                    <a:pt x="2199" y="4278"/>
                  </a:cubicBezTo>
                  <a:cubicBezTo>
                    <a:pt x="2171" y="4289"/>
                    <a:pt x="2199" y="4323"/>
                    <a:pt x="2199" y="4340"/>
                  </a:cubicBezTo>
                  <a:cubicBezTo>
                    <a:pt x="2199" y="4380"/>
                    <a:pt x="2074" y="4408"/>
                    <a:pt x="2046" y="4397"/>
                  </a:cubicBezTo>
                  <a:cubicBezTo>
                    <a:pt x="2034" y="4391"/>
                    <a:pt x="2017" y="4374"/>
                    <a:pt x="2006" y="4374"/>
                  </a:cubicBezTo>
                  <a:cubicBezTo>
                    <a:pt x="1989" y="4408"/>
                    <a:pt x="1983" y="4454"/>
                    <a:pt x="1972" y="4493"/>
                  </a:cubicBezTo>
                  <a:cubicBezTo>
                    <a:pt x="1961" y="4545"/>
                    <a:pt x="1938" y="4556"/>
                    <a:pt x="1909" y="4596"/>
                  </a:cubicBezTo>
                  <a:cubicBezTo>
                    <a:pt x="1892" y="4624"/>
                    <a:pt x="1915" y="4641"/>
                    <a:pt x="1915" y="4664"/>
                  </a:cubicBezTo>
                  <a:cubicBezTo>
                    <a:pt x="1904" y="4664"/>
                    <a:pt x="1892" y="4664"/>
                    <a:pt x="1875" y="4664"/>
                  </a:cubicBezTo>
                  <a:cubicBezTo>
                    <a:pt x="1830" y="4727"/>
                    <a:pt x="1767" y="4687"/>
                    <a:pt x="1733" y="4743"/>
                  </a:cubicBezTo>
                  <a:cubicBezTo>
                    <a:pt x="1705" y="4789"/>
                    <a:pt x="1642" y="4795"/>
                    <a:pt x="1637" y="4829"/>
                  </a:cubicBezTo>
                  <a:cubicBezTo>
                    <a:pt x="1631" y="4857"/>
                    <a:pt x="1642" y="4914"/>
                    <a:pt x="1659" y="4931"/>
                  </a:cubicBezTo>
                  <a:cubicBezTo>
                    <a:pt x="1665" y="4937"/>
                    <a:pt x="1694" y="4959"/>
                    <a:pt x="1688" y="4965"/>
                  </a:cubicBezTo>
                  <a:cubicBezTo>
                    <a:pt x="1688" y="4965"/>
                    <a:pt x="1694" y="4965"/>
                    <a:pt x="1688" y="4965"/>
                  </a:cubicBezTo>
                  <a:cubicBezTo>
                    <a:pt x="1688" y="4971"/>
                    <a:pt x="1648" y="4982"/>
                    <a:pt x="1642" y="4988"/>
                  </a:cubicBezTo>
                  <a:cubicBezTo>
                    <a:pt x="1631" y="4999"/>
                    <a:pt x="1608" y="5022"/>
                    <a:pt x="1591" y="5022"/>
                  </a:cubicBezTo>
                  <a:cubicBezTo>
                    <a:pt x="1591" y="5011"/>
                    <a:pt x="1563" y="4988"/>
                    <a:pt x="1552" y="4977"/>
                  </a:cubicBezTo>
                  <a:cubicBezTo>
                    <a:pt x="1546" y="4965"/>
                    <a:pt x="1563" y="4937"/>
                    <a:pt x="1552" y="4925"/>
                  </a:cubicBezTo>
                  <a:cubicBezTo>
                    <a:pt x="1552" y="4903"/>
                    <a:pt x="1563" y="4869"/>
                    <a:pt x="1540" y="4846"/>
                  </a:cubicBezTo>
                  <a:cubicBezTo>
                    <a:pt x="1523" y="4829"/>
                    <a:pt x="1466" y="4829"/>
                    <a:pt x="1461" y="4806"/>
                  </a:cubicBezTo>
                  <a:cubicBezTo>
                    <a:pt x="1432" y="4800"/>
                    <a:pt x="1415" y="4817"/>
                    <a:pt x="1381" y="4812"/>
                  </a:cubicBezTo>
                  <a:cubicBezTo>
                    <a:pt x="1375" y="4789"/>
                    <a:pt x="1330" y="4817"/>
                    <a:pt x="1318" y="4823"/>
                  </a:cubicBezTo>
                  <a:cubicBezTo>
                    <a:pt x="1267" y="4817"/>
                    <a:pt x="1267" y="4817"/>
                    <a:pt x="1267" y="4817"/>
                  </a:cubicBezTo>
                  <a:cubicBezTo>
                    <a:pt x="1245" y="4761"/>
                    <a:pt x="1245" y="4761"/>
                    <a:pt x="1245" y="4761"/>
                  </a:cubicBezTo>
                  <a:cubicBezTo>
                    <a:pt x="1279" y="4749"/>
                    <a:pt x="1370" y="4715"/>
                    <a:pt x="1347" y="4670"/>
                  </a:cubicBezTo>
                  <a:cubicBezTo>
                    <a:pt x="1330" y="4630"/>
                    <a:pt x="1256" y="4579"/>
                    <a:pt x="1211" y="4584"/>
                  </a:cubicBezTo>
                  <a:cubicBezTo>
                    <a:pt x="1148" y="4596"/>
                    <a:pt x="1154" y="4579"/>
                    <a:pt x="1137" y="4533"/>
                  </a:cubicBezTo>
                  <a:cubicBezTo>
                    <a:pt x="1131" y="4516"/>
                    <a:pt x="1114" y="4511"/>
                    <a:pt x="1103" y="4493"/>
                  </a:cubicBezTo>
                  <a:cubicBezTo>
                    <a:pt x="1086" y="4477"/>
                    <a:pt x="1086" y="4459"/>
                    <a:pt x="1086" y="4431"/>
                  </a:cubicBezTo>
                  <a:cubicBezTo>
                    <a:pt x="1080" y="4431"/>
                    <a:pt x="1080" y="4431"/>
                    <a:pt x="1080" y="4431"/>
                  </a:cubicBezTo>
                  <a:cubicBezTo>
                    <a:pt x="1000" y="4454"/>
                    <a:pt x="1097" y="4584"/>
                    <a:pt x="978" y="4556"/>
                  </a:cubicBezTo>
                  <a:cubicBezTo>
                    <a:pt x="898" y="4545"/>
                    <a:pt x="898" y="4545"/>
                    <a:pt x="898" y="4545"/>
                  </a:cubicBezTo>
                  <a:lnTo>
                    <a:pt x="898" y="4545"/>
                  </a:lnTo>
                  <a:cubicBezTo>
                    <a:pt x="898" y="4533"/>
                    <a:pt x="909" y="4459"/>
                    <a:pt x="904" y="4454"/>
                  </a:cubicBezTo>
                  <a:cubicBezTo>
                    <a:pt x="887" y="4448"/>
                    <a:pt x="858" y="4477"/>
                    <a:pt x="836" y="4465"/>
                  </a:cubicBezTo>
                  <a:cubicBezTo>
                    <a:pt x="824" y="4454"/>
                    <a:pt x="818" y="4448"/>
                    <a:pt x="802" y="4454"/>
                  </a:cubicBezTo>
                  <a:cubicBezTo>
                    <a:pt x="773" y="4465"/>
                    <a:pt x="762" y="4459"/>
                    <a:pt x="745" y="4437"/>
                  </a:cubicBezTo>
                  <a:cubicBezTo>
                    <a:pt x="722" y="4408"/>
                    <a:pt x="711" y="4386"/>
                    <a:pt x="676" y="4374"/>
                  </a:cubicBezTo>
                  <a:cubicBezTo>
                    <a:pt x="654" y="4363"/>
                    <a:pt x="620" y="4272"/>
                    <a:pt x="591" y="4278"/>
                  </a:cubicBezTo>
                  <a:cubicBezTo>
                    <a:pt x="580" y="4283"/>
                    <a:pt x="557" y="4334"/>
                    <a:pt x="557" y="4323"/>
                  </a:cubicBezTo>
                  <a:cubicBezTo>
                    <a:pt x="540" y="4323"/>
                    <a:pt x="552" y="4255"/>
                    <a:pt x="574" y="4255"/>
                  </a:cubicBezTo>
                  <a:cubicBezTo>
                    <a:pt x="574" y="4243"/>
                    <a:pt x="569" y="4232"/>
                    <a:pt x="557" y="4226"/>
                  </a:cubicBezTo>
                  <a:cubicBezTo>
                    <a:pt x="489" y="4141"/>
                    <a:pt x="489" y="4141"/>
                    <a:pt x="489" y="4141"/>
                  </a:cubicBezTo>
                  <a:cubicBezTo>
                    <a:pt x="438" y="4136"/>
                    <a:pt x="449" y="4107"/>
                    <a:pt x="483" y="4090"/>
                  </a:cubicBezTo>
                  <a:cubicBezTo>
                    <a:pt x="500" y="4084"/>
                    <a:pt x="506" y="4050"/>
                    <a:pt x="523" y="4039"/>
                  </a:cubicBezTo>
                  <a:cubicBezTo>
                    <a:pt x="535" y="4028"/>
                    <a:pt x="557" y="4056"/>
                    <a:pt x="569" y="4028"/>
                  </a:cubicBezTo>
                  <a:cubicBezTo>
                    <a:pt x="580" y="3999"/>
                    <a:pt x="591" y="3823"/>
                    <a:pt x="620" y="3823"/>
                  </a:cubicBezTo>
                  <a:cubicBezTo>
                    <a:pt x="620" y="3829"/>
                    <a:pt x="676" y="3852"/>
                    <a:pt x="688" y="3852"/>
                  </a:cubicBezTo>
                  <a:cubicBezTo>
                    <a:pt x="722" y="3863"/>
                    <a:pt x="722" y="3857"/>
                    <a:pt x="745" y="3834"/>
                  </a:cubicBezTo>
                  <a:cubicBezTo>
                    <a:pt x="773" y="3812"/>
                    <a:pt x="745" y="3738"/>
                    <a:pt x="767" y="3738"/>
                  </a:cubicBezTo>
                  <a:cubicBezTo>
                    <a:pt x="767" y="3732"/>
                    <a:pt x="767" y="3732"/>
                    <a:pt x="767" y="3732"/>
                  </a:cubicBezTo>
                  <a:cubicBezTo>
                    <a:pt x="802" y="3715"/>
                    <a:pt x="756" y="3602"/>
                    <a:pt x="756" y="3573"/>
                  </a:cubicBezTo>
                  <a:cubicBezTo>
                    <a:pt x="762" y="3533"/>
                    <a:pt x="790" y="3465"/>
                    <a:pt x="756" y="3442"/>
                  </a:cubicBezTo>
                  <a:cubicBezTo>
                    <a:pt x="722" y="3414"/>
                    <a:pt x="659" y="3363"/>
                    <a:pt x="676" y="3312"/>
                  </a:cubicBezTo>
                  <a:cubicBezTo>
                    <a:pt x="682" y="3272"/>
                    <a:pt x="699" y="3261"/>
                    <a:pt x="659" y="3232"/>
                  </a:cubicBezTo>
                  <a:cubicBezTo>
                    <a:pt x="642" y="3221"/>
                    <a:pt x="569" y="3159"/>
                    <a:pt x="563" y="3136"/>
                  </a:cubicBezTo>
                  <a:cubicBezTo>
                    <a:pt x="535" y="3119"/>
                    <a:pt x="495" y="3073"/>
                    <a:pt x="483" y="3045"/>
                  </a:cubicBezTo>
                  <a:cubicBezTo>
                    <a:pt x="455" y="2988"/>
                    <a:pt x="415" y="3016"/>
                    <a:pt x="375" y="2988"/>
                  </a:cubicBezTo>
                  <a:cubicBezTo>
                    <a:pt x="364" y="2977"/>
                    <a:pt x="364" y="2954"/>
                    <a:pt x="353" y="2943"/>
                  </a:cubicBezTo>
                  <a:cubicBezTo>
                    <a:pt x="330" y="2920"/>
                    <a:pt x="302" y="2977"/>
                    <a:pt x="290" y="2914"/>
                  </a:cubicBezTo>
                  <a:cubicBezTo>
                    <a:pt x="290" y="2909"/>
                    <a:pt x="273" y="2891"/>
                    <a:pt x="273" y="2886"/>
                  </a:cubicBezTo>
                  <a:cubicBezTo>
                    <a:pt x="233" y="2886"/>
                    <a:pt x="199" y="2920"/>
                    <a:pt x="154" y="2909"/>
                  </a:cubicBezTo>
                  <a:lnTo>
                    <a:pt x="154" y="2909"/>
                  </a:lnTo>
                  <a:cubicBezTo>
                    <a:pt x="131" y="2891"/>
                    <a:pt x="131" y="2891"/>
                    <a:pt x="131" y="2891"/>
                  </a:cubicBezTo>
                  <a:cubicBezTo>
                    <a:pt x="114" y="2880"/>
                    <a:pt x="91" y="2874"/>
                    <a:pt x="80" y="2869"/>
                  </a:cubicBezTo>
                  <a:cubicBezTo>
                    <a:pt x="74" y="2869"/>
                    <a:pt x="40" y="2863"/>
                    <a:pt x="35" y="2857"/>
                  </a:cubicBezTo>
                  <a:lnTo>
                    <a:pt x="35" y="2823"/>
                  </a:lnTo>
                  <a:cubicBezTo>
                    <a:pt x="35" y="2806"/>
                    <a:pt x="40" y="2783"/>
                    <a:pt x="35" y="2766"/>
                  </a:cubicBezTo>
                  <a:cubicBezTo>
                    <a:pt x="23" y="2732"/>
                    <a:pt x="6" y="2693"/>
                    <a:pt x="0" y="2658"/>
                  </a:cubicBezTo>
                  <a:cubicBezTo>
                    <a:pt x="0" y="2636"/>
                    <a:pt x="23" y="2619"/>
                    <a:pt x="12" y="2596"/>
                  </a:cubicBezTo>
                  <a:cubicBezTo>
                    <a:pt x="0" y="2579"/>
                    <a:pt x="40" y="2579"/>
                    <a:pt x="52" y="2568"/>
                  </a:cubicBezTo>
                  <a:cubicBezTo>
                    <a:pt x="80" y="2539"/>
                    <a:pt x="69" y="2443"/>
                    <a:pt x="91" y="2437"/>
                  </a:cubicBezTo>
                  <a:cubicBezTo>
                    <a:pt x="103" y="2431"/>
                    <a:pt x="148" y="2454"/>
                    <a:pt x="154" y="2465"/>
                  </a:cubicBezTo>
                  <a:cubicBezTo>
                    <a:pt x="171" y="2494"/>
                    <a:pt x="171" y="2556"/>
                    <a:pt x="211" y="2528"/>
                  </a:cubicBezTo>
                  <a:cubicBezTo>
                    <a:pt x="267" y="2488"/>
                    <a:pt x="267" y="2488"/>
                    <a:pt x="267" y="2488"/>
                  </a:cubicBezTo>
                  <a:cubicBezTo>
                    <a:pt x="296" y="2471"/>
                    <a:pt x="262" y="2386"/>
                    <a:pt x="245" y="2357"/>
                  </a:cubicBezTo>
                  <a:cubicBezTo>
                    <a:pt x="228" y="2340"/>
                    <a:pt x="239" y="2295"/>
                    <a:pt x="250" y="2272"/>
                  </a:cubicBezTo>
                  <a:cubicBezTo>
                    <a:pt x="262" y="2244"/>
                    <a:pt x="199" y="2210"/>
                    <a:pt x="228" y="2181"/>
                  </a:cubicBezTo>
                  <a:cubicBezTo>
                    <a:pt x="250" y="2153"/>
                    <a:pt x="319" y="2204"/>
                    <a:pt x="319" y="2164"/>
                  </a:cubicBezTo>
                  <a:cubicBezTo>
                    <a:pt x="336" y="2153"/>
                    <a:pt x="347" y="2119"/>
                    <a:pt x="358" y="2119"/>
                  </a:cubicBezTo>
                  <a:cubicBezTo>
                    <a:pt x="381" y="2119"/>
                    <a:pt x="387" y="2107"/>
                    <a:pt x="393" y="2085"/>
                  </a:cubicBezTo>
                  <a:cubicBezTo>
                    <a:pt x="438" y="2068"/>
                    <a:pt x="449" y="2107"/>
                    <a:pt x="449" y="2039"/>
                  </a:cubicBezTo>
                  <a:cubicBezTo>
                    <a:pt x="449" y="2011"/>
                    <a:pt x="483" y="2005"/>
                    <a:pt x="483" y="1965"/>
                  </a:cubicBezTo>
                  <a:lnTo>
                    <a:pt x="483" y="1965"/>
                  </a:lnTo>
                  <a:cubicBezTo>
                    <a:pt x="427" y="1954"/>
                    <a:pt x="455" y="1886"/>
                    <a:pt x="409" y="1874"/>
                  </a:cubicBezTo>
                  <a:cubicBezTo>
                    <a:pt x="409" y="1829"/>
                    <a:pt x="466" y="1766"/>
                    <a:pt x="421" y="1715"/>
                  </a:cubicBezTo>
                  <a:cubicBezTo>
                    <a:pt x="398" y="1693"/>
                    <a:pt x="393" y="1687"/>
                    <a:pt x="393" y="1653"/>
                  </a:cubicBezTo>
                  <a:cubicBezTo>
                    <a:pt x="393" y="1596"/>
                    <a:pt x="393" y="1596"/>
                    <a:pt x="393" y="1596"/>
                  </a:cubicBezTo>
                  <a:lnTo>
                    <a:pt x="393" y="1596"/>
                  </a:lnTo>
                  <a:cubicBezTo>
                    <a:pt x="393" y="1590"/>
                    <a:pt x="387" y="1579"/>
                    <a:pt x="387" y="1573"/>
                  </a:cubicBezTo>
                  <a:cubicBezTo>
                    <a:pt x="387" y="1562"/>
                    <a:pt x="398" y="1551"/>
                    <a:pt x="404" y="1545"/>
                  </a:cubicBezTo>
                  <a:cubicBezTo>
                    <a:pt x="415" y="1534"/>
                    <a:pt x="415" y="1534"/>
                    <a:pt x="415" y="1534"/>
                  </a:cubicBezTo>
                  <a:close/>
                  <a:moveTo>
                    <a:pt x="1256" y="846"/>
                  </a:moveTo>
                  <a:lnTo>
                    <a:pt x="1256" y="846"/>
                  </a:lnTo>
                  <a:cubicBezTo>
                    <a:pt x="1256" y="835"/>
                    <a:pt x="1256" y="829"/>
                    <a:pt x="1262" y="823"/>
                  </a:cubicBezTo>
                  <a:cubicBezTo>
                    <a:pt x="1262" y="818"/>
                    <a:pt x="1262" y="812"/>
                    <a:pt x="1262" y="801"/>
                  </a:cubicBezTo>
                  <a:cubicBezTo>
                    <a:pt x="1262" y="784"/>
                    <a:pt x="1245" y="801"/>
                    <a:pt x="1239" y="806"/>
                  </a:cubicBezTo>
                  <a:cubicBezTo>
                    <a:pt x="1228" y="818"/>
                    <a:pt x="1228" y="835"/>
                    <a:pt x="1222" y="846"/>
                  </a:cubicBezTo>
                  <a:cubicBezTo>
                    <a:pt x="1216" y="852"/>
                    <a:pt x="1216" y="863"/>
                    <a:pt x="1216" y="863"/>
                  </a:cubicBezTo>
                  <a:cubicBezTo>
                    <a:pt x="1228" y="869"/>
                    <a:pt x="1239" y="857"/>
                    <a:pt x="1245" y="852"/>
                  </a:cubicBezTo>
                  <a:cubicBezTo>
                    <a:pt x="1256" y="846"/>
                    <a:pt x="1256" y="846"/>
                    <a:pt x="1256" y="846"/>
                  </a:cubicBezTo>
                  <a:close/>
                  <a:moveTo>
                    <a:pt x="1358" y="744"/>
                  </a:moveTo>
                  <a:lnTo>
                    <a:pt x="1358" y="744"/>
                  </a:lnTo>
                  <a:cubicBezTo>
                    <a:pt x="1341" y="744"/>
                    <a:pt x="1330" y="698"/>
                    <a:pt x="1313" y="727"/>
                  </a:cubicBezTo>
                  <a:cubicBezTo>
                    <a:pt x="1307" y="733"/>
                    <a:pt x="1307" y="738"/>
                    <a:pt x="1307" y="744"/>
                  </a:cubicBezTo>
                  <a:cubicBezTo>
                    <a:pt x="1302" y="755"/>
                    <a:pt x="1284" y="772"/>
                    <a:pt x="1296" y="789"/>
                  </a:cubicBezTo>
                  <a:cubicBezTo>
                    <a:pt x="1307" y="806"/>
                    <a:pt x="1341" y="801"/>
                    <a:pt x="1364" y="801"/>
                  </a:cubicBezTo>
                  <a:cubicBezTo>
                    <a:pt x="1404" y="801"/>
                    <a:pt x="1358" y="778"/>
                    <a:pt x="1358" y="755"/>
                  </a:cubicBezTo>
                  <a:lnTo>
                    <a:pt x="1358" y="744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152">
              <a:extLst>
                <a:ext uri="{FF2B5EF4-FFF2-40B4-BE49-F238E27FC236}">
                  <a16:creationId xmlns:a16="http://schemas.microsoft.com/office/drawing/2014/main" id="{849AF1A2-4207-9340-8796-E7A1B601D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8212" y="3574422"/>
              <a:ext cx="1494611" cy="1628927"/>
            </a:xfrm>
            <a:custGeom>
              <a:avLst/>
              <a:gdLst>
                <a:gd name="T0" fmla="*/ 2153 w 2160"/>
                <a:gd name="T1" fmla="*/ 642 h 2353"/>
                <a:gd name="T2" fmla="*/ 1914 w 2160"/>
                <a:gd name="T3" fmla="*/ 591 h 2353"/>
                <a:gd name="T4" fmla="*/ 1812 w 2160"/>
                <a:gd name="T5" fmla="*/ 556 h 2353"/>
                <a:gd name="T6" fmla="*/ 1716 w 2160"/>
                <a:gd name="T7" fmla="*/ 500 h 2353"/>
                <a:gd name="T8" fmla="*/ 1613 w 2160"/>
                <a:gd name="T9" fmla="*/ 466 h 2353"/>
                <a:gd name="T10" fmla="*/ 1483 w 2160"/>
                <a:gd name="T11" fmla="*/ 329 h 2353"/>
                <a:gd name="T12" fmla="*/ 1261 w 2160"/>
                <a:gd name="T13" fmla="*/ 352 h 2353"/>
                <a:gd name="T14" fmla="*/ 1233 w 2160"/>
                <a:gd name="T15" fmla="*/ 56 h 2353"/>
                <a:gd name="T16" fmla="*/ 1079 w 2160"/>
                <a:gd name="T17" fmla="*/ 85 h 2353"/>
                <a:gd name="T18" fmla="*/ 1000 w 2160"/>
                <a:gd name="T19" fmla="*/ 0 h 2353"/>
                <a:gd name="T20" fmla="*/ 863 w 2160"/>
                <a:gd name="T21" fmla="*/ 51 h 2353"/>
                <a:gd name="T22" fmla="*/ 699 w 2160"/>
                <a:gd name="T23" fmla="*/ 221 h 2353"/>
                <a:gd name="T24" fmla="*/ 585 w 2160"/>
                <a:gd name="T25" fmla="*/ 403 h 2353"/>
                <a:gd name="T26" fmla="*/ 488 w 2160"/>
                <a:gd name="T27" fmla="*/ 573 h 2353"/>
                <a:gd name="T28" fmla="*/ 301 w 2160"/>
                <a:gd name="T29" fmla="*/ 721 h 2353"/>
                <a:gd name="T30" fmla="*/ 216 w 2160"/>
                <a:gd name="T31" fmla="*/ 1051 h 2353"/>
                <a:gd name="T32" fmla="*/ 216 w 2160"/>
                <a:gd name="T33" fmla="*/ 1107 h 2353"/>
                <a:gd name="T34" fmla="*/ 34 w 2160"/>
                <a:gd name="T35" fmla="*/ 1147 h 2353"/>
                <a:gd name="T36" fmla="*/ 34 w 2160"/>
                <a:gd name="T37" fmla="*/ 1221 h 2353"/>
                <a:gd name="T38" fmla="*/ 108 w 2160"/>
                <a:gd name="T39" fmla="*/ 1198 h 2353"/>
                <a:gd name="T40" fmla="*/ 62 w 2160"/>
                <a:gd name="T41" fmla="*/ 1369 h 2353"/>
                <a:gd name="T42" fmla="*/ 278 w 2160"/>
                <a:gd name="T43" fmla="*/ 1460 h 2353"/>
                <a:gd name="T44" fmla="*/ 693 w 2160"/>
                <a:gd name="T45" fmla="*/ 1710 h 2353"/>
                <a:gd name="T46" fmla="*/ 949 w 2160"/>
                <a:gd name="T47" fmla="*/ 1943 h 2353"/>
                <a:gd name="T48" fmla="*/ 789 w 2160"/>
                <a:gd name="T49" fmla="*/ 1971 h 2353"/>
                <a:gd name="T50" fmla="*/ 795 w 2160"/>
                <a:gd name="T51" fmla="*/ 2193 h 2353"/>
                <a:gd name="T52" fmla="*/ 841 w 2160"/>
                <a:gd name="T53" fmla="*/ 2198 h 2353"/>
                <a:gd name="T54" fmla="*/ 1011 w 2160"/>
                <a:gd name="T55" fmla="*/ 2244 h 2353"/>
                <a:gd name="T56" fmla="*/ 1375 w 2160"/>
                <a:gd name="T57" fmla="*/ 2204 h 2353"/>
                <a:gd name="T58" fmla="*/ 1335 w 2160"/>
                <a:gd name="T59" fmla="*/ 1954 h 2353"/>
                <a:gd name="T60" fmla="*/ 1329 w 2160"/>
                <a:gd name="T61" fmla="*/ 1789 h 2353"/>
                <a:gd name="T62" fmla="*/ 1392 w 2160"/>
                <a:gd name="T63" fmla="*/ 1539 h 2353"/>
                <a:gd name="T64" fmla="*/ 1471 w 2160"/>
                <a:gd name="T65" fmla="*/ 1335 h 2353"/>
                <a:gd name="T66" fmla="*/ 1579 w 2160"/>
                <a:gd name="T67" fmla="*/ 1227 h 2353"/>
                <a:gd name="T68" fmla="*/ 1642 w 2160"/>
                <a:gd name="T69" fmla="*/ 1113 h 2353"/>
                <a:gd name="T70" fmla="*/ 1841 w 2160"/>
                <a:gd name="T71" fmla="*/ 1022 h 2353"/>
                <a:gd name="T72" fmla="*/ 1994 w 2160"/>
                <a:gd name="T73" fmla="*/ 857 h 2353"/>
                <a:gd name="T74" fmla="*/ 2068 w 2160"/>
                <a:gd name="T75" fmla="*/ 681 h 2353"/>
                <a:gd name="T76" fmla="*/ 1636 w 2160"/>
                <a:gd name="T77" fmla="*/ 1505 h 2353"/>
                <a:gd name="T78" fmla="*/ 1602 w 2160"/>
                <a:gd name="T79" fmla="*/ 1505 h 2353"/>
                <a:gd name="T80" fmla="*/ 1642 w 2160"/>
                <a:gd name="T81" fmla="*/ 1482 h 2353"/>
                <a:gd name="T82" fmla="*/ 1738 w 2160"/>
                <a:gd name="T83" fmla="*/ 1403 h 2353"/>
                <a:gd name="T84" fmla="*/ 1676 w 2160"/>
                <a:gd name="T85" fmla="*/ 1448 h 2353"/>
                <a:gd name="T86" fmla="*/ 1738 w 2160"/>
                <a:gd name="T87" fmla="*/ 1403 h 2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0" h="2353">
                  <a:moveTo>
                    <a:pt x="2159" y="659"/>
                  </a:moveTo>
                  <a:lnTo>
                    <a:pt x="2159" y="659"/>
                  </a:lnTo>
                  <a:cubicBezTo>
                    <a:pt x="2159" y="653"/>
                    <a:pt x="2153" y="647"/>
                    <a:pt x="2153" y="642"/>
                  </a:cubicBezTo>
                  <a:cubicBezTo>
                    <a:pt x="2153" y="625"/>
                    <a:pt x="2142" y="591"/>
                    <a:pt x="2130" y="579"/>
                  </a:cubicBezTo>
                  <a:cubicBezTo>
                    <a:pt x="2108" y="562"/>
                    <a:pt x="1971" y="642"/>
                    <a:pt x="1960" y="591"/>
                  </a:cubicBezTo>
                  <a:cubicBezTo>
                    <a:pt x="1948" y="591"/>
                    <a:pt x="1920" y="568"/>
                    <a:pt x="1914" y="591"/>
                  </a:cubicBezTo>
                  <a:cubicBezTo>
                    <a:pt x="1914" y="591"/>
                    <a:pt x="1914" y="591"/>
                    <a:pt x="1909" y="591"/>
                  </a:cubicBezTo>
                  <a:cubicBezTo>
                    <a:pt x="1909" y="613"/>
                    <a:pt x="1869" y="596"/>
                    <a:pt x="1863" y="585"/>
                  </a:cubicBezTo>
                  <a:cubicBezTo>
                    <a:pt x="1858" y="579"/>
                    <a:pt x="1818" y="562"/>
                    <a:pt x="1812" y="556"/>
                  </a:cubicBezTo>
                  <a:cubicBezTo>
                    <a:pt x="1806" y="551"/>
                    <a:pt x="1812" y="528"/>
                    <a:pt x="1795" y="528"/>
                  </a:cubicBezTo>
                  <a:cubicBezTo>
                    <a:pt x="1784" y="528"/>
                    <a:pt x="1772" y="534"/>
                    <a:pt x="1761" y="528"/>
                  </a:cubicBezTo>
                  <a:cubicBezTo>
                    <a:pt x="1733" y="522"/>
                    <a:pt x="1727" y="528"/>
                    <a:pt x="1716" y="500"/>
                  </a:cubicBezTo>
                  <a:cubicBezTo>
                    <a:pt x="1716" y="494"/>
                    <a:pt x="1693" y="488"/>
                    <a:pt x="1687" y="488"/>
                  </a:cubicBezTo>
                  <a:cubicBezTo>
                    <a:pt x="1659" y="471"/>
                    <a:pt x="1676" y="494"/>
                    <a:pt x="1653" y="505"/>
                  </a:cubicBezTo>
                  <a:cubicBezTo>
                    <a:pt x="1642" y="505"/>
                    <a:pt x="1642" y="466"/>
                    <a:pt x="1613" y="466"/>
                  </a:cubicBezTo>
                  <a:cubicBezTo>
                    <a:pt x="1585" y="466"/>
                    <a:pt x="1562" y="409"/>
                    <a:pt x="1534" y="437"/>
                  </a:cubicBezTo>
                  <a:cubicBezTo>
                    <a:pt x="1511" y="460"/>
                    <a:pt x="1448" y="414"/>
                    <a:pt x="1448" y="386"/>
                  </a:cubicBezTo>
                  <a:cubicBezTo>
                    <a:pt x="1448" y="369"/>
                    <a:pt x="1471" y="329"/>
                    <a:pt x="1483" y="329"/>
                  </a:cubicBezTo>
                  <a:cubicBezTo>
                    <a:pt x="1443" y="329"/>
                    <a:pt x="1432" y="329"/>
                    <a:pt x="1409" y="363"/>
                  </a:cubicBezTo>
                  <a:cubicBezTo>
                    <a:pt x="1397" y="386"/>
                    <a:pt x="1409" y="466"/>
                    <a:pt x="1386" y="466"/>
                  </a:cubicBezTo>
                  <a:cubicBezTo>
                    <a:pt x="1346" y="466"/>
                    <a:pt x="1187" y="403"/>
                    <a:pt x="1261" y="352"/>
                  </a:cubicBezTo>
                  <a:cubicBezTo>
                    <a:pt x="1306" y="318"/>
                    <a:pt x="1312" y="301"/>
                    <a:pt x="1329" y="250"/>
                  </a:cubicBezTo>
                  <a:cubicBezTo>
                    <a:pt x="1329" y="204"/>
                    <a:pt x="1375" y="170"/>
                    <a:pt x="1358" y="113"/>
                  </a:cubicBezTo>
                  <a:cubicBezTo>
                    <a:pt x="1341" y="56"/>
                    <a:pt x="1272" y="74"/>
                    <a:pt x="1233" y="56"/>
                  </a:cubicBezTo>
                  <a:cubicBezTo>
                    <a:pt x="1204" y="39"/>
                    <a:pt x="1170" y="22"/>
                    <a:pt x="1142" y="34"/>
                  </a:cubicBezTo>
                  <a:cubicBezTo>
                    <a:pt x="1142" y="39"/>
                    <a:pt x="1136" y="51"/>
                    <a:pt x="1142" y="56"/>
                  </a:cubicBezTo>
                  <a:cubicBezTo>
                    <a:pt x="1142" y="96"/>
                    <a:pt x="1113" y="113"/>
                    <a:pt x="1079" y="85"/>
                  </a:cubicBezTo>
                  <a:cubicBezTo>
                    <a:pt x="1039" y="62"/>
                    <a:pt x="1062" y="39"/>
                    <a:pt x="1062" y="11"/>
                  </a:cubicBezTo>
                  <a:cubicBezTo>
                    <a:pt x="1062" y="11"/>
                    <a:pt x="1056" y="11"/>
                    <a:pt x="1056" y="5"/>
                  </a:cubicBezTo>
                  <a:cubicBezTo>
                    <a:pt x="1039" y="5"/>
                    <a:pt x="1022" y="0"/>
                    <a:pt x="1000" y="0"/>
                  </a:cubicBezTo>
                  <a:cubicBezTo>
                    <a:pt x="971" y="0"/>
                    <a:pt x="949" y="11"/>
                    <a:pt x="926" y="11"/>
                  </a:cubicBezTo>
                  <a:lnTo>
                    <a:pt x="926" y="11"/>
                  </a:lnTo>
                  <a:cubicBezTo>
                    <a:pt x="863" y="51"/>
                    <a:pt x="863" y="51"/>
                    <a:pt x="863" y="51"/>
                  </a:cubicBezTo>
                  <a:cubicBezTo>
                    <a:pt x="846" y="91"/>
                    <a:pt x="841" y="113"/>
                    <a:pt x="801" y="142"/>
                  </a:cubicBezTo>
                  <a:cubicBezTo>
                    <a:pt x="767" y="159"/>
                    <a:pt x="755" y="159"/>
                    <a:pt x="716" y="159"/>
                  </a:cubicBezTo>
                  <a:cubicBezTo>
                    <a:pt x="710" y="159"/>
                    <a:pt x="699" y="210"/>
                    <a:pt x="699" y="221"/>
                  </a:cubicBezTo>
                  <a:cubicBezTo>
                    <a:pt x="693" y="261"/>
                    <a:pt x="704" y="250"/>
                    <a:pt x="710" y="278"/>
                  </a:cubicBezTo>
                  <a:cubicBezTo>
                    <a:pt x="716" y="289"/>
                    <a:pt x="665" y="352"/>
                    <a:pt x="659" y="363"/>
                  </a:cubicBezTo>
                  <a:cubicBezTo>
                    <a:pt x="642" y="380"/>
                    <a:pt x="602" y="386"/>
                    <a:pt x="585" y="403"/>
                  </a:cubicBezTo>
                  <a:cubicBezTo>
                    <a:pt x="568" y="426"/>
                    <a:pt x="579" y="437"/>
                    <a:pt x="568" y="454"/>
                  </a:cubicBezTo>
                  <a:cubicBezTo>
                    <a:pt x="539" y="494"/>
                    <a:pt x="551" y="471"/>
                    <a:pt x="557" y="522"/>
                  </a:cubicBezTo>
                  <a:cubicBezTo>
                    <a:pt x="557" y="568"/>
                    <a:pt x="517" y="551"/>
                    <a:pt x="488" y="573"/>
                  </a:cubicBezTo>
                  <a:cubicBezTo>
                    <a:pt x="471" y="602"/>
                    <a:pt x="443" y="625"/>
                    <a:pt x="409" y="630"/>
                  </a:cubicBezTo>
                  <a:cubicBezTo>
                    <a:pt x="380" y="630"/>
                    <a:pt x="375" y="607"/>
                    <a:pt x="352" y="607"/>
                  </a:cubicBezTo>
                  <a:cubicBezTo>
                    <a:pt x="312" y="613"/>
                    <a:pt x="289" y="687"/>
                    <a:pt x="301" y="721"/>
                  </a:cubicBezTo>
                  <a:cubicBezTo>
                    <a:pt x="335" y="801"/>
                    <a:pt x="238" y="823"/>
                    <a:pt x="267" y="903"/>
                  </a:cubicBezTo>
                  <a:cubicBezTo>
                    <a:pt x="278" y="943"/>
                    <a:pt x="255" y="960"/>
                    <a:pt x="221" y="965"/>
                  </a:cubicBezTo>
                  <a:cubicBezTo>
                    <a:pt x="187" y="971"/>
                    <a:pt x="216" y="1022"/>
                    <a:pt x="216" y="1051"/>
                  </a:cubicBezTo>
                  <a:cubicBezTo>
                    <a:pt x="216" y="1079"/>
                    <a:pt x="221" y="1062"/>
                    <a:pt x="233" y="1056"/>
                  </a:cubicBezTo>
                  <a:cubicBezTo>
                    <a:pt x="238" y="1056"/>
                    <a:pt x="238" y="1091"/>
                    <a:pt x="238" y="1096"/>
                  </a:cubicBezTo>
                  <a:cubicBezTo>
                    <a:pt x="238" y="1113"/>
                    <a:pt x="221" y="1102"/>
                    <a:pt x="216" y="1107"/>
                  </a:cubicBezTo>
                  <a:cubicBezTo>
                    <a:pt x="204" y="1107"/>
                    <a:pt x="187" y="1125"/>
                    <a:pt x="176" y="1125"/>
                  </a:cubicBezTo>
                  <a:cubicBezTo>
                    <a:pt x="142" y="1136"/>
                    <a:pt x="142" y="1125"/>
                    <a:pt x="125" y="1102"/>
                  </a:cubicBezTo>
                  <a:cubicBezTo>
                    <a:pt x="102" y="1056"/>
                    <a:pt x="51" y="1125"/>
                    <a:pt x="34" y="1147"/>
                  </a:cubicBezTo>
                  <a:cubicBezTo>
                    <a:pt x="23" y="1153"/>
                    <a:pt x="0" y="1153"/>
                    <a:pt x="0" y="1164"/>
                  </a:cubicBezTo>
                  <a:cubicBezTo>
                    <a:pt x="0" y="1170"/>
                    <a:pt x="5" y="1204"/>
                    <a:pt x="11" y="1204"/>
                  </a:cubicBezTo>
                  <a:cubicBezTo>
                    <a:pt x="23" y="1210"/>
                    <a:pt x="34" y="1204"/>
                    <a:pt x="34" y="1221"/>
                  </a:cubicBezTo>
                  <a:cubicBezTo>
                    <a:pt x="34" y="1221"/>
                    <a:pt x="28" y="1250"/>
                    <a:pt x="39" y="1244"/>
                  </a:cubicBezTo>
                  <a:cubicBezTo>
                    <a:pt x="62" y="1227"/>
                    <a:pt x="68" y="1204"/>
                    <a:pt x="85" y="1181"/>
                  </a:cubicBezTo>
                  <a:cubicBezTo>
                    <a:pt x="91" y="1176"/>
                    <a:pt x="108" y="1193"/>
                    <a:pt x="108" y="1198"/>
                  </a:cubicBezTo>
                  <a:cubicBezTo>
                    <a:pt x="113" y="1204"/>
                    <a:pt x="113" y="1255"/>
                    <a:pt x="108" y="1267"/>
                  </a:cubicBezTo>
                  <a:cubicBezTo>
                    <a:pt x="96" y="1323"/>
                    <a:pt x="96" y="1323"/>
                    <a:pt x="96" y="1323"/>
                  </a:cubicBezTo>
                  <a:cubicBezTo>
                    <a:pt x="62" y="1369"/>
                    <a:pt x="62" y="1369"/>
                    <a:pt x="62" y="1369"/>
                  </a:cubicBezTo>
                  <a:lnTo>
                    <a:pt x="62" y="1369"/>
                  </a:lnTo>
                  <a:cubicBezTo>
                    <a:pt x="79" y="1369"/>
                    <a:pt x="96" y="1386"/>
                    <a:pt x="113" y="1392"/>
                  </a:cubicBezTo>
                  <a:cubicBezTo>
                    <a:pt x="170" y="1409"/>
                    <a:pt x="233" y="1443"/>
                    <a:pt x="278" y="1460"/>
                  </a:cubicBezTo>
                  <a:cubicBezTo>
                    <a:pt x="324" y="1482"/>
                    <a:pt x="466" y="1465"/>
                    <a:pt x="477" y="1522"/>
                  </a:cubicBezTo>
                  <a:cubicBezTo>
                    <a:pt x="505" y="1613"/>
                    <a:pt x="528" y="1573"/>
                    <a:pt x="608" y="1602"/>
                  </a:cubicBezTo>
                  <a:cubicBezTo>
                    <a:pt x="647" y="1619"/>
                    <a:pt x="670" y="1681"/>
                    <a:pt x="693" y="1710"/>
                  </a:cubicBezTo>
                  <a:cubicBezTo>
                    <a:pt x="750" y="1772"/>
                    <a:pt x="846" y="1795"/>
                    <a:pt x="920" y="1835"/>
                  </a:cubicBezTo>
                  <a:cubicBezTo>
                    <a:pt x="932" y="1840"/>
                    <a:pt x="954" y="1857"/>
                    <a:pt x="983" y="1874"/>
                  </a:cubicBezTo>
                  <a:cubicBezTo>
                    <a:pt x="949" y="1943"/>
                    <a:pt x="949" y="1943"/>
                    <a:pt x="949" y="1943"/>
                  </a:cubicBezTo>
                  <a:cubicBezTo>
                    <a:pt x="949" y="1977"/>
                    <a:pt x="926" y="1948"/>
                    <a:pt x="909" y="1943"/>
                  </a:cubicBezTo>
                  <a:cubicBezTo>
                    <a:pt x="886" y="1931"/>
                    <a:pt x="880" y="1954"/>
                    <a:pt x="863" y="1948"/>
                  </a:cubicBezTo>
                  <a:cubicBezTo>
                    <a:pt x="807" y="1909"/>
                    <a:pt x="824" y="1943"/>
                    <a:pt x="789" y="1971"/>
                  </a:cubicBezTo>
                  <a:cubicBezTo>
                    <a:pt x="761" y="2000"/>
                    <a:pt x="699" y="2062"/>
                    <a:pt x="710" y="2102"/>
                  </a:cubicBezTo>
                  <a:cubicBezTo>
                    <a:pt x="716" y="2130"/>
                    <a:pt x="721" y="2142"/>
                    <a:pt x="744" y="2153"/>
                  </a:cubicBezTo>
                  <a:cubicBezTo>
                    <a:pt x="773" y="2164"/>
                    <a:pt x="789" y="2159"/>
                    <a:pt x="795" y="2193"/>
                  </a:cubicBezTo>
                  <a:lnTo>
                    <a:pt x="795" y="2193"/>
                  </a:lnTo>
                  <a:cubicBezTo>
                    <a:pt x="807" y="2193"/>
                    <a:pt x="812" y="2193"/>
                    <a:pt x="824" y="2193"/>
                  </a:cubicBezTo>
                  <a:cubicBezTo>
                    <a:pt x="829" y="2193"/>
                    <a:pt x="835" y="2193"/>
                    <a:pt x="841" y="2198"/>
                  </a:cubicBezTo>
                  <a:cubicBezTo>
                    <a:pt x="852" y="2210"/>
                    <a:pt x="863" y="2198"/>
                    <a:pt x="880" y="2198"/>
                  </a:cubicBezTo>
                  <a:cubicBezTo>
                    <a:pt x="892" y="2198"/>
                    <a:pt x="897" y="2204"/>
                    <a:pt x="903" y="2215"/>
                  </a:cubicBezTo>
                  <a:cubicBezTo>
                    <a:pt x="926" y="2272"/>
                    <a:pt x="971" y="2244"/>
                    <a:pt x="1011" y="2244"/>
                  </a:cubicBezTo>
                  <a:cubicBezTo>
                    <a:pt x="1068" y="2244"/>
                    <a:pt x="1102" y="2352"/>
                    <a:pt x="1170" y="2323"/>
                  </a:cubicBezTo>
                  <a:cubicBezTo>
                    <a:pt x="1221" y="2306"/>
                    <a:pt x="1255" y="2295"/>
                    <a:pt x="1312" y="2295"/>
                  </a:cubicBezTo>
                  <a:cubicBezTo>
                    <a:pt x="1358" y="2295"/>
                    <a:pt x="1363" y="2244"/>
                    <a:pt x="1375" y="2204"/>
                  </a:cubicBezTo>
                  <a:cubicBezTo>
                    <a:pt x="1380" y="2193"/>
                    <a:pt x="1471" y="2068"/>
                    <a:pt x="1432" y="2073"/>
                  </a:cubicBezTo>
                  <a:cubicBezTo>
                    <a:pt x="1380" y="2079"/>
                    <a:pt x="1409" y="2045"/>
                    <a:pt x="1380" y="2022"/>
                  </a:cubicBezTo>
                  <a:cubicBezTo>
                    <a:pt x="1363" y="2011"/>
                    <a:pt x="1329" y="1977"/>
                    <a:pt x="1335" y="1954"/>
                  </a:cubicBezTo>
                  <a:cubicBezTo>
                    <a:pt x="1335" y="1926"/>
                    <a:pt x="1352" y="1897"/>
                    <a:pt x="1341" y="1874"/>
                  </a:cubicBezTo>
                  <a:cubicBezTo>
                    <a:pt x="1335" y="1857"/>
                    <a:pt x="1318" y="1846"/>
                    <a:pt x="1318" y="1829"/>
                  </a:cubicBezTo>
                  <a:cubicBezTo>
                    <a:pt x="1312" y="1823"/>
                    <a:pt x="1329" y="1801"/>
                    <a:pt x="1329" y="1789"/>
                  </a:cubicBezTo>
                  <a:cubicBezTo>
                    <a:pt x="1346" y="1750"/>
                    <a:pt x="1335" y="1721"/>
                    <a:pt x="1358" y="1681"/>
                  </a:cubicBezTo>
                  <a:cubicBezTo>
                    <a:pt x="1363" y="1670"/>
                    <a:pt x="1443" y="1579"/>
                    <a:pt x="1414" y="1573"/>
                  </a:cubicBezTo>
                  <a:cubicBezTo>
                    <a:pt x="1386" y="1573"/>
                    <a:pt x="1380" y="1556"/>
                    <a:pt x="1392" y="1539"/>
                  </a:cubicBezTo>
                  <a:cubicBezTo>
                    <a:pt x="1409" y="1516"/>
                    <a:pt x="1409" y="1482"/>
                    <a:pt x="1426" y="1465"/>
                  </a:cubicBezTo>
                  <a:cubicBezTo>
                    <a:pt x="1443" y="1437"/>
                    <a:pt x="1483" y="1437"/>
                    <a:pt x="1483" y="1397"/>
                  </a:cubicBezTo>
                  <a:cubicBezTo>
                    <a:pt x="1483" y="1380"/>
                    <a:pt x="1466" y="1352"/>
                    <a:pt x="1471" y="1335"/>
                  </a:cubicBezTo>
                  <a:cubicBezTo>
                    <a:pt x="1477" y="1318"/>
                    <a:pt x="1483" y="1278"/>
                    <a:pt x="1488" y="1267"/>
                  </a:cubicBezTo>
                  <a:cubicBezTo>
                    <a:pt x="1500" y="1255"/>
                    <a:pt x="1545" y="1312"/>
                    <a:pt x="1574" y="1267"/>
                  </a:cubicBezTo>
                  <a:cubicBezTo>
                    <a:pt x="1579" y="1255"/>
                    <a:pt x="1568" y="1244"/>
                    <a:pt x="1579" y="1227"/>
                  </a:cubicBezTo>
                  <a:cubicBezTo>
                    <a:pt x="1596" y="1210"/>
                    <a:pt x="1625" y="1210"/>
                    <a:pt x="1602" y="1181"/>
                  </a:cubicBezTo>
                  <a:cubicBezTo>
                    <a:pt x="1591" y="1159"/>
                    <a:pt x="1613" y="1164"/>
                    <a:pt x="1625" y="1164"/>
                  </a:cubicBezTo>
                  <a:cubicBezTo>
                    <a:pt x="1636" y="1170"/>
                    <a:pt x="1630" y="1125"/>
                    <a:pt x="1642" y="1113"/>
                  </a:cubicBezTo>
                  <a:cubicBezTo>
                    <a:pt x="1664" y="1102"/>
                    <a:pt x="1710" y="1119"/>
                    <a:pt x="1733" y="1113"/>
                  </a:cubicBezTo>
                  <a:cubicBezTo>
                    <a:pt x="1789" y="1136"/>
                    <a:pt x="1772" y="1079"/>
                    <a:pt x="1784" y="1051"/>
                  </a:cubicBezTo>
                  <a:cubicBezTo>
                    <a:pt x="1795" y="1005"/>
                    <a:pt x="1801" y="1028"/>
                    <a:pt x="1841" y="1022"/>
                  </a:cubicBezTo>
                  <a:cubicBezTo>
                    <a:pt x="1880" y="1017"/>
                    <a:pt x="1903" y="965"/>
                    <a:pt x="1932" y="948"/>
                  </a:cubicBezTo>
                  <a:cubicBezTo>
                    <a:pt x="1954" y="937"/>
                    <a:pt x="1977" y="926"/>
                    <a:pt x="1994" y="914"/>
                  </a:cubicBezTo>
                  <a:cubicBezTo>
                    <a:pt x="2034" y="886"/>
                    <a:pt x="1994" y="886"/>
                    <a:pt x="1994" y="857"/>
                  </a:cubicBezTo>
                  <a:cubicBezTo>
                    <a:pt x="2005" y="846"/>
                    <a:pt x="1988" y="812"/>
                    <a:pt x="2000" y="795"/>
                  </a:cubicBezTo>
                  <a:cubicBezTo>
                    <a:pt x="2011" y="784"/>
                    <a:pt x="2022" y="772"/>
                    <a:pt x="2028" y="755"/>
                  </a:cubicBezTo>
                  <a:cubicBezTo>
                    <a:pt x="2045" y="733"/>
                    <a:pt x="2045" y="698"/>
                    <a:pt x="2068" y="681"/>
                  </a:cubicBezTo>
                  <a:cubicBezTo>
                    <a:pt x="2091" y="659"/>
                    <a:pt x="2125" y="659"/>
                    <a:pt x="2159" y="659"/>
                  </a:cubicBezTo>
                  <a:close/>
                  <a:moveTo>
                    <a:pt x="1636" y="1505"/>
                  </a:moveTo>
                  <a:lnTo>
                    <a:pt x="1636" y="1505"/>
                  </a:lnTo>
                  <a:cubicBezTo>
                    <a:pt x="1625" y="1511"/>
                    <a:pt x="1625" y="1511"/>
                    <a:pt x="1625" y="1511"/>
                  </a:cubicBezTo>
                  <a:cubicBezTo>
                    <a:pt x="1619" y="1516"/>
                    <a:pt x="1608" y="1528"/>
                    <a:pt x="1596" y="1522"/>
                  </a:cubicBezTo>
                  <a:cubicBezTo>
                    <a:pt x="1596" y="1522"/>
                    <a:pt x="1596" y="1511"/>
                    <a:pt x="1602" y="1505"/>
                  </a:cubicBezTo>
                  <a:cubicBezTo>
                    <a:pt x="1608" y="1494"/>
                    <a:pt x="1608" y="1477"/>
                    <a:pt x="1619" y="1465"/>
                  </a:cubicBezTo>
                  <a:cubicBezTo>
                    <a:pt x="1625" y="1460"/>
                    <a:pt x="1642" y="1443"/>
                    <a:pt x="1642" y="1460"/>
                  </a:cubicBezTo>
                  <a:cubicBezTo>
                    <a:pt x="1642" y="1471"/>
                    <a:pt x="1642" y="1477"/>
                    <a:pt x="1642" y="1482"/>
                  </a:cubicBezTo>
                  <a:cubicBezTo>
                    <a:pt x="1636" y="1488"/>
                    <a:pt x="1636" y="1494"/>
                    <a:pt x="1636" y="1505"/>
                  </a:cubicBezTo>
                  <a:close/>
                  <a:moveTo>
                    <a:pt x="1738" y="1403"/>
                  </a:moveTo>
                  <a:lnTo>
                    <a:pt x="1738" y="1403"/>
                  </a:lnTo>
                  <a:cubicBezTo>
                    <a:pt x="1738" y="1414"/>
                    <a:pt x="1738" y="1414"/>
                    <a:pt x="1738" y="1414"/>
                  </a:cubicBezTo>
                  <a:cubicBezTo>
                    <a:pt x="1738" y="1437"/>
                    <a:pt x="1784" y="1460"/>
                    <a:pt x="1744" y="1460"/>
                  </a:cubicBezTo>
                  <a:cubicBezTo>
                    <a:pt x="1721" y="1460"/>
                    <a:pt x="1687" y="1465"/>
                    <a:pt x="1676" y="1448"/>
                  </a:cubicBezTo>
                  <a:cubicBezTo>
                    <a:pt x="1664" y="1431"/>
                    <a:pt x="1682" y="1414"/>
                    <a:pt x="1687" y="1403"/>
                  </a:cubicBezTo>
                  <a:cubicBezTo>
                    <a:pt x="1687" y="1397"/>
                    <a:pt x="1687" y="1392"/>
                    <a:pt x="1693" y="1386"/>
                  </a:cubicBezTo>
                  <a:cubicBezTo>
                    <a:pt x="1710" y="1357"/>
                    <a:pt x="1721" y="1403"/>
                    <a:pt x="1738" y="1403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153">
              <a:extLst>
                <a:ext uri="{FF2B5EF4-FFF2-40B4-BE49-F238E27FC236}">
                  <a16:creationId xmlns:a16="http://schemas.microsoft.com/office/drawing/2014/main" id="{09012E4A-B399-2147-9824-254F3D83F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3803" y="3403599"/>
              <a:ext cx="1454958" cy="1168314"/>
            </a:xfrm>
            <a:custGeom>
              <a:avLst/>
              <a:gdLst>
                <a:gd name="T0" fmla="*/ 96 w 2103"/>
                <a:gd name="T1" fmla="*/ 517 h 1689"/>
                <a:gd name="T2" fmla="*/ 272 w 2103"/>
                <a:gd name="T3" fmla="*/ 478 h 1689"/>
                <a:gd name="T4" fmla="*/ 363 w 2103"/>
                <a:gd name="T5" fmla="*/ 489 h 1689"/>
                <a:gd name="T6" fmla="*/ 363 w 2103"/>
                <a:gd name="T7" fmla="*/ 642 h 1689"/>
                <a:gd name="T8" fmla="*/ 460 w 2103"/>
                <a:gd name="T9" fmla="*/ 756 h 1689"/>
                <a:gd name="T10" fmla="*/ 562 w 2103"/>
                <a:gd name="T11" fmla="*/ 852 h 1689"/>
                <a:gd name="T12" fmla="*/ 369 w 2103"/>
                <a:gd name="T13" fmla="*/ 926 h 1689"/>
                <a:gd name="T14" fmla="*/ 255 w 2103"/>
                <a:gd name="T15" fmla="*/ 875 h 1689"/>
                <a:gd name="T16" fmla="*/ 255 w 2103"/>
                <a:gd name="T17" fmla="*/ 1051 h 1689"/>
                <a:gd name="T18" fmla="*/ 375 w 2103"/>
                <a:gd name="T19" fmla="*/ 989 h 1689"/>
                <a:gd name="T20" fmla="*/ 352 w 2103"/>
                <a:gd name="T21" fmla="*/ 1091 h 1689"/>
                <a:gd name="T22" fmla="*/ 471 w 2103"/>
                <a:gd name="T23" fmla="*/ 1159 h 1689"/>
                <a:gd name="T24" fmla="*/ 681 w 2103"/>
                <a:gd name="T25" fmla="*/ 1318 h 1689"/>
                <a:gd name="T26" fmla="*/ 710 w 2103"/>
                <a:gd name="T27" fmla="*/ 1375 h 1689"/>
                <a:gd name="T28" fmla="*/ 755 w 2103"/>
                <a:gd name="T29" fmla="*/ 1489 h 1689"/>
                <a:gd name="T30" fmla="*/ 926 w 2103"/>
                <a:gd name="T31" fmla="*/ 1460 h 1689"/>
                <a:gd name="T32" fmla="*/ 1028 w 2103"/>
                <a:gd name="T33" fmla="*/ 1608 h 1689"/>
                <a:gd name="T34" fmla="*/ 1238 w 2103"/>
                <a:gd name="T35" fmla="*/ 1614 h 1689"/>
                <a:gd name="T36" fmla="*/ 1284 w 2103"/>
                <a:gd name="T37" fmla="*/ 1443 h 1689"/>
                <a:gd name="T38" fmla="*/ 1210 w 2103"/>
                <a:gd name="T39" fmla="*/ 1466 h 1689"/>
                <a:gd name="T40" fmla="*/ 1210 w 2103"/>
                <a:gd name="T41" fmla="*/ 1392 h 1689"/>
                <a:gd name="T42" fmla="*/ 1392 w 2103"/>
                <a:gd name="T43" fmla="*/ 1352 h 1689"/>
                <a:gd name="T44" fmla="*/ 1392 w 2103"/>
                <a:gd name="T45" fmla="*/ 1296 h 1689"/>
                <a:gd name="T46" fmla="*/ 1477 w 2103"/>
                <a:gd name="T47" fmla="*/ 966 h 1689"/>
                <a:gd name="T48" fmla="*/ 1664 w 2103"/>
                <a:gd name="T49" fmla="*/ 818 h 1689"/>
                <a:gd name="T50" fmla="*/ 1761 w 2103"/>
                <a:gd name="T51" fmla="*/ 648 h 1689"/>
                <a:gd name="T52" fmla="*/ 1875 w 2103"/>
                <a:gd name="T53" fmla="*/ 466 h 1689"/>
                <a:gd name="T54" fmla="*/ 2039 w 2103"/>
                <a:gd name="T55" fmla="*/ 296 h 1689"/>
                <a:gd name="T56" fmla="*/ 2079 w 2103"/>
                <a:gd name="T57" fmla="*/ 199 h 1689"/>
                <a:gd name="T58" fmla="*/ 2028 w 2103"/>
                <a:gd name="T59" fmla="*/ 120 h 1689"/>
                <a:gd name="T60" fmla="*/ 1608 w 2103"/>
                <a:gd name="T61" fmla="*/ 273 h 1689"/>
                <a:gd name="T62" fmla="*/ 1261 w 2103"/>
                <a:gd name="T63" fmla="*/ 216 h 1689"/>
                <a:gd name="T64" fmla="*/ 943 w 2103"/>
                <a:gd name="T65" fmla="*/ 74 h 1689"/>
                <a:gd name="T66" fmla="*/ 699 w 2103"/>
                <a:gd name="T67" fmla="*/ 40 h 1689"/>
                <a:gd name="T68" fmla="*/ 522 w 2103"/>
                <a:gd name="T69" fmla="*/ 216 h 1689"/>
                <a:gd name="T70" fmla="*/ 369 w 2103"/>
                <a:gd name="T71" fmla="*/ 165 h 1689"/>
                <a:gd name="T72" fmla="*/ 312 w 2103"/>
                <a:gd name="T73" fmla="*/ 273 h 1689"/>
                <a:gd name="T74" fmla="*/ 255 w 2103"/>
                <a:gd name="T75" fmla="*/ 250 h 1689"/>
                <a:gd name="T76" fmla="*/ 108 w 2103"/>
                <a:gd name="T77" fmla="*/ 307 h 1689"/>
                <a:gd name="T78" fmla="*/ 5 w 2103"/>
                <a:gd name="T79" fmla="*/ 375 h 1689"/>
                <a:gd name="T80" fmla="*/ 34 w 2103"/>
                <a:gd name="T81" fmla="*/ 540 h 1689"/>
                <a:gd name="T82" fmla="*/ 221 w 2103"/>
                <a:gd name="T83" fmla="*/ 398 h 1689"/>
                <a:gd name="T84" fmla="*/ 182 w 2103"/>
                <a:gd name="T85" fmla="*/ 336 h 1689"/>
                <a:gd name="T86" fmla="*/ 244 w 2103"/>
                <a:gd name="T87" fmla="*/ 341 h 1689"/>
                <a:gd name="T88" fmla="*/ 1062 w 2103"/>
                <a:gd name="T89" fmla="*/ 1239 h 1689"/>
                <a:gd name="T90" fmla="*/ 1102 w 2103"/>
                <a:gd name="T91" fmla="*/ 1313 h 1689"/>
                <a:gd name="T92" fmla="*/ 1085 w 2103"/>
                <a:gd name="T93" fmla="*/ 1347 h 1689"/>
                <a:gd name="T94" fmla="*/ 841 w 2103"/>
                <a:gd name="T95" fmla="*/ 1313 h 1689"/>
                <a:gd name="T96" fmla="*/ 767 w 2103"/>
                <a:gd name="T97" fmla="*/ 1108 h 1689"/>
                <a:gd name="T98" fmla="*/ 1056 w 2103"/>
                <a:gd name="T99" fmla="*/ 1176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3" h="1689">
                  <a:moveTo>
                    <a:pt x="34" y="540"/>
                  </a:moveTo>
                  <a:lnTo>
                    <a:pt x="34" y="540"/>
                  </a:lnTo>
                  <a:cubicBezTo>
                    <a:pt x="96" y="517"/>
                    <a:pt x="96" y="517"/>
                    <a:pt x="96" y="517"/>
                  </a:cubicBezTo>
                  <a:cubicBezTo>
                    <a:pt x="119" y="512"/>
                    <a:pt x="147" y="483"/>
                    <a:pt x="170" y="472"/>
                  </a:cubicBezTo>
                  <a:cubicBezTo>
                    <a:pt x="187" y="466"/>
                    <a:pt x="193" y="438"/>
                    <a:pt x="216" y="432"/>
                  </a:cubicBezTo>
                  <a:cubicBezTo>
                    <a:pt x="233" y="421"/>
                    <a:pt x="255" y="466"/>
                    <a:pt x="272" y="478"/>
                  </a:cubicBezTo>
                  <a:cubicBezTo>
                    <a:pt x="301" y="489"/>
                    <a:pt x="335" y="478"/>
                    <a:pt x="363" y="478"/>
                  </a:cubicBezTo>
                  <a:cubicBezTo>
                    <a:pt x="363" y="478"/>
                    <a:pt x="363" y="478"/>
                    <a:pt x="369" y="478"/>
                  </a:cubicBezTo>
                  <a:cubicBezTo>
                    <a:pt x="369" y="483"/>
                    <a:pt x="369" y="489"/>
                    <a:pt x="363" y="489"/>
                  </a:cubicBezTo>
                  <a:cubicBezTo>
                    <a:pt x="363" y="506"/>
                    <a:pt x="324" y="540"/>
                    <a:pt x="324" y="563"/>
                  </a:cubicBezTo>
                  <a:cubicBezTo>
                    <a:pt x="324" y="591"/>
                    <a:pt x="369" y="591"/>
                    <a:pt x="392" y="597"/>
                  </a:cubicBezTo>
                  <a:cubicBezTo>
                    <a:pt x="392" y="614"/>
                    <a:pt x="363" y="620"/>
                    <a:pt x="363" y="642"/>
                  </a:cubicBezTo>
                  <a:cubicBezTo>
                    <a:pt x="380" y="688"/>
                    <a:pt x="380" y="711"/>
                    <a:pt x="335" y="722"/>
                  </a:cubicBezTo>
                  <a:cubicBezTo>
                    <a:pt x="335" y="745"/>
                    <a:pt x="397" y="750"/>
                    <a:pt x="409" y="756"/>
                  </a:cubicBezTo>
                  <a:cubicBezTo>
                    <a:pt x="432" y="767"/>
                    <a:pt x="432" y="767"/>
                    <a:pt x="460" y="756"/>
                  </a:cubicBezTo>
                  <a:cubicBezTo>
                    <a:pt x="477" y="756"/>
                    <a:pt x="488" y="796"/>
                    <a:pt x="494" y="813"/>
                  </a:cubicBezTo>
                  <a:cubicBezTo>
                    <a:pt x="500" y="824"/>
                    <a:pt x="511" y="830"/>
                    <a:pt x="522" y="836"/>
                  </a:cubicBezTo>
                  <a:cubicBezTo>
                    <a:pt x="528" y="841"/>
                    <a:pt x="562" y="847"/>
                    <a:pt x="562" y="852"/>
                  </a:cubicBezTo>
                  <a:cubicBezTo>
                    <a:pt x="579" y="858"/>
                    <a:pt x="528" y="904"/>
                    <a:pt x="522" y="909"/>
                  </a:cubicBezTo>
                  <a:cubicBezTo>
                    <a:pt x="522" y="921"/>
                    <a:pt x="437" y="966"/>
                    <a:pt x="426" y="960"/>
                  </a:cubicBezTo>
                  <a:cubicBezTo>
                    <a:pt x="409" y="955"/>
                    <a:pt x="380" y="938"/>
                    <a:pt x="369" y="926"/>
                  </a:cubicBezTo>
                  <a:cubicBezTo>
                    <a:pt x="358" y="909"/>
                    <a:pt x="369" y="887"/>
                    <a:pt x="363" y="870"/>
                  </a:cubicBezTo>
                  <a:cubicBezTo>
                    <a:pt x="341" y="864"/>
                    <a:pt x="312" y="858"/>
                    <a:pt x="295" y="858"/>
                  </a:cubicBezTo>
                  <a:cubicBezTo>
                    <a:pt x="267" y="852"/>
                    <a:pt x="267" y="847"/>
                    <a:pt x="255" y="875"/>
                  </a:cubicBezTo>
                  <a:cubicBezTo>
                    <a:pt x="250" y="887"/>
                    <a:pt x="244" y="904"/>
                    <a:pt x="227" y="921"/>
                  </a:cubicBezTo>
                  <a:cubicBezTo>
                    <a:pt x="199" y="949"/>
                    <a:pt x="193" y="960"/>
                    <a:pt x="227" y="995"/>
                  </a:cubicBezTo>
                  <a:cubicBezTo>
                    <a:pt x="244" y="1012"/>
                    <a:pt x="244" y="1029"/>
                    <a:pt x="255" y="1051"/>
                  </a:cubicBezTo>
                  <a:cubicBezTo>
                    <a:pt x="272" y="1068"/>
                    <a:pt x="295" y="1046"/>
                    <a:pt x="306" y="1034"/>
                  </a:cubicBezTo>
                  <a:cubicBezTo>
                    <a:pt x="318" y="1023"/>
                    <a:pt x="329" y="1023"/>
                    <a:pt x="341" y="1017"/>
                  </a:cubicBezTo>
                  <a:cubicBezTo>
                    <a:pt x="352" y="1006"/>
                    <a:pt x="358" y="989"/>
                    <a:pt x="375" y="989"/>
                  </a:cubicBezTo>
                  <a:cubicBezTo>
                    <a:pt x="409" y="995"/>
                    <a:pt x="409" y="995"/>
                    <a:pt x="409" y="995"/>
                  </a:cubicBezTo>
                  <a:cubicBezTo>
                    <a:pt x="409" y="1000"/>
                    <a:pt x="409" y="1000"/>
                    <a:pt x="409" y="1000"/>
                  </a:cubicBezTo>
                  <a:cubicBezTo>
                    <a:pt x="392" y="1023"/>
                    <a:pt x="352" y="1063"/>
                    <a:pt x="352" y="1091"/>
                  </a:cubicBezTo>
                  <a:cubicBezTo>
                    <a:pt x="363" y="1102"/>
                    <a:pt x="380" y="1097"/>
                    <a:pt x="386" y="1114"/>
                  </a:cubicBezTo>
                  <a:cubicBezTo>
                    <a:pt x="380" y="1154"/>
                    <a:pt x="380" y="1154"/>
                    <a:pt x="380" y="1154"/>
                  </a:cubicBezTo>
                  <a:cubicBezTo>
                    <a:pt x="426" y="1154"/>
                    <a:pt x="471" y="1154"/>
                    <a:pt x="471" y="1159"/>
                  </a:cubicBezTo>
                  <a:cubicBezTo>
                    <a:pt x="488" y="1171"/>
                    <a:pt x="517" y="1210"/>
                    <a:pt x="556" y="1239"/>
                  </a:cubicBezTo>
                  <a:cubicBezTo>
                    <a:pt x="602" y="1262"/>
                    <a:pt x="653" y="1273"/>
                    <a:pt x="659" y="1279"/>
                  </a:cubicBezTo>
                  <a:cubicBezTo>
                    <a:pt x="664" y="1284"/>
                    <a:pt x="681" y="1318"/>
                    <a:pt x="681" y="1318"/>
                  </a:cubicBezTo>
                  <a:cubicBezTo>
                    <a:pt x="699" y="1352"/>
                    <a:pt x="699" y="1352"/>
                    <a:pt x="699" y="1352"/>
                  </a:cubicBezTo>
                  <a:cubicBezTo>
                    <a:pt x="710" y="1375"/>
                    <a:pt x="710" y="1375"/>
                    <a:pt x="710" y="1375"/>
                  </a:cubicBezTo>
                  <a:lnTo>
                    <a:pt x="710" y="1375"/>
                  </a:lnTo>
                  <a:cubicBezTo>
                    <a:pt x="738" y="1387"/>
                    <a:pt x="738" y="1387"/>
                    <a:pt x="738" y="1387"/>
                  </a:cubicBezTo>
                  <a:cubicBezTo>
                    <a:pt x="738" y="1404"/>
                    <a:pt x="733" y="1421"/>
                    <a:pt x="761" y="1421"/>
                  </a:cubicBezTo>
                  <a:cubicBezTo>
                    <a:pt x="761" y="1449"/>
                    <a:pt x="738" y="1472"/>
                    <a:pt x="755" y="1489"/>
                  </a:cubicBezTo>
                  <a:cubicBezTo>
                    <a:pt x="778" y="1512"/>
                    <a:pt x="829" y="1455"/>
                    <a:pt x="829" y="1432"/>
                  </a:cubicBezTo>
                  <a:cubicBezTo>
                    <a:pt x="835" y="1404"/>
                    <a:pt x="858" y="1392"/>
                    <a:pt x="880" y="1421"/>
                  </a:cubicBezTo>
                  <a:cubicBezTo>
                    <a:pt x="892" y="1432"/>
                    <a:pt x="926" y="1432"/>
                    <a:pt x="926" y="1460"/>
                  </a:cubicBezTo>
                  <a:cubicBezTo>
                    <a:pt x="926" y="1523"/>
                    <a:pt x="926" y="1523"/>
                    <a:pt x="926" y="1523"/>
                  </a:cubicBezTo>
                  <a:cubicBezTo>
                    <a:pt x="926" y="1563"/>
                    <a:pt x="960" y="1574"/>
                    <a:pt x="977" y="1614"/>
                  </a:cubicBezTo>
                  <a:cubicBezTo>
                    <a:pt x="988" y="1637"/>
                    <a:pt x="1005" y="1591"/>
                    <a:pt x="1028" y="1608"/>
                  </a:cubicBezTo>
                  <a:cubicBezTo>
                    <a:pt x="1068" y="1637"/>
                    <a:pt x="1051" y="1688"/>
                    <a:pt x="1102" y="1614"/>
                  </a:cubicBezTo>
                  <a:cubicBezTo>
                    <a:pt x="1147" y="1546"/>
                    <a:pt x="1187" y="1631"/>
                    <a:pt x="1238" y="1614"/>
                  </a:cubicBezTo>
                  <a:lnTo>
                    <a:pt x="1238" y="1614"/>
                  </a:lnTo>
                  <a:cubicBezTo>
                    <a:pt x="1272" y="1568"/>
                    <a:pt x="1272" y="1568"/>
                    <a:pt x="1272" y="1568"/>
                  </a:cubicBezTo>
                  <a:cubicBezTo>
                    <a:pt x="1284" y="1512"/>
                    <a:pt x="1284" y="1512"/>
                    <a:pt x="1284" y="1512"/>
                  </a:cubicBezTo>
                  <a:cubicBezTo>
                    <a:pt x="1289" y="1500"/>
                    <a:pt x="1289" y="1449"/>
                    <a:pt x="1284" y="1443"/>
                  </a:cubicBezTo>
                  <a:cubicBezTo>
                    <a:pt x="1284" y="1438"/>
                    <a:pt x="1267" y="1421"/>
                    <a:pt x="1261" y="1426"/>
                  </a:cubicBezTo>
                  <a:cubicBezTo>
                    <a:pt x="1244" y="1449"/>
                    <a:pt x="1238" y="1472"/>
                    <a:pt x="1215" y="1489"/>
                  </a:cubicBezTo>
                  <a:cubicBezTo>
                    <a:pt x="1204" y="1495"/>
                    <a:pt x="1210" y="1466"/>
                    <a:pt x="1210" y="1466"/>
                  </a:cubicBezTo>
                  <a:cubicBezTo>
                    <a:pt x="1210" y="1449"/>
                    <a:pt x="1199" y="1455"/>
                    <a:pt x="1187" y="1449"/>
                  </a:cubicBezTo>
                  <a:cubicBezTo>
                    <a:pt x="1181" y="1449"/>
                    <a:pt x="1176" y="1415"/>
                    <a:pt x="1176" y="1409"/>
                  </a:cubicBezTo>
                  <a:cubicBezTo>
                    <a:pt x="1176" y="1398"/>
                    <a:pt x="1199" y="1398"/>
                    <a:pt x="1210" y="1392"/>
                  </a:cubicBezTo>
                  <a:cubicBezTo>
                    <a:pt x="1227" y="1370"/>
                    <a:pt x="1278" y="1301"/>
                    <a:pt x="1301" y="1347"/>
                  </a:cubicBezTo>
                  <a:cubicBezTo>
                    <a:pt x="1318" y="1370"/>
                    <a:pt x="1318" y="1381"/>
                    <a:pt x="1352" y="1370"/>
                  </a:cubicBezTo>
                  <a:cubicBezTo>
                    <a:pt x="1363" y="1370"/>
                    <a:pt x="1380" y="1352"/>
                    <a:pt x="1392" y="1352"/>
                  </a:cubicBezTo>
                  <a:cubicBezTo>
                    <a:pt x="1397" y="1347"/>
                    <a:pt x="1414" y="1358"/>
                    <a:pt x="1414" y="1341"/>
                  </a:cubicBezTo>
                  <a:cubicBezTo>
                    <a:pt x="1414" y="1336"/>
                    <a:pt x="1414" y="1301"/>
                    <a:pt x="1409" y="1301"/>
                  </a:cubicBezTo>
                  <a:cubicBezTo>
                    <a:pt x="1397" y="1307"/>
                    <a:pt x="1392" y="1324"/>
                    <a:pt x="1392" y="1296"/>
                  </a:cubicBezTo>
                  <a:cubicBezTo>
                    <a:pt x="1392" y="1267"/>
                    <a:pt x="1363" y="1216"/>
                    <a:pt x="1397" y="1210"/>
                  </a:cubicBezTo>
                  <a:cubicBezTo>
                    <a:pt x="1431" y="1205"/>
                    <a:pt x="1454" y="1188"/>
                    <a:pt x="1443" y="1148"/>
                  </a:cubicBezTo>
                  <a:cubicBezTo>
                    <a:pt x="1414" y="1068"/>
                    <a:pt x="1511" y="1046"/>
                    <a:pt x="1477" y="966"/>
                  </a:cubicBezTo>
                  <a:cubicBezTo>
                    <a:pt x="1465" y="932"/>
                    <a:pt x="1488" y="858"/>
                    <a:pt x="1528" y="852"/>
                  </a:cubicBezTo>
                  <a:cubicBezTo>
                    <a:pt x="1551" y="852"/>
                    <a:pt x="1556" y="875"/>
                    <a:pt x="1585" y="875"/>
                  </a:cubicBezTo>
                  <a:cubicBezTo>
                    <a:pt x="1619" y="870"/>
                    <a:pt x="1647" y="847"/>
                    <a:pt x="1664" y="818"/>
                  </a:cubicBezTo>
                  <a:cubicBezTo>
                    <a:pt x="1693" y="796"/>
                    <a:pt x="1733" y="813"/>
                    <a:pt x="1733" y="767"/>
                  </a:cubicBezTo>
                  <a:cubicBezTo>
                    <a:pt x="1727" y="716"/>
                    <a:pt x="1715" y="739"/>
                    <a:pt x="1744" y="699"/>
                  </a:cubicBezTo>
                  <a:cubicBezTo>
                    <a:pt x="1755" y="682"/>
                    <a:pt x="1744" y="671"/>
                    <a:pt x="1761" y="648"/>
                  </a:cubicBezTo>
                  <a:cubicBezTo>
                    <a:pt x="1778" y="631"/>
                    <a:pt x="1818" y="625"/>
                    <a:pt x="1835" y="608"/>
                  </a:cubicBezTo>
                  <a:cubicBezTo>
                    <a:pt x="1841" y="597"/>
                    <a:pt x="1892" y="534"/>
                    <a:pt x="1886" y="523"/>
                  </a:cubicBezTo>
                  <a:cubicBezTo>
                    <a:pt x="1880" y="495"/>
                    <a:pt x="1869" y="506"/>
                    <a:pt x="1875" y="466"/>
                  </a:cubicBezTo>
                  <a:cubicBezTo>
                    <a:pt x="1875" y="455"/>
                    <a:pt x="1886" y="404"/>
                    <a:pt x="1892" y="404"/>
                  </a:cubicBezTo>
                  <a:cubicBezTo>
                    <a:pt x="1931" y="404"/>
                    <a:pt x="1943" y="404"/>
                    <a:pt x="1977" y="387"/>
                  </a:cubicBezTo>
                  <a:cubicBezTo>
                    <a:pt x="2017" y="358"/>
                    <a:pt x="2022" y="336"/>
                    <a:pt x="2039" y="296"/>
                  </a:cubicBezTo>
                  <a:cubicBezTo>
                    <a:pt x="2102" y="256"/>
                    <a:pt x="2102" y="256"/>
                    <a:pt x="2102" y="256"/>
                  </a:cubicBezTo>
                  <a:lnTo>
                    <a:pt x="2102" y="256"/>
                  </a:lnTo>
                  <a:cubicBezTo>
                    <a:pt x="2096" y="233"/>
                    <a:pt x="2102" y="211"/>
                    <a:pt x="2079" y="199"/>
                  </a:cubicBezTo>
                  <a:cubicBezTo>
                    <a:pt x="2051" y="188"/>
                    <a:pt x="2039" y="182"/>
                    <a:pt x="2039" y="154"/>
                  </a:cubicBezTo>
                  <a:cubicBezTo>
                    <a:pt x="2045" y="148"/>
                    <a:pt x="2034" y="125"/>
                    <a:pt x="2028" y="120"/>
                  </a:cubicBezTo>
                  <a:lnTo>
                    <a:pt x="2028" y="120"/>
                  </a:lnTo>
                  <a:cubicBezTo>
                    <a:pt x="1965" y="108"/>
                    <a:pt x="1926" y="193"/>
                    <a:pt x="1869" y="205"/>
                  </a:cubicBezTo>
                  <a:cubicBezTo>
                    <a:pt x="1767" y="233"/>
                    <a:pt x="1767" y="233"/>
                    <a:pt x="1767" y="233"/>
                  </a:cubicBezTo>
                  <a:cubicBezTo>
                    <a:pt x="1733" y="245"/>
                    <a:pt x="1647" y="267"/>
                    <a:pt x="1608" y="273"/>
                  </a:cubicBezTo>
                  <a:cubicBezTo>
                    <a:pt x="1551" y="279"/>
                    <a:pt x="1522" y="262"/>
                    <a:pt x="1471" y="256"/>
                  </a:cubicBezTo>
                  <a:cubicBezTo>
                    <a:pt x="1443" y="256"/>
                    <a:pt x="1420" y="284"/>
                    <a:pt x="1380" y="279"/>
                  </a:cubicBezTo>
                  <a:cubicBezTo>
                    <a:pt x="1341" y="267"/>
                    <a:pt x="1295" y="245"/>
                    <a:pt x="1261" y="216"/>
                  </a:cubicBezTo>
                  <a:cubicBezTo>
                    <a:pt x="1221" y="188"/>
                    <a:pt x="1170" y="182"/>
                    <a:pt x="1125" y="142"/>
                  </a:cubicBezTo>
                  <a:cubicBezTo>
                    <a:pt x="1102" y="120"/>
                    <a:pt x="1085" y="120"/>
                    <a:pt x="1051" y="108"/>
                  </a:cubicBezTo>
                  <a:cubicBezTo>
                    <a:pt x="1005" y="103"/>
                    <a:pt x="1000" y="63"/>
                    <a:pt x="943" y="74"/>
                  </a:cubicBezTo>
                  <a:cubicBezTo>
                    <a:pt x="920" y="80"/>
                    <a:pt x="863" y="57"/>
                    <a:pt x="852" y="29"/>
                  </a:cubicBezTo>
                  <a:cubicBezTo>
                    <a:pt x="841" y="0"/>
                    <a:pt x="852" y="0"/>
                    <a:pt x="812" y="17"/>
                  </a:cubicBezTo>
                  <a:cubicBezTo>
                    <a:pt x="767" y="34"/>
                    <a:pt x="750" y="40"/>
                    <a:pt x="699" y="40"/>
                  </a:cubicBezTo>
                  <a:cubicBezTo>
                    <a:pt x="619" y="40"/>
                    <a:pt x="630" y="23"/>
                    <a:pt x="573" y="86"/>
                  </a:cubicBezTo>
                  <a:cubicBezTo>
                    <a:pt x="556" y="108"/>
                    <a:pt x="517" y="114"/>
                    <a:pt x="505" y="142"/>
                  </a:cubicBezTo>
                  <a:cubicBezTo>
                    <a:pt x="494" y="165"/>
                    <a:pt x="522" y="193"/>
                    <a:pt x="522" y="216"/>
                  </a:cubicBezTo>
                  <a:cubicBezTo>
                    <a:pt x="483" y="216"/>
                    <a:pt x="443" y="148"/>
                    <a:pt x="397" y="165"/>
                  </a:cubicBezTo>
                  <a:cubicBezTo>
                    <a:pt x="380" y="171"/>
                    <a:pt x="375" y="171"/>
                    <a:pt x="369" y="165"/>
                  </a:cubicBezTo>
                  <a:lnTo>
                    <a:pt x="369" y="165"/>
                  </a:lnTo>
                  <a:cubicBezTo>
                    <a:pt x="363" y="216"/>
                    <a:pt x="363" y="216"/>
                    <a:pt x="363" y="216"/>
                  </a:cubicBezTo>
                  <a:cubicBezTo>
                    <a:pt x="369" y="233"/>
                    <a:pt x="363" y="245"/>
                    <a:pt x="358" y="256"/>
                  </a:cubicBezTo>
                  <a:cubicBezTo>
                    <a:pt x="346" y="262"/>
                    <a:pt x="318" y="267"/>
                    <a:pt x="312" y="273"/>
                  </a:cubicBezTo>
                  <a:cubicBezTo>
                    <a:pt x="312" y="273"/>
                    <a:pt x="312" y="279"/>
                    <a:pt x="306" y="279"/>
                  </a:cubicBezTo>
                  <a:cubicBezTo>
                    <a:pt x="301" y="319"/>
                    <a:pt x="261" y="262"/>
                    <a:pt x="261" y="250"/>
                  </a:cubicBezTo>
                  <a:lnTo>
                    <a:pt x="255" y="250"/>
                  </a:lnTo>
                  <a:cubicBezTo>
                    <a:pt x="250" y="267"/>
                    <a:pt x="210" y="290"/>
                    <a:pt x="199" y="279"/>
                  </a:cubicBezTo>
                  <a:cubicBezTo>
                    <a:pt x="182" y="262"/>
                    <a:pt x="164" y="267"/>
                    <a:pt x="136" y="267"/>
                  </a:cubicBezTo>
                  <a:cubicBezTo>
                    <a:pt x="130" y="296"/>
                    <a:pt x="142" y="307"/>
                    <a:pt x="108" y="307"/>
                  </a:cubicBezTo>
                  <a:cubicBezTo>
                    <a:pt x="96" y="307"/>
                    <a:pt x="56" y="336"/>
                    <a:pt x="51" y="347"/>
                  </a:cubicBezTo>
                  <a:lnTo>
                    <a:pt x="51" y="353"/>
                  </a:lnTo>
                  <a:cubicBezTo>
                    <a:pt x="45" y="364"/>
                    <a:pt x="17" y="370"/>
                    <a:pt x="5" y="375"/>
                  </a:cubicBezTo>
                  <a:cubicBezTo>
                    <a:pt x="0" y="381"/>
                    <a:pt x="22" y="421"/>
                    <a:pt x="22" y="438"/>
                  </a:cubicBezTo>
                  <a:cubicBezTo>
                    <a:pt x="17" y="466"/>
                    <a:pt x="22" y="483"/>
                    <a:pt x="22" y="512"/>
                  </a:cubicBezTo>
                  <a:cubicBezTo>
                    <a:pt x="34" y="540"/>
                    <a:pt x="34" y="540"/>
                    <a:pt x="34" y="540"/>
                  </a:cubicBezTo>
                  <a:close/>
                  <a:moveTo>
                    <a:pt x="227" y="387"/>
                  </a:moveTo>
                  <a:lnTo>
                    <a:pt x="227" y="387"/>
                  </a:lnTo>
                  <a:cubicBezTo>
                    <a:pt x="221" y="398"/>
                    <a:pt x="221" y="398"/>
                    <a:pt x="221" y="398"/>
                  </a:cubicBezTo>
                  <a:cubicBezTo>
                    <a:pt x="210" y="409"/>
                    <a:pt x="187" y="415"/>
                    <a:pt x="187" y="398"/>
                  </a:cubicBezTo>
                  <a:cubicBezTo>
                    <a:pt x="187" y="387"/>
                    <a:pt x="193" y="370"/>
                    <a:pt x="187" y="358"/>
                  </a:cubicBezTo>
                  <a:cubicBezTo>
                    <a:pt x="182" y="353"/>
                    <a:pt x="176" y="341"/>
                    <a:pt x="182" y="336"/>
                  </a:cubicBezTo>
                  <a:cubicBezTo>
                    <a:pt x="182" y="330"/>
                    <a:pt x="210" y="330"/>
                    <a:pt x="216" y="324"/>
                  </a:cubicBezTo>
                  <a:cubicBezTo>
                    <a:pt x="221" y="319"/>
                    <a:pt x="227" y="324"/>
                    <a:pt x="233" y="330"/>
                  </a:cubicBezTo>
                  <a:cubicBezTo>
                    <a:pt x="233" y="330"/>
                    <a:pt x="244" y="336"/>
                    <a:pt x="244" y="341"/>
                  </a:cubicBezTo>
                  <a:cubicBezTo>
                    <a:pt x="244" y="347"/>
                    <a:pt x="238" y="358"/>
                    <a:pt x="238" y="364"/>
                  </a:cubicBezTo>
                  <a:cubicBezTo>
                    <a:pt x="233" y="370"/>
                    <a:pt x="227" y="381"/>
                    <a:pt x="227" y="387"/>
                  </a:cubicBezTo>
                  <a:close/>
                  <a:moveTo>
                    <a:pt x="1062" y="1239"/>
                  </a:moveTo>
                  <a:lnTo>
                    <a:pt x="1062" y="1239"/>
                  </a:lnTo>
                  <a:cubicBezTo>
                    <a:pt x="1045" y="1250"/>
                    <a:pt x="1045" y="1250"/>
                    <a:pt x="1045" y="1250"/>
                  </a:cubicBezTo>
                  <a:cubicBezTo>
                    <a:pt x="1000" y="1296"/>
                    <a:pt x="1056" y="1324"/>
                    <a:pt x="1102" y="1313"/>
                  </a:cubicBezTo>
                  <a:cubicBezTo>
                    <a:pt x="1108" y="1307"/>
                    <a:pt x="1119" y="1290"/>
                    <a:pt x="1125" y="1296"/>
                  </a:cubicBezTo>
                  <a:cubicBezTo>
                    <a:pt x="1130" y="1296"/>
                    <a:pt x="1136" y="1347"/>
                    <a:pt x="1136" y="1352"/>
                  </a:cubicBezTo>
                  <a:cubicBezTo>
                    <a:pt x="1130" y="1375"/>
                    <a:pt x="1096" y="1352"/>
                    <a:pt x="1085" y="1347"/>
                  </a:cubicBezTo>
                  <a:cubicBezTo>
                    <a:pt x="1062" y="1336"/>
                    <a:pt x="1022" y="1358"/>
                    <a:pt x="994" y="1347"/>
                  </a:cubicBezTo>
                  <a:cubicBezTo>
                    <a:pt x="960" y="1336"/>
                    <a:pt x="960" y="1301"/>
                    <a:pt x="909" y="1318"/>
                  </a:cubicBezTo>
                  <a:cubicBezTo>
                    <a:pt x="875" y="1330"/>
                    <a:pt x="875" y="1330"/>
                    <a:pt x="841" y="1313"/>
                  </a:cubicBezTo>
                  <a:cubicBezTo>
                    <a:pt x="823" y="1307"/>
                    <a:pt x="806" y="1273"/>
                    <a:pt x="784" y="1256"/>
                  </a:cubicBezTo>
                  <a:cubicBezTo>
                    <a:pt x="772" y="1239"/>
                    <a:pt x="715" y="1193"/>
                    <a:pt x="721" y="1182"/>
                  </a:cubicBezTo>
                  <a:cubicBezTo>
                    <a:pt x="738" y="1165"/>
                    <a:pt x="755" y="1131"/>
                    <a:pt x="767" y="1108"/>
                  </a:cubicBezTo>
                  <a:cubicBezTo>
                    <a:pt x="784" y="1063"/>
                    <a:pt x="818" y="1102"/>
                    <a:pt x="852" y="1114"/>
                  </a:cubicBezTo>
                  <a:cubicBezTo>
                    <a:pt x="892" y="1120"/>
                    <a:pt x="949" y="1148"/>
                    <a:pt x="994" y="1148"/>
                  </a:cubicBezTo>
                  <a:cubicBezTo>
                    <a:pt x="1034" y="1148"/>
                    <a:pt x="1028" y="1165"/>
                    <a:pt x="1056" y="1176"/>
                  </a:cubicBezTo>
                  <a:cubicBezTo>
                    <a:pt x="1068" y="1182"/>
                    <a:pt x="1079" y="1176"/>
                    <a:pt x="1091" y="1176"/>
                  </a:cubicBezTo>
                  <a:cubicBezTo>
                    <a:pt x="1079" y="1193"/>
                    <a:pt x="1085" y="1222"/>
                    <a:pt x="1062" y="1239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154">
              <a:extLst>
                <a:ext uri="{FF2B5EF4-FFF2-40B4-BE49-F238E27FC236}">
                  <a16:creationId xmlns:a16="http://schemas.microsoft.com/office/drawing/2014/main" id="{28185D67-424D-2941-B0A5-4DBD24C5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8113" y="3324288"/>
              <a:ext cx="1454958" cy="899877"/>
            </a:xfrm>
            <a:custGeom>
              <a:avLst/>
              <a:gdLst>
                <a:gd name="T0" fmla="*/ 17 w 2102"/>
                <a:gd name="T1" fmla="*/ 579 h 1302"/>
                <a:gd name="T2" fmla="*/ 11 w 2102"/>
                <a:gd name="T3" fmla="*/ 687 h 1302"/>
                <a:gd name="T4" fmla="*/ 85 w 2102"/>
                <a:gd name="T5" fmla="*/ 738 h 1302"/>
                <a:gd name="T6" fmla="*/ 165 w 2102"/>
                <a:gd name="T7" fmla="*/ 852 h 1302"/>
                <a:gd name="T8" fmla="*/ 278 w 2102"/>
                <a:gd name="T9" fmla="*/ 846 h 1302"/>
                <a:gd name="T10" fmla="*/ 415 w 2102"/>
                <a:gd name="T11" fmla="*/ 801 h 1302"/>
                <a:gd name="T12" fmla="*/ 568 w 2102"/>
                <a:gd name="T13" fmla="*/ 824 h 1302"/>
                <a:gd name="T14" fmla="*/ 727 w 2102"/>
                <a:gd name="T15" fmla="*/ 937 h 1302"/>
                <a:gd name="T16" fmla="*/ 789 w 2102"/>
                <a:gd name="T17" fmla="*/ 1136 h 1302"/>
                <a:gd name="T18" fmla="*/ 869 w 2102"/>
                <a:gd name="T19" fmla="*/ 1227 h 1302"/>
                <a:gd name="T20" fmla="*/ 994 w 2102"/>
                <a:gd name="T21" fmla="*/ 1238 h 1302"/>
                <a:gd name="T22" fmla="*/ 1051 w 2102"/>
                <a:gd name="T23" fmla="*/ 1176 h 1302"/>
                <a:gd name="T24" fmla="*/ 1170 w 2102"/>
                <a:gd name="T25" fmla="*/ 1215 h 1302"/>
                <a:gd name="T26" fmla="*/ 1261 w 2102"/>
                <a:gd name="T27" fmla="*/ 1147 h 1302"/>
                <a:gd name="T28" fmla="*/ 1238 w 2102"/>
                <a:gd name="T29" fmla="*/ 1073 h 1302"/>
                <a:gd name="T30" fmla="*/ 1181 w 2102"/>
                <a:gd name="T31" fmla="*/ 1073 h 1302"/>
                <a:gd name="T32" fmla="*/ 1233 w 2102"/>
                <a:gd name="T33" fmla="*/ 1028 h 1302"/>
                <a:gd name="T34" fmla="*/ 1159 w 2102"/>
                <a:gd name="T35" fmla="*/ 1011 h 1302"/>
                <a:gd name="T36" fmla="*/ 1113 w 2102"/>
                <a:gd name="T37" fmla="*/ 886 h 1302"/>
                <a:gd name="T38" fmla="*/ 1324 w 2102"/>
                <a:gd name="T39" fmla="*/ 755 h 1302"/>
                <a:gd name="T40" fmla="*/ 1482 w 2102"/>
                <a:gd name="T41" fmla="*/ 585 h 1302"/>
                <a:gd name="T42" fmla="*/ 1584 w 2102"/>
                <a:gd name="T43" fmla="*/ 625 h 1302"/>
                <a:gd name="T44" fmla="*/ 1766 w 2102"/>
                <a:gd name="T45" fmla="*/ 653 h 1302"/>
                <a:gd name="T46" fmla="*/ 1754 w 2102"/>
                <a:gd name="T47" fmla="*/ 625 h 1302"/>
                <a:gd name="T48" fmla="*/ 1737 w 2102"/>
                <a:gd name="T49" fmla="*/ 488 h 1302"/>
                <a:gd name="T50" fmla="*/ 1783 w 2102"/>
                <a:gd name="T51" fmla="*/ 460 h 1302"/>
                <a:gd name="T52" fmla="*/ 1868 w 2102"/>
                <a:gd name="T53" fmla="*/ 380 h 1302"/>
                <a:gd name="T54" fmla="*/ 1987 w 2102"/>
                <a:gd name="T55" fmla="*/ 363 h 1302"/>
                <a:gd name="T56" fmla="*/ 2038 w 2102"/>
                <a:gd name="T57" fmla="*/ 392 h 1302"/>
                <a:gd name="T58" fmla="*/ 2090 w 2102"/>
                <a:gd name="T59" fmla="*/ 369 h 1302"/>
                <a:gd name="T60" fmla="*/ 2101 w 2102"/>
                <a:gd name="T61" fmla="*/ 278 h 1302"/>
                <a:gd name="T62" fmla="*/ 2067 w 2102"/>
                <a:gd name="T63" fmla="*/ 267 h 1302"/>
                <a:gd name="T64" fmla="*/ 1896 w 2102"/>
                <a:gd name="T65" fmla="*/ 176 h 1302"/>
                <a:gd name="T66" fmla="*/ 1646 w 2102"/>
                <a:gd name="T67" fmla="*/ 62 h 1302"/>
                <a:gd name="T68" fmla="*/ 1375 w 2102"/>
                <a:gd name="T69" fmla="*/ 119 h 1302"/>
                <a:gd name="T70" fmla="*/ 1278 w 2102"/>
                <a:gd name="T71" fmla="*/ 130 h 1302"/>
                <a:gd name="T72" fmla="*/ 1136 w 2102"/>
                <a:gd name="T73" fmla="*/ 102 h 1302"/>
                <a:gd name="T74" fmla="*/ 807 w 2102"/>
                <a:gd name="T75" fmla="*/ 216 h 1302"/>
                <a:gd name="T76" fmla="*/ 608 w 2102"/>
                <a:gd name="T77" fmla="*/ 210 h 1302"/>
                <a:gd name="T78" fmla="*/ 432 w 2102"/>
                <a:gd name="T79" fmla="*/ 227 h 1302"/>
                <a:gd name="T80" fmla="*/ 403 w 2102"/>
                <a:gd name="T81" fmla="*/ 306 h 1302"/>
                <a:gd name="T82" fmla="*/ 369 w 2102"/>
                <a:gd name="T83" fmla="*/ 397 h 1302"/>
                <a:gd name="T84" fmla="*/ 273 w 2102"/>
                <a:gd name="T85" fmla="*/ 426 h 1302"/>
                <a:gd name="T86" fmla="*/ 74 w 2102"/>
                <a:gd name="T87" fmla="*/ 568 h 1302"/>
                <a:gd name="T88" fmla="*/ 1959 w 2102"/>
                <a:gd name="T89" fmla="*/ 500 h 1302"/>
                <a:gd name="T90" fmla="*/ 1953 w 2102"/>
                <a:gd name="T91" fmla="*/ 511 h 1302"/>
                <a:gd name="T92" fmla="*/ 1919 w 2102"/>
                <a:gd name="T93" fmla="*/ 471 h 1302"/>
                <a:gd name="T94" fmla="*/ 1948 w 2102"/>
                <a:gd name="T95" fmla="*/ 437 h 1302"/>
                <a:gd name="T96" fmla="*/ 1976 w 2102"/>
                <a:gd name="T97" fmla="*/ 454 h 1302"/>
                <a:gd name="T98" fmla="*/ 1959 w 2102"/>
                <a:gd name="T99" fmla="*/ 5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2" h="1302">
                  <a:moveTo>
                    <a:pt x="17" y="579"/>
                  </a:moveTo>
                  <a:lnTo>
                    <a:pt x="17" y="579"/>
                  </a:lnTo>
                  <a:cubicBezTo>
                    <a:pt x="17" y="585"/>
                    <a:pt x="34" y="619"/>
                    <a:pt x="28" y="625"/>
                  </a:cubicBezTo>
                  <a:cubicBezTo>
                    <a:pt x="11" y="642"/>
                    <a:pt x="0" y="664"/>
                    <a:pt x="11" y="687"/>
                  </a:cubicBezTo>
                  <a:cubicBezTo>
                    <a:pt x="17" y="699"/>
                    <a:pt x="28" y="710"/>
                    <a:pt x="40" y="716"/>
                  </a:cubicBezTo>
                  <a:cubicBezTo>
                    <a:pt x="51" y="721"/>
                    <a:pt x="74" y="727"/>
                    <a:pt x="85" y="738"/>
                  </a:cubicBezTo>
                  <a:cubicBezTo>
                    <a:pt x="113" y="767"/>
                    <a:pt x="108" y="767"/>
                    <a:pt x="142" y="784"/>
                  </a:cubicBezTo>
                  <a:cubicBezTo>
                    <a:pt x="159" y="795"/>
                    <a:pt x="136" y="852"/>
                    <a:pt x="165" y="852"/>
                  </a:cubicBezTo>
                  <a:cubicBezTo>
                    <a:pt x="176" y="852"/>
                    <a:pt x="193" y="846"/>
                    <a:pt x="204" y="841"/>
                  </a:cubicBezTo>
                  <a:cubicBezTo>
                    <a:pt x="233" y="835"/>
                    <a:pt x="244" y="858"/>
                    <a:pt x="278" y="846"/>
                  </a:cubicBezTo>
                  <a:cubicBezTo>
                    <a:pt x="295" y="835"/>
                    <a:pt x="312" y="812"/>
                    <a:pt x="335" y="829"/>
                  </a:cubicBezTo>
                  <a:cubicBezTo>
                    <a:pt x="392" y="869"/>
                    <a:pt x="375" y="801"/>
                    <a:pt x="415" y="801"/>
                  </a:cubicBezTo>
                  <a:cubicBezTo>
                    <a:pt x="443" y="801"/>
                    <a:pt x="443" y="835"/>
                    <a:pt x="471" y="795"/>
                  </a:cubicBezTo>
                  <a:cubicBezTo>
                    <a:pt x="494" y="772"/>
                    <a:pt x="540" y="806"/>
                    <a:pt x="568" y="824"/>
                  </a:cubicBezTo>
                  <a:cubicBezTo>
                    <a:pt x="602" y="841"/>
                    <a:pt x="591" y="920"/>
                    <a:pt x="642" y="926"/>
                  </a:cubicBezTo>
                  <a:cubicBezTo>
                    <a:pt x="665" y="920"/>
                    <a:pt x="704" y="931"/>
                    <a:pt x="727" y="937"/>
                  </a:cubicBezTo>
                  <a:cubicBezTo>
                    <a:pt x="761" y="943"/>
                    <a:pt x="767" y="1005"/>
                    <a:pt x="773" y="1034"/>
                  </a:cubicBezTo>
                  <a:cubicBezTo>
                    <a:pt x="778" y="1062"/>
                    <a:pt x="773" y="1108"/>
                    <a:pt x="789" y="1136"/>
                  </a:cubicBezTo>
                  <a:cubicBezTo>
                    <a:pt x="801" y="1147"/>
                    <a:pt x="801" y="1153"/>
                    <a:pt x="812" y="1153"/>
                  </a:cubicBezTo>
                  <a:cubicBezTo>
                    <a:pt x="835" y="1153"/>
                    <a:pt x="841" y="1210"/>
                    <a:pt x="869" y="1227"/>
                  </a:cubicBezTo>
                  <a:cubicBezTo>
                    <a:pt x="915" y="1261"/>
                    <a:pt x="915" y="1176"/>
                    <a:pt x="937" y="1244"/>
                  </a:cubicBezTo>
                  <a:cubicBezTo>
                    <a:pt x="954" y="1284"/>
                    <a:pt x="971" y="1272"/>
                    <a:pt x="994" y="1238"/>
                  </a:cubicBezTo>
                  <a:cubicBezTo>
                    <a:pt x="1000" y="1221"/>
                    <a:pt x="1011" y="1221"/>
                    <a:pt x="1023" y="1210"/>
                  </a:cubicBezTo>
                  <a:cubicBezTo>
                    <a:pt x="1023" y="1204"/>
                    <a:pt x="1039" y="1125"/>
                    <a:pt x="1051" y="1176"/>
                  </a:cubicBezTo>
                  <a:cubicBezTo>
                    <a:pt x="1062" y="1227"/>
                    <a:pt x="1062" y="1301"/>
                    <a:pt x="1125" y="1261"/>
                  </a:cubicBezTo>
                  <a:cubicBezTo>
                    <a:pt x="1147" y="1250"/>
                    <a:pt x="1159" y="1238"/>
                    <a:pt x="1170" y="1215"/>
                  </a:cubicBezTo>
                  <a:cubicBezTo>
                    <a:pt x="1181" y="1204"/>
                    <a:pt x="1227" y="1255"/>
                    <a:pt x="1261" y="1215"/>
                  </a:cubicBezTo>
                  <a:cubicBezTo>
                    <a:pt x="1284" y="1193"/>
                    <a:pt x="1255" y="1170"/>
                    <a:pt x="1261" y="1147"/>
                  </a:cubicBezTo>
                  <a:cubicBezTo>
                    <a:pt x="1267" y="1136"/>
                    <a:pt x="1278" y="1113"/>
                    <a:pt x="1267" y="1096"/>
                  </a:cubicBezTo>
                  <a:cubicBezTo>
                    <a:pt x="1255" y="1091"/>
                    <a:pt x="1250" y="1073"/>
                    <a:pt x="1238" y="1073"/>
                  </a:cubicBezTo>
                  <a:cubicBezTo>
                    <a:pt x="1221" y="1073"/>
                    <a:pt x="1244" y="1119"/>
                    <a:pt x="1199" y="1119"/>
                  </a:cubicBezTo>
                  <a:cubicBezTo>
                    <a:pt x="1181" y="1119"/>
                    <a:pt x="1176" y="1073"/>
                    <a:pt x="1181" y="1073"/>
                  </a:cubicBezTo>
                  <a:cubicBezTo>
                    <a:pt x="1159" y="1073"/>
                    <a:pt x="1142" y="1056"/>
                    <a:pt x="1159" y="1039"/>
                  </a:cubicBezTo>
                  <a:cubicBezTo>
                    <a:pt x="1176" y="1022"/>
                    <a:pt x="1210" y="1079"/>
                    <a:pt x="1233" y="1028"/>
                  </a:cubicBezTo>
                  <a:cubicBezTo>
                    <a:pt x="1250" y="1000"/>
                    <a:pt x="1250" y="1011"/>
                    <a:pt x="1238" y="977"/>
                  </a:cubicBezTo>
                  <a:cubicBezTo>
                    <a:pt x="1227" y="937"/>
                    <a:pt x="1176" y="1000"/>
                    <a:pt x="1159" y="1011"/>
                  </a:cubicBezTo>
                  <a:cubicBezTo>
                    <a:pt x="1108" y="1051"/>
                    <a:pt x="1074" y="1039"/>
                    <a:pt x="1068" y="977"/>
                  </a:cubicBezTo>
                  <a:cubicBezTo>
                    <a:pt x="1091" y="960"/>
                    <a:pt x="1079" y="903"/>
                    <a:pt x="1113" y="886"/>
                  </a:cubicBezTo>
                  <a:cubicBezTo>
                    <a:pt x="1153" y="863"/>
                    <a:pt x="1187" y="824"/>
                    <a:pt x="1233" y="795"/>
                  </a:cubicBezTo>
                  <a:cubicBezTo>
                    <a:pt x="1267" y="772"/>
                    <a:pt x="1289" y="795"/>
                    <a:pt x="1324" y="755"/>
                  </a:cubicBezTo>
                  <a:cubicBezTo>
                    <a:pt x="1346" y="733"/>
                    <a:pt x="1380" y="716"/>
                    <a:pt x="1403" y="699"/>
                  </a:cubicBezTo>
                  <a:cubicBezTo>
                    <a:pt x="1437" y="670"/>
                    <a:pt x="1448" y="602"/>
                    <a:pt x="1482" y="585"/>
                  </a:cubicBezTo>
                  <a:cubicBezTo>
                    <a:pt x="1487" y="579"/>
                    <a:pt x="1533" y="591"/>
                    <a:pt x="1538" y="596"/>
                  </a:cubicBezTo>
                  <a:cubicBezTo>
                    <a:pt x="1550" y="636"/>
                    <a:pt x="1544" y="625"/>
                    <a:pt x="1584" y="625"/>
                  </a:cubicBezTo>
                  <a:cubicBezTo>
                    <a:pt x="1612" y="625"/>
                    <a:pt x="1641" y="642"/>
                    <a:pt x="1664" y="647"/>
                  </a:cubicBezTo>
                  <a:cubicBezTo>
                    <a:pt x="1698" y="659"/>
                    <a:pt x="1732" y="653"/>
                    <a:pt x="1766" y="653"/>
                  </a:cubicBezTo>
                  <a:lnTo>
                    <a:pt x="1766" y="653"/>
                  </a:lnTo>
                  <a:cubicBezTo>
                    <a:pt x="1754" y="625"/>
                    <a:pt x="1754" y="625"/>
                    <a:pt x="1754" y="625"/>
                  </a:cubicBezTo>
                  <a:cubicBezTo>
                    <a:pt x="1754" y="596"/>
                    <a:pt x="1749" y="579"/>
                    <a:pt x="1754" y="551"/>
                  </a:cubicBezTo>
                  <a:cubicBezTo>
                    <a:pt x="1754" y="534"/>
                    <a:pt x="1732" y="494"/>
                    <a:pt x="1737" y="488"/>
                  </a:cubicBezTo>
                  <a:cubicBezTo>
                    <a:pt x="1749" y="483"/>
                    <a:pt x="1777" y="477"/>
                    <a:pt x="1783" y="466"/>
                  </a:cubicBezTo>
                  <a:lnTo>
                    <a:pt x="1783" y="460"/>
                  </a:lnTo>
                  <a:cubicBezTo>
                    <a:pt x="1788" y="449"/>
                    <a:pt x="1828" y="420"/>
                    <a:pt x="1840" y="420"/>
                  </a:cubicBezTo>
                  <a:cubicBezTo>
                    <a:pt x="1874" y="420"/>
                    <a:pt x="1862" y="409"/>
                    <a:pt x="1868" y="380"/>
                  </a:cubicBezTo>
                  <a:cubicBezTo>
                    <a:pt x="1896" y="380"/>
                    <a:pt x="1914" y="375"/>
                    <a:pt x="1931" y="392"/>
                  </a:cubicBezTo>
                  <a:cubicBezTo>
                    <a:pt x="1942" y="403"/>
                    <a:pt x="1982" y="380"/>
                    <a:pt x="1987" y="363"/>
                  </a:cubicBezTo>
                  <a:lnTo>
                    <a:pt x="1993" y="363"/>
                  </a:lnTo>
                  <a:cubicBezTo>
                    <a:pt x="1993" y="375"/>
                    <a:pt x="2033" y="432"/>
                    <a:pt x="2038" y="392"/>
                  </a:cubicBezTo>
                  <a:cubicBezTo>
                    <a:pt x="2044" y="392"/>
                    <a:pt x="2044" y="386"/>
                    <a:pt x="2044" y="386"/>
                  </a:cubicBezTo>
                  <a:cubicBezTo>
                    <a:pt x="2050" y="380"/>
                    <a:pt x="2078" y="375"/>
                    <a:pt x="2090" y="369"/>
                  </a:cubicBezTo>
                  <a:cubicBezTo>
                    <a:pt x="2095" y="358"/>
                    <a:pt x="2101" y="346"/>
                    <a:pt x="2095" y="329"/>
                  </a:cubicBezTo>
                  <a:cubicBezTo>
                    <a:pt x="2101" y="278"/>
                    <a:pt x="2101" y="278"/>
                    <a:pt x="2101" y="278"/>
                  </a:cubicBezTo>
                  <a:lnTo>
                    <a:pt x="2101" y="278"/>
                  </a:lnTo>
                  <a:cubicBezTo>
                    <a:pt x="2090" y="278"/>
                    <a:pt x="2084" y="272"/>
                    <a:pt x="2067" y="267"/>
                  </a:cubicBezTo>
                  <a:cubicBezTo>
                    <a:pt x="2038" y="261"/>
                    <a:pt x="2022" y="221"/>
                    <a:pt x="1993" y="204"/>
                  </a:cubicBezTo>
                  <a:cubicBezTo>
                    <a:pt x="1965" y="193"/>
                    <a:pt x="1931" y="193"/>
                    <a:pt x="1896" y="176"/>
                  </a:cubicBezTo>
                  <a:cubicBezTo>
                    <a:pt x="1834" y="147"/>
                    <a:pt x="1737" y="204"/>
                    <a:pt x="1732" y="108"/>
                  </a:cubicBezTo>
                  <a:cubicBezTo>
                    <a:pt x="1726" y="68"/>
                    <a:pt x="1664" y="91"/>
                    <a:pt x="1646" y="62"/>
                  </a:cubicBezTo>
                  <a:cubicBezTo>
                    <a:pt x="1612" y="0"/>
                    <a:pt x="1561" y="22"/>
                    <a:pt x="1504" y="45"/>
                  </a:cubicBezTo>
                  <a:cubicBezTo>
                    <a:pt x="1453" y="56"/>
                    <a:pt x="1409" y="85"/>
                    <a:pt x="1375" y="119"/>
                  </a:cubicBezTo>
                  <a:cubicBezTo>
                    <a:pt x="1341" y="153"/>
                    <a:pt x="1301" y="221"/>
                    <a:pt x="1295" y="153"/>
                  </a:cubicBezTo>
                  <a:cubicBezTo>
                    <a:pt x="1289" y="142"/>
                    <a:pt x="1278" y="136"/>
                    <a:pt x="1278" y="130"/>
                  </a:cubicBezTo>
                  <a:cubicBezTo>
                    <a:pt x="1278" y="113"/>
                    <a:pt x="1335" y="85"/>
                    <a:pt x="1301" y="62"/>
                  </a:cubicBezTo>
                  <a:cubicBezTo>
                    <a:pt x="1289" y="56"/>
                    <a:pt x="1165" y="96"/>
                    <a:pt x="1136" y="102"/>
                  </a:cubicBezTo>
                  <a:cubicBezTo>
                    <a:pt x="1108" y="102"/>
                    <a:pt x="1108" y="136"/>
                    <a:pt x="1074" y="136"/>
                  </a:cubicBezTo>
                  <a:cubicBezTo>
                    <a:pt x="977" y="136"/>
                    <a:pt x="903" y="187"/>
                    <a:pt x="807" y="216"/>
                  </a:cubicBezTo>
                  <a:cubicBezTo>
                    <a:pt x="784" y="227"/>
                    <a:pt x="716" y="233"/>
                    <a:pt x="693" y="227"/>
                  </a:cubicBezTo>
                  <a:cubicBezTo>
                    <a:pt x="665" y="227"/>
                    <a:pt x="636" y="204"/>
                    <a:pt x="608" y="210"/>
                  </a:cubicBezTo>
                  <a:cubicBezTo>
                    <a:pt x="568" y="227"/>
                    <a:pt x="494" y="227"/>
                    <a:pt x="432" y="227"/>
                  </a:cubicBezTo>
                  <a:lnTo>
                    <a:pt x="432" y="227"/>
                  </a:lnTo>
                  <a:cubicBezTo>
                    <a:pt x="403" y="267"/>
                    <a:pt x="403" y="267"/>
                    <a:pt x="403" y="267"/>
                  </a:cubicBezTo>
                  <a:cubicBezTo>
                    <a:pt x="403" y="284"/>
                    <a:pt x="398" y="290"/>
                    <a:pt x="403" y="306"/>
                  </a:cubicBezTo>
                  <a:cubicBezTo>
                    <a:pt x="415" y="341"/>
                    <a:pt x="432" y="392"/>
                    <a:pt x="403" y="420"/>
                  </a:cubicBezTo>
                  <a:cubicBezTo>
                    <a:pt x="380" y="443"/>
                    <a:pt x="375" y="403"/>
                    <a:pt x="369" y="397"/>
                  </a:cubicBezTo>
                  <a:cubicBezTo>
                    <a:pt x="364" y="392"/>
                    <a:pt x="329" y="386"/>
                    <a:pt x="324" y="386"/>
                  </a:cubicBezTo>
                  <a:cubicBezTo>
                    <a:pt x="301" y="380"/>
                    <a:pt x="295" y="409"/>
                    <a:pt x="273" y="426"/>
                  </a:cubicBezTo>
                  <a:cubicBezTo>
                    <a:pt x="233" y="454"/>
                    <a:pt x="176" y="397"/>
                    <a:pt x="176" y="483"/>
                  </a:cubicBezTo>
                  <a:cubicBezTo>
                    <a:pt x="170" y="540"/>
                    <a:pt x="130" y="562"/>
                    <a:pt x="74" y="568"/>
                  </a:cubicBezTo>
                  <a:cubicBezTo>
                    <a:pt x="17" y="579"/>
                    <a:pt x="17" y="579"/>
                    <a:pt x="17" y="579"/>
                  </a:cubicBezTo>
                  <a:close/>
                  <a:moveTo>
                    <a:pt x="1959" y="500"/>
                  </a:moveTo>
                  <a:lnTo>
                    <a:pt x="1959" y="500"/>
                  </a:lnTo>
                  <a:cubicBezTo>
                    <a:pt x="1953" y="511"/>
                    <a:pt x="1953" y="511"/>
                    <a:pt x="1953" y="511"/>
                  </a:cubicBezTo>
                  <a:cubicBezTo>
                    <a:pt x="1942" y="522"/>
                    <a:pt x="1919" y="528"/>
                    <a:pt x="1919" y="511"/>
                  </a:cubicBezTo>
                  <a:cubicBezTo>
                    <a:pt x="1919" y="500"/>
                    <a:pt x="1925" y="483"/>
                    <a:pt x="1919" y="471"/>
                  </a:cubicBezTo>
                  <a:cubicBezTo>
                    <a:pt x="1914" y="466"/>
                    <a:pt x="1908" y="454"/>
                    <a:pt x="1914" y="449"/>
                  </a:cubicBezTo>
                  <a:cubicBezTo>
                    <a:pt x="1914" y="443"/>
                    <a:pt x="1942" y="443"/>
                    <a:pt x="1948" y="437"/>
                  </a:cubicBezTo>
                  <a:cubicBezTo>
                    <a:pt x="1953" y="432"/>
                    <a:pt x="1959" y="437"/>
                    <a:pt x="1965" y="443"/>
                  </a:cubicBezTo>
                  <a:cubicBezTo>
                    <a:pt x="1965" y="443"/>
                    <a:pt x="1976" y="449"/>
                    <a:pt x="1976" y="454"/>
                  </a:cubicBezTo>
                  <a:cubicBezTo>
                    <a:pt x="1976" y="460"/>
                    <a:pt x="1970" y="471"/>
                    <a:pt x="1970" y="477"/>
                  </a:cubicBezTo>
                  <a:cubicBezTo>
                    <a:pt x="1965" y="483"/>
                    <a:pt x="1959" y="494"/>
                    <a:pt x="1959" y="50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155">
              <a:extLst>
                <a:ext uri="{FF2B5EF4-FFF2-40B4-BE49-F238E27FC236}">
                  <a16:creationId xmlns:a16="http://schemas.microsoft.com/office/drawing/2014/main" id="{4DE9E281-A3B4-0349-9ABC-2F1902645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0717" y="3168715"/>
              <a:ext cx="2263268" cy="902926"/>
            </a:xfrm>
            <a:custGeom>
              <a:avLst/>
              <a:gdLst>
                <a:gd name="T0" fmla="*/ 3273 w 3274"/>
                <a:gd name="T1" fmla="*/ 454 h 1307"/>
                <a:gd name="T2" fmla="*/ 3244 w 3274"/>
                <a:gd name="T3" fmla="*/ 533 h 1307"/>
                <a:gd name="T4" fmla="*/ 3210 w 3274"/>
                <a:gd name="T5" fmla="*/ 624 h 1307"/>
                <a:gd name="T6" fmla="*/ 3114 w 3274"/>
                <a:gd name="T7" fmla="*/ 653 h 1307"/>
                <a:gd name="T8" fmla="*/ 2915 w 3274"/>
                <a:gd name="T9" fmla="*/ 795 h 1307"/>
                <a:gd name="T10" fmla="*/ 2858 w 3274"/>
                <a:gd name="T11" fmla="*/ 806 h 1307"/>
                <a:gd name="T12" fmla="*/ 2784 w 3274"/>
                <a:gd name="T13" fmla="*/ 704 h 1307"/>
                <a:gd name="T14" fmla="*/ 2682 w 3274"/>
                <a:gd name="T15" fmla="*/ 789 h 1307"/>
                <a:gd name="T16" fmla="*/ 2568 w 3274"/>
                <a:gd name="T17" fmla="*/ 863 h 1307"/>
                <a:gd name="T18" fmla="*/ 2483 w 3274"/>
                <a:gd name="T19" fmla="*/ 926 h 1307"/>
                <a:gd name="T20" fmla="*/ 2273 w 3274"/>
                <a:gd name="T21" fmla="*/ 971 h 1307"/>
                <a:gd name="T22" fmla="*/ 2074 w 3274"/>
                <a:gd name="T23" fmla="*/ 1039 h 1307"/>
                <a:gd name="T24" fmla="*/ 1915 w 3274"/>
                <a:gd name="T25" fmla="*/ 1045 h 1307"/>
                <a:gd name="T26" fmla="*/ 1682 w 3274"/>
                <a:gd name="T27" fmla="*/ 1164 h 1307"/>
                <a:gd name="T28" fmla="*/ 1472 w 3274"/>
                <a:gd name="T29" fmla="*/ 999 h 1307"/>
                <a:gd name="T30" fmla="*/ 1358 w 3274"/>
                <a:gd name="T31" fmla="*/ 988 h 1307"/>
                <a:gd name="T32" fmla="*/ 1244 w 3274"/>
                <a:gd name="T33" fmla="*/ 1051 h 1307"/>
                <a:gd name="T34" fmla="*/ 1034 w 3274"/>
                <a:gd name="T35" fmla="*/ 1039 h 1307"/>
                <a:gd name="T36" fmla="*/ 886 w 3274"/>
                <a:gd name="T37" fmla="*/ 1215 h 1307"/>
                <a:gd name="T38" fmla="*/ 710 w 3274"/>
                <a:gd name="T39" fmla="*/ 1244 h 1307"/>
                <a:gd name="T40" fmla="*/ 597 w 3274"/>
                <a:gd name="T41" fmla="*/ 1244 h 1307"/>
                <a:gd name="T42" fmla="*/ 483 w 3274"/>
                <a:gd name="T43" fmla="*/ 1278 h 1307"/>
                <a:gd name="T44" fmla="*/ 426 w 3274"/>
                <a:gd name="T45" fmla="*/ 1244 h 1307"/>
                <a:gd name="T46" fmla="*/ 301 w 3274"/>
                <a:gd name="T47" fmla="*/ 1096 h 1307"/>
                <a:gd name="T48" fmla="*/ 267 w 3274"/>
                <a:gd name="T49" fmla="*/ 1005 h 1307"/>
                <a:gd name="T50" fmla="*/ 375 w 3274"/>
                <a:gd name="T51" fmla="*/ 795 h 1307"/>
                <a:gd name="T52" fmla="*/ 244 w 3274"/>
                <a:gd name="T53" fmla="*/ 818 h 1307"/>
                <a:gd name="T54" fmla="*/ 199 w 3274"/>
                <a:gd name="T55" fmla="*/ 744 h 1307"/>
                <a:gd name="T56" fmla="*/ 137 w 3274"/>
                <a:gd name="T57" fmla="*/ 590 h 1307"/>
                <a:gd name="T58" fmla="*/ 17 w 3274"/>
                <a:gd name="T59" fmla="*/ 386 h 1307"/>
                <a:gd name="T60" fmla="*/ 165 w 3274"/>
                <a:gd name="T61" fmla="*/ 272 h 1307"/>
                <a:gd name="T62" fmla="*/ 176 w 3274"/>
                <a:gd name="T63" fmla="*/ 170 h 1307"/>
                <a:gd name="T64" fmla="*/ 210 w 3274"/>
                <a:gd name="T65" fmla="*/ 170 h 1307"/>
                <a:gd name="T66" fmla="*/ 432 w 3274"/>
                <a:gd name="T67" fmla="*/ 164 h 1307"/>
                <a:gd name="T68" fmla="*/ 534 w 3274"/>
                <a:gd name="T69" fmla="*/ 170 h 1307"/>
                <a:gd name="T70" fmla="*/ 699 w 3274"/>
                <a:gd name="T71" fmla="*/ 170 h 1307"/>
                <a:gd name="T72" fmla="*/ 835 w 3274"/>
                <a:gd name="T73" fmla="*/ 176 h 1307"/>
                <a:gd name="T74" fmla="*/ 909 w 3274"/>
                <a:gd name="T75" fmla="*/ 176 h 1307"/>
                <a:gd name="T76" fmla="*/ 1165 w 3274"/>
                <a:gd name="T77" fmla="*/ 119 h 1307"/>
                <a:gd name="T78" fmla="*/ 1324 w 3274"/>
                <a:gd name="T79" fmla="*/ 164 h 1307"/>
                <a:gd name="T80" fmla="*/ 1546 w 3274"/>
                <a:gd name="T81" fmla="*/ 79 h 1307"/>
                <a:gd name="T82" fmla="*/ 1631 w 3274"/>
                <a:gd name="T83" fmla="*/ 0 h 1307"/>
                <a:gd name="T84" fmla="*/ 1801 w 3274"/>
                <a:gd name="T85" fmla="*/ 153 h 1307"/>
                <a:gd name="T86" fmla="*/ 1926 w 3274"/>
                <a:gd name="T87" fmla="*/ 176 h 1307"/>
                <a:gd name="T88" fmla="*/ 2187 w 3274"/>
                <a:gd name="T89" fmla="*/ 193 h 1307"/>
                <a:gd name="T90" fmla="*/ 2199 w 3274"/>
                <a:gd name="T91" fmla="*/ 238 h 1307"/>
                <a:gd name="T92" fmla="*/ 2324 w 3274"/>
                <a:gd name="T93" fmla="*/ 215 h 1307"/>
                <a:gd name="T94" fmla="*/ 2568 w 3274"/>
                <a:gd name="T95" fmla="*/ 323 h 1307"/>
                <a:gd name="T96" fmla="*/ 2932 w 3274"/>
                <a:gd name="T97" fmla="*/ 386 h 1307"/>
                <a:gd name="T98" fmla="*/ 3210 w 3274"/>
                <a:gd name="T99" fmla="*/ 448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74" h="1307">
                  <a:moveTo>
                    <a:pt x="3273" y="454"/>
                  </a:moveTo>
                  <a:lnTo>
                    <a:pt x="3273" y="454"/>
                  </a:lnTo>
                  <a:cubicBezTo>
                    <a:pt x="3244" y="494"/>
                    <a:pt x="3244" y="494"/>
                    <a:pt x="3244" y="494"/>
                  </a:cubicBezTo>
                  <a:cubicBezTo>
                    <a:pt x="3244" y="511"/>
                    <a:pt x="3239" y="517"/>
                    <a:pt x="3244" y="533"/>
                  </a:cubicBezTo>
                  <a:cubicBezTo>
                    <a:pt x="3256" y="568"/>
                    <a:pt x="3273" y="619"/>
                    <a:pt x="3244" y="647"/>
                  </a:cubicBezTo>
                  <a:cubicBezTo>
                    <a:pt x="3221" y="670"/>
                    <a:pt x="3216" y="630"/>
                    <a:pt x="3210" y="624"/>
                  </a:cubicBezTo>
                  <a:cubicBezTo>
                    <a:pt x="3205" y="619"/>
                    <a:pt x="3170" y="613"/>
                    <a:pt x="3165" y="613"/>
                  </a:cubicBezTo>
                  <a:cubicBezTo>
                    <a:pt x="3142" y="607"/>
                    <a:pt x="3136" y="636"/>
                    <a:pt x="3114" y="653"/>
                  </a:cubicBezTo>
                  <a:cubicBezTo>
                    <a:pt x="3074" y="681"/>
                    <a:pt x="3017" y="624"/>
                    <a:pt x="3017" y="710"/>
                  </a:cubicBezTo>
                  <a:cubicBezTo>
                    <a:pt x="3011" y="767"/>
                    <a:pt x="2971" y="789"/>
                    <a:pt x="2915" y="795"/>
                  </a:cubicBezTo>
                  <a:cubicBezTo>
                    <a:pt x="2858" y="806"/>
                    <a:pt x="2858" y="806"/>
                    <a:pt x="2858" y="806"/>
                  </a:cubicBezTo>
                  <a:lnTo>
                    <a:pt x="2858" y="806"/>
                  </a:lnTo>
                  <a:cubicBezTo>
                    <a:pt x="2847" y="789"/>
                    <a:pt x="2847" y="755"/>
                    <a:pt x="2835" y="744"/>
                  </a:cubicBezTo>
                  <a:cubicBezTo>
                    <a:pt x="2829" y="738"/>
                    <a:pt x="2790" y="704"/>
                    <a:pt x="2784" y="704"/>
                  </a:cubicBezTo>
                  <a:cubicBezTo>
                    <a:pt x="2773" y="698"/>
                    <a:pt x="2756" y="727"/>
                    <a:pt x="2744" y="738"/>
                  </a:cubicBezTo>
                  <a:cubicBezTo>
                    <a:pt x="2727" y="755"/>
                    <a:pt x="2705" y="772"/>
                    <a:pt x="2682" y="789"/>
                  </a:cubicBezTo>
                  <a:cubicBezTo>
                    <a:pt x="2653" y="818"/>
                    <a:pt x="2614" y="778"/>
                    <a:pt x="2585" y="801"/>
                  </a:cubicBezTo>
                  <a:cubicBezTo>
                    <a:pt x="2574" y="818"/>
                    <a:pt x="2579" y="846"/>
                    <a:pt x="2568" y="863"/>
                  </a:cubicBezTo>
                  <a:cubicBezTo>
                    <a:pt x="2557" y="880"/>
                    <a:pt x="2551" y="937"/>
                    <a:pt x="2534" y="943"/>
                  </a:cubicBezTo>
                  <a:cubicBezTo>
                    <a:pt x="2511" y="960"/>
                    <a:pt x="2500" y="926"/>
                    <a:pt x="2483" y="926"/>
                  </a:cubicBezTo>
                  <a:cubicBezTo>
                    <a:pt x="2437" y="920"/>
                    <a:pt x="2426" y="977"/>
                    <a:pt x="2358" y="960"/>
                  </a:cubicBezTo>
                  <a:cubicBezTo>
                    <a:pt x="2329" y="954"/>
                    <a:pt x="2318" y="994"/>
                    <a:pt x="2273" y="971"/>
                  </a:cubicBezTo>
                  <a:cubicBezTo>
                    <a:pt x="2233" y="948"/>
                    <a:pt x="2199" y="937"/>
                    <a:pt x="2193" y="1005"/>
                  </a:cubicBezTo>
                  <a:cubicBezTo>
                    <a:pt x="2193" y="1085"/>
                    <a:pt x="2085" y="960"/>
                    <a:pt x="2074" y="1039"/>
                  </a:cubicBezTo>
                  <a:cubicBezTo>
                    <a:pt x="2074" y="1085"/>
                    <a:pt x="2040" y="1068"/>
                    <a:pt x="2006" y="1073"/>
                  </a:cubicBezTo>
                  <a:cubicBezTo>
                    <a:pt x="1966" y="1085"/>
                    <a:pt x="1955" y="1051"/>
                    <a:pt x="1915" y="1045"/>
                  </a:cubicBezTo>
                  <a:cubicBezTo>
                    <a:pt x="1886" y="1039"/>
                    <a:pt x="1858" y="1017"/>
                    <a:pt x="1835" y="1017"/>
                  </a:cubicBezTo>
                  <a:cubicBezTo>
                    <a:pt x="1761" y="1022"/>
                    <a:pt x="1756" y="1176"/>
                    <a:pt x="1682" y="1164"/>
                  </a:cubicBezTo>
                  <a:cubicBezTo>
                    <a:pt x="1642" y="1158"/>
                    <a:pt x="1591" y="1136"/>
                    <a:pt x="1557" y="1119"/>
                  </a:cubicBezTo>
                  <a:cubicBezTo>
                    <a:pt x="1511" y="1096"/>
                    <a:pt x="1483" y="1045"/>
                    <a:pt x="1472" y="999"/>
                  </a:cubicBezTo>
                  <a:cubicBezTo>
                    <a:pt x="1449" y="999"/>
                    <a:pt x="1438" y="1022"/>
                    <a:pt x="1415" y="1011"/>
                  </a:cubicBezTo>
                  <a:cubicBezTo>
                    <a:pt x="1392" y="1005"/>
                    <a:pt x="1386" y="994"/>
                    <a:pt x="1358" y="988"/>
                  </a:cubicBezTo>
                  <a:cubicBezTo>
                    <a:pt x="1307" y="988"/>
                    <a:pt x="1341" y="1051"/>
                    <a:pt x="1312" y="1056"/>
                  </a:cubicBezTo>
                  <a:cubicBezTo>
                    <a:pt x="1290" y="1068"/>
                    <a:pt x="1256" y="1073"/>
                    <a:pt x="1244" y="1051"/>
                  </a:cubicBezTo>
                  <a:cubicBezTo>
                    <a:pt x="1205" y="965"/>
                    <a:pt x="1182" y="1107"/>
                    <a:pt x="1136" y="1085"/>
                  </a:cubicBezTo>
                  <a:cubicBezTo>
                    <a:pt x="1102" y="1062"/>
                    <a:pt x="1057" y="1056"/>
                    <a:pt x="1034" y="1039"/>
                  </a:cubicBezTo>
                  <a:cubicBezTo>
                    <a:pt x="1017" y="1017"/>
                    <a:pt x="983" y="1051"/>
                    <a:pt x="977" y="1068"/>
                  </a:cubicBezTo>
                  <a:cubicBezTo>
                    <a:pt x="955" y="1113"/>
                    <a:pt x="926" y="1187"/>
                    <a:pt x="886" y="1215"/>
                  </a:cubicBezTo>
                  <a:cubicBezTo>
                    <a:pt x="864" y="1227"/>
                    <a:pt x="801" y="1244"/>
                    <a:pt x="773" y="1249"/>
                  </a:cubicBezTo>
                  <a:cubicBezTo>
                    <a:pt x="750" y="1255"/>
                    <a:pt x="733" y="1244"/>
                    <a:pt x="710" y="1244"/>
                  </a:cubicBezTo>
                  <a:cubicBezTo>
                    <a:pt x="693" y="1244"/>
                    <a:pt x="670" y="1238"/>
                    <a:pt x="653" y="1238"/>
                  </a:cubicBezTo>
                  <a:cubicBezTo>
                    <a:pt x="631" y="1238"/>
                    <a:pt x="614" y="1238"/>
                    <a:pt x="597" y="1244"/>
                  </a:cubicBezTo>
                  <a:cubicBezTo>
                    <a:pt x="562" y="1249"/>
                    <a:pt x="540" y="1272"/>
                    <a:pt x="511" y="1295"/>
                  </a:cubicBezTo>
                  <a:cubicBezTo>
                    <a:pt x="494" y="1306"/>
                    <a:pt x="494" y="1295"/>
                    <a:pt x="483" y="1278"/>
                  </a:cubicBezTo>
                  <a:cubicBezTo>
                    <a:pt x="472" y="1255"/>
                    <a:pt x="449" y="1244"/>
                    <a:pt x="426" y="1244"/>
                  </a:cubicBezTo>
                  <a:lnTo>
                    <a:pt x="426" y="1244"/>
                  </a:lnTo>
                  <a:cubicBezTo>
                    <a:pt x="415" y="1170"/>
                    <a:pt x="415" y="1170"/>
                    <a:pt x="415" y="1170"/>
                  </a:cubicBezTo>
                  <a:cubicBezTo>
                    <a:pt x="392" y="1124"/>
                    <a:pt x="307" y="1130"/>
                    <a:pt x="301" y="1096"/>
                  </a:cubicBezTo>
                  <a:cubicBezTo>
                    <a:pt x="267" y="1096"/>
                    <a:pt x="250" y="1136"/>
                    <a:pt x="239" y="1079"/>
                  </a:cubicBezTo>
                  <a:cubicBezTo>
                    <a:pt x="233" y="1062"/>
                    <a:pt x="256" y="1022"/>
                    <a:pt x="267" y="1005"/>
                  </a:cubicBezTo>
                  <a:cubicBezTo>
                    <a:pt x="296" y="943"/>
                    <a:pt x="403" y="977"/>
                    <a:pt x="432" y="897"/>
                  </a:cubicBezTo>
                  <a:cubicBezTo>
                    <a:pt x="438" y="874"/>
                    <a:pt x="392" y="801"/>
                    <a:pt x="375" y="795"/>
                  </a:cubicBezTo>
                  <a:cubicBezTo>
                    <a:pt x="369" y="812"/>
                    <a:pt x="330" y="863"/>
                    <a:pt x="307" y="869"/>
                  </a:cubicBezTo>
                  <a:cubicBezTo>
                    <a:pt x="273" y="880"/>
                    <a:pt x="244" y="846"/>
                    <a:pt x="244" y="818"/>
                  </a:cubicBezTo>
                  <a:cubicBezTo>
                    <a:pt x="244" y="801"/>
                    <a:pt x="267" y="778"/>
                    <a:pt x="261" y="767"/>
                  </a:cubicBezTo>
                  <a:cubicBezTo>
                    <a:pt x="261" y="767"/>
                    <a:pt x="205" y="744"/>
                    <a:pt x="199" y="744"/>
                  </a:cubicBezTo>
                  <a:cubicBezTo>
                    <a:pt x="182" y="744"/>
                    <a:pt x="171" y="738"/>
                    <a:pt x="159" y="721"/>
                  </a:cubicBezTo>
                  <a:cubicBezTo>
                    <a:pt x="119" y="681"/>
                    <a:pt x="148" y="636"/>
                    <a:pt x="137" y="590"/>
                  </a:cubicBezTo>
                  <a:cubicBezTo>
                    <a:pt x="17" y="590"/>
                    <a:pt x="97" y="477"/>
                    <a:pt x="17" y="454"/>
                  </a:cubicBezTo>
                  <a:cubicBezTo>
                    <a:pt x="0" y="448"/>
                    <a:pt x="17" y="397"/>
                    <a:pt x="17" y="386"/>
                  </a:cubicBezTo>
                  <a:cubicBezTo>
                    <a:pt x="68" y="374"/>
                    <a:pt x="80" y="409"/>
                    <a:pt x="114" y="346"/>
                  </a:cubicBezTo>
                  <a:cubicBezTo>
                    <a:pt x="125" y="323"/>
                    <a:pt x="165" y="295"/>
                    <a:pt x="165" y="272"/>
                  </a:cubicBezTo>
                  <a:cubicBezTo>
                    <a:pt x="165" y="249"/>
                    <a:pt x="176" y="227"/>
                    <a:pt x="176" y="210"/>
                  </a:cubicBezTo>
                  <a:cubicBezTo>
                    <a:pt x="176" y="170"/>
                    <a:pt x="176" y="170"/>
                    <a:pt x="176" y="170"/>
                  </a:cubicBezTo>
                  <a:lnTo>
                    <a:pt x="176" y="170"/>
                  </a:lnTo>
                  <a:cubicBezTo>
                    <a:pt x="210" y="170"/>
                    <a:pt x="210" y="170"/>
                    <a:pt x="210" y="170"/>
                  </a:cubicBezTo>
                  <a:cubicBezTo>
                    <a:pt x="256" y="170"/>
                    <a:pt x="290" y="142"/>
                    <a:pt x="330" y="153"/>
                  </a:cubicBezTo>
                  <a:cubicBezTo>
                    <a:pt x="364" y="159"/>
                    <a:pt x="398" y="159"/>
                    <a:pt x="432" y="164"/>
                  </a:cubicBezTo>
                  <a:cubicBezTo>
                    <a:pt x="460" y="170"/>
                    <a:pt x="466" y="159"/>
                    <a:pt x="489" y="159"/>
                  </a:cubicBezTo>
                  <a:cubicBezTo>
                    <a:pt x="506" y="159"/>
                    <a:pt x="523" y="164"/>
                    <a:pt x="534" y="170"/>
                  </a:cubicBezTo>
                  <a:cubicBezTo>
                    <a:pt x="551" y="176"/>
                    <a:pt x="602" y="170"/>
                    <a:pt x="619" y="164"/>
                  </a:cubicBezTo>
                  <a:cubicBezTo>
                    <a:pt x="659" y="159"/>
                    <a:pt x="665" y="164"/>
                    <a:pt x="699" y="170"/>
                  </a:cubicBezTo>
                  <a:cubicBezTo>
                    <a:pt x="727" y="164"/>
                    <a:pt x="756" y="164"/>
                    <a:pt x="784" y="164"/>
                  </a:cubicBezTo>
                  <a:cubicBezTo>
                    <a:pt x="807" y="170"/>
                    <a:pt x="818" y="181"/>
                    <a:pt x="835" y="176"/>
                  </a:cubicBezTo>
                  <a:cubicBezTo>
                    <a:pt x="858" y="176"/>
                    <a:pt x="858" y="153"/>
                    <a:pt x="875" y="153"/>
                  </a:cubicBezTo>
                  <a:cubicBezTo>
                    <a:pt x="886" y="153"/>
                    <a:pt x="898" y="170"/>
                    <a:pt x="909" y="176"/>
                  </a:cubicBezTo>
                  <a:cubicBezTo>
                    <a:pt x="966" y="187"/>
                    <a:pt x="1040" y="164"/>
                    <a:pt x="1097" y="147"/>
                  </a:cubicBezTo>
                  <a:cubicBezTo>
                    <a:pt x="1114" y="142"/>
                    <a:pt x="1153" y="113"/>
                    <a:pt x="1165" y="119"/>
                  </a:cubicBezTo>
                  <a:cubicBezTo>
                    <a:pt x="1188" y="136"/>
                    <a:pt x="1227" y="153"/>
                    <a:pt x="1256" y="159"/>
                  </a:cubicBezTo>
                  <a:cubicBezTo>
                    <a:pt x="1273" y="153"/>
                    <a:pt x="1312" y="153"/>
                    <a:pt x="1324" y="164"/>
                  </a:cubicBezTo>
                  <a:cubicBezTo>
                    <a:pt x="1347" y="193"/>
                    <a:pt x="1381" y="136"/>
                    <a:pt x="1415" y="136"/>
                  </a:cubicBezTo>
                  <a:cubicBezTo>
                    <a:pt x="1455" y="136"/>
                    <a:pt x="1546" y="136"/>
                    <a:pt x="1546" y="79"/>
                  </a:cubicBezTo>
                  <a:cubicBezTo>
                    <a:pt x="1546" y="45"/>
                    <a:pt x="1580" y="62"/>
                    <a:pt x="1602" y="51"/>
                  </a:cubicBezTo>
                  <a:cubicBezTo>
                    <a:pt x="1614" y="45"/>
                    <a:pt x="1625" y="11"/>
                    <a:pt x="1631" y="0"/>
                  </a:cubicBezTo>
                  <a:cubicBezTo>
                    <a:pt x="1648" y="5"/>
                    <a:pt x="1705" y="62"/>
                    <a:pt x="1710" y="79"/>
                  </a:cubicBezTo>
                  <a:cubicBezTo>
                    <a:pt x="1722" y="119"/>
                    <a:pt x="1767" y="136"/>
                    <a:pt x="1801" y="153"/>
                  </a:cubicBezTo>
                  <a:cubicBezTo>
                    <a:pt x="1818" y="170"/>
                    <a:pt x="1818" y="198"/>
                    <a:pt x="1847" y="193"/>
                  </a:cubicBezTo>
                  <a:cubicBezTo>
                    <a:pt x="1875" y="193"/>
                    <a:pt x="1892" y="176"/>
                    <a:pt x="1926" y="176"/>
                  </a:cubicBezTo>
                  <a:cubicBezTo>
                    <a:pt x="1989" y="176"/>
                    <a:pt x="2045" y="193"/>
                    <a:pt x="2102" y="181"/>
                  </a:cubicBezTo>
                  <a:cubicBezTo>
                    <a:pt x="2119" y="181"/>
                    <a:pt x="2187" y="170"/>
                    <a:pt x="2187" y="193"/>
                  </a:cubicBezTo>
                  <a:cubicBezTo>
                    <a:pt x="2187" y="204"/>
                    <a:pt x="2170" y="221"/>
                    <a:pt x="2170" y="238"/>
                  </a:cubicBezTo>
                  <a:cubicBezTo>
                    <a:pt x="2170" y="244"/>
                    <a:pt x="2193" y="244"/>
                    <a:pt x="2199" y="238"/>
                  </a:cubicBezTo>
                  <a:cubicBezTo>
                    <a:pt x="2210" y="198"/>
                    <a:pt x="2205" y="215"/>
                    <a:pt x="2244" y="210"/>
                  </a:cubicBezTo>
                  <a:cubicBezTo>
                    <a:pt x="2267" y="204"/>
                    <a:pt x="2307" y="210"/>
                    <a:pt x="2324" y="215"/>
                  </a:cubicBezTo>
                  <a:cubicBezTo>
                    <a:pt x="2335" y="278"/>
                    <a:pt x="2386" y="306"/>
                    <a:pt x="2449" y="301"/>
                  </a:cubicBezTo>
                  <a:cubicBezTo>
                    <a:pt x="2500" y="283"/>
                    <a:pt x="2523" y="306"/>
                    <a:pt x="2568" y="323"/>
                  </a:cubicBezTo>
                  <a:cubicBezTo>
                    <a:pt x="2648" y="352"/>
                    <a:pt x="2721" y="329"/>
                    <a:pt x="2807" y="352"/>
                  </a:cubicBezTo>
                  <a:cubicBezTo>
                    <a:pt x="2932" y="386"/>
                    <a:pt x="2932" y="386"/>
                    <a:pt x="2932" y="386"/>
                  </a:cubicBezTo>
                  <a:cubicBezTo>
                    <a:pt x="2977" y="397"/>
                    <a:pt x="3017" y="426"/>
                    <a:pt x="3057" y="426"/>
                  </a:cubicBezTo>
                  <a:cubicBezTo>
                    <a:pt x="3108" y="420"/>
                    <a:pt x="3159" y="443"/>
                    <a:pt x="3210" y="448"/>
                  </a:cubicBezTo>
                  <a:cubicBezTo>
                    <a:pt x="3227" y="448"/>
                    <a:pt x="3250" y="448"/>
                    <a:pt x="3273" y="45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156">
              <a:extLst>
                <a:ext uri="{FF2B5EF4-FFF2-40B4-BE49-F238E27FC236}">
                  <a16:creationId xmlns:a16="http://schemas.microsoft.com/office/drawing/2014/main" id="{DED54902-81F4-284B-87BE-D906C479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083" y="2997891"/>
              <a:ext cx="2180913" cy="2315272"/>
            </a:xfrm>
            <a:custGeom>
              <a:avLst/>
              <a:gdLst>
                <a:gd name="T0" fmla="*/ 2767 w 3154"/>
                <a:gd name="T1" fmla="*/ 517 h 3347"/>
                <a:gd name="T2" fmla="*/ 2739 w 3154"/>
                <a:gd name="T3" fmla="*/ 835 h 3347"/>
                <a:gd name="T4" fmla="*/ 2846 w 3154"/>
                <a:gd name="T5" fmla="*/ 1063 h 3347"/>
                <a:gd name="T6" fmla="*/ 2869 w 3154"/>
                <a:gd name="T7" fmla="*/ 1250 h 3347"/>
                <a:gd name="T8" fmla="*/ 3028 w 3154"/>
                <a:gd name="T9" fmla="*/ 1489 h 3347"/>
                <a:gd name="T10" fmla="*/ 3000 w 3154"/>
                <a:gd name="T11" fmla="*/ 1551 h 3347"/>
                <a:gd name="T12" fmla="*/ 2863 w 3154"/>
                <a:gd name="T13" fmla="*/ 1778 h 3347"/>
                <a:gd name="T14" fmla="*/ 2761 w 3154"/>
                <a:gd name="T15" fmla="*/ 2063 h 3347"/>
                <a:gd name="T16" fmla="*/ 2875 w 3154"/>
                <a:gd name="T17" fmla="*/ 2171 h 3347"/>
                <a:gd name="T18" fmla="*/ 3051 w 3154"/>
                <a:gd name="T19" fmla="*/ 2256 h 3347"/>
                <a:gd name="T20" fmla="*/ 3148 w 3154"/>
                <a:gd name="T21" fmla="*/ 2489 h 3347"/>
                <a:gd name="T22" fmla="*/ 2937 w 3154"/>
                <a:gd name="T23" fmla="*/ 2704 h 3347"/>
                <a:gd name="T24" fmla="*/ 2790 w 3154"/>
                <a:gd name="T25" fmla="*/ 2903 h 3347"/>
                <a:gd name="T26" fmla="*/ 2858 w 3154"/>
                <a:gd name="T27" fmla="*/ 3051 h 3347"/>
                <a:gd name="T28" fmla="*/ 2596 w 3154"/>
                <a:gd name="T29" fmla="*/ 3068 h 3347"/>
                <a:gd name="T30" fmla="*/ 2324 w 3154"/>
                <a:gd name="T31" fmla="*/ 3312 h 3347"/>
                <a:gd name="T32" fmla="*/ 2204 w 3154"/>
                <a:gd name="T33" fmla="*/ 3227 h 3347"/>
                <a:gd name="T34" fmla="*/ 2102 w 3154"/>
                <a:gd name="T35" fmla="*/ 3210 h 3347"/>
                <a:gd name="T36" fmla="*/ 1841 w 3154"/>
                <a:gd name="T37" fmla="*/ 3216 h 3347"/>
                <a:gd name="T38" fmla="*/ 1710 w 3154"/>
                <a:gd name="T39" fmla="*/ 3142 h 3347"/>
                <a:gd name="T40" fmla="*/ 1409 w 3154"/>
                <a:gd name="T41" fmla="*/ 3324 h 3347"/>
                <a:gd name="T42" fmla="*/ 1358 w 3154"/>
                <a:gd name="T43" fmla="*/ 3125 h 3347"/>
                <a:gd name="T44" fmla="*/ 1460 w 3154"/>
                <a:gd name="T45" fmla="*/ 2886 h 3347"/>
                <a:gd name="T46" fmla="*/ 1170 w 3154"/>
                <a:gd name="T47" fmla="*/ 2864 h 3347"/>
                <a:gd name="T48" fmla="*/ 954 w 3154"/>
                <a:gd name="T49" fmla="*/ 2903 h 3347"/>
                <a:gd name="T50" fmla="*/ 670 w 3154"/>
                <a:gd name="T51" fmla="*/ 3125 h 3347"/>
                <a:gd name="T52" fmla="*/ 517 w 3154"/>
                <a:gd name="T53" fmla="*/ 3244 h 3347"/>
                <a:gd name="T54" fmla="*/ 568 w 3154"/>
                <a:gd name="T55" fmla="*/ 2830 h 3347"/>
                <a:gd name="T56" fmla="*/ 704 w 3154"/>
                <a:gd name="T57" fmla="*/ 2625 h 3347"/>
                <a:gd name="T58" fmla="*/ 795 w 3154"/>
                <a:gd name="T59" fmla="*/ 2517 h 3347"/>
                <a:gd name="T60" fmla="*/ 562 w 3154"/>
                <a:gd name="T61" fmla="*/ 2534 h 3347"/>
                <a:gd name="T62" fmla="*/ 761 w 3154"/>
                <a:gd name="T63" fmla="*/ 2312 h 3347"/>
                <a:gd name="T64" fmla="*/ 528 w 3154"/>
                <a:gd name="T65" fmla="*/ 2284 h 3347"/>
                <a:gd name="T66" fmla="*/ 596 w 3154"/>
                <a:gd name="T67" fmla="*/ 2182 h 3347"/>
                <a:gd name="T68" fmla="*/ 625 w 3154"/>
                <a:gd name="T69" fmla="*/ 1949 h 3347"/>
                <a:gd name="T70" fmla="*/ 557 w 3154"/>
                <a:gd name="T71" fmla="*/ 1960 h 3347"/>
                <a:gd name="T72" fmla="*/ 449 w 3154"/>
                <a:gd name="T73" fmla="*/ 2011 h 3347"/>
                <a:gd name="T74" fmla="*/ 330 w 3154"/>
                <a:gd name="T75" fmla="*/ 2153 h 3347"/>
                <a:gd name="T76" fmla="*/ 307 w 3154"/>
                <a:gd name="T77" fmla="*/ 2000 h 3347"/>
                <a:gd name="T78" fmla="*/ 466 w 3154"/>
                <a:gd name="T79" fmla="*/ 1710 h 3347"/>
                <a:gd name="T80" fmla="*/ 341 w 3154"/>
                <a:gd name="T81" fmla="*/ 1693 h 3347"/>
                <a:gd name="T82" fmla="*/ 227 w 3154"/>
                <a:gd name="T83" fmla="*/ 1676 h 3347"/>
                <a:gd name="T84" fmla="*/ 142 w 3154"/>
                <a:gd name="T85" fmla="*/ 1432 h 3347"/>
                <a:gd name="T86" fmla="*/ 34 w 3154"/>
                <a:gd name="T87" fmla="*/ 1545 h 3347"/>
                <a:gd name="T88" fmla="*/ 108 w 3154"/>
                <a:gd name="T89" fmla="*/ 1188 h 3347"/>
                <a:gd name="T90" fmla="*/ 131 w 3154"/>
                <a:gd name="T91" fmla="*/ 1125 h 3347"/>
                <a:gd name="T92" fmla="*/ 432 w 3154"/>
                <a:gd name="T93" fmla="*/ 955 h 3347"/>
                <a:gd name="T94" fmla="*/ 454 w 3154"/>
                <a:gd name="T95" fmla="*/ 869 h 3347"/>
                <a:gd name="T96" fmla="*/ 568 w 3154"/>
                <a:gd name="T97" fmla="*/ 778 h 3347"/>
                <a:gd name="T98" fmla="*/ 972 w 3154"/>
                <a:gd name="T99" fmla="*/ 801 h 3347"/>
                <a:gd name="T100" fmla="*/ 1227 w 3154"/>
                <a:gd name="T101" fmla="*/ 699 h 3347"/>
                <a:gd name="T102" fmla="*/ 1335 w 3154"/>
                <a:gd name="T103" fmla="*/ 705 h 3347"/>
                <a:gd name="T104" fmla="*/ 1375 w 3154"/>
                <a:gd name="T105" fmla="*/ 551 h 3347"/>
                <a:gd name="T106" fmla="*/ 1210 w 3154"/>
                <a:gd name="T107" fmla="*/ 512 h 3347"/>
                <a:gd name="T108" fmla="*/ 1363 w 3154"/>
                <a:gd name="T109" fmla="*/ 330 h 3347"/>
                <a:gd name="T110" fmla="*/ 1562 w 3154"/>
                <a:gd name="T111" fmla="*/ 154 h 3347"/>
                <a:gd name="T112" fmla="*/ 1835 w 3154"/>
                <a:gd name="T113" fmla="*/ 142 h 3347"/>
                <a:gd name="T114" fmla="*/ 2062 w 3154"/>
                <a:gd name="T115" fmla="*/ 148 h 3347"/>
                <a:gd name="T116" fmla="*/ 2244 w 3154"/>
                <a:gd name="T117" fmla="*/ 159 h 3347"/>
                <a:gd name="T118" fmla="*/ 2648 w 3154"/>
                <a:gd name="T119" fmla="*/ 415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54" h="3347">
                  <a:moveTo>
                    <a:pt x="2778" y="415"/>
                  </a:moveTo>
                  <a:lnTo>
                    <a:pt x="2778" y="415"/>
                  </a:lnTo>
                  <a:cubicBezTo>
                    <a:pt x="2778" y="455"/>
                    <a:pt x="2778" y="455"/>
                    <a:pt x="2778" y="455"/>
                  </a:cubicBezTo>
                  <a:cubicBezTo>
                    <a:pt x="2778" y="472"/>
                    <a:pt x="2767" y="494"/>
                    <a:pt x="2767" y="517"/>
                  </a:cubicBezTo>
                  <a:cubicBezTo>
                    <a:pt x="2767" y="540"/>
                    <a:pt x="2727" y="568"/>
                    <a:pt x="2716" y="591"/>
                  </a:cubicBezTo>
                  <a:cubicBezTo>
                    <a:pt x="2682" y="654"/>
                    <a:pt x="2670" y="619"/>
                    <a:pt x="2619" y="631"/>
                  </a:cubicBezTo>
                  <a:cubicBezTo>
                    <a:pt x="2619" y="642"/>
                    <a:pt x="2602" y="693"/>
                    <a:pt x="2619" y="699"/>
                  </a:cubicBezTo>
                  <a:cubicBezTo>
                    <a:pt x="2699" y="722"/>
                    <a:pt x="2619" y="835"/>
                    <a:pt x="2739" y="835"/>
                  </a:cubicBezTo>
                  <a:cubicBezTo>
                    <a:pt x="2750" y="881"/>
                    <a:pt x="2721" y="926"/>
                    <a:pt x="2761" y="966"/>
                  </a:cubicBezTo>
                  <a:cubicBezTo>
                    <a:pt x="2773" y="983"/>
                    <a:pt x="2784" y="989"/>
                    <a:pt x="2801" y="989"/>
                  </a:cubicBezTo>
                  <a:cubicBezTo>
                    <a:pt x="2807" y="989"/>
                    <a:pt x="2863" y="1012"/>
                    <a:pt x="2863" y="1012"/>
                  </a:cubicBezTo>
                  <a:cubicBezTo>
                    <a:pt x="2869" y="1023"/>
                    <a:pt x="2846" y="1046"/>
                    <a:pt x="2846" y="1063"/>
                  </a:cubicBezTo>
                  <a:cubicBezTo>
                    <a:pt x="2846" y="1091"/>
                    <a:pt x="2875" y="1125"/>
                    <a:pt x="2909" y="1114"/>
                  </a:cubicBezTo>
                  <a:cubicBezTo>
                    <a:pt x="2932" y="1108"/>
                    <a:pt x="2971" y="1057"/>
                    <a:pt x="2977" y="1040"/>
                  </a:cubicBezTo>
                  <a:cubicBezTo>
                    <a:pt x="2994" y="1046"/>
                    <a:pt x="3040" y="1119"/>
                    <a:pt x="3034" y="1142"/>
                  </a:cubicBezTo>
                  <a:cubicBezTo>
                    <a:pt x="3005" y="1222"/>
                    <a:pt x="2898" y="1188"/>
                    <a:pt x="2869" y="1250"/>
                  </a:cubicBezTo>
                  <a:cubicBezTo>
                    <a:pt x="2858" y="1267"/>
                    <a:pt x="2835" y="1307"/>
                    <a:pt x="2841" y="1324"/>
                  </a:cubicBezTo>
                  <a:cubicBezTo>
                    <a:pt x="2852" y="1381"/>
                    <a:pt x="2869" y="1341"/>
                    <a:pt x="2903" y="1341"/>
                  </a:cubicBezTo>
                  <a:cubicBezTo>
                    <a:pt x="2909" y="1375"/>
                    <a:pt x="2994" y="1369"/>
                    <a:pt x="3017" y="1415"/>
                  </a:cubicBezTo>
                  <a:cubicBezTo>
                    <a:pt x="3028" y="1489"/>
                    <a:pt x="3028" y="1489"/>
                    <a:pt x="3028" y="1489"/>
                  </a:cubicBezTo>
                  <a:lnTo>
                    <a:pt x="3028" y="1489"/>
                  </a:lnTo>
                  <a:cubicBezTo>
                    <a:pt x="3017" y="1511"/>
                    <a:pt x="3017" y="1511"/>
                    <a:pt x="3017" y="1511"/>
                  </a:cubicBezTo>
                  <a:cubicBezTo>
                    <a:pt x="3017" y="1528"/>
                    <a:pt x="3051" y="1540"/>
                    <a:pt x="3040" y="1551"/>
                  </a:cubicBezTo>
                  <a:cubicBezTo>
                    <a:pt x="3034" y="1568"/>
                    <a:pt x="3017" y="1551"/>
                    <a:pt x="3000" y="1551"/>
                  </a:cubicBezTo>
                  <a:cubicBezTo>
                    <a:pt x="2954" y="1551"/>
                    <a:pt x="3011" y="1631"/>
                    <a:pt x="3011" y="1648"/>
                  </a:cubicBezTo>
                  <a:cubicBezTo>
                    <a:pt x="3011" y="1665"/>
                    <a:pt x="2977" y="1699"/>
                    <a:pt x="2966" y="1716"/>
                  </a:cubicBezTo>
                  <a:cubicBezTo>
                    <a:pt x="2954" y="1727"/>
                    <a:pt x="2903" y="1801"/>
                    <a:pt x="2886" y="1778"/>
                  </a:cubicBezTo>
                  <a:cubicBezTo>
                    <a:pt x="2875" y="1767"/>
                    <a:pt x="2875" y="1744"/>
                    <a:pt x="2863" y="1778"/>
                  </a:cubicBezTo>
                  <a:cubicBezTo>
                    <a:pt x="2858" y="1790"/>
                    <a:pt x="2852" y="1807"/>
                    <a:pt x="2852" y="1818"/>
                  </a:cubicBezTo>
                  <a:cubicBezTo>
                    <a:pt x="2824" y="1830"/>
                    <a:pt x="2744" y="1824"/>
                    <a:pt x="2778" y="1892"/>
                  </a:cubicBezTo>
                  <a:cubicBezTo>
                    <a:pt x="2818" y="1955"/>
                    <a:pt x="2773" y="1937"/>
                    <a:pt x="2761" y="1989"/>
                  </a:cubicBezTo>
                  <a:cubicBezTo>
                    <a:pt x="2755" y="2017"/>
                    <a:pt x="2784" y="2034"/>
                    <a:pt x="2761" y="2063"/>
                  </a:cubicBezTo>
                  <a:cubicBezTo>
                    <a:pt x="2744" y="2091"/>
                    <a:pt x="2755" y="2153"/>
                    <a:pt x="2739" y="2165"/>
                  </a:cubicBezTo>
                  <a:cubicBezTo>
                    <a:pt x="2739" y="2165"/>
                    <a:pt x="2739" y="2165"/>
                    <a:pt x="2739" y="2171"/>
                  </a:cubicBezTo>
                  <a:cubicBezTo>
                    <a:pt x="2750" y="2171"/>
                    <a:pt x="2807" y="2187"/>
                    <a:pt x="2812" y="2187"/>
                  </a:cubicBezTo>
                  <a:cubicBezTo>
                    <a:pt x="2858" y="2176"/>
                    <a:pt x="2841" y="2222"/>
                    <a:pt x="2875" y="2171"/>
                  </a:cubicBezTo>
                  <a:cubicBezTo>
                    <a:pt x="2886" y="2153"/>
                    <a:pt x="2909" y="2136"/>
                    <a:pt x="2926" y="2153"/>
                  </a:cubicBezTo>
                  <a:cubicBezTo>
                    <a:pt x="2937" y="2165"/>
                    <a:pt x="2988" y="2205"/>
                    <a:pt x="3000" y="2205"/>
                  </a:cubicBezTo>
                  <a:cubicBezTo>
                    <a:pt x="3017" y="2205"/>
                    <a:pt x="3034" y="2205"/>
                    <a:pt x="3045" y="2205"/>
                  </a:cubicBezTo>
                  <a:cubicBezTo>
                    <a:pt x="3051" y="2222"/>
                    <a:pt x="3057" y="2239"/>
                    <a:pt x="3051" y="2256"/>
                  </a:cubicBezTo>
                  <a:cubicBezTo>
                    <a:pt x="3034" y="2284"/>
                    <a:pt x="3057" y="2295"/>
                    <a:pt x="3045" y="2312"/>
                  </a:cubicBezTo>
                  <a:cubicBezTo>
                    <a:pt x="3034" y="2330"/>
                    <a:pt x="3011" y="2335"/>
                    <a:pt x="3028" y="2352"/>
                  </a:cubicBezTo>
                  <a:cubicBezTo>
                    <a:pt x="3051" y="2381"/>
                    <a:pt x="3102" y="2386"/>
                    <a:pt x="3130" y="2409"/>
                  </a:cubicBezTo>
                  <a:cubicBezTo>
                    <a:pt x="3153" y="2432"/>
                    <a:pt x="3148" y="2460"/>
                    <a:pt x="3148" y="2489"/>
                  </a:cubicBezTo>
                  <a:cubicBezTo>
                    <a:pt x="3148" y="2534"/>
                    <a:pt x="3108" y="2568"/>
                    <a:pt x="3079" y="2596"/>
                  </a:cubicBezTo>
                  <a:cubicBezTo>
                    <a:pt x="3057" y="2625"/>
                    <a:pt x="3079" y="2631"/>
                    <a:pt x="3079" y="2653"/>
                  </a:cubicBezTo>
                  <a:cubicBezTo>
                    <a:pt x="3051" y="2653"/>
                    <a:pt x="3022" y="2631"/>
                    <a:pt x="3000" y="2631"/>
                  </a:cubicBezTo>
                  <a:cubicBezTo>
                    <a:pt x="2960" y="2631"/>
                    <a:pt x="2960" y="2687"/>
                    <a:pt x="2937" y="2704"/>
                  </a:cubicBezTo>
                  <a:cubicBezTo>
                    <a:pt x="2909" y="2722"/>
                    <a:pt x="2892" y="2727"/>
                    <a:pt x="2892" y="2761"/>
                  </a:cubicBezTo>
                  <a:cubicBezTo>
                    <a:pt x="2892" y="2795"/>
                    <a:pt x="2869" y="2801"/>
                    <a:pt x="2846" y="2818"/>
                  </a:cubicBezTo>
                  <a:cubicBezTo>
                    <a:pt x="2829" y="2824"/>
                    <a:pt x="2835" y="2846"/>
                    <a:pt x="2824" y="2858"/>
                  </a:cubicBezTo>
                  <a:cubicBezTo>
                    <a:pt x="2812" y="2869"/>
                    <a:pt x="2767" y="2886"/>
                    <a:pt x="2790" y="2903"/>
                  </a:cubicBezTo>
                  <a:cubicBezTo>
                    <a:pt x="2807" y="2920"/>
                    <a:pt x="2824" y="2926"/>
                    <a:pt x="2852" y="2926"/>
                  </a:cubicBezTo>
                  <a:cubicBezTo>
                    <a:pt x="2886" y="2932"/>
                    <a:pt x="2858" y="3006"/>
                    <a:pt x="2841" y="3017"/>
                  </a:cubicBezTo>
                  <a:cubicBezTo>
                    <a:pt x="2858" y="3051"/>
                    <a:pt x="2858" y="3051"/>
                    <a:pt x="2858" y="3051"/>
                  </a:cubicBezTo>
                  <a:lnTo>
                    <a:pt x="2858" y="3051"/>
                  </a:lnTo>
                  <a:cubicBezTo>
                    <a:pt x="2852" y="3062"/>
                    <a:pt x="2801" y="3096"/>
                    <a:pt x="2790" y="3096"/>
                  </a:cubicBezTo>
                  <a:cubicBezTo>
                    <a:pt x="2721" y="3108"/>
                    <a:pt x="2744" y="3079"/>
                    <a:pt x="2716" y="3051"/>
                  </a:cubicBezTo>
                  <a:cubicBezTo>
                    <a:pt x="2693" y="3034"/>
                    <a:pt x="2642" y="3028"/>
                    <a:pt x="2625" y="3051"/>
                  </a:cubicBezTo>
                  <a:cubicBezTo>
                    <a:pt x="2613" y="3068"/>
                    <a:pt x="2596" y="3028"/>
                    <a:pt x="2596" y="3068"/>
                  </a:cubicBezTo>
                  <a:cubicBezTo>
                    <a:pt x="2596" y="3096"/>
                    <a:pt x="2596" y="3125"/>
                    <a:pt x="2602" y="3148"/>
                  </a:cubicBezTo>
                  <a:cubicBezTo>
                    <a:pt x="2608" y="3193"/>
                    <a:pt x="2562" y="3216"/>
                    <a:pt x="2528" y="3227"/>
                  </a:cubicBezTo>
                  <a:cubicBezTo>
                    <a:pt x="2500" y="3233"/>
                    <a:pt x="2398" y="3301"/>
                    <a:pt x="2381" y="3261"/>
                  </a:cubicBezTo>
                  <a:cubicBezTo>
                    <a:pt x="2369" y="3239"/>
                    <a:pt x="2329" y="3307"/>
                    <a:pt x="2324" y="3312"/>
                  </a:cubicBezTo>
                  <a:cubicBezTo>
                    <a:pt x="2290" y="3346"/>
                    <a:pt x="2290" y="3290"/>
                    <a:pt x="2278" y="3267"/>
                  </a:cubicBezTo>
                  <a:cubicBezTo>
                    <a:pt x="2261" y="3261"/>
                    <a:pt x="2278" y="3239"/>
                    <a:pt x="2255" y="3239"/>
                  </a:cubicBezTo>
                  <a:cubicBezTo>
                    <a:pt x="2239" y="3239"/>
                    <a:pt x="2233" y="3233"/>
                    <a:pt x="2216" y="3233"/>
                  </a:cubicBezTo>
                  <a:cubicBezTo>
                    <a:pt x="2216" y="3227"/>
                    <a:pt x="2204" y="3227"/>
                    <a:pt x="2204" y="3227"/>
                  </a:cubicBezTo>
                  <a:cubicBezTo>
                    <a:pt x="2193" y="3239"/>
                    <a:pt x="2199" y="3250"/>
                    <a:pt x="2199" y="3261"/>
                  </a:cubicBezTo>
                  <a:cubicBezTo>
                    <a:pt x="2199" y="3278"/>
                    <a:pt x="2176" y="3278"/>
                    <a:pt x="2165" y="3284"/>
                  </a:cubicBezTo>
                  <a:cubicBezTo>
                    <a:pt x="2142" y="3290"/>
                    <a:pt x="2068" y="3307"/>
                    <a:pt x="2068" y="3273"/>
                  </a:cubicBezTo>
                  <a:cubicBezTo>
                    <a:pt x="2068" y="3255"/>
                    <a:pt x="2102" y="3216"/>
                    <a:pt x="2102" y="3210"/>
                  </a:cubicBezTo>
                  <a:lnTo>
                    <a:pt x="2102" y="3210"/>
                  </a:lnTo>
                  <a:cubicBezTo>
                    <a:pt x="2068" y="3210"/>
                    <a:pt x="2034" y="3216"/>
                    <a:pt x="2005" y="3199"/>
                  </a:cubicBezTo>
                  <a:cubicBezTo>
                    <a:pt x="1937" y="3148"/>
                    <a:pt x="1960" y="3204"/>
                    <a:pt x="1909" y="3193"/>
                  </a:cubicBezTo>
                  <a:cubicBezTo>
                    <a:pt x="1863" y="3187"/>
                    <a:pt x="1875" y="3216"/>
                    <a:pt x="1841" y="3216"/>
                  </a:cubicBezTo>
                  <a:cubicBezTo>
                    <a:pt x="1829" y="3216"/>
                    <a:pt x="1801" y="3210"/>
                    <a:pt x="1790" y="3210"/>
                  </a:cubicBezTo>
                  <a:cubicBezTo>
                    <a:pt x="1778" y="3216"/>
                    <a:pt x="1790" y="3233"/>
                    <a:pt x="1767" y="3244"/>
                  </a:cubicBezTo>
                  <a:cubicBezTo>
                    <a:pt x="1761" y="3250"/>
                    <a:pt x="1755" y="3267"/>
                    <a:pt x="1744" y="3261"/>
                  </a:cubicBezTo>
                  <a:cubicBezTo>
                    <a:pt x="1721" y="3244"/>
                    <a:pt x="1750" y="3096"/>
                    <a:pt x="1710" y="3142"/>
                  </a:cubicBezTo>
                  <a:cubicBezTo>
                    <a:pt x="1693" y="3165"/>
                    <a:pt x="1727" y="3221"/>
                    <a:pt x="1665" y="3227"/>
                  </a:cubicBezTo>
                  <a:cubicBezTo>
                    <a:pt x="1608" y="3227"/>
                    <a:pt x="1608" y="3250"/>
                    <a:pt x="1574" y="3290"/>
                  </a:cubicBezTo>
                  <a:cubicBezTo>
                    <a:pt x="1557" y="3312"/>
                    <a:pt x="1534" y="3295"/>
                    <a:pt x="1511" y="3318"/>
                  </a:cubicBezTo>
                  <a:cubicBezTo>
                    <a:pt x="1489" y="3335"/>
                    <a:pt x="1437" y="3335"/>
                    <a:pt x="1409" y="3324"/>
                  </a:cubicBezTo>
                  <a:cubicBezTo>
                    <a:pt x="1392" y="3312"/>
                    <a:pt x="1386" y="3290"/>
                    <a:pt x="1386" y="3267"/>
                  </a:cubicBezTo>
                  <a:cubicBezTo>
                    <a:pt x="1392" y="3250"/>
                    <a:pt x="1386" y="3239"/>
                    <a:pt x="1386" y="3221"/>
                  </a:cubicBezTo>
                  <a:cubicBezTo>
                    <a:pt x="1358" y="3216"/>
                    <a:pt x="1341" y="3239"/>
                    <a:pt x="1341" y="3193"/>
                  </a:cubicBezTo>
                  <a:cubicBezTo>
                    <a:pt x="1341" y="3165"/>
                    <a:pt x="1335" y="3148"/>
                    <a:pt x="1358" y="3125"/>
                  </a:cubicBezTo>
                  <a:cubicBezTo>
                    <a:pt x="1381" y="3091"/>
                    <a:pt x="1386" y="3062"/>
                    <a:pt x="1398" y="3034"/>
                  </a:cubicBezTo>
                  <a:cubicBezTo>
                    <a:pt x="1420" y="3034"/>
                    <a:pt x="1426" y="3028"/>
                    <a:pt x="1437" y="3011"/>
                  </a:cubicBezTo>
                  <a:cubicBezTo>
                    <a:pt x="1443" y="2989"/>
                    <a:pt x="1466" y="3006"/>
                    <a:pt x="1483" y="2989"/>
                  </a:cubicBezTo>
                  <a:cubicBezTo>
                    <a:pt x="1511" y="2966"/>
                    <a:pt x="1489" y="2898"/>
                    <a:pt x="1460" y="2886"/>
                  </a:cubicBezTo>
                  <a:cubicBezTo>
                    <a:pt x="1426" y="2869"/>
                    <a:pt x="1409" y="2892"/>
                    <a:pt x="1381" y="2903"/>
                  </a:cubicBezTo>
                  <a:cubicBezTo>
                    <a:pt x="1346" y="2909"/>
                    <a:pt x="1358" y="2835"/>
                    <a:pt x="1358" y="2818"/>
                  </a:cubicBezTo>
                  <a:cubicBezTo>
                    <a:pt x="1363" y="2790"/>
                    <a:pt x="1363" y="2778"/>
                    <a:pt x="1341" y="2778"/>
                  </a:cubicBezTo>
                  <a:cubicBezTo>
                    <a:pt x="1335" y="2784"/>
                    <a:pt x="1182" y="2869"/>
                    <a:pt x="1170" y="2864"/>
                  </a:cubicBezTo>
                  <a:cubicBezTo>
                    <a:pt x="1153" y="2864"/>
                    <a:pt x="1148" y="2858"/>
                    <a:pt x="1131" y="2881"/>
                  </a:cubicBezTo>
                  <a:cubicBezTo>
                    <a:pt x="1119" y="2903"/>
                    <a:pt x="1114" y="2869"/>
                    <a:pt x="1091" y="2881"/>
                  </a:cubicBezTo>
                  <a:cubicBezTo>
                    <a:pt x="1057" y="2909"/>
                    <a:pt x="1068" y="2881"/>
                    <a:pt x="1028" y="2881"/>
                  </a:cubicBezTo>
                  <a:cubicBezTo>
                    <a:pt x="1000" y="2881"/>
                    <a:pt x="977" y="2875"/>
                    <a:pt x="954" y="2903"/>
                  </a:cubicBezTo>
                  <a:cubicBezTo>
                    <a:pt x="937" y="2920"/>
                    <a:pt x="932" y="2943"/>
                    <a:pt x="903" y="2932"/>
                  </a:cubicBezTo>
                  <a:cubicBezTo>
                    <a:pt x="841" y="2920"/>
                    <a:pt x="818" y="2937"/>
                    <a:pt x="784" y="2989"/>
                  </a:cubicBezTo>
                  <a:cubicBezTo>
                    <a:pt x="761" y="3023"/>
                    <a:pt x="761" y="3023"/>
                    <a:pt x="722" y="3045"/>
                  </a:cubicBezTo>
                  <a:cubicBezTo>
                    <a:pt x="676" y="3074"/>
                    <a:pt x="693" y="3085"/>
                    <a:pt x="670" y="3125"/>
                  </a:cubicBezTo>
                  <a:cubicBezTo>
                    <a:pt x="659" y="3136"/>
                    <a:pt x="631" y="3148"/>
                    <a:pt x="614" y="3153"/>
                  </a:cubicBezTo>
                  <a:cubicBezTo>
                    <a:pt x="585" y="3170"/>
                    <a:pt x="585" y="3193"/>
                    <a:pt x="562" y="3210"/>
                  </a:cubicBezTo>
                  <a:cubicBezTo>
                    <a:pt x="545" y="3221"/>
                    <a:pt x="534" y="3233"/>
                    <a:pt x="517" y="3244"/>
                  </a:cubicBezTo>
                  <a:lnTo>
                    <a:pt x="517" y="3244"/>
                  </a:lnTo>
                  <a:cubicBezTo>
                    <a:pt x="517" y="3227"/>
                    <a:pt x="517" y="3204"/>
                    <a:pt x="517" y="3187"/>
                  </a:cubicBezTo>
                  <a:cubicBezTo>
                    <a:pt x="517" y="3113"/>
                    <a:pt x="500" y="3045"/>
                    <a:pt x="511" y="2972"/>
                  </a:cubicBezTo>
                  <a:cubicBezTo>
                    <a:pt x="517" y="2926"/>
                    <a:pt x="494" y="2886"/>
                    <a:pt x="494" y="2841"/>
                  </a:cubicBezTo>
                  <a:cubicBezTo>
                    <a:pt x="500" y="2835"/>
                    <a:pt x="557" y="2830"/>
                    <a:pt x="568" y="2830"/>
                  </a:cubicBezTo>
                  <a:cubicBezTo>
                    <a:pt x="568" y="2824"/>
                    <a:pt x="568" y="2824"/>
                    <a:pt x="574" y="2818"/>
                  </a:cubicBezTo>
                  <a:cubicBezTo>
                    <a:pt x="642" y="2767"/>
                    <a:pt x="540" y="2767"/>
                    <a:pt x="591" y="2744"/>
                  </a:cubicBezTo>
                  <a:cubicBezTo>
                    <a:pt x="596" y="2739"/>
                    <a:pt x="642" y="2676"/>
                    <a:pt x="642" y="2665"/>
                  </a:cubicBezTo>
                  <a:cubicBezTo>
                    <a:pt x="653" y="2636"/>
                    <a:pt x="676" y="2636"/>
                    <a:pt x="704" y="2625"/>
                  </a:cubicBezTo>
                  <a:cubicBezTo>
                    <a:pt x="733" y="2608"/>
                    <a:pt x="756" y="2585"/>
                    <a:pt x="773" y="2557"/>
                  </a:cubicBezTo>
                  <a:cubicBezTo>
                    <a:pt x="790" y="2528"/>
                    <a:pt x="852" y="2551"/>
                    <a:pt x="835" y="2511"/>
                  </a:cubicBezTo>
                  <a:cubicBezTo>
                    <a:pt x="830" y="2500"/>
                    <a:pt x="830" y="2449"/>
                    <a:pt x="824" y="2449"/>
                  </a:cubicBezTo>
                  <a:cubicBezTo>
                    <a:pt x="790" y="2466"/>
                    <a:pt x="790" y="2477"/>
                    <a:pt x="795" y="2517"/>
                  </a:cubicBezTo>
                  <a:cubicBezTo>
                    <a:pt x="801" y="2545"/>
                    <a:pt x="744" y="2545"/>
                    <a:pt x="722" y="2545"/>
                  </a:cubicBezTo>
                  <a:cubicBezTo>
                    <a:pt x="687" y="2545"/>
                    <a:pt x="631" y="2602"/>
                    <a:pt x="608" y="2585"/>
                  </a:cubicBezTo>
                  <a:cubicBezTo>
                    <a:pt x="591" y="2574"/>
                    <a:pt x="568" y="2591"/>
                    <a:pt x="557" y="2585"/>
                  </a:cubicBezTo>
                  <a:cubicBezTo>
                    <a:pt x="540" y="2574"/>
                    <a:pt x="562" y="2545"/>
                    <a:pt x="562" y="2534"/>
                  </a:cubicBezTo>
                  <a:cubicBezTo>
                    <a:pt x="574" y="2528"/>
                    <a:pt x="596" y="2523"/>
                    <a:pt x="602" y="2511"/>
                  </a:cubicBezTo>
                  <a:cubicBezTo>
                    <a:pt x="608" y="2483"/>
                    <a:pt x="574" y="2449"/>
                    <a:pt x="614" y="2466"/>
                  </a:cubicBezTo>
                  <a:cubicBezTo>
                    <a:pt x="670" y="2489"/>
                    <a:pt x="682" y="2415"/>
                    <a:pt x="710" y="2375"/>
                  </a:cubicBezTo>
                  <a:cubicBezTo>
                    <a:pt x="733" y="2346"/>
                    <a:pt x="778" y="2341"/>
                    <a:pt x="761" y="2312"/>
                  </a:cubicBezTo>
                  <a:cubicBezTo>
                    <a:pt x="727" y="2256"/>
                    <a:pt x="722" y="2324"/>
                    <a:pt x="676" y="2335"/>
                  </a:cubicBezTo>
                  <a:cubicBezTo>
                    <a:pt x="653" y="2352"/>
                    <a:pt x="653" y="2369"/>
                    <a:pt x="631" y="2358"/>
                  </a:cubicBezTo>
                  <a:cubicBezTo>
                    <a:pt x="608" y="2346"/>
                    <a:pt x="591" y="2364"/>
                    <a:pt x="568" y="2369"/>
                  </a:cubicBezTo>
                  <a:cubicBezTo>
                    <a:pt x="534" y="2375"/>
                    <a:pt x="534" y="2307"/>
                    <a:pt x="528" y="2284"/>
                  </a:cubicBezTo>
                  <a:cubicBezTo>
                    <a:pt x="528" y="2278"/>
                    <a:pt x="562" y="2256"/>
                    <a:pt x="562" y="2256"/>
                  </a:cubicBezTo>
                  <a:lnTo>
                    <a:pt x="568" y="2256"/>
                  </a:lnTo>
                  <a:cubicBezTo>
                    <a:pt x="596" y="2256"/>
                    <a:pt x="591" y="2250"/>
                    <a:pt x="585" y="2227"/>
                  </a:cubicBezTo>
                  <a:cubicBezTo>
                    <a:pt x="574" y="2193"/>
                    <a:pt x="591" y="2205"/>
                    <a:pt x="596" y="2182"/>
                  </a:cubicBezTo>
                  <a:cubicBezTo>
                    <a:pt x="602" y="2171"/>
                    <a:pt x="557" y="2080"/>
                    <a:pt x="580" y="2068"/>
                  </a:cubicBezTo>
                  <a:cubicBezTo>
                    <a:pt x="602" y="2045"/>
                    <a:pt x="625" y="2057"/>
                    <a:pt x="636" y="2017"/>
                  </a:cubicBezTo>
                  <a:cubicBezTo>
                    <a:pt x="648" y="1994"/>
                    <a:pt x="693" y="1937"/>
                    <a:pt x="693" y="1921"/>
                  </a:cubicBezTo>
                  <a:cubicBezTo>
                    <a:pt x="670" y="1921"/>
                    <a:pt x="642" y="1943"/>
                    <a:pt x="625" y="1949"/>
                  </a:cubicBezTo>
                  <a:cubicBezTo>
                    <a:pt x="602" y="1955"/>
                    <a:pt x="608" y="1909"/>
                    <a:pt x="580" y="1898"/>
                  </a:cubicBezTo>
                  <a:cubicBezTo>
                    <a:pt x="574" y="1898"/>
                    <a:pt x="574" y="1898"/>
                    <a:pt x="574" y="1898"/>
                  </a:cubicBezTo>
                  <a:cubicBezTo>
                    <a:pt x="568" y="1903"/>
                    <a:pt x="545" y="1926"/>
                    <a:pt x="545" y="1932"/>
                  </a:cubicBezTo>
                  <a:cubicBezTo>
                    <a:pt x="545" y="1943"/>
                    <a:pt x="557" y="1960"/>
                    <a:pt x="557" y="1960"/>
                  </a:cubicBezTo>
                  <a:cubicBezTo>
                    <a:pt x="557" y="1966"/>
                    <a:pt x="540" y="1966"/>
                    <a:pt x="534" y="1972"/>
                  </a:cubicBezTo>
                  <a:cubicBezTo>
                    <a:pt x="534" y="1977"/>
                    <a:pt x="540" y="1989"/>
                    <a:pt x="540" y="2000"/>
                  </a:cubicBezTo>
                  <a:cubicBezTo>
                    <a:pt x="506" y="2000"/>
                    <a:pt x="523" y="1966"/>
                    <a:pt x="523" y="1955"/>
                  </a:cubicBezTo>
                  <a:cubicBezTo>
                    <a:pt x="494" y="1949"/>
                    <a:pt x="460" y="1989"/>
                    <a:pt x="449" y="2011"/>
                  </a:cubicBezTo>
                  <a:cubicBezTo>
                    <a:pt x="443" y="2017"/>
                    <a:pt x="449" y="2028"/>
                    <a:pt x="443" y="2040"/>
                  </a:cubicBezTo>
                  <a:cubicBezTo>
                    <a:pt x="426" y="2057"/>
                    <a:pt x="415" y="2057"/>
                    <a:pt x="403" y="2068"/>
                  </a:cubicBezTo>
                  <a:cubicBezTo>
                    <a:pt x="381" y="2085"/>
                    <a:pt x="386" y="2125"/>
                    <a:pt x="364" y="2142"/>
                  </a:cubicBezTo>
                  <a:cubicBezTo>
                    <a:pt x="364" y="2142"/>
                    <a:pt x="335" y="2159"/>
                    <a:pt x="330" y="2153"/>
                  </a:cubicBezTo>
                  <a:cubicBezTo>
                    <a:pt x="324" y="2148"/>
                    <a:pt x="330" y="2091"/>
                    <a:pt x="330" y="2080"/>
                  </a:cubicBezTo>
                  <a:cubicBezTo>
                    <a:pt x="330" y="2074"/>
                    <a:pt x="330" y="2074"/>
                    <a:pt x="330" y="2074"/>
                  </a:cubicBezTo>
                  <a:cubicBezTo>
                    <a:pt x="318" y="2068"/>
                    <a:pt x="278" y="2057"/>
                    <a:pt x="278" y="2051"/>
                  </a:cubicBezTo>
                  <a:cubicBezTo>
                    <a:pt x="278" y="2028"/>
                    <a:pt x="301" y="2017"/>
                    <a:pt x="307" y="2000"/>
                  </a:cubicBezTo>
                  <a:cubicBezTo>
                    <a:pt x="330" y="1966"/>
                    <a:pt x="330" y="1909"/>
                    <a:pt x="335" y="1869"/>
                  </a:cubicBezTo>
                  <a:cubicBezTo>
                    <a:pt x="341" y="1858"/>
                    <a:pt x="358" y="1807"/>
                    <a:pt x="369" y="1801"/>
                  </a:cubicBezTo>
                  <a:cubicBezTo>
                    <a:pt x="386" y="1778"/>
                    <a:pt x="426" y="1784"/>
                    <a:pt x="437" y="1750"/>
                  </a:cubicBezTo>
                  <a:cubicBezTo>
                    <a:pt x="449" y="1727"/>
                    <a:pt x="443" y="1722"/>
                    <a:pt x="466" y="1710"/>
                  </a:cubicBezTo>
                  <a:cubicBezTo>
                    <a:pt x="477" y="1705"/>
                    <a:pt x="528" y="1710"/>
                    <a:pt x="506" y="1693"/>
                  </a:cubicBezTo>
                  <a:cubicBezTo>
                    <a:pt x="483" y="1682"/>
                    <a:pt x="449" y="1687"/>
                    <a:pt x="432" y="1705"/>
                  </a:cubicBezTo>
                  <a:cubicBezTo>
                    <a:pt x="432" y="1705"/>
                    <a:pt x="392" y="1710"/>
                    <a:pt x="386" y="1710"/>
                  </a:cubicBezTo>
                  <a:cubicBezTo>
                    <a:pt x="358" y="1716"/>
                    <a:pt x="358" y="1693"/>
                    <a:pt x="341" y="1693"/>
                  </a:cubicBezTo>
                  <a:cubicBezTo>
                    <a:pt x="318" y="1693"/>
                    <a:pt x="290" y="1722"/>
                    <a:pt x="284" y="1744"/>
                  </a:cubicBezTo>
                  <a:cubicBezTo>
                    <a:pt x="267" y="1784"/>
                    <a:pt x="267" y="1784"/>
                    <a:pt x="244" y="1756"/>
                  </a:cubicBezTo>
                  <a:cubicBezTo>
                    <a:pt x="233" y="1744"/>
                    <a:pt x="199" y="1705"/>
                    <a:pt x="199" y="1687"/>
                  </a:cubicBezTo>
                  <a:cubicBezTo>
                    <a:pt x="199" y="1676"/>
                    <a:pt x="222" y="1682"/>
                    <a:pt x="227" y="1676"/>
                  </a:cubicBezTo>
                  <a:cubicBezTo>
                    <a:pt x="267" y="1659"/>
                    <a:pt x="227" y="1619"/>
                    <a:pt x="210" y="1602"/>
                  </a:cubicBezTo>
                  <a:cubicBezTo>
                    <a:pt x="210" y="1608"/>
                    <a:pt x="210" y="1608"/>
                    <a:pt x="210" y="1608"/>
                  </a:cubicBezTo>
                  <a:cubicBezTo>
                    <a:pt x="176" y="1580"/>
                    <a:pt x="210" y="1545"/>
                    <a:pt x="210" y="1506"/>
                  </a:cubicBezTo>
                  <a:cubicBezTo>
                    <a:pt x="210" y="1506"/>
                    <a:pt x="142" y="1466"/>
                    <a:pt x="142" y="1432"/>
                  </a:cubicBezTo>
                  <a:lnTo>
                    <a:pt x="142" y="1432"/>
                  </a:lnTo>
                  <a:cubicBezTo>
                    <a:pt x="136" y="1443"/>
                    <a:pt x="159" y="1489"/>
                    <a:pt x="131" y="1489"/>
                  </a:cubicBezTo>
                  <a:cubicBezTo>
                    <a:pt x="125" y="1477"/>
                    <a:pt x="102" y="1466"/>
                    <a:pt x="96" y="1455"/>
                  </a:cubicBezTo>
                  <a:cubicBezTo>
                    <a:pt x="51" y="1455"/>
                    <a:pt x="57" y="1545"/>
                    <a:pt x="34" y="1545"/>
                  </a:cubicBezTo>
                  <a:cubicBezTo>
                    <a:pt x="34" y="1483"/>
                    <a:pt x="0" y="1449"/>
                    <a:pt x="51" y="1409"/>
                  </a:cubicBezTo>
                  <a:cubicBezTo>
                    <a:pt x="80" y="1381"/>
                    <a:pt x="57" y="1341"/>
                    <a:pt x="40" y="1324"/>
                  </a:cubicBezTo>
                  <a:cubicBezTo>
                    <a:pt x="6" y="1290"/>
                    <a:pt x="45" y="1296"/>
                    <a:pt x="51" y="1278"/>
                  </a:cubicBezTo>
                  <a:cubicBezTo>
                    <a:pt x="62" y="1256"/>
                    <a:pt x="80" y="1182"/>
                    <a:pt x="108" y="1188"/>
                  </a:cubicBezTo>
                  <a:cubicBezTo>
                    <a:pt x="142" y="1193"/>
                    <a:pt x="136" y="1199"/>
                    <a:pt x="159" y="1176"/>
                  </a:cubicBezTo>
                  <a:cubicBezTo>
                    <a:pt x="165" y="1171"/>
                    <a:pt x="187" y="1148"/>
                    <a:pt x="187" y="1142"/>
                  </a:cubicBezTo>
                  <a:cubicBezTo>
                    <a:pt x="182" y="1142"/>
                    <a:pt x="182" y="1114"/>
                    <a:pt x="176" y="1108"/>
                  </a:cubicBezTo>
                  <a:cubicBezTo>
                    <a:pt x="165" y="1102"/>
                    <a:pt x="142" y="1148"/>
                    <a:pt x="131" y="1125"/>
                  </a:cubicBezTo>
                  <a:cubicBezTo>
                    <a:pt x="108" y="1102"/>
                    <a:pt x="153" y="1068"/>
                    <a:pt x="176" y="1046"/>
                  </a:cubicBezTo>
                  <a:cubicBezTo>
                    <a:pt x="210" y="1017"/>
                    <a:pt x="256" y="1057"/>
                    <a:pt x="307" y="1034"/>
                  </a:cubicBezTo>
                  <a:cubicBezTo>
                    <a:pt x="335" y="1012"/>
                    <a:pt x="335" y="989"/>
                    <a:pt x="369" y="977"/>
                  </a:cubicBezTo>
                  <a:cubicBezTo>
                    <a:pt x="398" y="966"/>
                    <a:pt x="454" y="1006"/>
                    <a:pt x="432" y="955"/>
                  </a:cubicBezTo>
                  <a:cubicBezTo>
                    <a:pt x="426" y="932"/>
                    <a:pt x="437" y="921"/>
                    <a:pt x="420" y="909"/>
                  </a:cubicBezTo>
                  <a:cubicBezTo>
                    <a:pt x="403" y="904"/>
                    <a:pt x="381" y="898"/>
                    <a:pt x="381" y="881"/>
                  </a:cubicBezTo>
                  <a:cubicBezTo>
                    <a:pt x="381" y="875"/>
                    <a:pt x="381" y="875"/>
                    <a:pt x="381" y="875"/>
                  </a:cubicBezTo>
                  <a:cubicBezTo>
                    <a:pt x="409" y="875"/>
                    <a:pt x="432" y="869"/>
                    <a:pt x="454" y="869"/>
                  </a:cubicBezTo>
                  <a:cubicBezTo>
                    <a:pt x="494" y="869"/>
                    <a:pt x="483" y="847"/>
                    <a:pt x="483" y="824"/>
                  </a:cubicBezTo>
                  <a:lnTo>
                    <a:pt x="483" y="824"/>
                  </a:lnTo>
                  <a:lnTo>
                    <a:pt x="483" y="824"/>
                  </a:lnTo>
                  <a:cubicBezTo>
                    <a:pt x="528" y="824"/>
                    <a:pt x="551" y="830"/>
                    <a:pt x="568" y="778"/>
                  </a:cubicBezTo>
                  <a:cubicBezTo>
                    <a:pt x="568" y="778"/>
                    <a:pt x="574" y="796"/>
                    <a:pt x="585" y="801"/>
                  </a:cubicBezTo>
                  <a:cubicBezTo>
                    <a:pt x="602" y="813"/>
                    <a:pt x="614" y="830"/>
                    <a:pt x="631" y="841"/>
                  </a:cubicBezTo>
                  <a:cubicBezTo>
                    <a:pt x="733" y="898"/>
                    <a:pt x="767" y="824"/>
                    <a:pt x="864" y="824"/>
                  </a:cubicBezTo>
                  <a:cubicBezTo>
                    <a:pt x="903" y="813"/>
                    <a:pt x="937" y="835"/>
                    <a:pt x="972" y="801"/>
                  </a:cubicBezTo>
                  <a:cubicBezTo>
                    <a:pt x="994" y="778"/>
                    <a:pt x="1057" y="699"/>
                    <a:pt x="1096" y="733"/>
                  </a:cubicBezTo>
                  <a:cubicBezTo>
                    <a:pt x="1125" y="762"/>
                    <a:pt x="1102" y="807"/>
                    <a:pt x="1170" y="767"/>
                  </a:cubicBezTo>
                  <a:cubicBezTo>
                    <a:pt x="1204" y="750"/>
                    <a:pt x="1165" y="699"/>
                    <a:pt x="1182" y="693"/>
                  </a:cubicBezTo>
                  <a:cubicBezTo>
                    <a:pt x="1221" y="671"/>
                    <a:pt x="1204" y="688"/>
                    <a:pt x="1227" y="699"/>
                  </a:cubicBezTo>
                  <a:cubicBezTo>
                    <a:pt x="1239" y="710"/>
                    <a:pt x="1255" y="699"/>
                    <a:pt x="1267" y="716"/>
                  </a:cubicBezTo>
                  <a:cubicBezTo>
                    <a:pt x="1284" y="744"/>
                    <a:pt x="1301" y="790"/>
                    <a:pt x="1341" y="801"/>
                  </a:cubicBezTo>
                  <a:lnTo>
                    <a:pt x="1341" y="801"/>
                  </a:lnTo>
                  <a:cubicBezTo>
                    <a:pt x="1346" y="784"/>
                    <a:pt x="1341" y="722"/>
                    <a:pt x="1335" y="705"/>
                  </a:cubicBezTo>
                  <a:cubicBezTo>
                    <a:pt x="1324" y="682"/>
                    <a:pt x="1369" y="654"/>
                    <a:pt x="1386" y="648"/>
                  </a:cubicBezTo>
                  <a:cubicBezTo>
                    <a:pt x="1386" y="625"/>
                    <a:pt x="1261" y="636"/>
                    <a:pt x="1239" y="619"/>
                  </a:cubicBezTo>
                  <a:cubicBezTo>
                    <a:pt x="1193" y="580"/>
                    <a:pt x="1284" y="585"/>
                    <a:pt x="1307" y="580"/>
                  </a:cubicBezTo>
                  <a:cubicBezTo>
                    <a:pt x="1329" y="574"/>
                    <a:pt x="1352" y="574"/>
                    <a:pt x="1375" y="551"/>
                  </a:cubicBezTo>
                  <a:cubicBezTo>
                    <a:pt x="1381" y="546"/>
                    <a:pt x="1386" y="528"/>
                    <a:pt x="1375" y="534"/>
                  </a:cubicBezTo>
                  <a:cubicBezTo>
                    <a:pt x="1341" y="551"/>
                    <a:pt x="1307" y="551"/>
                    <a:pt x="1267" y="563"/>
                  </a:cubicBezTo>
                  <a:cubicBezTo>
                    <a:pt x="1239" y="574"/>
                    <a:pt x="1210" y="557"/>
                    <a:pt x="1182" y="557"/>
                  </a:cubicBezTo>
                  <a:cubicBezTo>
                    <a:pt x="1182" y="546"/>
                    <a:pt x="1221" y="534"/>
                    <a:pt x="1210" y="512"/>
                  </a:cubicBezTo>
                  <a:cubicBezTo>
                    <a:pt x="1187" y="472"/>
                    <a:pt x="1221" y="489"/>
                    <a:pt x="1227" y="455"/>
                  </a:cubicBezTo>
                  <a:cubicBezTo>
                    <a:pt x="1233" y="432"/>
                    <a:pt x="1199" y="426"/>
                    <a:pt x="1199" y="409"/>
                  </a:cubicBezTo>
                  <a:cubicBezTo>
                    <a:pt x="1210" y="409"/>
                    <a:pt x="1216" y="392"/>
                    <a:pt x="1227" y="409"/>
                  </a:cubicBezTo>
                  <a:cubicBezTo>
                    <a:pt x="1255" y="449"/>
                    <a:pt x="1358" y="364"/>
                    <a:pt x="1363" y="330"/>
                  </a:cubicBezTo>
                  <a:cubicBezTo>
                    <a:pt x="1375" y="296"/>
                    <a:pt x="1386" y="341"/>
                    <a:pt x="1403" y="313"/>
                  </a:cubicBezTo>
                  <a:cubicBezTo>
                    <a:pt x="1437" y="267"/>
                    <a:pt x="1449" y="273"/>
                    <a:pt x="1494" y="267"/>
                  </a:cubicBezTo>
                  <a:cubicBezTo>
                    <a:pt x="1545" y="262"/>
                    <a:pt x="1505" y="245"/>
                    <a:pt x="1517" y="205"/>
                  </a:cubicBezTo>
                  <a:cubicBezTo>
                    <a:pt x="1523" y="176"/>
                    <a:pt x="1517" y="137"/>
                    <a:pt x="1562" y="154"/>
                  </a:cubicBezTo>
                  <a:cubicBezTo>
                    <a:pt x="1613" y="171"/>
                    <a:pt x="1636" y="125"/>
                    <a:pt x="1676" y="114"/>
                  </a:cubicBezTo>
                  <a:cubicBezTo>
                    <a:pt x="1704" y="103"/>
                    <a:pt x="1716" y="46"/>
                    <a:pt x="1750" y="46"/>
                  </a:cubicBezTo>
                  <a:cubicBezTo>
                    <a:pt x="1750" y="171"/>
                    <a:pt x="1750" y="171"/>
                    <a:pt x="1750" y="171"/>
                  </a:cubicBezTo>
                  <a:cubicBezTo>
                    <a:pt x="1744" y="227"/>
                    <a:pt x="1824" y="154"/>
                    <a:pt x="1835" y="142"/>
                  </a:cubicBezTo>
                  <a:cubicBezTo>
                    <a:pt x="1875" y="114"/>
                    <a:pt x="1932" y="85"/>
                    <a:pt x="1971" y="57"/>
                  </a:cubicBezTo>
                  <a:cubicBezTo>
                    <a:pt x="2040" y="0"/>
                    <a:pt x="1960" y="103"/>
                    <a:pt x="1960" y="125"/>
                  </a:cubicBezTo>
                  <a:cubicBezTo>
                    <a:pt x="1983" y="131"/>
                    <a:pt x="2000" y="91"/>
                    <a:pt x="2028" y="91"/>
                  </a:cubicBezTo>
                  <a:cubicBezTo>
                    <a:pt x="2034" y="91"/>
                    <a:pt x="2062" y="142"/>
                    <a:pt x="2062" y="148"/>
                  </a:cubicBezTo>
                  <a:cubicBezTo>
                    <a:pt x="2074" y="159"/>
                    <a:pt x="2091" y="182"/>
                    <a:pt x="2091" y="193"/>
                  </a:cubicBezTo>
                  <a:cubicBezTo>
                    <a:pt x="2142" y="137"/>
                    <a:pt x="2142" y="137"/>
                    <a:pt x="2142" y="137"/>
                  </a:cubicBezTo>
                  <a:cubicBezTo>
                    <a:pt x="2159" y="119"/>
                    <a:pt x="2187" y="125"/>
                    <a:pt x="2204" y="131"/>
                  </a:cubicBezTo>
                  <a:cubicBezTo>
                    <a:pt x="2250" y="137"/>
                    <a:pt x="2221" y="148"/>
                    <a:pt x="2244" y="159"/>
                  </a:cubicBezTo>
                  <a:cubicBezTo>
                    <a:pt x="2261" y="171"/>
                    <a:pt x="2290" y="176"/>
                    <a:pt x="2307" y="182"/>
                  </a:cubicBezTo>
                  <a:cubicBezTo>
                    <a:pt x="2369" y="210"/>
                    <a:pt x="2415" y="301"/>
                    <a:pt x="2466" y="347"/>
                  </a:cubicBezTo>
                  <a:cubicBezTo>
                    <a:pt x="2489" y="369"/>
                    <a:pt x="2500" y="409"/>
                    <a:pt x="2534" y="409"/>
                  </a:cubicBezTo>
                  <a:cubicBezTo>
                    <a:pt x="2568" y="409"/>
                    <a:pt x="2613" y="426"/>
                    <a:pt x="2648" y="415"/>
                  </a:cubicBezTo>
                  <a:cubicBezTo>
                    <a:pt x="2778" y="415"/>
                    <a:pt x="2778" y="415"/>
                    <a:pt x="2778" y="41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157">
              <a:extLst>
                <a:ext uri="{FF2B5EF4-FFF2-40B4-BE49-F238E27FC236}">
                  <a16:creationId xmlns:a16="http://schemas.microsoft.com/office/drawing/2014/main" id="{96DD9798-A8D0-DC45-BF48-9333FC1D0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3179" y="4096044"/>
              <a:ext cx="2681150" cy="2656920"/>
            </a:xfrm>
            <a:custGeom>
              <a:avLst/>
              <a:gdLst>
                <a:gd name="T0" fmla="*/ 574 w 3876"/>
                <a:gd name="T1" fmla="*/ 3733 h 3842"/>
                <a:gd name="T2" fmla="*/ 613 w 3876"/>
                <a:gd name="T3" fmla="*/ 3773 h 3842"/>
                <a:gd name="T4" fmla="*/ 2267 w 3876"/>
                <a:gd name="T5" fmla="*/ 688 h 3842"/>
                <a:gd name="T6" fmla="*/ 2199 w 3876"/>
                <a:gd name="T7" fmla="*/ 654 h 3842"/>
                <a:gd name="T8" fmla="*/ 2244 w 3876"/>
                <a:gd name="T9" fmla="*/ 631 h 3842"/>
                <a:gd name="T10" fmla="*/ 2272 w 3876"/>
                <a:gd name="T11" fmla="*/ 682 h 3842"/>
                <a:gd name="T12" fmla="*/ 426 w 3876"/>
                <a:gd name="T13" fmla="*/ 3841 h 3842"/>
                <a:gd name="T14" fmla="*/ 335 w 3876"/>
                <a:gd name="T15" fmla="*/ 3761 h 3842"/>
                <a:gd name="T16" fmla="*/ 136 w 3876"/>
                <a:gd name="T17" fmla="*/ 3631 h 3842"/>
                <a:gd name="T18" fmla="*/ 45 w 3876"/>
                <a:gd name="T19" fmla="*/ 3511 h 3842"/>
                <a:gd name="T20" fmla="*/ 6 w 3876"/>
                <a:gd name="T21" fmla="*/ 3472 h 3842"/>
                <a:gd name="T22" fmla="*/ 97 w 3876"/>
                <a:gd name="T23" fmla="*/ 3420 h 3842"/>
                <a:gd name="T24" fmla="*/ 136 w 3876"/>
                <a:gd name="T25" fmla="*/ 3051 h 3842"/>
                <a:gd name="T26" fmla="*/ 102 w 3876"/>
                <a:gd name="T27" fmla="*/ 2858 h 3842"/>
                <a:gd name="T28" fmla="*/ 187 w 3876"/>
                <a:gd name="T29" fmla="*/ 2727 h 3842"/>
                <a:gd name="T30" fmla="*/ 244 w 3876"/>
                <a:gd name="T31" fmla="*/ 2511 h 3842"/>
                <a:gd name="T32" fmla="*/ 227 w 3876"/>
                <a:gd name="T33" fmla="*/ 2318 h 3842"/>
                <a:gd name="T34" fmla="*/ 233 w 3876"/>
                <a:gd name="T35" fmla="*/ 2074 h 3842"/>
                <a:gd name="T36" fmla="*/ 295 w 3876"/>
                <a:gd name="T37" fmla="*/ 1835 h 3842"/>
                <a:gd name="T38" fmla="*/ 483 w 3876"/>
                <a:gd name="T39" fmla="*/ 1688 h 3842"/>
                <a:gd name="T40" fmla="*/ 540 w 3876"/>
                <a:gd name="T41" fmla="*/ 1489 h 3842"/>
                <a:gd name="T42" fmla="*/ 636 w 3876"/>
                <a:gd name="T43" fmla="*/ 1307 h 3842"/>
                <a:gd name="T44" fmla="*/ 739 w 3876"/>
                <a:gd name="T45" fmla="*/ 847 h 3842"/>
                <a:gd name="T46" fmla="*/ 687 w 3876"/>
                <a:gd name="T47" fmla="*/ 710 h 3842"/>
                <a:gd name="T48" fmla="*/ 716 w 3876"/>
                <a:gd name="T49" fmla="*/ 591 h 3842"/>
                <a:gd name="T50" fmla="*/ 665 w 3876"/>
                <a:gd name="T51" fmla="*/ 381 h 3842"/>
                <a:gd name="T52" fmla="*/ 613 w 3876"/>
                <a:gd name="T53" fmla="*/ 284 h 3842"/>
                <a:gd name="T54" fmla="*/ 613 w 3876"/>
                <a:gd name="T55" fmla="*/ 142 h 3842"/>
                <a:gd name="T56" fmla="*/ 744 w 3876"/>
                <a:gd name="T57" fmla="*/ 34 h 3842"/>
                <a:gd name="T58" fmla="*/ 1000 w 3876"/>
                <a:gd name="T59" fmla="*/ 114 h 3842"/>
                <a:gd name="T60" fmla="*/ 1318 w 3876"/>
                <a:gd name="T61" fmla="*/ 228 h 3842"/>
                <a:gd name="T62" fmla="*/ 1488 w 3876"/>
                <a:gd name="T63" fmla="*/ 279 h 3842"/>
                <a:gd name="T64" fmla="*/ 1568 w 3876"/>
                <a:gd name="T65" fmla="*/ 438 h 3842"/>
                <a:gd name="T66" fmla="*/ 1574 w 3876"/>
                <a:gd name="T67" fmla="*/ 489 h 3842"/>
                <a:gd name="T68" fmla="*/ 1562 w 3876"/>
                <a:gd name="T69" fmla="*/ 642 h 3842"/>
                <a:gd name="T70" fmla="*/ 1835 w 3876"/>
                <a:gd name="T71" fmla="*/ 642 h 3842"/>
                <a:gd name="T72" fmla="*/ 1954 w 3876"/>
                <a:gd name="T73" fmla="*/ 614 h 3842"/>
                <a:gd name="T74" fmla="*/ 2113 w 3876"/>
                <a:gd name="T75" fmla="*/ 682 h 3842"/>
                <a:gd name="T76" fmla="*/ 2403 w 3876"/>
                <a:gd name="T77" fmla="*/ 761 h 3842"/>
                <a:gd name="T78" fmla="*/ 2636 w 3876"/>
                <a:gd name="T79" fmla="*/ 722 h 3842"/>
                <a:gd name="T80" fmla="*/ 2903 w 3876"/>
                <a:gd name="T81" fmla="*/ 875 h 3842"/>
                <a:gd name="T82" fmla="*/ 3062 w 3876"/>
                <a:gd name="T83" fmla="*/ 824 h 3842"/>
                <a:gd name="T84" fmla="*/ 3324 w 3876"/>
                <a:gd name="T85" fmla="*/ 665 h 3842"/>
                <a:gd name="T86" fmla="*/ 3539 w 3876"/>
                <a:gd name="T87" fmla="*/ 676 h 3842"/>
                <a:gd name="T88" fmla="*/ 3744 w 3876"/>
                <a:gd name="T89" fmla="*/ 852 h 3842"/>
                <a:gd name="T90" fmla="*/ 3875 w 3876"/>
                <a:gd name="T91" fmla="*/ 898 h 3842"/>
                <a:gd name="T92" fmla="*/ 3716 w 3876"/>
                <a:gd name="T93" fmla="*/ 1029 h 3842"/>
                <a:gd name="T94" fmla="*/ 3733 w 3876"/>
                <a:gd name="T95" fmla="*/ 1301 h 3842"/>
                <a:gd name="T96" fmla="*/ 3721 w 3876"/>
                <a:gd name="T97" fmla="*/ 1614 h 3842"/>
                <a:gd name="T98" fmla="*/ 3551 w 3876"/>
                <a:gd name="T99" fmla="*/ 1784 h 3842"/>
                <a:gd name="T100" fmla="*/ 3187 w 3876"/>
                <a:gd name="T101" fmla="*/ 2011 h 3842"/>
                <a:gd name="T102" fmla="*/ 2625 w 3876"/>
                <a:gd name="T103" fmla="*/ 2296 h 3842"/>
                <a:gd name="T104" fmla="*/ 2216 w 3876"/>
                <a:gd name="T105" fmla="*/ 2631 h 3842"/>
                <a:gd name="T106" fmla="*/ 1676 w 3876"/>
                <a:gd name="T107" fmla="*/ 2778 h 3842"/>
                <a:gd name="T108" fmla="*/ 1267 w 3876"/>
                <a:gd name="T109" fmla="*/ 2932 h 3842"/>
                <a:gd name="T110" fmla="*/ 903 w 3876"/>
                <a:gd name="T111" fmla="*/ 3108 h 3842"/>
                <a:gd name="T112" fmla="*/ 699 w 3876"/>
                <a:gd name="T113" fmla="*/ 3341 h 3842"/>
                <a:gd name="T114" fmla="*/ 761 w 3876"/>
                <a:gd name="T115" fmla="*/ 3454 h 3842"/>
                <a:gd name="T116" fmla="*/ 739 w 3876"/>
                <a:gd name="T117" fmla="*/ 3642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6" h="3842">
                  <a:moveTo>
                    <a:pt x="625" y="3727"/>
                  </a:moveTo>
                  <a:lnTo>
                    <a:pt x="625" y="3727"/>
                  </a:lnTo>
                  <a:cubicBezTo>
                    <a:pt x="608" y="3727"/>
                    <a:pt x="591" y="3733"/>
                    <a:pt x="574" y="3733"/>
                  </a:cubicBezTo>
                  <a:cubicBezTo>
                    <a:pt x="562" y="3733"/>
                    <a:pt x="534" y="3738"/>
                    <a:pt x="540" y="3756"/>
                  </a:cubicBezTo>
                  <a:cubicBezTo>
                    <a:pt x="540" y="3761"/>
                    <a:pt x="551" y="3778"/>
                    <a:pt x="557" y="3778"/>
                  </a:cubicBezTo>
                  <a:cubicBezTo>
                    <a:pt x="579" y="3795"/>
                    <a:pt x="597" y="3778"/>
                    <a:pt x="613" y="3773"/>
                  </a:cubicBezTo>
                  <a:cubicBezTo>
                    <a:pt x="625" y="3767"/>
                    <a:pt x="659" y="3756"/>
                    <a:pt x="642" y="3733"/>
                  </a:cubicBezTo>
                  <a:cubicBezTo>
                    <a:pt x="625" y="3727"/>
                    <a:pt x="625" y="3727"/>
                    <a:pt x="625" y="3727"/>
                  </a:cubicBezTo>
                  <a:close/>
                  <a:moveTo>
                    <a:pt x="2267" y="688"/>
                  </a:moveTo>
                  <a:lnTo>
                    <a:pt x="2267" y="688"/>
                  </a:lnTo>
                  <a:cubicBezTo>
                    <a:pt x="2250" y="688"/>
                    <a:pt x="2221" y="688"/>
                    <a:pt x="2204" y="676"/>
                  </a:cubicBezTo>
                  <a:cubicBezTo>
                    <a:pt x="2199" y="671"/>
                    <a:pt x="2199" y="659"/>
                    <a:pt x="2199" y="654"/>
                  </a:cubicBezTo>
                  <a:cubicBezTo>
                    <a:pt x="2199" y="648"/>
                    <a:pt x="2210" y="642"/>
                    <a:pt x="2210" y="637"/>
                  </a:cubicBezTo>
                  <a:cubicBezTo>
                    <a:pt x="2216" y="631"/>
                    <a:pt x="2221" y="602"/>
                    <a:pt x="2233" y="614"/>
                  </a:cubicBezTo>
                  <a:cubicBezTo>
                    <a:pt x="2238" y="614"/>
                    <a:pt x="2250" y="625"/>
                    <a:pt x="2244" y="631"/>
                  </a:cubicBezTo>
                  <a:cubicBezTo>
                    <a:pt x="2244" y="637"/>
                    <a:pt x="2244" y="637"/>
                    <a:pt x="2244" y="642"/>
                  </a:cubicBezTo>
                  <a:cubicBezTo>
                    <a:pt x="2250" y="654"/>
                    <a:pt x="2256" y="654"/>
                    <a:pt x="2261" y="665"/>
                  </a:cubicBezTo>
                  <a:cubicBezTo>
                    <a:pt x="2267" y="671"/>
                    <a:pt x="2278" y="676"/>
                    <a:pt x="2272" y="682"/>
                  </a:cubicBezTo>
                  <a:cubicBezTo>
                    <a:pt x="2267" y="688"/>
                    <a:pt x="2267" y="688"/>
                    <a:pt x="2267" y="688"/>
                  </a:cubicBezTo>
                  <a:close/>
                  <a:moveTo>
                    <a:pt x="426" y="3841"/>
                  </a:moveTo>
                  <a:lnTo>
                    <a:pt x="426" y="3841"/>
                  </a:lnTo>
                  <a:lnTo>
                    <a:pt x="426" y="3841"/>
                  </a:lnTo>
                  <a:cubicBezTo>
                    <a:pt x="358" y="3812"/>
                    <a:pt x="358" y="3812"/>
                    <a:pt x="358" y="3812"/>
                  </a:cubicBezTo>
                  <a:cubicBezTo>
                    <a:pt x="324" y="3795"/>
                    <a:pt x="341" y="3795"/>
                    <a:pt x="335" y="3761"/>
                  </a:cubicBezTo>
                  <a:cubicBezTo>
                    <a:pt x="335" y="3750"/>
                    <a:pt x="312" y="3716"/>
                    <a:pt x="307" y="3710"/>
                  </a:cubicBezTo>
                  <a:cubicBezTo>
                    <a:pt x="284" y="3687"/>
                    <a:pt x="227" y="3710"/>
                    <a:pt x="199" y="3693"/>
                  </a:cubicBezTo>
                  <a:cubicBezTo>
                    <a:pt x="165" y="3676"/>
                    <a:pt x="148" y="3670"/>
                    <a:pt x="136" y="3631"/>
                  </a:cubicBezTo>
                  <a:cubicBezTo>
                    <a:pt x="131" y="3608"/>
                    <a:pt x="187" y="3551"/>
                    <a:pt x="125" y="3551"/>
                  </a:cubicBezTo>
                  <a:cubicBezTo>
                    <a:pt x="102" y="3551"/>
                    <a:pt x="91" y="3557"/>
                    <a:pt x="91" y="3528"/>
                  </a:cubicBezTo>
                  <a:cubicBezTo>
                    <a:pt x="91" y="3488"/>
                    <a:pt x="62" y="3523"/>
                    <a:pt x="45" y="3511"/>
                  </a:cubicBezTo>
                  <a:cubicBezTo>
                    <a:pt x="11" y="3506"/>
                    <a:pt x="11" y="3506"/>
                    <a:pt x="11" y="3506"/>
                  </a:cubicBezTo>
                  <a:lnTo>
                    <a:pt x="11" y="3506"/>
                  </a:lnTo>
                  <a:cubicBezTo>
                    <a:pt x="6" y="3494"/>
                    <a:pt x="0" y="3477"/>
                    <a:pt x="6" y="3472"/>
                  </a:cubicBezTo>
                  <a:cubicBezTo>
                    <a:pt x="11" y="3466"/>
                    <a:pt x="23" y="3466"/>
                    <a:pt x="28" y="3466"/>
                  </a:cubicBezTo>
                  <a:cubicBezTo>
                    <a:pt x="45" y="3460"/>
                    <a:pt x="57" y="3460"/>
                    <a:pt x="68" y="3454"/>
                  </a:cubicBezTo>
                  <a:cubicBezTo>
                    <a:pt x="85" y="3443"/>
                    <a:pt x="91" y="3437"/>
                    <a:pt x="97" y="3420"/>
                  </a:cubicBezTo>
                  <a:cubicBezTo>
                    <a:pt x="102" y="3398"/>
                    <a:pt x="142" y="3369"/>
                    <a:pt x="136" y="3346"/>
                  </a:cubicBezTo>
                  <a:cubicBezTo>
                    <a:pt x="125" y="3318"/>
                    <a:pt x="108" y="3284"/>
                    <a:pt x="102" y="3250"/>
                  </a:cubicBezTo>
                  <a:cubicBezTo>
                    <a:pt x="91" y="3176"/>
                    <a:pt x="176" y="3142"/>
                    <a:pt x="136" y="3051"/>
                  </a:cubicBezTo>
                  <a:cubicBezTo>
                    <a:pt x="119" y="3006"/>
                    <a:pt x="91" y="2989"/>
                    <a:pt x="68" y="2955"/>
                  </a:cubicBezTo>
                  <a:cubicBezTo>
                    <a:pt x="57" y="2943"/>
                    <a:pt x="51" y="2898"/>
                    <a:pt x="51" y="2881"/>
                  </a:cubicBezTo>
                  <a:cubicBezTo>
                    <a:pt x="51" y="2847"/>
                    <a:pt x="85" y="2869"/>
                    <a:pt x="102" y="2858"/>
                  </a:cubicBezTo>
                  <a:cubicBezTo>
                    <a:pt x="119" y="2852"/>
                    <a:pt x="108" y="2841"/>
                    <a:pt x="119" y="2829"/>
                  </a:cubicBezTo>
                  <a:cubicBezTo>
                    <a:pt x="131" y="2818"/>
                    <a:pt x="153" y="2818"/>
                    <a:pt x="170" y="2801"/>
                  </a:cubicBezTo>
                  <a:cubicBezTo>
                    <a:pt x="193" y="2784"/>
                    <a:pt x="176" y="2750"/>
                    <a:pt x="187" y="2727"/>
                  </a:cubicBezTo>
                  <a:cubicBezTo>
                    <a:pt x="199" y="2687"/>
                    <a:pt x="250" y="2705"/>
                    <a:pt x="261" y="2665"/>
                  </a:cubicBezTo>
                  <a:cubicBezTo>
                    <a:pt x="267" y="2642"/>
                    <a:pt x="273" y="2562"/>
                    <a:pt x="256" y="2551"/>
                  </a:cubicBezTo>
                  <a:cubicBezTo>
                    <a:pt x="244" y="2540"/>
                    <a:pt x="227" y="2528"/>
                    <a:pt x="244" y="2511"/>
                  </a:cubicBezTo>
                  <a:cubicBezTo>
                    <a:pt x="256" y="2500"/>
                    <a:pt x="267" y="2489"/>
                    <a:pt x="250" y="2472"/>
                  </a:cubicBezTo>
                  <a:cubicBezTo>
                    <a:pt x="227" y="2443"/>
                    <a:pt x="193" y="2432"/>
                    <a:pt x="210" y="2392"/>
                  </a:cubicBezTo>
                  <a:cubicBezTo>
                    <a:pt x="239" y="2381"/>
                    <a:pt x="244" y="2341"/>
                    <a:pt x="227" y="2318"/>
                  </a:cubicBezTo>
                  <a:cubicBezTo>
                    <a:pt x="187" y="2267"/>
                    <a:pt x="261" y="2273"/>
                    <a:pt x="284" y="2267"/>
                  </a:cubicBezTo>
                  <a:cubicBezTo>
                    <a:pt x="341" y="2250"/>
                    <a:pt x="341" y="2125"/>
                    <a:pt x="324" y="2085"/>
                  </a:cubicBezTo>
                  <a:cubicBezTo>
                    <a:pt x="295" y="2085"/>
                    <a:pt x="244" y="2114"/>
                    <a:pt x="233" y="2074"/>
                  </a:cubicBezTo>
                  <a:cubicBezTo>
                    <a:pt x="227" y="2034"/>
                    <a:pt x="244" y="2028"/>
                    <a:pt x="216" y="1994"/>
                  </a:cubicBezTo>
                  <a:cubicBezTo>
                    <a:pt x="159" y="1943"/>
                    <a:pt x="284" y="1886"/>
                    <a:pt x="295" y="1830"/>
                  </a:cubicBezTo>
                  <a:cubicBezTo>
                    <a:pt x="301" y="1830"/>
                    <a:pt x="301" y="1830"/>
                    <a:pt x="295" y="1835"/>
                  </a:cubicBezTo>
                  <a:cubicBezTo>
                    <a:pt x="318" y="1813"/>
                    <a:pt x="386" y="1841"/>
                    <a:pt x="386" y="1801"/>
                  </a:cubicBezTo>
                  <a:cubicBezTo>
                    <a:pt x="386" y="1773"/>
                    <a:pt x="398" y="1727"/>
                    <a:pt x="432" y="1727"/>
                  </a:cubicBezTo>
                  <a:cubicBezTo>
                    <a:pt x="460" y="1727"/>
                    <a:pt x="477" y="1722"/>
                    <a:pt x="483" y="1688"/>
                  </a:cubicBezTo>
                  <a:cubicBezTo>
                    <a:pt x="483" y="1665"/>
                    <a:pt x="540" y="1670"/>
                    <a:pt x="540" y="1636"/>
                  </a:cubicBezTo>
                  <a:cubicBezTo>
                    <a:pt x="540" y="1608"/>
                    <a:pt x="528" y="1551"/>
                    <a:pt x="511" y="1528"/>
                  </a:cubicBezTo>
                  <a:cubicBezTo>
                    <a:pt x="500" y="1506"/>
                    <a:pt x="523" y="1489"/>
                    <a:pt x="540" y="1489"/>
                  </a:cubicBezTo>
                  <a:cubicBezTo>
                    <a:pt x="551" y="1483"/>
                    <a:pt x="591" y="1443"/>
                    <a:pt x="597" y="1438"/>
                  </a:cubicBezTo>
                  <a:cubicBezTo>
                    <a:pt x="625" y="1404"/>
                    <a:pt x="602" y="1375"/>
                    <a:pt x="613" y="1347"/>
                  </a:cubicBezTo>
                  <a:cubicBezTo>
                    <a:pt x="619" y="1335"/>
                    <a:pt x="636" y="1318"/>
                    <a:pt x="636" y="1307"/>
                  </a:cubicBezTo>
                  <a:cubicBezTo>
                    <a:pt x="665" y="1250"/>
                    <a:pt x="665" y="1193"/>
                    <a:pt x="665" y="1131"/>
                  </a:cubicBezTo>
                  <a:cubicBezTo>
                    <a:pt x="665" y="1068"/>
                    <a:pt x="704" y="983"/>
                    <a:pt x="721" y="926"/>
                  </a:cubicBezTo>
                  <a:cubicBezTo>
                    <a:pt x="739" y="881"/>
                    <a:pt x="704" y="898"/>
                    <a:pt x="739" y="847"/>
                  </a:cubicBezTo>
                  <a:cubicBezTo>
                    <a:pt x="750" y="830"/>
                    <a:pt x="704" y="835"/>
                    <a:pt x="699" y="824"/>
                  </a:cubicBezTo>
                  <a:cubicBezTo>
                    <a:pt x="693" y="818"/>
                    <a:pt x="710" y="790"/>
                    <a:pt x="704" y="773"/>
                  </a:cubicBezTo>
                  <a:cubicBezTo>
                    <a:pt x="699" y="745"/>
                    <a:pt x="710" y="722"/>
                    <a:pt x="687" y="710"/>
                  </a:cubicBezTo>
                  <a:cubicBezTo>
                    <a:pt x="659" y="693"/>
                    <a:pt x="682" y="676"/>
                    <a:pt x="665" y="654"/>
                  </a:cubicBezTo>
                  <a:cubicBezTo>
                    <a:pt x="653" y="642"/>
                    <a:pt x="653" y="625"/>
                    <a:pt x="670" y="620"/>
                  </a:cubicBezTo>
                  <a:cubicBezTo>
                    <a:pt x="682" y="614"/>
                    <a:pt x="716" y="608"/>
                    <a:pt x="716" y="591"/>
                  </a:cubicBezTo>
                  <a:cubicBezTo>
                    <a:pt x="704" y="546"/>
                    <a:pt x="682" y="568"/>
                    <a:pt x="710" y="517"/>
                  </a:cubicBezTo>
                  <a:cubicBezTo>
                    <a:pt x="727" y="483"/>
                    <a:pt x="744" y="449"/>
                    <a:pt x="727" y="415"/>
                  </a:cubicBezTo>
                  <a:cubicBezTo>
                    <a:pt x="704" y="415"/>
                    <a:pt x="676" y="409"/>
                    <a:pt x="665" y="381"/>
                  </a:cubicBezTo>
                  <a:cubicBezTo>
                    <a:pt x="653" y="347"/>
                    <a:pt x="653" y="341"/>
                    <a:pt x="631" y="318"/>
                  </a:cubicBezTo>
                  <a:cubicBezTo>
                    <a:pt x="613" y="284"/>
                    <a:pt x="613" y="284"/>
                    <a:pt x="613" y="284"/>
                  </a:cubicBezTo>
                  <a:lnTo>
                    <a:pt x="613" y="284"/>
                  </a:lnTo>
                  <a:cubicBezTo>
                    <a:pt x="642" y="273"/>
                    <a:pt x="631" y="250"/>
                    <a:pt x="619" y="210"/>
                  </a:cubicBezTo>
                  <a:cubicBezTo>
                    <a:pt x="619" y="199"/>
                    <a:pt x="602" y="182"/>
                    <a:pt x="602" y="176"/>
                  </a:cubicBezTo>
                  <a:cubicBezTo>
                    <a:pt x="602" y="171"/>
                    <a:pt x="613" y="159"/>
                    <a:pt x="613" y="142"/>
                  </a:cubicBezTo>
                  <a:lnTo>
                    <a:pt x="613" y="142"/>
                  </a:lnTo>
                  <a:cubicBezTo>
                    <a:pt x="597" y="137"/>
                    <a:pt x="619" y="6"/>
                    <a:pt x="670" y="0"/>
                  </a:cubicBezTo>
                  <a:cubicBezTo>
                    <a:pt x="699" y="0"/>
                    <a:pt x="721" y="23"/>
                    <a:pt x="744" y="34"/>
                  </a:cubicBezTo>
                  <a:cubicBezTo>
                    <a:pt x="790" y="57"/>
                    <a:pt x="858" y="46"/>
                    <a:pt x="892" y="91"/>
                  </a:cubicBezTo>
                  <a:cubicBezTo>
                    <a:pt x="903" y="102"/>
                    <a:pt x="920" y="120"/>
                    <a:pt x="937" y="120"/>
                  </a:cubicBezTo>
                  <a:cubicBezTo>
                    <a:pt x="971" y="125"/>
                    <a:pt x="960" y="74"/>
                    <a:pt x="1000" y="114"/>
                  </a:cubicBezTo>
                  <a:cubicBezTo>
                    <a:pt x="1034" y="142"/>
                    <a:pt x="1096" y="120"/>
                    <a:pt x="1130" y="137"/>
                  </a:cubicBezTo>
                  <a:cubicBezTo>
                    <a:pt x="1187" y="159"/>
                    <a:pt x="1187" y="193"/>
                    <a:pt x="1216" y="239"/>
                  </a:cubicBezTo>
                  <a:cubicBezTo>
                    <a:pt x="1238" y="284"/>
                    <a:pt x="1284" y="210"/>
                    <a:pt x="1318" y="228"/>
                  </a:cubicBezTo>
                  <a:cubicBezTo>
                    <a:pt x="1346" y="250"/>
                    <a:pt x="1380" y="245"/>
                    <a:pt x="1415" y="239"/>
                  </a:cubicBezTo>
                  <a:cubicBezTo>
                    <a:pt x="1426" y="233"/>
                    <a:pt x="1443" y="233"/>
                    <a:pt x="1454" y="239"/>
                  </a:cubicBezTo>
                  <a:cubicBezTo>
                    <a:pt x="1460" y="245"/>
                    <a:pt x="1466" y="267"/>
                    <a:pt x="1488" y="279"/>
                  </a:cubicBezTo>
                  <a:cubicBezTo>
                    <a:pt x="1500" y="279"/>
                    <a:pt x="1528" y="341"/>
                    <a:pt x="1534" y="358"/>
                  </a:cubicBezTo>
                  <a:cubicBezTo>
                    <a:pt x="1551" y="387"/>
                    <a:pt x="1551" y="404"/>
                    <a:pt x="1568" y="438"/>
                  </a:cubicBezTo>
                  <a:lnTo>
                    <a:pt x="1568" y="438"/>
                  </a:lnTo>
                  <a:cubicBezTo>
                    <a:pt x="1568" y="438"/>
                    <a:pt x="1568" y="443"/>
                    <a:pt x="1562" y="443"/>
                  </a:cubicBezTo>
                  <a:cubicBezTo>
                    <a:pt x="1562" y="449"/>
                    <a:pt x="1551" y="455"/>
                    <a:pt x="1551" y="466"/>
                  </a:cubicBezTo>
                  <a:cubicBezTo>
                    <a:pt x="1551" y="478"/>
                    <a:pt x="1574" y="478"/>
                    <a:pt x="1574" y="489"/>
                  </a:cubicBezTo>
                  <a:cubicBezTo>
                    <a:pt x="1562" y="489"/>
                    <a:pt x="1528" y="534"/>
                    <a:pt x="1551" y="534"/>
                  </a:cubicBezTo>
                  <a:cubicBezTo>
                    <a:pt x="1596" y="534"/>
                    <a:pt x="1613" y="586"/>
                    <a:pt x="1574" y="608"/>
                  </a:cubicBezTo>
                  <a:cubicBezTo>
                    <a:pt x="1551" y="620"/>
                    <a:pt x="1540" y="614"/>
                    <a:pt x="1562" y="642"/>
                  </a:cubicBezTo>
                  <a:cubicBezTo>
                    <a:pt x="1585" y="676"/>
                    <a:pt x="1585" y="705"/>
                    <a:pt x="1630" y="710"/>
                  </a:cubicBezTo>
                  <a:cubicBezTo>
                    <a:pt x="1670" y="716"/>
                    <a:pt x="1687" y="682"/>
                    <a:pt x="1721" y="682"/>
                  </a:cubicBezTo>
                  <a:cubicBezTo>
                    <a:pt x="1756" y="676"/>
                    <a:pt x="1818" y="671"/>
                    <a:pt x="1835" y="642"/>
                  </a:cubicBezTo>
                  <a:cubicBezTo>
                    <a:pt x="1852" y="597"/>
                    <a:pt x="1880" y="625"/>
                    <a:pt x="1920" y="602"/>
                  </a:cubicBezTo>
                  <a:lnTo>
                    <a:pt x="1920" y="602"/>
                  </a:lnTo>
                  <a:cubicBezTo>
                    <a:pt x="1954" y="614"/>
                    <a:pt x="1954" y="614"/>
                    <a:pt x="1954" y="614"/>
                  </a:cubicBezTo>
                  <a:cubicBezTo>
                    <a:pt x="1977" y="620"/>
                    <a:pt x="2006" y="614"/>
                    <a:pt x="2034" y="620"/>
                  </a:cubicBezTo>
                  <a:cubicBezTo>
                    <a:pt x="2062" y="625"/>
                    <a:pt x="2051" y="654"/>
                    <a:pt x="2074" y="659"/>
                  </a:cubicBezTo>
                  <a:cubicBezTo>
                    <a:pt x="2096" y="671"/>
                    <a:pt x="2096" y="659"/>
                    <a:pt x="2113" y="682"/>
                  </a:cubicBezTo>
                  <a:cubicBezTo>
                    <a:pt x="2130" y="710"/>
                    <a:pt x="2165" y="654"/>
                    <a:pt x="2187" y="699"/>
                  </a:cubicBezTo>
                  <a:cubicBezTo>
                    <a:pt x="2204" y="745"/>
                    <a:pt x="2210" y="818"/>
                    <a:pt x="2272" y="830"/>
                  </a:cubicBezTo>
                  <a:cubicBezTo>
                    <a:pt x="2341" y="847"/>
                    <a:pt x="2369" y="813"/>
                    <a:pt x="2403" y="761"/>
                  </a:cubicBezTo>
                  <a:cubicBezTo>
                    <a:pt x="2420" y="750"/>
                    <a:pt x="2432" y="733"/>
                    <a:pt x="2449" y="727"/>
                  </a:cubicBezTo>
                  <a:cubicBezTo>
                    <a:pt x="2466" y="716"/>
                    <a:pt x="2488" y="745"/>
                    <a:pt x="2522" y="733"/>
                  </a:cubicBezTo>
                  <a:cubicBezTo>
                    <a:pt x="2551" y="716"/>
                    <a:pt x="2596" y="705"/>
                    <a:pt x="2636" y="722"/>
                  </a:cubicBezTo>
                  <a:cubicBezTo>
                    <a:pt x="2670" y="733"/>
                    <a:pt x="2681" y="767"/>
                    <a:pt x="2727" y="773"/>
                  </a:cubicBezTo>
                  <a:cubicBezTo>
                    <a:pt x="2778" y="784"/>
                    <a:pt x="2772" y="779"/>
                    <a:pt x="2789" y="824"/>
                  </a:cubicBezTo>
                  <a:cubicBezTo>
                    <a:pt x="2801" y="841"/>
                    <a:pt x="2880" y="881"/>
                    <a:pt x="2903" y="875"/>
                  </a:cubicBezTo>
                  <a:cubicBezTo>
                    <a:pt x="2920" y="864"/>
                    <a:pt x="2920" y="841"/>
                    <a:pt x="2937" y="841"/>
                  </a:cubicBezTo>
                  <a:cubicBezTo>
                    <a:pt x="2966" y="830"/>
                    <a:pt x="2977" y="852"/>
                    <a:pt x="3000" y="852"/>
                  </a:cubicBezTo>
                  <a:cubicBezTo>
                    <a:pt x="3028" y="852"/>
                    <a:pt x="3125" y="875"/>
                    <a:pt x="3062" y="824"/>
                  </a:cubicBezTo>
                  <a:cubicBezTo>
                    <a:pt x="3028" y="796"/>
                    <a:pt x="3147" y="710"/>
                    <a:pt x="3170" y="727"/>
                  </a:cubicBezTo>
                  <a:cubicBezTo>
                    <a:pt x="3187" y="739"/>
                    <a:pt x="3204" y="756"/>
                    <a:pt x="3233" y="733"/>
                  </a:cubicBezTo>
                  <a:cubicBezTo>
                    <a:pt x="3255" y="710"/>
                    <a:pt x="3289" y="665"/>
                    <a:pt x="3324" y="665"/>
                  </a:cubicBezTo>
                  <a:cubicBezTo>
                    <a:pt x="3335" y="665"/>
                    <a:pt x="3346" y="676"/>
                    <a:pt x="3358" y="676"/>
                  </a:cubicBezTo>
                  <a:cubicBezTo>
                    <a:pt x="3386" y="676"/>
                    <a:pt x="3392" y="620"/>
                    <a:pt x="3426" y="642"/>
                  </a:cubicBezTo>
                  <a:cubicBezTo>
                    <a:pt x="3466" y="676"/>
                    <a:pt x="3511" y="614"/>
                    <a:pt x="3539" y="676"/>
                  </a:cubicBezTo>
                  <a:cubicBezTo>
                    <a:pt x="3573" y="745"/>
                    <a:pt x="3630" y="705"/>
                    <a:pt x="3687" y="710"/>
                  </a:cubicBezTo>
                  <a:lnTo>
                    <a:pt x="3687" y="710"/>
                  </a:lnTo>
                  <a:cubicBezTo>
                    <a:pt x="3681" y="779"/>
                    <a:pt x="3670" y="881"/>
                    <a:pt x="3744" y="852"/>
                  </a:cubicBezTo>
                  <a:cubicBezTo>
                    <a:pt x="3784" y="835"/>
                    <a:pt x="3829" y="892"/>
                    <a:pt x="3875" y="892"/>
                  </a:cubicBezTo>
                  <a:lnTo>
                    <a:pt x="3875" y="892"/>
                  </a:lnTo>
                  <a:cubicBezTo>
                    <a:pt x="3875" y="898"/>
                    <a:pt x="3875" y="898"/>
                    <a:pt x="3875" y="898"/>
                  </a:cubicBezTo>
                  <a:cubicBezTo>
                    <a:pt x="3863" y="909"/>
                    <a:pt x="3846" y="938"/>
                    <a:pt x="3841" y="955"/>
                  </a:cubicBezTo>
                  <a:cubicBezTo>
                    <a:pt x="3829" y="989"/>
                    <a:pt x="3852" y="983"/>
                    <a:pt x="3818" y="1006"/>
                  </a:cubicBezTo>
                  <a:cubicBezTo>
                    <a:pt x="3784" y="1034"/>
                    <a:pt x="3750" y="1051"/>
                    <a:pt x="3716" y="1029"/>
                  </a:cubicBezTo>
                  <a:cubicBezTo>
                    <a:pt x="3693" y="1017"/>
                    <a:pt x="3670" y="995"/>
                    <a:pt x="3647" y="1029"/>
                  </a:cubicBezTo>
                  <a:cubicBezTo>
                    <a:pt x="3613" y="1085"/>
                    <a:pt x="3608" y="1171"/>
                    <a:pt x="3647" y="1222"/>
                  </a:cubicBezTo>
                  <a:cubicBezTo>
                    <a:pt x="3676" y="1256"/>
                    <a:pt x="3704" y="1250"/>
                    <a:pt x="3733" y="1301"/>
                  </a:cubicBezTo>
                  <a:cubicBezTo>
                    <a:pt x="3755" y="1352"/>
                    <a:pt x="3704" y="1404"/>
                    <a:pt x="3750" y="1455"/>
                  </a:cubicBezTo>
                  <a:cubicBezTo>
                    <a:pt x="3778" y="1483"/>
                    <a:pt x="3784" y="1489"/>
                    <a:pt x="3755" y="1528"/>
                  </a:cubicBezTo>
                  <a:cubicBezTo>
                    <a:pt x="3750" y="1551"/>
                    <a:pt x="3733" y="1602"/>
                    <a:pt x="3721" y="1614"/>
                  </a:cubicBezTo>
                  <a:cubicBezTo>
                    <a:pt x="3699" y="1631"/>
                    <a:pt x="3676" y="1676"/>
                    <a:pt x="3653" y="1682"/>
                  </a:cubicBezTo>
                  <a:cubicBezTo>
                    <a:pt x="3636" y="1688"/>
                    <a:pt x="3613" y="1688"/>
                    <a:pt x="3602" y="1705"/>
                  </a:cubicBezTo>
                  <a:cubicBezTo>
                    <a:pt x="3579" y="1727"/>
                    <a:pt x="3573" y="1761"/>
                    <a:pt x="3551" y="1784"/>
                  </a:cubicBezTo>
                  <a:cubicBezTo>
                    <a:pt x="3511" y="1818"/>
                    <a:pt x="3471" y="1813"/>
                    <a:pt x="3437" y="1858"/>
                  </a:cubicBezTo>
                  <a:cubicBezTo>
                    <a:pt x="3392" y="1920"/>
                    <a:pt x="3329" y="1898"/>
                    <a:pt x="3278" y="1938"/>
                  </a:cubicBezTo>
                  <a:cubicBezTo>
                    <a:pt x="3233" y="1966"/>
                    <a:pt x="3233" y="1994"/>
                    <a:pt x="3187" y="2011"/>
                  </a:cubicBezTo>
                  <a:cubicBezTo>
                    <a:pt x="3079" y="2063"/>
                    <a:pt x="3079" y="2063"/>
                    <a:pt x="3079" y="2063"/>
                  </a:cubicBezTo>
                  <a:cubicBezTo>
                    <a:pt x="2977" y="2102"/>
                    <a:pt x="2880" y="2136"/>
                    <a:pt x="2795" y="2210"/>
                  </a:cubicBezTo>
                  <a:cubicBezTo>
                    <a:pt x="2738" y="2256"/>
                    <a:pt x="2681" y="2261"/>
                    <a:pt x="2625" y="2296"/>
                  </a:cubicBezTo>
                  <a:cubicBezTo>
                    <a:pt x="2596" y="2307"/>
                    <a:pt x="2585" y="2335"/>
                    <a:pt x="2562" y="2352"/>
                  </a:cubicBezTo>
                  <a:cubicBezTo>
                    <a:pt x="2517" y="2392"/>
                    <a:pt x="2471" y="2494"/>
                    <a:pt x="2437" y="2551"/>
                  </a:cubicBezTo>
                  <a:cubicBezTo>
                    <a:pt x="2398" y="2619"/>
                    <a:pt x="2284" y="2625"/>
                    <a:pt x="2216" y="2631"/>
                  </a:cubicBezTo>
                  <a:cubicBezTo>
                    <a:pt x="2153" y="2642"/>
                    <a:pt x="2108" y="2659"/>
                    <a:pt x="2057" y="2682"/>
                  </a:cubicBezTo>
                  <a:cubicBezTo>
                    <a:pt x="2022" y="2699"/>
                    <a:pt x="1994" y="2699"/>
                    <a:pt x="1966" y="2705"/>
                  </a:cubicBezTo>
                  <a:cubicBezTo>
                    <a:pt x="1869" y="2750"/>
                    <a:pt x="1772" y="2756"/>
                    <a:pt x="1676" y="2778"/>
                  </a:cubicBezTo>
                  <a:cubicBezTo>
                    <a:pt x="1596" y="2795"/>
                    <a:pt x="1540" y="2852"/>
                    <a:pt x="1454" y="2852"/>
                  </a:cubicBezTo>
                  <a:cubicBezTo>
                    <a:pt x="1415" y="2852"/>
                    <a:pt x="1375" y="2875"/>
                    <a:pt x="1341" y="2892"/>
                  </a:cubicBezTo>
                  <a:cubicBezTo>
                    <a:pt x="1318" y="2898"/>
                    <a:pt x="1284" y="2915"/>
                    <a:pt x="1267" y="2932"/>
                  </a:cubicBezTo>
                  <a:cubicBezTo>
                    <a:pt x="1244" y="2949"/>
                    <a:pt x="1256" y="2966"/>
                    <a:pt x="1250" y="2977"/>
                  </a:cubicBezTo>
                  <a:cubicBezTo>
                    <a:pt x="1238" y="2989"/>
                    <a:pt x="1199" y="2943"/>
                    <a:pt x="1176" y="2943"/>
                  </a:cubicBezTo>
                  <a:cubicBezTo>
                    <a:pt x="1074" y="2943"/>
                    <a:pt x="971" y="3040"/>
                    <a:pt x="903" y="3108"/>
                  </a:cubicBezTo>
                  <a:cubicBezTo>
                    <a:pt x="869" y="3136"/>
                    <a:pt x="795" y="3273"/>
                    <a:pt x="761" y="3284"/>
                  </a:cubicBezTo>
                  <a:cubicBezTo>
                    <a:pt x="761" y="3284"/>
                    <a:pt x="761" y="3284"/>
                    <a:pt x="761" y="3278"/>
                  </a:cubicBezTo>
                  <a:cubicBezTo>
                    <a:pt x="699" y="3341"/>
                    <a:pt x="699" y="3341"/>
                    <a:pt x="699" y="3341"/>
                  </a:cubicBezTo>
                  <a:cubicBezTo>
                    <a:pt x="648" y="3386"/>
                    <a:pt x="648" y="3386"/>
                    <a:pt x="648" y="3386"/>
                  </a:cubicBezTo>
                  <a:cubicBezTo>
                    <a:pt x="653" y="3386"/>
                    <a:pt x="676" y="3420"/>
                    <a:pt x="693" y="3426"/>
                  </a:cubicBezTo>
                  <a:cubicBezTo>
                    <a:pt x="716" y="3437"/>
                    <a:pt x="739" y="3449"/>
                    <a:pt x="761" y="3454"/>
                  </a:cubicBezTo>
                  <a:cubicBezTo>
                    <a:pt x="818" y="3466"/>
                    <a:pt x="807" y="3511"/>
                    <a:pt x="881" y="3511"/>
                  </a:cubicBezTo>
                  <a:cubicBezTo>
                    <a:pt x="881" y="3545"/>
                    <a:pt x="852" y="3574"/>
                    <a:pt x="824" y="3591"/>
                  </a:cubicBezTo>
                  <a:cubicBezTo>
                    <a:pt x="739" y="3642"/>
                    <a:pt x="739" y="3642"/>
                    <a:pt x="739" y="3642"/>
                  </a:cubicBezTo>
                  <a:cubicBezTo>
                    <a:pt x="693" y="3665"/>
                    <a:pt x="545" y="3653"/>
                    <a:pt x="517" y="3693"/>
                  </a:cubicBezTo>
                  <a:cubicBezTo>
                    <a:pt x="489" y="3738"/>
                    <a:pt x="460" y="3807"/>
                    <a:pt x="426" y="384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158">
              <a:extLst>
                <a:ext uri="{FF2B5EF4-FFF2-40B4-BE49-F238E27FC236}">
                  <a16:creationId xmlns:a16="http://schemas.microsoft.com/office/drawing/2014/main" id="{4FD98EC8-E719-8A4E-8F22-86E89FBC4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0222" y="8689987"/>
              <a:ext cx="1400056" cy="1494709"/>
            </a:xfrm>
            <a:custGeom>
              <a:avLst/>
              <a:gdLst>
                <a:gd name="T0" fmla="*/ 0 w 2023"/>
                <a:gd name="T1" fmla="*/ 1147 h 2159"/>
                <a:gd name="T2" fmla="*/ 51 w 2023"/>
                <a:gd name="T3" fmla="*/ 1056 h 2159"/>
                <a:gd name="T4" fmla="*/ 148 w 2023"/>
                <a:gd name="T5" fmla="*/ 909 h 2159"/>
                <a:gd name="T6" fmla="*/ 347 w 2023"/>
                <a:gd name="T7" fmla="*/ 738 h 2159"/>
                <a:gd name="T8" fmla="*/ 636 w 2023"/>
                <a:gd name="T9" fmla="*/ 659 h 2159"/>
                <a:gd name="T10" fmla="*/ 824 w 2023"/>
                <a:gd name="T11" fmla="*/ 687 h 2159"/>
                <a:gd name="T12" fmla="*/ 1057 w 2023"/>
                <a:gd name="T13" fmla="*/ 522 h 2159"/>
                <a:gd name="T14" fmla="*/ 1045 w 2023"/>
                <a:gd name="T15" fmla="*/ 306 h 2159"/>
                <a:gd name="T16" fmla="*/ 1170 w 2023"/>
                <a:gd name="T17" fmla="*/ 108 h 2159"/>
                <a:gd name="T18" fmla="*/ 1295 w 2023"/>
                <a:gd name="T19" fmla="*/ 85 h 2159"/>
                <a:gd name="T20" fmla="*/ 1494 w 2023"/>
                <a:gd name="T21" fmla="*/ 39 h 2159"/>
                <a:gd name="T22" fmla="*/ 1568 w 2023"/>
                <a:gd name="T23" fmla="*/ 136 h 2159"/>
                <a:gd name="T24" fmla="*/ 1636 w 2023"/>
                <a:gd name="T25" fmla="*/ 164 h 2159"/>
                <a:gd name="T26" fmla="*/ 1636 w 2023"/>
                <a:gd name="T27" fmla="*/ 193 h 2159"/>
                <a:gd name="T28" fmla="*/ 1636 w 2023"/>
                <a:gd name="T29" fmla="*/ 250 h 2159"/>
                <a:gd name="T30" fmla="*/ 1625 w 2023"/>
                <a:gd name="T31" fmla="*/ 403 h 2159"/>
                <a:gd name="T32" fmla="*/ 1557 w 2023"/>
                <a:gd name="T33" fmla="*/ 647 h 2159"/>
                <a:gd name="T34" fmla="*/ 1602 w 2023"/>
                <a:gd name="T35" fmla="*/ 1028 h 2159"/>
                <a:gd name="T36" fmla="*/ 1824 w 2023"/>
                <a:gd name="T37" fmla="*/ 1375 h 2159"/>
                <a:gd name="T38" fmla="*/ 1943 w 2023"/>
                <a:gd name="T39" fmla="*/ 1443 h 2159"/>
                <a:gd name="T40" fmla="*/ 1903 w 2023"/>
                <a:gd name="T41" fmla="*/ 1494 h 2159"/>
                <a:gd name="T42" fmla="*/ 1846 w 2023"/>
                <a:gd name="T43" fmla="*/ 1664 h 2159"/>
                <a:gd name="T44" fmla="*/ 2017 w 2023"/>
                <a:gd name="T45" fmla="*/ 1755 h 2159"/>
                <a:gd name="T46" fmla="*/ 1818 w 2023"/>
                <a:gd name="T47" fmla="*/ 1840 h 2159"/>
                <a:gd name="T48" fmla="*/ 1653 w 2023"/>
                <a:gd name="T49" fmla="*/ 1840 h 2159"/>
                <a:gd name="T50" fmla="*/ 1534 w 2023"/>
                <a:gd name="T51" fmla="*/ 1840 h 2159"/>
                <a:gd name="T52" fmla="*/ 1511 w 2023"/>
                <a:gd name="T53" fmla="*/ 1908 h 2159"/>
                <a:gd name="T54" fmla="*/ 1324 w 2023"/>
                <a:gd name="T55" fmla="*/ 1869 h 2159"/>
                <a:gd name="T56" fmla="*/ 1091 w 2023"/>
                <a:gd name="T57" fmla="*/ 1988 h 2159"/>
                <a:gd name="T58" fmla="*/ 875 w 2023"/>
                <a:gd name="T59" fmla="*/ 2158 h 2159"/>
                <a:gd name="T60" fmla="*/ 750 w 2023"/>
                <a:gd name="T61" fmla="*/ 2050 h 2159"/>
                <a:gd name="T62" fmla="*/ 494 w 2023"/>
                <a:gd name="T63" fmla="*/ 1852 h 2159"/>
                <a:gd name="T64" fmla="*/ 415 w 2023"/>
                <a:gd name="T65" fmla="*/ 1647 h 2159"/>
                <a:gd name="T66" fmla="*/ 420 w 2023"/>
                <a:gd name="T67" fmla="*/ 1562 h 2159"/>
                <a:gd name="T68" fmla="*/ 454 w 2023"/>
                <a:gd name="T69" fmla="*/ 1380 h 2159"/>
                <a:gd name="T70" fmla="*/ 341 w 2023"/>
                <a:gd name="T71" fmla="*/ 1369 h 2159"/>
                <a:gd name="T72" fmla="*/ 102 w 2023"/>
                <a:gd name="T73" fmla="*/ 1278 h 2159"/>
                <a:gd name="T74" fmla="*/ 0 w 2023"/>
                <a:gd name="T75" fmla="*/ 1147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3" h="2159">
                  <a:moveTo>
                    <a:pt x="0" y="1147"/>
                  </a:moveTo>
                  <a:lnTo>
                    <a:pt x="0" y="1147"/>
                  </a:lnTo>
                  <a:cubicBezTo>
                    <a:pt x="6" y="1107"/>
                    <a:pt x="6" y="1107"/>
                    <a:pt x="6" y="1107"/>
                  </a:cubicBezTo>
                  <a:cubicBezTo>
                    <a:pt x="23" y="1096"/>
                    <a:pt x="40" y="1073"/>
                    <a:pt x="51" y="1056"/>
                  </a:cubicBezTo>
                  <a:cubicBezTo>
                    <a:pt x="79" y="1028"/>
                    <a:pt x="97" y="1022"/>
                    <a:pt x="119" y="988"/>
                  </a:cubicBezTo>
                  <a:cubicBezTo>
                    <a:pt x="136" y="960"/>
                    <a:pt x="142" y="943"/>
                    <a:pt x="148" y="909"/>
                  </a:cubicBezTo>
                  <a:cubicBezTo>
                    <a:pt x="153" y="863"/>
                    <a:pt x="210" y="835"/>
                    <a:pt x="250" y="829"/>
                  </a:cubicBezTo>
                  <a:cubicBezTo>
                    <a:pt x="312" y="818"/>
                    <a:pt x="312" y="789"/>
                    <a:pt x="347" y="738"/>
                  </a:cubicBezTo>
                  <a:cubicBezTo>
                    <a:pt x="381" y="710"/>
                    <a:pt x="375" y="727"/>
                    <a:pt x="403" y="738"/>
                  </a:cubicBezTo>
                  <a:cubicBezTo>
                    <a:pt x="420" y="795"/>
                    <a:pt x="613" y="676"/>
                    <a:pt x="636" y="659"/>
                  </a:cubicBezTo>
                  <a:cubicBezTo>
                    <a:pt x="716" y="619"/>
                    <a:pt x="716" y="602"/>
                    <a:pt x="795" y="613"/>
                  </a:cubicBezTo>
                  <a:cubicBezTo>
                    <a:pt x="812" y="642"/>
                    <a:pt x="795" y="653"/>
                    <a:pt x="824" y="687"/>
                  </a:cubicBezTo>
                  <a:cubicBezTo>
                    <a:pt x="869" y="738"/>
                    <a:pt x="954" y="687"/>
                    <a:pt x="994" y="659"/>
                  </a:cubicBezTo>
                  <a:cubicBezTo>
                    <a:pt x="1062" y="602"/>
                    <a:pt x="1034" y="596"/>
                    <a:pt x="1057" y="522"/>
                  </a:cubicBezTo>
                  <a:cubicBezTo>
                    <a:pt x="1051" y="494"/>
                    <a:pt x="1057" y="466"/>
                    <a:pt x="1051" y="437"/>
                  </a:cubicBezTo>
                  <a:cubicBezTo>
                    <a:pt x="1040" y="409"/>
                    <a:pt x="1022" y="335"/>
                    <a:pt x="1045" y="306"/>
                  </a:cubicBezTo>
                  <a:cubicBezTo>
                    <a:pt x="1079" y="272"/>
                    <a:pt x="1096" y="301"/>
                    <a:pt x="1096" y="238"/>
                  </a:cubicBezTo>
                  <a:cubicBezTo>
                    <a:pt x="1096" y="193"/>
                    <a:pt x="1125" y="125"/>
                    <a:pt x="1170" y="108"/>
                  </a:cubicBezTo>
                  <a:cubicBezTo>
                    <a:pt x="1199" y="90"/>
                    <a:pt x="1199" y="102"/>
                    <a:pt x="1216" y="119"/>
                  </a:cubicBezTo>
                  <a:cubicBezTo>
                    <a:pt x="1238" y="136"/>
                    <a:pt x="1278" y="96"/>
                    <a:pt x="1295" y="85"/>
                  </a:cubicBezTo>
                  <a:cubicBezTo>
                    <a:pt x="1312" y="73"/>
                    <a:pt x="1318" y="62"/>
                    <a:pt x="1335" y="45"/>
                  </a:cubicBezTo>
                  <a:cubicBezTo>
                    <a:pt x="1358" y="17"/>
                    <a:pt x="1483" y="0"/>
                    <a:pt x="1494" y="39"/>
                  </a:cubicBezTo>
                  <a:cubicBezTo>
                    <a:pt x="1506" y="73"/>
                    <a:pt x="1506" y="85"/>
                    <a:pt x="1534" y="108"/>
                  </a:cubicBezTo>
                  <a:cubicBezTo>
                    <a:pt x="1545" y="119"/>
                    <a:pt x="1557" y="125"/>
                    <a:pt x="1568" y="136"/>
                  </a:cubicBezTo>
                  <a:cubicBezTo>
                    <a:pt x="1579" y="147"/>
                    <a:pt x="1602" y="147"/>
                    <a:pt x="1608" y="159"/>
                  </a:cubicBezTo>
                  <a:cubicBezTo>
                    <a:pt x="1636" y="164"/>
                    <a:pt x="1636" y="164"/>
                    <a:pt x="1636" y="164"/>
                  </a:cubicBezTo>
                  <a:lnTo>
                    <a:pt x="1636" y="164"/>
                  </a:lnTo>
                  <a:cubicBezTo>
                    <a:pt x="1636" y="193"/>
                    <a:pt x="1636" y="193"/>
                    <a:pt x="1636" y="193"/>
                  </a:cubicBezTo>
                  <a:cubicBezTo>
                    <a:pt x="1630" y="198"/>
                    <a:pt x="1630" y="204"/>
                    <a:pt x="1630" y="216"/>
                  </a:cubicBezTo>
                  <a:cubicBezTo>
                    <a:pt x="1630" y="227"/>
                    <a:pt x="1636" y="238"/>
                    <a:pt x="1636" y="250"/>
                  </a:cubicBezTo>
                  <a:cubicBezTo>
                    <a:pt x="1642" y="272"/>
                    <a:pt x="1648" y="312"/>
                    <a:pt x="1630" y="329"/>
                  </a:cubicBezTo>
                  <a:cubicBezTo>
                    <a:pt x="1625" y="358"/>
                    <a:pt x="1619" y="375"/>
                    <a:pt x="1625" y="403"/>
                  </a:cubicBezTo>
                  <a:cubicBezTo>
                    <a:pt x="1636" y="426"/>
                    <a:pt x="1591" y="460"/>
                    <a:pt x="1574" y="471"/>
                  </a:cubicBezTo>
                  <a:cubicBezTo>
                    <a:pt x="1534" y="500"/>
                    <a:pt x="1511" y="636"/>
                    <a:pt x="1557" y="647"/>
                  </a:cubicBezTo>
                  <a:cubicBezTo>
                    <a:pt x="1602" y="659"/>
                    <a:pt x="1630" y="653"/>
                    <a:pt x="1659" y="698"/>
                  </a:cubicBezTo>
                  <a:cubicBezTo>
                    <a:pt x="1721" y="823"/>
                    <a:pt x="1602" y="920"/>
                    <a:pt x="1602" y="1028"/>
                  </a:cubicBezTo>
                  <a:cubicBezTo>
                    <a:pt x="1602" y="1073"/>
                    <a:pt x="1648" y="1102"/>
                    <a:pt x="1670" y="1141"/>
                  </a:cubicBezTo>
                  <a:cubicBezTo>
                    <a:pt x="1716" y="1215"/>
                    <a:pt x="1756" y="1318"/>
                    <a:pt x="1824" y="1375"/>
                  </a:cubicBezTo>
                  <a:cubicBezTo>
                    <a:pt x="1863" y="1409"/>
                    <a:pt x="1898" y="1420"/>
                    <a:pt x="1943" y="1443"/>
                  </a:cubicBezTo>
                  <a:lnTo>
                    <a:pt x="1943" y="1443"/>
                  </a:lnTo>
                  <a:cubicBezTo>
                    <a:pt x="1943" y="1477"/>
                    <a:pt x="1943" y="1511"/>
                    <a:pt x="1943" y="1511"/>
                  </a:cubicBezTo>
                  <a:cubicBezTo>
                    <a:pt x="1937" y="1505"/>
                    <a:pt x="1903" y="1471"/>
                    <a:pt x="1903" y="1494"/>
                  </a:cubicBezTo>
                  <a:cubicBezTo>
                    <a:pt x="1903" y="1511"/>
                    <a:pt x="1875" y="1551"/>
                    <a:pt x="1863" y="1556"/>
                  </a:cubicBezTo>
                  <a:cubicBezTo>
                    <a:pt x="1829" y="1607"/>
                    <a:pt x="1790" y="1613"/>
                    <a:pt x="1846" y="1664"/>
                  </a:cubicBezTo>
                  <a:cubicBezTo>
                    <a:pt x="1875" y="1693"/>
                    <a:pt x="1909" y="1727"/>
                    <a:pt x="1949" y="1738"/>
                  </a:cubicBezTo>
                  <a:cubicBezTo>
                    <a:pt x="1960" y="1738"/>
                    <a:pt x="2017" y="1749"/>
                    <a:pt x="2017" y="1755"/>
                  </a:cubicBezTo>
                  <a:cubicBezTo>
                    <a:pt x="2022" y="1755"/>
                    <a:pt x="2022" y="1755"/>
                    <a:pt x="2022" y="1755"/>
                  </a:cubicBezTo>
                  <a:cubicBezTo>
                    <a:pt x="2022" y="1818"/>
                    <a:pt x="1852" y="1829"/>
                    <a:pt x="1818" y="1840"/>
                  </a:cubicBezTo>
                  <a:cubicBezTo>
                    <a:pt x="1784" y="1857"/>
                    <a:pt x="1767" y="1880"/>
                    <a:pt x="1727" y="1874"/>
                  </a:cubicBezTo>
                  <a:cubicBezTo>
                    <a:pt x="1693" y="1869"/>
                    <a:pt x="1676" y="1840"/>
                    <a:pt x="1653" y="1840"/>
                  </a:cubicBezTo>
                  <a:cubicBezTo>
                    <a:pt x="1636" y="1840"/>
                    <a:pt x="1613" y="1857"/>
                    <a:pt x="1596" y="1846"/>
                  </a:cubicBezTo>
                  <a:cubicBezTo>
                    <a:pt x="1579" y="1829"/>
                    <a:pt x="1557" y="1823"/>
                    <a:pt x="1534" y="1840"/>
                  </a:cubicBezTo>
                  <a:cubicBezTo>
                    <a:pt x="1506" y="1869"/>
                    <a:pt x="1511" y="1880"/>
                    <a:pt x="1511" y="1908"/>
                  </a:cubicBezTo>
                  <a:lnTo>
                    <a:pt x="1511" y="1908"/>
                  </a:lnTo>
                  <a:cubicBezTo>
                    <a:pt x="1449" y="1886"/>
                    <a:pt x="1449" y="1886"/>
                    <a:pt x="1449" y="1886"/>
                  </a:cubicBezTo>
                  <a:cubicBezTo>
                    <a:pt x="1398" y="1863"/>
                    <a:pt x="1386" y="1829"/>
                    <a:pt x="1324" y="1869"/>
                  </a:cubicBezTo>
                  <a:cubicBezTo>
                    <a:pt x="1267" y="1903"/>
                    <a:pt x="1244" y="1852"/>
                    <a:pt x="1182" y="1914"/>
                  </a:cubicBezTo>
                  <a:cubicBezTo>
                    <a:pt x="1159" y="1942"/>
                    <a:pt x="1113" y="1960"/>
                    <a:pt x="1091" y="1988"/>
                  </a:cubicBezTo>
                  <a:cubicBezTo>
                    <a:pt x="1051" y="2050"/>
                    <a:pt x="1085" y="2073"/>
                    <a:pt x="1011" y="2090"/>
                  </a:cubicBezTo>
                  <a:cubicBezTo>
                    <a:pt x="960" y="2096"/>
                    <a:pt x="915" y="2124"/>
                    <a:pt x="875" y="2158"/>
                  </a:cubicBezTo>
                  <a:lnTo>
                    <a:pt x="875" y="2158"/>
                  </a:lnTo>
                  <a:cubicBezTo>
                    <a:pt x="750" y="2050"/>
                    <a:pt x="750" y="2050"/>
                    <a:pt x="750" y="2050"/>
                  </a:cubicBezTo>
                  <a:cubicBezTo>
                    <a:pt x="716" y="2056"/>
                    <a:pt x="710" y="2039"/>
                    <a:pt x="676" y="2050"/>
                  </a:cubicBezTo>
                  <a:cubicBezTo>
                    <a:pt x="625" y="2079"/>
                    <a:pt x="523" y="1897"/>
                    <a:pt x="494" y="1852"/>
                  </a:cubicBezTo>
                  <a:cubicBezTo>
                    <a:pt x="471" y="1818"/>
                    <a:pt x="432" y="1761"/>
                    <a:pt x="420" y="1721"/>
                  </a:cubicBezTo>
                  <a:cubicBezTo>
                    <a:pt x="415" y="1693"/>
                    <a:pt x="415" y="1676"/>
                    <a:pt x="415" y="1647"/>
                  </a:cubicBezTo>
                  <a:cubicBezTo>
                    <a:pt x="415" y="1636"/>
                    <a:pt x="420" y="1625"/>
                    <a:pt x="426" y="1607"/>
                  </a:cubicBezTo>
                  <a:cubicBezTo>
                    <a:pt x="432" y="1590"/>
                    <a:pt x="420" y="1579"/>
                    <a:pt x="420" y="1562"/>
                  </a:cubicBezTo>
                  <a:cubicBezTo>
                    <a:pt x="426" y="1534"/>
                    <a:pt x="409" y="1477"/>
                    <a:pt x="420" y="1454"/>
                  </a:cubicBezTo>
                  <a:cubicBezTo>
                    <a:pt x="432" y="1437"/>
                    <a:pt x="449" y="1403"/>
                    <a:pt x="454" y="1380"/>
                  </a:cubicBezTo>
                  <a:cubicBezTo>
                    <a:pt x="432" y="1380"/>
                    <a:pt x="415" y="1397"/>
                    <a:pt x="392" y="1391"/>
                  </a:cubicBezTo>
                  <a:cubicBezTo>
                    <a:pt x="375" y="1386"/>
                    <a:pt x="358" y="1369"/>
                    <a:pt x="341" y="1369"/>
                  </a:cubicBezTo>
                  <a:cubicBezTo>
                    <a:pt x="295" y="1375"/>
                    <a:pt x="290" y="1357"/>
                    <a:pt x="250" y="1352"/>
                  </a:cubicBezTo>
                  <a:cubicBezTo>
                    <a:pt x="204" y="1352"/>
                    <a:pt x="131" y="1318"/>
                    <a:pt x="102" y="1278"/>
                  </a:cubicBezTo>
                  <a:cubicBezTo>
                    <a:pt x="79" y="1249"/>
                    <a:pt x="74" y="1227"/>
                    <a:pt x="57" y="1198"/>
                  </a:cubicBezTo>
                  <a:cubicBezTo>
                    <a:pt x="45" y="1176"/>
                    <a:pt x="11" y="1170"/>
                    <a:pt x="0" y="114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159">
              <a:extLst>
                <a:ext uri="{FF2B5EF4-FFF2-40B4-BE49-F238E27FC236}">
                  <a16:creationId xmlns:a16="http://schemas.microsoft.com/office/drawing/2014/main" id="{AB20C270-70EF-EC4E-8829-27348DA11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379" y="5831737"/>
              <a:ext cx="3818885" cy="3654410"/>
            </a:xfrm>
            <a:custGeom>
              <a:avLst/>
              <a:gdLst>
                <a:gd name="T0" fmla="*/ 2464 w 5522"/>
                <a:gd name="T1" fmla="*/ 182 h 5284"/>
                <a:gd name="T2" fmla="*/ 2635 w 5522"/>
                <a:gd name="T3" fmla="*/ 91 h 5284"/>
                <a:gd name="T4" fmla="*/ 3175 w 5522"/>
                <a:gd name="T5" fmla="*/ 137 h 5284"/>
                <a:gd name="T6" fmla="*/ 3430 w 5522"/>
                <a:gd name="T7" fmla="*/ 245 h 5284"/>
                <a:gd name="T8" fmla="*/ 3663 w 5522"/>
                <a:gd name="T9" fmla="*/ 466 h 5284"/>
                <a:gd name="T10" fmla="*/ 4027 w 5522"/>
                <a:gd name="T11" fmla="*/ 375 h 5284"/>
                <a:gd name="T12" fmla="*/ 4118 w 5522"/>
                <a:gd name="T13" fmla="*/ 302 h 5284"/>
                <a:gd name="T14" fmla="*/ 4339 w 5522"/>
                <a:gd name="T15" fmla="*/ 381 h 5284"/>
                <a:gd name="T16" fmla="*/ 4720 w 5522"/>
                <a:gd name="T17" fmla="*/ 835 h 5284"/>
                <a:gd name="T18" fmla="*/ 4652 w 5522"/>
                <a:gd name="T19" fmla="*/ 1245 h 5284"/>
                <a:gd name="T20" fmla="*/ 4453 w 5522"/>
                <a:gd name="T21" fmla="*/ 1534 h 5284"/>
                <a:gd name="T22" fmla="*/ 4640 w 5522"/>
                <a:gd name="T23" fmla="*/ 1767 h 5284"/>
                <a:gd name="T24" fmla="*/ 4862 w 5522"/>
                <a:gd name="T25" fmla="*/ 1938 h 5284"/>
                <a:gd name="T26" fmla="*/ 4947 w 5522"/>
                <a:gd name="T27" fmla="*/ 2136 h 5284"/>
                <a:gd name="T28" fmla="*/ 5231 w 5522"/>
                <a:gd name="T29" fmla="*/ 2210 h 5284"/>
                <a:gd name="T30" fmla="*/ 5072 w 5522"/>
                <a:gd name="T31" fmla="*/ 2591 h 5284"/>
                <a:gd name="T32" fmla="*/ 4896 w 5522"/>
                <a:gd name="T33" fmla="*/ 3152 h 5284"/>
                <a:gd name="T34" fmla="*/ 5123 w 5522"/>
                <a:gd name="T35" fmla="*/ 3539 h 5284"/>
                <a:gd name="T36" fmla="*/ 5288 w 5522"/>
                <a:gd name="T37" fmla="*/ 3857 h 5284"/>
                <a:gd name="T38" fmla="*/ 5481 w 5522"/>
                <a:gd name="T39" fmla="*/ 4090 h 5284"/>
                <a:gd name="T40" fmla="*/ 5368 w 5522"/>
                <a:gd name="T41" fmla="*/ 4289 h 5284"/>
                <a:gd name="T42" fmla="*/ 5055 w 5522"/>
                <a:gd name="T43" fmla="*/ 4215 h 5284"/>
                <a:gd name="T44" fmla="*/ 4811 w 5522"/>
                <a:gd name="T45" fmla="*/ 4567 h 5284"/>
                <a:gd name="T46" fmla="*/ 4396 w 5522"/>
                <a:gd name="T47" fmla="*/ 4789 h 5284"/>
                <a:gd name="T48" fmla="*/ 3879 w 5522"/>
                <a:gd name="T49" fmla="*/ 5118 h 5284"/>
                <a:gd name="T50" fmla="*/ 3720 w 5522"/>
                <a:gd name="T51" fmla="*/ 5283 h 5284"/>
                <a:gd name="T52" fmla="*/ 3629 w 5522"/>
                <a:gd name="T53" fmla="*/ 4965 h 5284"/>
                <a:gd name="T54" fmla="*/ 3493 w 5522"/>
                <a:gd name="T55" fmla="*/ 4607 h 5284"/>
                <a:gd name="T56" fmla="*/ 3021 w 5522"/>
                <a:gd name="T57" fmla="*/ 4584 h 5284"/>
                <a:gd name="T58" fmla="*/ 2618 w 5522"/>
                <a:gd name="T59" fmla="*/ 4601 h 5284"/>
                <a:gd name="T60" fmla="*/ 2300 w 5522"/>
                <a:gd name="T61" fmla="*/ 4652 h 5284"/>
                <a:gd name="T62" fmla="*/ 1931 w 5522"/>
                <a:gd name="T63" fmla="*/ 4732 h 5284"/>
                <a:gd name="T64" fmla="*/ 1329 w 5522"/>
                <a:gd name="T65" fmla="*/ 4772 h 5284"/>
                <a:gd name="T66" fmla="*/ 863 w 5522"/>
                <a:gd name="T67" fmla="*/ 4431 h 5284"/>
                <a:gd name="T68" fmla="*/ 488 w 5522"/>
                <a:gd name="T69" fmla="*/ 4181 h 5284"/>
                <a:gd name="T70" fmla="*/ 687 w 5522"/>
                <a:gd name="T71" fmla="*/ 3937 h 5284"/>
                <a:gd name="T72" fmla="*/ 693 w 5522"/>
                <a:gd name="T73" fmla="*/ 3692 h 5284"/>
                <a:gd name="T74" fmla="*/ 937 w 5522"/>
                <a:gd name="T75" fmla="*/ 3488 h 5284"/>
                <a:gd name="T76" fmla="*/ 903 w 5522"/>
                <a:gd name="T77" fmla="*/ 3084 h 5284"/>
                <a:gd name="T78" fmla="*/ 511 w 5522"/>
                <a:gd name="T79" fmla="*/ 3084 h 5284"/>
                <a:gd name="T80" fmla="*/ 312 w 5522"/>
                <a:gd name="T81" fmla="*/ 2705 h 5284"/>
                <a:gd name="T82" fmla="*/ 272 w 5522"/>
                <a:gd name="T83" fmla="*/ 2489 h 5284"/>
                <a:gd name="T84" fmla="*/ 119 w 5522"/>
                <a:gd name="T85" fmla="*/ 2489 h 5284"/>
                <a:gd name="T86" fmla="*/ 56 w 5522"/>
                <a:gd name="T87" fmla="*/ 2171 h 5284"/>
                <a:gd name="T88" fmla="*/ 238 w 5522"/>
                <a:gd name="T89" fmla="*/ 1994 h 5284"/>
                <a:gd name="T90" fmla="*/ 613 w 5522"/>
                <a:gd name="T91" fmla="*/ 1886 h 5284"/>
                <a:gd name="T92" fmla="*/ 869 w 5522"/>
                <a:gd name="T93" fmla="*/ 1727 h 5284"/>
                <a:gd name="T94" fmla="*/ 1062 w 5522"/>
                <a:gd name="T95" fmla="*/ 1841 h 5284"/>
                <a:gd name="T96" fmla="*/ 1335 w 5522"/>
                <a:gd name="T97" fmla="*/ 1824 h 5284"/>
                <a:gd name="T98" fmla="*/ 1812 w 5522"/>
                <a:gd name="T99" fmla="*/ 1847 h 5284"/>
                <a:gd name="T100" fmla="*/ 2146 w 5522"/>
                <a:gd name="T101" fmla="*/ 2114 h 5284"/>
                <a:gd name="T102" fmla="*/ 1914 w 5522"/>
                <a:gd name="T103" fmla="*/ 2330 h 5284"/>
                <a:gd name="T104" fmla="*/ 2470 w 5522"/>
                <a:gd name="T105" fmla="*/ 2097 h 5284"/>
                <a:gd name="T106" fmla="*/ 2590 w 5522"/>
                <a:gd name="T107" fmla="*/ 2085 h 5284"/>
                <a:gd name="T108" fmla="*/ 2743 w 5522"/>
                <a:gd name="T109" fmla="*/ 1784 h 5284"/>
                <a:gd name="T110" fmla="*/ 2794 w 5522"/>
                <a:gd name="T111" fmla="*/ 1517 h 5284"/>
                <a:gd name="T112" fmla="*/ 2567 w 5522"/>
                <a:gd name="T113" fmla="*/ 1227 h 5284"/>
                <a:gd name="T114" fmla="*/ 2408 w 5522"/>
                <a:gd name="T115" fmla="*/ 989 h 5284"/>
                <a:gd name="T116" fmla="*/ 2408 w 5522"/>
                <a:gd name="T117" fmla="*/ 682 h 5284"/>
                <a:gd name="T118" fmla="*/ 2356 w 5522"/>
                <a:gd name="T119" fmla="*/ 392 h 5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22" h="5284">
                  <a:moveTo>
                    <a:pt x="2294" y="290"/>
                  </a:moveTo>
                  <a:lnTo>
                    <a:pt x="2294" y="290"/>
                  </a:lnTo>
                  <a:cubicBezTo>
                    <a:pt x="2340" y="273"/>
                    <a:pt x="2340" y="273"/>
                    <a:pt x="2340" y="273"/>
                  </a:cubicBezTo>
                  <a:cubicBezTo>
                    <a:pt x="2385" y="267"/>
                    <a:pt x="2385" y="205"/>
                    <a:pt x="2419" y="205"/>
                  </a:cubicBezTo>
                  <a:cubicBezTo>
                    <a:pt x="2436" y="199"/>
                    <a:pt x="2464" y="211"/>
                    <a:pt x="2464" y="182"/>
                  </a:cubicBezTo>
                  <a:cubicBezTo>
                    <a:pt x="2464" y="142"/>
                    <a:pt x="2448" y="120"/>
                    <a:pt x="2499" y="131"/>
                  </a:cubicBezTo>
                  <a:cubicBezTo>
                    <a:pt x="2544" y="142"/>
                    <a:pt x="2567" y="131"/>
                    <a:pt x="2607" y="120"/>
                  </a:cubicBezTo>
                  <a:cubicBezTo>
                    <a:pt x="2607" y="114"/>
                    <a:pt x="2607" y="114"/>
                    <a:pt x="2607" y="114"/>
                  </a:cubicBezTo>
                  <a:cubicBezTo>
                    <a:pt x="2612" y="114"/>
                    <a:pt x="2601" y="97"/>
                    <a:pt x="2601" y="91"/>
                  </a:cubicBezTo>
                  <a:cubicBezTo>
                    <a:pt x="2601" y="86"/>
                    <a:pt x="2635" y="57"/>
                    <a:pt x="2635" y="91"/>
                  </a:cubicBezTo>
                  <a:cubicBezTo>
                    <a:pt x="2635" y="97"/>
                    <a:pt x="2641" y="137"/>
                    <a:pt x="2652" y="108"/>
                  </a:cubicBezTo>
                  <a:cubicBezTo>
                    <a:pt x="2680" y="12"/>
                    <a:pt x="2771" y="91"/>
                    <a:pt x="2828" y="97"/>
                  </a:cubicBezTo>
                  <a:cubicBezTo>
                    <a:pt x="2885" y="114"/>
                    <a:pt x="2981" y="91"/>
                    <a:pt x="3027" y="57"/>
                  </a:cubicBezTo>
                  <a:cubicBezTo>
                    <a:pt x="3055" y="34"/>
                    <a:pt x="3112" y="0"/>
                    <a:pt x="3112" y="57"/>
                  </a:cubicBezTo>
                  <a:cubicBezTo>
                    <a:pt x="3112" y="97"/>
                    <a:pt x="3146" y="114"/>
                    <a:pt x="3175" y="137"/>
                  </a:cubicBezTo>
                  <a:cubicBezTo>
                    <a:pt x="3226" y="171"/>
                    <a:pt x="3243" y="86"/>
                    <a:pt x="3300" y="108"/>
                  </a:cubicBezTo>
                  <a:cubicBezTo>
                    <a:pt x="3305" y="114"/>
                    <a:pt x="3322" y="148"/>
                    <a:pt x="3334" y="159"/>
                  </a:cubicBezTo>
                  <a:cubicBezTo>
                    <a:pt x="3357" y="171"/>
                    <a:pt x="3373" y="159"/>
                    <a:pt x="3396" y="176"/>
                  </a:cubicBezTo>
                  <a:cubicBezTo>
                    <a:pt x="3408" y="182"/>
                    <a:pt x="3499" y="194"/>
                    <a:pt x="3453" y="222"/>
                  </a:cubicBezTo>
                  <a:cubicBezTo>
                    <a:pt x="3447" y="222"/>
                    <a:pt x="3430" y="233"/>
                    <a:pt x="3430" y="245"/>
                  </a:cubicBezTo>
                  <a:cubicBezTo>
                    <a:pt x="3425" y="273"/>
                    <a:pt x="3476" y="222"/>
                    <a:pt x="3464" y="279"/>
                  </a:cubicBezTo>
                  <a:cubicBezTo>
                    <a:pt x="3436" y="381"/>
                    <a:pt x="3544" y="239"/>
                    <a:pt x="3544" y="324"/>
                  </a:cubicBezTo>
                  <a:cubicBezTo>
                    <a:pt x="3544" y="353"/>
                    <a:pt x="3561" y="341"/>
                    <a:pt x="3578" y="358"/>
                  </a:cubicBezTo>
                  <a:cubicBezTo>
                    <a:pt x="3584" y="364"/>
                    <a:pt x="3584" y="387"/>
                    <a:pt x="3589" y="398"/>
                  </a:cubicBezTo>
                  <a:cubicBezTo>
                    <a:pt x="3595" y="421"/>
                    <a:pt x="3641" y="460"/>
                    <a:pt x="3663" y="466"/>
                  </a:cubicBezTo>
                  <a:cubicBezTo>
                    <a:pt x="3692" y="472"/>
                    <a:pt x="3703" y="415"/>
                    <a:pt x="3737" y="432"/>
                  </a:cubicBezTo>
                  <a:cubicBezTo>
                    <a:pt x="3771" y="449"/>
                    <a:pt x="3822" y="472"/>
                    <a:pt x="3862" y="444"/>
                  </a:cubicBezTo>
                  <a:cubicBezTo>
                    <a:pt x="3873" y="432"/>
                    <a:pt x="3891" y="404"/>
                    <a:pt x="3902" y="404"/>
                  </a:cubicBezTo>
                  <a:cubicBezTo>
                    <a:pt x="3925" y="404"/>
                    <a:pt x="3942" y="426"/>
                    <a:pt x="3964" y="409"/>
                  </a:cubicBezTo>
                  <a:cubicBezTo>
                    <a:pt x="3993" y="404"/>
                    <a:pt x="3993" y="353"/>
                    <a:pt x="4027" y="375"/>
                  </a:cubicBezTo>
                  <a:cubicBezTo>
                    <a:pt x="4044" y="387"/>
                    <a:pt x="4055" y="404"/>
                    <a:pt x="4067" y="421"/>
                  </a:cubicBezTo>
                  <a:cubicBezTo>
                    <a:pt x="4072" y="421"/>
                    <a:pt x="4095" y="444"/>
                    <a:pt x="4101" y="444"/>
                  </a:cubicBezTo>
                  <a:cubicBezTo>
                    <a:pt x="4112" y="444"/>
                    <a:pt x="4107" y="415"/>
                    <a:pt x="4107" y="409"/>
                  </a:cubicBezTo>
                  <a:cubicBezTo>
                    <a:pt x="4095" y="392"/>
                    <a:pt x="4107" y="375"/>
                    <a:pt x="4112" y="364"/>
                  </a:cubicBezTo>
                  <a:cubicBezTo>
                    <a:pt x="4118" y="341"/>
                    <a:pt x="4112" y="324"/>
                    <a:pt x="4118" y="302"/>
                  </a:cubicBezTo>
                  <a:lnTo>
                    <a:pt x="4118" y="302"/>
                  </a:lnTo>
                  <a:cubicBezTo>
                    <a:pt x="4163" y="313"/>
                    <a:pt x="4197" y="279"/>
                    <a:pt x="4237" y="279"/>
                  </a:cubicBezTo>
                  <a:cubicBezTo>
                    <a:pt x="4237" y="284"/>
                    <a:pt x="4254" y="302"/>
                    <a:pt x="4254" y="307"/>
                  </a:cubicBezTo>
                  <a:cubicBezTo>
                    <a:pt x="4266" y="370"/>
                    <a:pt x="4294" y="313"/>
                    <a:pt x="4317" y="336"/>
                  </a:cubicBezTo>
                  <a:cubicBezTo>
                    <a:pt x="4328" y="347"/>
                    <a:pt x="4328" y="370"/>
                    <a:pt x="4339" y="381"/>
                  </a:cubicBezTo>
                  <a:cubicBezTo>
                    <a:pt x="4379" y="409"/>
                    <a:pt x="4419" y="381"/>
                    <a:pt x="4447" y="438"/>
                  </a:cubicBezTo>
                  <a:cubicBezTo>
                    <a:pt x="4459" y="466"/>
                    <a:pt x="4499" y="512"/>
                    <a:pt x="4527" y="529"/>
                  </a:cubicBezTo>
                  <a:cubicBezTo>
                    <a:pt x="4533" y="552"/>
                    <a:pt x="4606" y="614"/>
                    <a:pt x="4623" y="625"/>
                  </a:cubicBezTo>
                  <a:cubicBezTo>
                    <a:pt x="4663" y="654"/>
                    <a:pt x="4646" y="665"/>
                    <a:pt x="4640" y="705"/>
                  </a:cubicBezTo>
                  <a:cubicBezTo>
                    <a:pt x="4623" y="756"/>
                    <a:pt x="4686" y="807"/>
                    <a:pt x="4720" y="835"/>
                  </a:cubicBezTo>
                  <a:cubicBezTo>
                    <a:pt x="4754" y="858"/>
                    <a:pt x="4726" y="926"/>
                    <a:pt x="4720" y="966"/>
                  </a:cubicBezTo>
                  <a:cubicBezTo>
                    <a:pt x="4720" y="995"/>
                    <a:pt x="4766" y="1108"/>
                    <a:pt x="4731" y="1125"/>
                  </a:cubicBezTo>
                  <a:cubicBezTo>
                    <a:pt x="4731" y="1131"/>
                    <a:pt x="4731" y="1131"/>
                    <a:pt x="4731" y="1131"/>
                  </a:cubicBezTo>
                  <a:cubicBezTo>
                    <a:pt x="4709" y="1131"/>
                    <a:pt x="4737" y="1205"/>
                    <a:pt x="4709" y="1227"/>
                  </a:cubicBezTo>
                  <a:cubicBezTo>
                    <a:pt x="4686" y="1250"/>
                    <a:pt x="4686" y="1256"/>
                    <a:pt x="4652" y="1245"/>
                  </a:cubicBezTo>
                  <a:cubicBezTo>
                    <a:pt x="4640" y="1245"/>
                    <a:pt x="4584" y="1222"/>
                    <a:pt x="4584" y="1216"/>
                  </a:cubicBezTo>
                  <a:cubicBezTo>
                    <a:pt x="4555" y="1216"/>
                    <a:pt x="4544" y="1392"/>
                    <a:pt x="4533" y="1421"/>
                  </a:cubicBezTo>
                  <a:cubicBezTo>
                    <a:pt x="4521" y="1449"/>
                    <a:pt x="4499" y="1421"/>
                    <a:pt x="4487" y="1432"/>
                  </a:cubicBezTo>
                  <a:cubicBezTo>
                    <a:pt x="4470" y="1443"/>
                    <a:pt x="4464" y="1477"/>
                    <a:pt x="4447" y="1483"/>
                  </a:cubicBezTo>
                  <a:cubicBezTo>
                    <a:pt x="4413" y="1500"/>
                    <a:pt x="4402" y="1529"/>
                    <a:pt x="4453" y="1534"/>
                  </a:cubicBezTo>
                  <a:cubicBezTo>
                    <a:pt x="4521" y="1619"/>
                    <a:pt x="4521" y="1619"/>
                    <a:pt x="4521" y="1619"/>
                  </a:cubicBezTo>
                  <a:cubicBezTo>
                    <a:pt x="4533" y="1625"/>
                    <a:pt x="4538" y="1636"/>
                    <a:pt x="4538" y="1648"/>
                  </a:cubicBezTo>
                  <a:cubicBezTo>
                    <a:pt x="4516" y="1648"/>
                    <a:pt x="4504" y="1716"/>
                    <a:pt x="4521" y="1716"/>
                  </a:cubicBezTo>
                  <a:cubicBezTo>
                    <a:pt x="4521" y="1727"/>
                    <a:pt x="4544" y="1676"/>
                    <a:pt x="4555" y="1671"/>
                  </a:cubicBezTo>
                  <a:cubicBezTo>
                    <a:pt x="4584" y="1665"/>
                    <a:pt x="4618" y="1756"/>
                    <a:pt x="4640" y="1767"/>
                  </a:cubicBezTo>
                  <a:cubicBezTo>
                    <a:pt x="4675" y="1779"/>
                    <a:pt x="4686" y="1801"/>
                    <a:pt x="4709" y="1830"/>
                  </a:cubicBezTo>
                  <a:cubicBezTo>
                    <a:pt x="4726" y="1852"/>
                    <a:pt x="4737" y="1858"/>
                    <a:pt x="4766" y="1847"/>
                  </a:cubicBezTo>
                  <a:cubicBezTo>
                    <a:pt x="4782" y="1841"/>
                    <a:pt x="4788" y="1847"/>
                    <a:pt x="4800" y="1858"/>
                  </a:cubicBezTo>
                  <a:cubicBezTo>
                    <a:pt x="4822" y="1870"/>
                    <a:pt x="4851" y="1841"/>
                    <a:pt x="4868" y="1847"/>
                  </a:cubicBezTo>
                  <a:cubicBezTo>
                    <a:pt x="4873" y="1852"/>
                    <a:pt x="4862" y="1926"/>
                    <a:pt x="4862" y="1938"/>
                  </a:cubicBezTo>
                  <a:lnTo>
                    <a:pt x="4862" y="1938"/>
                  </a:lnTo>
                  <a:cubicBezTo>
                    <a:pt x="4851" y="1955"/>
                    <a:pt x="4851" y="1966"/>
                    <a:pt x="4873" y="1983"/>
                  </a:cubicBezTo>
                  <a:cubicBezTo>
                    <a:pt x="4885" y="1989"/>
                    <a:pt x="4885" y="1994"/>
                    <a:pt x="4885" y="2006"/>
                  </a:cubicBezTo>
                  <a:cubicBezTo>
                    <a:pt x="4885" y="2029"/>
                    <a:pt x="4925" y="2057"/>
                    <a:pt x="4930" y="2080"/>
                  </a:cubicBezTo>
                  <a:cubicBezTo>
                    <a:pt x="4936" y="2097"/>
                    <a:pt x="4930" y="2125"/>
                    <a:pt x="4947" y="2136"/>
                  </a:cubicBezTo>
                  <a:cubicBezTo>
                    <a:pt x="4970" y="2154"/>
                    <a:pt x="5016" y="2148"/>
                    <a:pt x="5050" y="2159"/>
                  </a:cubicBezTo>
                  <a:cubicBezTo>
                    <a:pt x="5084" y="2176"/>
                    <a:pt x="5112" y="2176"/>
                    <a:pt x="5152" y="2165"/>
                  </a:cubicBezTo>
                  <a:cubicBezTo>
                    <a:pt x="5209" y="2154"/>
                    <a:pt x="5209" y="2154"/>
                    <a:pt x="5209" y="2154"/>
                  </a:cubicBezTo>
                  <a:lnTo>
                    <a:pt x="5209" y="2154"/>
                  </a:lnTo>
                  <a:cubicBezTo>
                    <a:pt x="5231" y="2210"/>
                    <a:pt x="5231" y="2210"/>
                    <a:pt x="5231" y="2210"/>
                  </a:cubicBezTo>
                  <a:lnTo>
                    <a:pt x="5231" y="2210"/>
                  </a:lnTo>
                  <a:cubicBezTo>
                    <a:pt x="5214" y="2239"/>
                    <a:pt x="5152" y="2233"/>
                    <a:pt x="5146" y="2267"/>
                  </a:cubicBezTo>
                  <a:cubicBezTo>
                    <a:pt x="5146" y="2279"/>
                    <a:pt x="5152" y="2290"/>
                    <a:pt x="5158" y="2301"/>
                  </a:cubicBezTo>
                  <a:cubicBezTo>
                    <a:pt x="5180" y="2352"/>
                    <a:pt x="5146" y="2404"/>
                    <a:pt x="5146" y="2449"/>
                  </a:cubicBezTo>
                  <a:cubicBezTo>
                    <a:pt x="5146" y="2500"/>
                    <a:pt x="5072" y="2540"/>
                    <a:pt x="5072" y="2591"/>
                  </a:cubicBezTo>
                  <a:cubicBezTo>
                    <a:pt x="5095" y="2659"/>
                    <a:pt x="5061" y="2716"/>
                    <a:pt x="4987" y="2676"/>
                  </a:cubicBezTo>
                  <a:cubicBezTo>
                    <a:pt x="4902" y="2625"/>
                    <a:pt x="4879" y="2830"/>
                    <a:pt x="4817" y="2858"/>
                  </a:cubicBezTo>
                  <a:cubicBezTo>
                    <a:pt x="4777" y="2875"/>
                    <a:pt x="4794" y="2942"/>
                    <a:pt x="4782" y="2976"/>
                  </a:cubicBezTo>
                  <a:cubicBezTo>
                    <a:pt x="4754" y="3062"/>
                    <a:pt x="4771" y="3056"/>
                    <a:pt x="4839" y="3113"/>
                  </a:cubicBezTo>
                  <a:cubicBezTo>
                    <a:pt x="4856" y="3158"/>
                    <a:pt x="4851" y="3152"/>
                    <a:pt x="4896" y="3152"/>
                  </a:cubicBezTo>
                  <a:cubicBezTo>
                    <a:pt x="4908" y="3158"/>
                    <a:pt x="4936" y="3192"/>
                    <a:pt x="4953" y="3204"/>
                  </a:cubicBezTo>
                  <a:cubicBezTo>
                    <a:pt x="4987" y="3215"/>
                    <a:pt x="5021" y="3215"/>
                    <a:pt x="5050" y="3221"/>
                  </a:cubicBezTo>
                  <a:cubicBezTo>
                    <a:pt x="5101" y="3238"/>
                    <a:pt x="5135" y="3249"/>
                    <a:pt x="5186" y="3255"/>
                  </a:cubicBezTo>
                  <a:cubicBezTo>
                    <a:pt x="5226" y="3255"/>
                    <a:pt x="5175" y="3419"/>
                    <a:pt x="5175" y="3448"/>
                  </a:cubicBezTo>
                  <a:cubicBezTo>
                    <a:pt x="5175" y="3488"/>
                    <a:pt x="5129" y="3505"/>
                    <a:pt x="5123" y="3539"/>
                  </a:cubicBezTo>
                  <a:cubicBezTo>
                    <a:pt x="5118" y="3550"/>
                    <a:pt x="5112" y="3573"/>
                    <a:pt x="5101" y="3579"/>
                  </a:cubicBezTo>
                  <a:cubicBezTo>
                    <a:pt x="5089" y="3596"/>
                    <a:pt x="5089" y="3618"/>
                    <a:pt x="5084" y="3635"/>
                  </a:cubicBezTo>
                  <a:cubicBezTo>
                    <a:pt x="5095" y="3669"/>
                    <a:pt x="5078" y="3687"/>
                    <a:pt x="5118" y="3703"/>
                  </a:cubicBezTo>
                  <a:cubicBezTo>
                    <a:pt x="5158" y="3721"/>
                    <a:pt x="5175" y="3777"/>
                    <a:pt x="5203" y="3811"/>
                  </a:cubicBezTo>
                  <a:cubicBezTo>
                    <a:pt x="5237" y="3863"/>
                    <a:pt x="5226" y="3851"/>
                    <a:pt x="5288" y="3857"/>
                  </a:cubicBezTo>
                  <a:cubicBezTo>
                    <a:pt x="5311" y="3863"/>
                    <a:pt x="5362" y="3857"/>
                    <a:pt x="5379" y="3846"/>
                  </a:cubicBezTo>
                  <a:cubicBezTo>
                    <a:pt x="5396" y="3834"/>
                    <a:pt x="5453" y="3817"/>
                    <a:pt x="5453" y="3851"/>
                  </a:cubicBezTo>
                  <a:cubicBezTo>
                    <a:pt x="5459" y="3891"/>
                    <a:pt x="5493" y="3908"/>
                    <a:pt x="5493" y="3959"/>
                  </a:cubicBezTo>
                  <a:cubicBezTo>
                    <a:pt x="5493" y="3976"/>
                    <a:pt x="5493" y="3999"/>
                    <a:pt x="5493" y="4016"/>
                  </a:cubicBezTo>
                  <a:cubicBezTo>
                    <a:pt x="5498" y="4044"/>
                    <a:pt x="5521" y="4079"/>
                    <a:pt x="5481" y="4090"/>
                  </a:cubicBezTo>
                  <a:cubicBezTo>
                    <a:pt x="5447" y="4096"/>
                    <a:pt x="5459" y="4113"/>
                    <a:pt x="5470" y="4135"/>
                  </a:cubicBezTo>
                  <a:cubicBezTo>
                    <a:pt x="5493" y="4164"/>
                    <a:pt x="5521" y="4306"/>
                    <a:pt x="5442" y="4289"/>
                  </a:cubicBezTo>
                  <a:cubicBezTo>
                    <a:pt x="5396" y="4294"/>
                    <a:pt x="5396" y="4294"/>
                    <a:pt x="5396" y="4294"/>
                  </a:cubicBezTo>
                  <a:lnTo>
                    <a:pt x="5396" y="4294"/>
                  </a:lnTo>
                  <a:cubicBezTo>
                    <a:pt x="5368" y="4289"/>
                    <a:pt x="5368" y="4289"/>
                    <a:pt x="5368" y="4289"/>
                  </a:cubicBezTo>
                  <a:cubicBezTo>
                    <a:pt x="5362" y="4277"/>
                    <a:pt x="5339" y="4277"/>
                    <a:pt x="5328" y="4266"/>
                  </a:cubicBezTo>
                  <a:cubicBezTo>
                    <a:pt x="5317" y="4255"/>
                    <a:pt x="5305" y="4249"/>
                    <a:pt x="5294" y="4238"/>
                  </a:cubicBezTo>
                  <a:cubicBezTo>
                    <a:pt x="5266" y="4215"/>
                    <a:pt x="5266" y="4203"/>
                    <a:pt x="5254" y="4169"/>
                  </a:cubicBezTo>
                  <a:cubicBezTo>
                    <a:pt x="5243" y="4130"/>
                    <a:pt x="5118" y="4147"/>
                    <a:pt x="5095" y="4175"/>
                  </a:cubicBezTo>
                  <a:cubicBezTo>
                    <a:pt x="5078" y="4192"/>
                    <a:pt x="5072" y="4203"/>
                    <a:pt x="5055" y="4215"/>
                  </a:cubicBezTo>
                  <a:cubicBezTo>
                    <a:pt x="5038" y="4226"/>
                    <a:pt x="4998" y="4266"/>
                    <a:pt x="4976" y="4249"/>
                  </a:cubicBezTo>
                  <a:cubicBezTo>
                    <a:pt x="4959" y="4232"/>
                    <a:pt x="4959" y="4220"/>
                    <a:pt x="4930" y="4238"/>
                  </a:cubicBezTo>
                  <a:cubicBezTo>
                    <a:pt x="4885" y="4255"/>
                    <a:pt x="4856" y="4323"/>
                    <a:pt x="4856" y="4368"/>
                  </a:cubicBezTo>
                  <a:cubicBezTo>
                    <a:pt x="4856" y="4431"/>
                    <a:pt x="4839" y="4402"/>
                    <a:pt x="4805" y="4436"/>
                  </a:cubicBezTo>
                  <a:cubicBezTo>
                    <a:pt x="4782" y="4465"/>
                    <a:pt x="4800" y="4539"/>
                    <a:pt x="4811" y="4567"/>
                  </a:cubicBezTo>
                  <a:cubicBezTo>
                    <a:pt x="4817" y="4596"/>
                    <a:pt x="4811" y="4624"/>
                    <a:pt x="4817" y="4652"/>
                  </a:cubicBezTo>
                  <a:cubicBezTo>
                    <a:pt x="4794" y="4726"/>
                    <a:pt x="4822" y="4732"/>
                    <a:pt x="4754" y="4789"/>
                  </a:cubicBezTo>
                  <a:cubicBezTo>
                    <a:pt x="4714" y="4817"/>
                    <a:pt x="4629" y="4868"/>
                    <a:pt x="4584" y="4817"/>
                  </a:cubicBezTo>
                  <a:cubicBezTo>
                    <a:pt x="4555" y="4783"/>
                    <a:pt x="4572" y="4772"/>
                    <a:pt x="4555" y="4743"/>
                  </a:cubicBezTo>
                  <a:cubicBezTo>
                    <a:pt x="4476" y="4732"/>
                    <a:pt x="4476" y="4749"/>
                    <a:pt x="4396" y="4789"/>
                  </a:cubicBezTo>
                  <a:cubicBezTo>
                    <a:pt x="4373" y="4806"/>
                    <a:pt x="4180" y="4925"/>
                    <a:pt x="4163" y="4868"/>
                  </a:cubicBezTo>
                  <a:cubicBezTo>
                    <a:pt x="4135" y="4857"/>
                    <a:pt x="4141" y="4840"/>
                    <a:pt x="4107" y="4868"/>
                  </a:cubicBezTo>
                  <a:cubicBezTo>
                    <a:pt x="4072" y="4919"/>
                    <a:pt x="4072" y="4948"/>
                    <a:pt x="4010" y="4959"/>
                  </a:cubicBezTo>
                  <a:cubicBezTo>
                    <a:pt x="3970" y="4965"/>
                    <a:pt x="3913" y="4993"/>
                    <a:pt x="3908" y="5039"/>
                  </a:cubicBezTo>
                  <a:cubicBezTo>
                    <a:pt x="3902" y="5073"/>
                    <a:pt x="3896" y="5090"/>
                    <a:pt x="3879" y="5118"/>
                  </a:cubicBezTo>
                  <a:cubicBezTo>
                    <a:pt x="3857" y="5152"/>
                    <a:pt x="3839" y="5158"/>
                    <a:pt x="3811" y="5186"/>
                  </a:cubicBezTo>
                  <a:cubicBezTo>
                    <a:pt x="3800" y="5203"/>
                    <a:pt x="3783" y="5226"/>
                    <a:pt x="3766" y="5237"/>
                  </a:cubicBezTo>
                  <a:cubicBezTo>
                    <a:pt x="3760" y="5277"/>
                    <a:pt x="3760" y="5277"/>
                    <a:pt x="3760" y="5277"/>
                  </a:cubicBezTo>
                  <a:lnTo>
                    <a:pt x="3760" y="5277"/>
                  </a:lnTo>
                  <a:cubicBezTo>
                    <a:pt x="3720" y="5283"/>
                    <a:pt x="3720" y="5283"/>
                    <a:pt x="3720" y="5283"/>
                  </a:cubicBezTo>
                  <a:cubicBezTo>
                    <a:pt x="3680" y="5283"/>
                    <a:pt x="3646" y="5266"/>
                    <a:pt x="3607" y="5249"/>
                  </a:cubicBezTo>
                  <a:cubicBezTo>
                    <a:pt x="3595" y="5237"/>
                    <a:pt x="3504" y="5192"/>
                    <a:pt x="3504" y="5181"/>
                  </a:cubicBezTo>
                  <a:cubicBezTo>
                    <a:pt x="3504" y="5169"/>
                    <a:pt x="3538" y="5141"/>
                    <a:pt x="3544" y="5135"/>
                  </a:cubicBezTo>
                  <a:cubicBezTo>
                    <a:pt x="3561" y="5118"/>
                    <a:pt x="3584" y="5090"/>
                    <a:pt x="3601" y="5067"/>
                  </a:cubicBezTo>
                  <a:cubicBezTo>
                    <a:pt x="3635" y="5022"/>
                    <a:pt x="3629" y="5016"/>
                    <a:pt x="3629" y="4965"/>
                  </a:cubicBezTo>
                  <a:cubicBezTo>
                    <a:pt x="3629" y="4942"/>
                    <a:pt x="3635" y="4925"/>
                    <a:pt x="3635" y="4908"/>
                  </a:cubicBezTo>
                  <a:cubicBezTo>
                    <a:pt x="3635" y="4868"/>
                    <a:pt x="3646" y="4874"/>
                    <a:pt x="3612" y="4862"/>
                  </a:cubicBezTo>
                  <a:cubicBezTo>
                    <a:pt x="3595" y="4857"/>
                    <a:pt x="3589" y="4851"/>
                    <a:pt x="3578" y="4840"/>
                  </a:cubicBezTo>
                  <a:cubicBezTo>
                    <a:pt x="3572" y="4800"/>
                    <a:pt x="3595" y="4709"/>
                    <a:pt x="3555" y="4692"/>
                  </a:cubicBezTo>
                  <a:cubicBezTo>
                    <a:pt x="3481" y="4664"/>
                    <a:pt x="3470" y="4698"/>
                    <a:pt x="3493" y="4607"/>
                  </a:cubicBezTo>
                  <a:cubicBezTo>
                    <a:pt x="3499" y="4590"/>
                    <a:pt x="3476" y="4544"/>
                    <a:pt x="3464" y="4533"/>
                  </a:cubicBezTo>
                  <a:cubicBezTo>
                    <a:pt x="3425" y="4499"/>
                    <a:pt x="3385" y="4544"/>
                    <a:pt x="3345" y="4544"/>
                  </a:cubicBezTo>
                  <a:cubicBezTo>
                    <a:pt x="3305" y="4544"/>
                    <a:pt x="3266" y="4470"/>
                    <a:pt x="3226" y="4499"/>
                  </a:cubicBezTo>
                  <a:cubicBezTo>
                    <a:pt x="3186" y="4533"/>
                    <a:pt x="3135" y="4624"/>
                    <a:pt x="3072" y="4601"/>
                  </a:cubicBezTo>
                  <a:cubicBezTo>
                    <a:pt x="3050" y="4596"/>
                    <a:pt x="3061" y="4573"/>
                    <a:pt x="3021" y="4584"/>
                  </a:cubicBezTo>
                  <a:cubicBezTo>
                    <a:pt x="3004" y="4596"/>
                    <a:pt x="2987" y="4607"/>
                    <a:pt x="2976" y="4624"/>
                  </a:cubicBezTo>
                  <a:cubicBezTo>
                    <a:pt x="2970" y="4635"/>
                    <a:pt x="2964" y="4664"/>
                    <a:pt x="2959" y="4669"/>
                  </a:cubicBezTo>
                  <a:cubicBezTo>
                    <a:pt x="2947" y="4675"/>
                    <a:pt x="2913" y="4618"/>
                    <a:pt x="2908" y="4612"/>
                  </a:cubicBezTo>
                  <a:cubicBezTo>
                    <a:pt x="2874" y="4533"/>
                    <a:pt x="2822" y="4641"/>
                    <a:pt x="2749" y="4624"/>
                  </a:cubicBezTo>
                  <a:cubicBezTo>
                    <a:pt x="2709" y="4618"/>
                    <a:pt x="2652" y="4618"/>
                    <a:pt x="2618" y="4601"/>
                  </a:cubicBezTo>
                  <a:cubicBezTo>
                    <a:pt x="2601" y="4596"/>
                    <a:pt x="2578" y="4567"/>
                    <a:pt x="2567" y="4567"/>
                  </a:cubicBezTo>
                  <a:cubicBezTo>
                    <a:pt x="2561" y="4567"/>
                    <a:pt x="2499" y="4584"/>
                    <a:pt x="2493" y="4590"/>
                  </a:cubicBezTo>
                  <a:cubicBezTo>
                    <a:pt x="2476" y="4612"/>
                    <a:pt x="2499" y="4630"/>
                    <a:pt x="2459" y="4658"/>
                  </a:cubicBezTo>
                  <a:cubicBezTo>
                    <a:pt x="2419" y="4681"/>
                    <a:pt x="2413" y="4709"/>
                    <a:pt x="2368" y="4692"/>
                  </a:cubicBezTo>
                  <a:cubicBezTo>
                    <a:pt x="2340" y="4692"/>
                    <a:pt x="2300" y="4686"/>
                    <a:pt x="2300" y="4652"/>
                  </a:cubicBezTo>
                  <a:cubicBezTo>
                    <a:pt x="2300" y="4630"/>
                    <a:pt x="2288" y="4618"/>
                    <a:pt x="2260" y="4618"/>
                  </a:cubicBezTo>
                  <a:cubicBezTo>
                    <a:pt x="2209" y="4618"/>
                    <a:pt x="2266" y="4726"/>
                    <a:pt x="2180" y="4692"/>
                  </a:cubicBezTo>
                  <a:cubicBezTo>
                    <a:pt x="2146" y="4681"/>
                    <a:pt x="2119" y="4664"/>
                    <a:pt x="2079" y="4658"/>
                  </a:cubicBezTo>
                  <a:cubicBezTo>
                    <a:pt x="2062" y="4658"/>
                    <a:pt x="2045" y="4675"/>
                    <a:pt x="2028" y="4664"/>
                  </a:cubicBezTo>
                  <a:cubicBezTo>
                    <a:pt x="1971" y="4630"/>
                    <a:pt x="1965" y="4715"/>
                    <a:pt x="1931" y="4732"/>
                  </a:cubicBezTo>
                  <a:cubicBezTo>
                    <a:pt x="1897" y="4743"/>
                    <a:pt x="1789" y="4749"/>
                    <a:pt x="1755" y="4743"/>
                  </a:cubicBezTo>
                  <a:cubicBezTo>
                    <a:pt x="1727" y="4743"/>
                    <a:pt x="1693" y="4732"/>
                    <a:pt x="1659" y="4726"/>
                  </a:cubicBezTo>
                  <a:cubicBezTo>
                    <a:pt x="1625" y="4715"/>
                    <a:pt x="1585" y="4726"/>
                    <a:pt x="1551" y="4726"/>
                  </a:cubicBezTo>
                  <a:cubicBezTo>
                    <a:pt x="1511" y="4726"/>
                    <a:pt x="1443" y="4681"/>
                    <a:pt x="1409" y="4703"/>
                  </a:cubicBezTo>
                  <a:cubicBezTo>
                    <a:pt x="1386" y="4720"/>
                    <a:pt x="1346" y="4772"/>
                    <a:pt x="1329" y="4772"/>
                  </a:cubicBezTo>
                  <a:cubicBezTo>
                    <a:pt x="1312" y="4772"/>
                    <a:pt x="1255" y="4715"/>
                    <a:pt x="1238" y="4703"/>
                  </a:cubicBezTo>
                  <a:cubicBezTo>
                    <a:pt x="1187" y="4681"/>
                    <a:pt x="1147" y="4664"/>
                    <a:pt x="1113" y="4618"/>
                  </a:cubicBezTo>
                  <a:cubicBezTo>
                    <a:pt x="1091" y="4596"/>
                    <a:pt x="1056" y="4567"/>
                    <a:pt x="1028" y="4561"/>
                  </a:cubicBezTo>
                  <a:cubicBezTo>
                    <a:pt x="966" y="4539"/>
                    <a:pt x="988" y="4510"/>
                    <a:pt x="943" y="4482"/>
                  </a:cubicBezTo>
                  <a:cubicBezTo>
                    <a:pt x="909" y="4465"/>
                    <a:pt x="892" y="4453"/>
                    <a:pt x="863" y="4431"/>
                  </a:cubicBezTo>
                  <a:cubicBezTo>
                    <a:pt x="846" y="4408"/>
                    <a:pt x="772" y="4397"/>
                    <a:pt x="744" y="4391"/>
                  </a:cubicBezTo>
                  <a:cubicBezTo>
                    <a:pt x="670" y="4374"/>
                    <a:pt x="670" y="4340"/>
                    <a:pt x="664" y="4277"/>
                  </a:cubicBezTo>
                  <a:cubicBezTo>
                    <a:pt x="653" y="4209"/>
                    <a:pt x="534" y="4300"/>
                    <a:pt x="505" y="4220"/>
                  </a:cubicBezTo>
                  <a:cubicBezTo>
                    <a:pt x="488" y="4181"/>
                    <a:pt x="488" y="4181"/>
                    <a:pt x="488" y="4181"/>
                  </a:cubicBezTo>
                  <a:lnTo>
                    <a:pt x="488" y="4181"/>
                  </a:lnTo>
                  <a:cubicBezTo>
                    <a:pt x="517" y="4164"/>
                    <a:pt x="517" y="4164"/>
                    <a:pt x="517" y="4164"/>
                  </a:cubicBezTo>
                  <a:cubicBezTo>
                    <a:pt x="556" y="4141"/>
                    <a:pt x="556" y="4107"/>
                    <a:pt x="556" y="4061"/>
                  </a:cubicBezTo>
                  <a:cubicBezTo>
                    <a:pt x="556" y="4022"/>
                    <a:pt x="574" y="3982"/>
                    <a:pt x="591" y="3948"/>
                  </a:cubicBezTo>
                  <a:cubicBezTo>
                    <a:pt x="602" y="3931"/>
                    <a:pt x="636" y="3925"/>
                    <a:pt x="653" y="3931"/>
                  </a:cubicBezTo>
                  <a:cubicBezTo>
                    <a:pt x="664" y="3937"/>
                    <a:pt x="676" y="3948"/>
                    <a:pt x="687" y="3937"/>
                  </a:cubicBezTo>
                  <a:cubicBezTo>
                    <a:pt x="710" y="3897"/>
                    <a:pt x="744" y="3851"/>
                    <a:pt x="670" y="3834"/>
                  </a:cubicBezTo>
                  <a:cubicBezTo>
                    <a:pt x="591" y="3817"/>
                    <a:pt x="608" y="3766"/>
                    <a:pt x="579" y="3709"/>
                  </a:cubicBezTo>
                  <a:cubicBezTo>
                    <a:pt x="574" y="3692"/>
                    <a:pt x="556" y="3675"/>
                    <a:pt x="556" y="3664"/>
                  </a:cubicBezTo>
                  <a:cubicBezTo>
                    <a:pt x="579" y="3664"/>
                    <a:pt x="596" y="3675"/>
                    <a:pt x="613" y="3675"/>
                  </a:cubicBezTo>
                  <a:cubicBezTo>
                    <a:pt x="619" y="3692"/>
                    <a:pt x="676" y="3703"/>
                    <a:pt x="693" y="3692"/>
                  </a:cubicBezTo>
                  <a:cubicBezTo>
                    <a:pt x="716" y="3681"/>
                    <a:pt x="716" y="3647"/>
                    <a:pt x="699" y="3635"/>
                  </a:cubicBezTo>
                  <a:cubicBezTo>
                    <a:pt x="636" y="3596"/>
                    <a:pt x="682" y="3561"/>
                    <a:pt x="687" y="3505"/>
                  </a:cubicBezTo>
                  <a:cubicBezTo>
                    <a:pt x="716" y="3493"/>
                    <a:pt x="710" y="3482"/>
                    <a:pt x="721" y="3453"/>
                  </a:cubicBezTo>
                  <a:cubicBezTo>
                    <a:pt x="733" y="3437"/>
                    <a:pt x="778" y="3459"/>
                    <a:pt x="795" y="3459"/>
                  </a:cubicBezTo>
                  <a:cubicBezTo>
                    <a:pt x="824" y="3459"/>
                    <a:pt x="932" y="3488"/>
                    <a:pt x="937" y="3488"/>
                  </a:cubicBezTo>
                  <a:cubicBezTo>
                    <a:pt x="943" y="3482"/>
                    <a:pt x="903" y="3431"/>
                    <a:pt x="897" y="3419"/>
                  </a:cubicBezTo>
                  <a:cubicBezTo>
                    <a:pt x="869" y="3380"/>
                    <a:pt x="841" y="3374"/>
                    <a:pt x="824" y="3323"/>
                  </a:cubicBezTo>
                  <a:cubicBezTo>
                    <a:pt x="818" y="3300"/>
                    <a:pt x="795" y="3260"/>
                    <a:pt x="795" y="3249"/>
                  </a:cubicBezTo>
                  <a:cubicBezTo>
                    <a:pt x="846" y="3249"/>
                    <a:pt x="858" y="3232"/>
                    <a:pt x="869" y="3187"/>
                  </a:cubicBezTo>
                  <a:cubicBezTo>
                    <a:pt x="880" y="3147"/>
                    <a:pt x="903" y="3130"/>
                    <a:pt x="903" y="3084"/>
                  </a:cubicBezTo>
                  <a:cubicBezTo>
                    <a:pt x="903" y="3062"/>
                    <a:pt x="880" y="3044"/>
                    <a:pt x="880" y="3039"/>
                  </a:cubicBezTo>
                  <a:cubicBezTo>
                    <a:pt x="875" y="3039"/>
                    <a:pt x="875" y="3039"/>
                    <a:pt x="875" y="3039"/>
                  </a:cubicBezTo>
                  <a:cubicBezTo>
                    <a:pt x="875" y="3056"/>
                    <a:pt x="767" y="3124"/>
                    <a:pt x="750" y="3130"/>
                  </a:cubicBezTo>
                  <a:cubicBezTo>
                    <a:pt x="687" y="3135"/>
                    <a:pt x="664" y="3181"/>
                    <a:pt x="596" y="3135"/>
                  </a:cubicBezTo>
                  <a:cubicBezTo>
                    <a:pt x="568" y="3118"/>
                    <a:pt x="528" y="3113"/>
                    <a:pt x="511" y="3084"/>
                  </a:cubicBezTo>
                  <a:cubicBezTo>
                    <a:pt x="460" y="3005"/>
                    <a:pt x="460" y="3005"/>
                    <a:pt x="460" y="3005"/>
                  </a:cubicBezTo>
                  <a:cubicBezTo>
                    <a:pt x="449" y="2982"/>
                    <a:pt x="426" y="2988"/>
                    <a:pt x="403" y="2976"/>
                  </a:cubicBezTo>
                  <a:cubicBezTo>
                    <a:pt x="358" y="2948"/>
                    <a:pt x="335" y="2885"/>
                    <a:pt x="301" y="2852"/>
                  </a:cubicBezTo>
                  <a:cubicBezTo>
                    <a:pt x="278" y="2818"/>
                    <a:pt x="238" y="2830"/>
                    <a:pt x="272" y="2795"/>
                  </a:cubicBezTo>
                  <a:cubicBezTo>
                    <a:pt x="290" y="2773"/>
                    <a:pt x="312" y="2733"/>
                    <a:pt x="312" y="2705"/>
                  </a:cubicBezTo>
                  <a:cubicBezTo>
                    <a:pt x="318" y="2682"/>
                    <a:pt x="341" y="2614"/>
                    <a:pt x="329" y="2591"/>
                  </a:cubicBezTo>
                  <a:cubicBezTo>
                    <a:pt x="324" y="2585"/>
                    <a:pt x="284" y="2551"/>
                    <a:pt x="306" y="2545"/>
                  </a:cubicBezTo>
                  <a:cubicBezTo>
                    <a:pt x="306" y="2534"/>
                    <a:pt x="306" y="2534"/>
                    <a:pt x="306" y="2534"/>
                  </a:cubicBezTo>
                  <a:cubicBezTo>
                    <a:pt x="301" y="2483"/>
                    <a:pt x="301" y="2483"/>
                    <a:pt x="301" y="2483"/>
                  </a:cubicBezTo>
                  <a:cubicBezTo>
                    <a:pt x="272" y="2489"/>
                    <a:pt x="272" y="2489"/>
                    <a:pt x="272" y="2489"/>
                  </a:cubicBezTo>
                  <a:cubicBezTo>
                    <a:pt x="233" y="2517"/>
                    <a:pt x="233" y="2517"/>
                    <a:pt x="233" y="2517"/>
                  </a:cubicBezTo>
                  <a:cubicBezTo>
                    <a:pt x="193" y="2545"/>
                    <a:pt x="193" y="2545"/>
                    <a:pt x="193" y="2545"/>
                  </a:cubicBezTo>
                  <a:cubicBezTo>
                    <a:pt x="153" y="2551"/>
                    <a:pt x="153" y="2551"/>
                    <a:pt x="153" y="2551"/>
                  </a:cubicBezTo>
                  <a:cubicBezTo>
                    <a:pt x="113" y="2523"/>
                    <a:pt x="113" y="2523"/>
                    <a:pt x="113" y="2523"/>
                  </a:cubicBezTo>
                  <a:cubicBezTo>
                    <a:pt x="119" y="2489"/>
                    <a:pt x="119" y="2489"/>
                    <a:pt x="119" y="2489"/>
                  </a:cubicBezTo>
                  <a:cubicBezTo>
                    <a:pt x="125" y="2466"/>
                    <a:pt x="142" y="2364"/>
                    <a:pt x="119" y="2352"/>
                  </a:cubicBezTo>
                  <a:cubicBezTo>
                    <a:pt x="102" y="2341"/>
                    <a:pt x="74" y="2347"/>
                    <a:pt x="56" y="2352"/>
                  </a:cubicBezTo>
                  <a:cubicBezTo>
                    <a:pt x="40" y="2358"/>
                    <a:pt x="28" y="2364"/>
                    <a:pt x="17" y="2364"/>
                  </a:cubicBezTo>
                  <a:cubicBezTo>
                    <a:pt x="0" y="2358"/>
                    <a:pt x="22" y="2290"/>
                    <a:pt x="28" y="2279"/>
                  </a:cubicBezTo>
                  <a:cubicBezTo>
                    <a:pt x="40" y="2244"/>
                    <a:pt x="51" y="2210"/>
                    <a:pt x="56" y="2171"/>
                  </a:cubicBezTo>
                  <a:cubicBezTo>
                    <a:pt x="62" y="2136"/>
                    <a:pt x="51" y="2108"/>
                    <a:pt x="51" y="2068"/>
                  </a:cubicBezTo>
                  <a:cubicBezTo>
                    <a:pt x="51" y="2051"/>
                    <a:pt x="62" y="2023"/>
                    <a:pt x="56" y="2006"/>
                  </a:cubicBezTo>
                  <a:cubicBezTo>
                    <a:pt x="96" y="1983"/>
                    <a:pt x="96" y="1983"/>
                    <a:pt x="96" y="1983"/>
                  </a:cubicBezTo>
                  <a:lnTo>
                    <a:pt x="96" y="1983"/>
                  </a:lnTo>
                  <a:cubicBezTo>
                    <a:pt x="238" y="1994"/>
                    <a:pt x="238" y="1994"/>
                    <a:pt x="238" y="1994"/>
                  </a:cubicBezTo>
                  <a:cubicBezTo>
                    <a:pt x="233" y="2040"/>
                    <a:pt x="272" y="2029"/>
                    <a:pt x="301" y="2029"/>
                  </a:cubicBezTo>
                  <a:cubicBezTo>
                    <a:pt x="363" y="2023"/>
                    <a:pt x="386" y="1949"/>
                    <a:pt x="432" y="1926"/>
                  </a:cubicBezTo>
                  <a:cubicBezTo>
                    <a:pt x="466" y="1909"/>
                    <a:pt x="488" y="1898"/>
                    <a:pt x="488" y="1949"/>
                  </a:cubicBezTo>
                  <a:cubicBezTo>
                    <a:pt x="488" y="2023"/>
                    <a:pt x="556" y="1960"/>
                    <a:pt x="596" y="1949"/>
                  </a:cubicBezTo>
                  <a:cubicBezTo>
                    <a:pt x="636" y="1938"/>
                    <a:pt x="596" y="1909"/>
                    <a:pt x="613" y="1886"/>
                  </a:cubicBezTo>
                  <a:cubicBezTo>
                    <a:pt x="625" y="1870"/>
                    <a:pt x="670" y="1847"/>
                    <a:pt x="687" y="1835"/>
                  </a:cubicBezTo>
                  <a:cubicBezTo>
                    <a:pt x="710" y="1852"/>
                    <a:pt x="733" y="1801"/>
                    <a:pt x="733" y="1784"/>
                  </a:cubicBezTo>
                  <a:cubicBezTo>
                    <a:pt x="738" y="1773"/>
                    <a:pt x="738" y="1727"/>
                    <a:pt x="750" y="1722"/>
                  </a:cubicBezTo>
                  <a:cubicBezTo>
                    <a:pt x="755" y="1722"/>
                    <a:pt x="784" y="1739"/>
                    <a:pt x="795" y="1739"/>
                  </a:cubicBezTo>
                  <a:cubicBezTo>
                    <a:pt x="801" y="1739"/>
                    <a:pt x="875" y="1710"/>
                    <a:pt x="869" y="1727"/>
                  </a:cubicBezTo>
                  <a:cubicBezTo>
                    <a:pt x="852" y="1744"/>
                    <a:pt x="875" y="1762"/>
                    <a:pt x="880" y="1779"/>
                  </a:cubicBezTo>
                  <a:cubicBezTo>
                    <a:pt x="886" y="1801"/>
                    <a:pt x="892" y="1852"/>
                    <a:pt x="932" y="1852"/>
                  </a:cubicBezTo>
                  <a:cubicBezTo>
                    <a:pt x="966" y="1858"/>
                    <a:pt x="988" y="1824"/>
                    <a:pt x="1028" y="1824"/>
                  </a:cubicBezTo>
                  <a:lnTo>
                    <a:pt x="1028" y="1824"/>
                  </a:lnTo>
                  <a:cubicBezTo>
                    <a:pt x="1062" y="1841"/>
                    <a:pt x="1062" y="1841"/>
                    <a:pt x="1062" y="1841"/>
                  </a:cubicBezTo>
                  <a:cubicBezTo>
                    <a:pt x="1091" y="1852"/>
                    <a:pt x="1102" y="1824"/>
                    <a:pt x="1119" y="1813"/>
                  </a:cubicBezTo>
                  <a:cubicBezTo>
                    <a:pt x="1136" y="1796"/>
                    <a:pt x="1159" y="1790"/>
                    <a:pt x="1176" y="1773"/>
                  </a:cubicBezTo>
                  <a:cubicBezTo>
                    <a:pt x="1193" y="1756"/>
                    <a:pt x="1267" y="1699"/>
                    <a:pt x="1267" y="1676"/>
                  </a:cubicBezTo>
                  <a:cubicBezTo>
                    <a:pt x="1267" y="1636"/>
                    <a:pt x="1301" y="1688"/>
                    <a:pt x="1301" y="1699"/>
                  </a:cubicBezTo>
                  <a:cubicBezTo>
                    <a:pt x="1301" y="1739"/>
                    <a:pt x="1312" y="1796"/>
                    <a:pt x="1335" y="1824"/>
                  </a:cubicBezTo>
                  <a:cubicBezTo>
                    <a:pt x="1358" y="1858"/>
                    <a:pt x="1431" y="1727"/>
                    <a:pt x="1449" y="1722"/>
                  </a:cubicBezTo>
                  <a:cubicBezTo>
                    <a:pt x="1511" y="1722"/>
                    <a:pt x="1568" y="1767"/>
                    <a:pt x="1636" y="1762"/>
                  </a:cubicBezTo>
                  <a:cubicBezTo>
                    <a:pt x="1647" y="1762"/>
                    <a:pt x="1681" y="1756"/>
                    <a:pt x="1681" y="1762"/>
                  </a:cubicBezTo>
                  <a:cubicBezTo>
                    <a:pt x="1687" y="1762"/>
                    <a:pt x="1715" y="1813"/>
                    <a:pt x="1744" y="1818"/>
                  </a:cubicBezTo>
                  <a:cubicBezTo>
                    <a:pt x="1772" y="1824"/>
                    <a:pt x="1795" y="1852"/>
                    <a:pt x="1812" y="1847"/>
                  </a:cubicBezTo>
                  <a:cubicBezTo>
                    <a:pt x="1863" y="1835"/>
                    <a:pt x="1920" y="1909"/>
                    <a:pt x="1960" y="1898"/>
                  </a:cubicBezTo>
                  <a:cubicBezTo>
                    <a:pt x="1983" y="1886"/>
                    <a:pt x="2005" y="1977"/>
                    <a:pt x="2062" y="1943"/>
                  </a:cubicBezTo>
                  <a:cubicBezTo>
                    <a:pt x="2102" y="1926"/>
                    <a:pt x="2146" y="1960"/>
                    <a:pt x="2186" y="1977"/>
                  </a:cubicBezTo>
                  <a:cubicBezTo>
                    <a:pt x="2203" y="2006"/>
                    <a:pt x="2226" y="2017"/>
                    <a:pt x="2198" y="2051"/>
                  </a:cubicBezTo>
                  <a:cubicBezTo>
                    <a:pt x="2180" y="2080"/>
                    <a:pt x="2180" y="2091"/>
                    <a:pt x="2146" y="2114"/>
                  </a:cubicBezTo>
                  <a:cubicBezTo>
                    <a:pt x="2102" y="2148"/>
                    <a:pt x="2062" y="2171"/>
                    <a:pt x="2034" y="2222"/>
                  </a:cubicBezTo>
                  <a:cubicBezTo>
                    <a:pt x="2022" y="2227"/>
                    <a:pt x="2034" y="2244"/>
                    <a:pt x="2017" y="2244"/>
                  </a:cubicBezTo>
                  <a:cubicBezTo>
                    <a:pt x="2000" y="2244"/>
                    <a:pt x="1983" y="2227"/>
                    <a:pt x="1965" y="2233"/>
                  </a:cubicBezTo>
                  <a:cubicBezTo>
                    <a:pt x="1949" y="2244"/>
                    <a:pt x="1926" y="2267"/>
                    <a:pt x="1909" y="2267"/>
                  </a:cubicBezTo>
                  <a:cubicBezTo>
                    <a:pt x="1886" y="2267"/>
                    <a:pt x="1909" y="2318"/>
                    <a:pt x="1914" y="2330"/>
                  </a:cubicBezTo>
                  <a:cubicBezTo>
                    <a:pt x="1949" y="2404"/>
                    <a:pt x="2022" y="2284"/>
                    <a:pt x="2056" y="2262"/>
                  </a:cubicBezTo>
                  <a:cubicBezTo>
                    <a:pt x="2096" y="2239"/>
                    <a:pt x="2152" y="2233"/>
                    <a:pt x="2180" y="2216"/>
                  </a:cubicBezTo>
                  <a:cubicBezTo>
                    <a:pt x="2192" y="2205"/>
                    <a:pt x="2203" y="2176"/>
                    <a:pt x="2220" y="2165"/>
                  </a:cubicBezTo>
                  <a:cubicBezTo>
                    <a:pt x="2260" y="2120"/>
                    <a:pt x="2305" y="2148"/>
                    <a:pt x="2351" y="2102"/>
                  </a:cubicBezTo>
                  <a:cubicBezTo>
                    <a:pt x="2385" y="2097"/>
                    <a:pt x="2425" y="2097"/>
                    <a:pt x="2470" y="2097"/>
                  </a:cubicBezTo>
                  <a:cubicBezTo>
                    <a:pt x="2476" y="2097"/>
                    <a:pt x="2482" y="2097"/>
                    <a:pt x="2493" y="2097"/>
                  </a:cubicBezTo>
                  <a:cubicBezTo>
                    <a:pt x="2499" y="2091"/>
                    <a:pt x="2499" y="2091"/>
                    <a:pt x="2499" y="2091"/>
                  </a:cubicBezTo>
                  <a:cubicBezTo>
                    <a:pt x="2499" y="2074"/>
                    <a:pt x="2504" y="2063"/>
                    <a:pt x="2504" y="2046"/>
                  </a:cubicBezTo>
                  <a:cubicBezTo>
                    <a:pt x="2504" y="2034"/>
                    <a:pt x="2521" y="2029"/>
                    <a:pt x="2533" y="2029"/>
                  </a:cubicBezTo>
                  <a:cubicBezTo>
                    <a:pt x="2567" y="2023"/>
                    <a:pt x="2578" y="2063"/>
                    <a:pt x="2590" y="2085"/>
                  </a:cubicBezTo>
                  <a:cubicBezTo>
                    <a:pt x="2629" y="2080"/>
                    <a:pt x="2669" y="2074"/>
                    <a:pt x="2714" y="2074"/>
                  </a:cubicBezTo>
                  <a:cubicBezTo>
                    <a:pt x="2885" y="2074"/>
                    <a:pt x="2834" y="1983"/>
                    <a:pt x="2879" y="1898"/>
                  </a:cubicBezTo>
                  <a:cubicBezTo>
                    <a:pt x="2857" y="1841"/>
                    <a:pt x="2857" y="1841"/>
                    <a:pt x="2857" y="1841"/>
                  </a:cubicBezTo>
                  <a:cubicBezTo>
                    <a:pt x="2857" y="1807"/>
                    <a:pt x="2845" y="1762"/>
                    <a:pt x="2828" y="1727"/>
                  </a:cubicBezTo>
                  <a:cubicBezTo>
                    <a:pt x="2805" y="1699"/>
                    <a:pt x="2754" y="1767"/>
                    <a:pt x="2743" y="1784"/>
                  </a:cubicBezTo>
                  <a:cubicBezTo>
                    <a:pt x="2732" y="1801"/>
                    <a:pt x="2714" y="1756"/>
                    <a:pt x="2720" y="1750"/>
                  </a:cubicBezTo>
                  <a:cubicBezTo>
                    <a:pt x="2720" y="1744"/>
                    <a:pt x="2732" y="1733"/>
                    <a:pt x="2732" y="1722"/>
                  </a:cubicBezTo>
                  <a:cubicBezTo>
                    <a:pt x="2732" y="1710"/>
                    <a:pt x="2732" y="1693"/>
                    <a:pt x="2737" y="1682"/>
                  </a:cubicBezTo>
                  <a:cubicBezTo>
                    <a:pt x="2743" y="1648"/>
                    <a:pt x="2783" y="1608"/>
                    <a:pt x="2771" y="1574"/>
                  </a:cubicBezTo>
                  <a:cubicBezTo>
                    <a:pt x="2760" y="1551"/>
                    <a:pt x="2788" y="1534"/>
                    <a:pt x="2794" y="1517"/>
                  </a:cubicBezTo>
                  <a:cubicBezTo>
                    <a:pt x="2794" y="1506"/>
                    <a:pt x="2777" y="1472"/>
                    <a:pt x="2766" y="1466"/>
                  </a:cubicBezTo>
                  <a:cubicBezTo>
                    <a:pt x="2743" y="1449"/>
                    <a:pt x="2714" y="1466"/>
                    <a:pt x="2714" y="1426"/>
                  </a:cubicBezTo>
                  <a:cubicBezTo>
                    <a:pt x="2714" y="1381"/>
                    <a:pt x="2709" y="1347"/>
                    <a:pt x="2675" y="1318"/>
                  </a:cubicBezTo>
                  <a:cubicBezTo>
                    <a:pt x="2646" y="1296"/>
                    <a:pt x="2601" y="1307"/>
                    <a:pt x="2601" y="1267"/>
                  </a:cubicBezTo>
                  <a:cubicBezTo>
                    <a:pt x="2601" y="1233"/>
                    <a:pt x="2584" y="1245"/>
                    <a:pt x="2567" y="1227"/>
                  </a:cubicBezTo>
                  <a:cubicBezTo>
                    <a:pt x="2533" y="1205"/>
                    <a:pt x="2567" y="1159"/>
                    <a:pt x="2555" y="1131"/>
                  </a:cubicBezTo>
                  <a:cubicBezTo>
                    <a:pt x="2555" y="1114"/>
                    <a:pt x="2521" y="1137"/>
                    <a:pt x="2510" y="1120"/>
                  </a:cubicBezTo>
                  <a:cubicBezTo>
                    <a:pt x="2499" y="1103"/>
                    <a:pt x="2510" y="1068"/>
                    <a:pt x="2487" y="1068"/>
                  </a:cubicBezTo>
                  <a:cubicBezTo>
                    <a:pt x="2459" y="1068"/>
                    <a:pt x="2430" y="1097"/>
                    <a:pt x="2408" y="1074"/>
                  </a:cubicBezTo>
                  <a:cubicBezTo>
                    <a:pt x="2385" y="1051"/>
                    <a:pt x="2402" y="1017"/>
                    <a:pt x="2408" y="989"/>
                  </a:cubicBezTo>
                  <a:cubicBezTo>
                    <a:pt x="2408" y="972"/>
                    <a:pt x="2413" y="921"/>
                    <a:pt x="2396" y="915"/>
                  </a:cubicBezTo>
                  <a:cubicBezTo>
                    <a:pt x="2379" y="909"/>
                    <a:pt x="2334" y="915"/>
                    <a:pt x="2340" y="892"/>
                  </a:cubicBezTo>
                  <a:cubicBezTo>
                    <a:pt x="2362" y="853"/>
                    <a:pt x="2368" y="818"/>
                    <a:pt x="2385" y="773"/>
                  </a:cubicBezTo>
                  <a:cubicBezTo>
                    <a:pt x="2391" y="745"/>
                    <a:pt x="2436" y="750"/>
                    <a:pt x="2402" y="716"/>
                  </a:cubicBezTo>
                  <a:cubicBezTo>
                    <a:pt x="2385" y="694"/>
                    <a:pt x="2402" y="699"/>
                    <a:pt x="2408" y="682"/>
                  </a:cubicBezTo>
                  <a:cubicBezTo>
                    <a:pt x="2419" y="665"/>
                    <a:pt x="2419" y="642"/>
                    <a:pt x="2425" y="620"/>
                  </a:cubicBezTo>
                  <a:cubicBezTo>
                    <a:pt x="2436" y="591"/>
                    <a:pt x="2448" y="568"/>
                    <a:pt x="2459" y="540"/>
                  </a:cubicBezTo>
                  <a:cubicBezTo>
                    <a:pt x="2459" y="512"/>
                    <a:pt x="2425" y="506"/>
                    <a:pt x="2419" y="483"/>
                  </a:cubicBezTo>
                  <a:cubicBezTo>
                    <a:pt x="2408" y="466"/>
                    <a:pt x="2430" y="438"/>
                    <a:pt x="2430" y="421"/>
                  </a:cubicBezTo>
                  <a:cubicBezTo>
                    <a:pt x="2413" y="415"/>
                    <a:pt x="2362" y="421"/>
                    <a:pt x="2356" y="392"/>
                  </a:cubicBezTo>
                  <a:cubicBezTo>
                    <a:pt x="2351" y="370"/>
                    <a:pt x="2345" y="341"/>
                    <a:pt x="2317" y="336"/>
                  </a:cubicBezTo>
                  <a:cubicBezTo>
                    <a:pt x="2294" y="324"/>
                    <a:pt x="2294" y="313"/>
                    <a:pt x="2294" y="29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160">
              <a:extLst>
                <a:ext uri="{FF2B5EF4-FFF2-40B4-BE49-F238E27FC236}">
                  <a16:creationId xmlns:a16="http://schemas.microsoft.com/office/drawing/2014/main" id="{1A8E264C-8806-5A44-8097-E4DB2CAE2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6524" y="6454022"/>
              <a:ext cx="1729477" cy="3233451"/>
            </a:xfrm>
            <a:custGeom>
              <a:avLst/>
              <a:gdLst>
                <a:gd name="T0" fmla="*/ 955 w 2501"/>
                <a:gd name="T1" fmla="*/ 4629 h 4676"/>
                <a:gd name="T2" fmla="*/ 1091 w 2501"/>
                <a:gd name="T3" fmla="*/ 4322 h 4676"/>
                <a:gd name="T4" fmla="*/ 1250 w 2501"/>
                <a:gd name="T5" fmla="*/ 3936 h 4676"/>
                <a:gd name="T6" fmla="*/ 1386 w 2501"/>
                <a:gd name="T7" fmla="*/ 3868 h 4676"/>
                <a:gd name="T8" fmla="*/ 1608 w 2501"/>
                <a:gd name="T9" fmla="*/ 3629 h 4676"/>
                <a:gd name="T10" fmla="*/ 1807 w 2501"/>
                <a:gd name="T11" fmla="*/ 3510 h 4676"/>
                <a:gd name="T12" fmla="*/ 1955 w 2501"/>
                <a:gd name="T13" fmla="*/ 3430 h 4676"/>
                <a:gd name="T14" fmla="*/ 2125 w 2501"/>
                <a:gd name="T15" fmla="*/ 3288 h 4676"/>
                <a:gd name="T16" fmla="*/ 2085 w 2501"/>
                <a:gd name="T17" fmla="*/ 3135 h 4676"/>
                <a:gd name="T18" fmla="*/ 1619 w 2501"/>
                <a:gd name="T19" fmla="*/ 2561 h 4676"/>
                <a:gd name="T20" fmla="*/ 1494 w 2501"/>
                <a:gd name="T21" fmla="*/ 2164 h 4676"/>
                <a:gd name="T22" fmla="*/ 1563 w 2501"/>
                <a:gd name="T23" fmla="*/ 1881 h 4676"/>
                <a:gd name="T24" fmla="*/ 1886 w 2501"/>
                <a:gd name="T25" fmla="*/ 1358 h 4676"/>
                <a:gd name="T26" fmla="*/ 1943 w 2501"/>
                <a:gd name="T27" fmla="*/ 1216 h 4676"/>
                <a:gd name="T28" fmla="*/ 2159 w 2501"/>
                <a:gd name="T29" fmla="*/ 949 h 4676"/>
                <a:gd name="T30" fmla="*/ 2500 w 2501"/>
                <a:gd name="T31" fmla="*/ 432 h 4676"/>
                <a:gd name="T32" fmla="*/ 2409 w 2501"/>
                <a:gd name="T33" fmla="*/ 352 h 4676"/>
                <a:gd name="T34" fmla="*/ 2210 w 2501"/>
                <a:gd name="T35" fmla="*/ 222 h 4676"/>
                <a:gd name="T36" fmla="*/ 2119 w 2501"/>
                <a:gd name="T37" fmla="*/ 102 h 4676"/>
                <a:gd name="T38" fmla="*/ 2063 w 2501"/>
                <a:gd name="T39" fmla="*/ 108 h 4676"/>
                <a:gd name="T40" fmla="*/ 1943 w 2501"/>
                <a:gd name="T41" fmla="*/ 142 h 4676"/>
                <a:gd name="T42" fmla="*/ 1705 w 2501"/>
                <a:gd name="T43" fmla="*/ 28 h 4676"/>
                <a:gd name="T44" fmla="*/ 1528 w 2501"/>
                <a:gd name="T45" fmla="*/ 187 h 4676"/>
                <a:gd name="T46" fmla="*/ 1500 w 2501"/>
                <a:gd name="T47" fmla="*/ 290 h 4676"/>
                <a:gd name="T48" fmla="*/ 1517 w 2501"/>
                <a:gd name="T49" fmla="*/ 449 h 4676"/>
                <a:gd name="T50" fmla="*/ 1483 w 2501"/>
                <a:gd name="T51" fmla="*/ 597 h 4676"/>
                <a:gd name="T52" fmla="*/ 1409 w 2501"/>
                <a:gd name="T53" fmla="*/ 773 h 4676"/>
                <a:gd name="T54" fmla="*/ 1216 w 2501"/>
                <a:gd name="T55" fmla="*/ 869 h 4676"/>
                <a:gd name="T56" fmla="*/ 1125 w 2501"/>
                <a:gd name="T57" fmla="*/ 1159 h 4676"/>
                <a:gd name="T58" fmla="*/ 847 w 2501"/>
                <a:gd name="T59" fmla="*/ 1324 h 4676"/>
                <a:gd name="T60" fmla="*/ 898 w 2501"/>
                <a:gd name="T61" fmla="*/ 1460 h 4676"/>
                <a:gd name="T62" fmla="*/ 762 w 2501"/>
                <a:gd name="T63" fmla="*/ 1472 h 4676"/>
                <a:gd name="T64" fmla="*/ 671 w 2501"/>
                <a:gd name="T65" fmla="*/ 1301 h 4676"/>
                <a:gd name="T66" fmla="*/ 477 w 2501"/>
                <a:gd name="T67" fmla="*/ 1312 h 4676"/>
                <a:gd name="T68" fmla="*/ 404 w 2501"/>
                <a:gd name="T69" fmla="*/ 1403 h 4676"/>
                <a:gd name="T70" fmla="*/ 233 w 2501"/>
                <a:gd name="T71" fmla="*/ 1778 h 4676"/>
                <a:gd name="T72" fmla="*/ 85 w 2501"/>
                <a:gd name="T73" fmla="*/ 2215 h 4676"/>
                <a:gd name="T74" fmla="*/ 296 w 2501"/>
                <a:gd name="T75" fmla="*/ 2323 h 4676"/>
                <a:gd name="T76" fmla="*/ 369 w 2501"/>
                <a:gd name="T77" fmla="*/ 2641 h 4676"/>
                <a:gd name="T78" fmla="*/ 364 w 2501"/>
                <a:gd name="T79" fmla="*/ 2805 h 4676"/>
                <a:gd name="T80" fmla="*/ 625 w 2501"/>
                <a:gd name="T81" fmla="*/ 2948 h 4676"/>
                <a:gd name="T82" fmla="*/ 739 w 2501"/>
                <a:gd name="T83" fmla="*/ 3118 h 4676"/>
                <a:gd name="T84" fmla="*/ 688 w 2501"/>
                <a:gd name="T85" fmla="*/ 3391 h 4676"/>
                <a:gd name="T86" fmla="*/ 642 w 2501"/>
                <a:gd name="T87" fmla="*/ 3425 h 4676"/>
                <a:gd name="T88" fmla="*/ 636 w 2501"/>
                <a:gd name="T89" fmla="*/ 3561 h 4676"/>
                <a:gd name="T90" fmla="*/ 563 w 2501"/>
                <a:gd name="T91" fmla="*/ 3879 h 4676"/>
                <a:gd name="T92" fmla="*/ 676 w 2501"/>
                <a:gd name="T93" fmla="*/ 4373 h 4676"/>
                <a:gd name="T94" fmla="*/ 108 w 2501"/>
                <a:gd name="T95" fmla="*/ 1040 h 4676"/>
                <a:gd name="T96" fmla="*/ 290 w 2501"/>
                <a:gd name="T97" fmla="*/ 926 h 4676"/>
                <a:gd name="T98" fmla="*/ 347 w 2501"/>
                <a:gd name="T99" fmla="*/ 1028 h 4676"/>
                <a:gd name="T100" fmla="*/ 455 w 2501"/>
                <a:gd name="T101" fmla="*/ 1256 h 4676"/>
                <a:gd name="T102" fmla="*/ 296 w 2501"/>
                <a:gd name="T103" fmla="*/ 1261 h 4676"/>
                <a:gd name="T104" fmla="*/ 131 w 2501"/>
                <a:gd name="T105" fmla="*/ 1108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01" h="4676">
                  <a:moveTo>
                    <a:pt x="949" y="4675"/>
                  </a:moveTo>
                  <a:lnTo>
                    <a:pt x="949" y="4675"/>
                  </a:lnTo>
                  <a:cubicBezTo>
                    <a:pt x="949" y="4658"/>
                    <a:pt x="949" y="4641"/>
                    <a:pt x="955" y="4629"/>
                  </a:cubicBezTo>
                  <a:cubicBezTo>
                    <a:pt x="960" y="4578"/>
                    <a:pt x="1006" y="4521"/>
                    <a:pt x="1034" y="4476"/>
                  </a:cubicBezTo>
                  <a:cubicBezTo>
                    <a:pt x="1051" y="4459"/>
                    <a:pt x="1074" y="4442"/>
                    <a:pt x="1085" y="4419"/>
                  </a:cubicBezTo>
                  <a:cubicBezTo>
                    <a:pt x="1091" y="4396"/>
                    <a:pt x="1091" y="4345"/>
                    <a:pt x="1091" y="4322"/>
                  </a:cubicBezTo>
                  <a:cubicBezTo>
                    <a:pt x="1085" y="4277"/>
                    <a:pt x="1091" y="4146"/>
                    <a:pt x="1136" y="4129"/>
                  </a:cubicBezTo>
                  <a:cubicBezTo>
                    <a:pt x="1165" y="4112"/>
                    <a:pt x="1216" y="4146"/>
                    <a:pt x="1250" y="4112"/>
                  </a:cubicBezTo>
                  <a:cubicBezTo>
                    <a:pt x="1284" y="4072"/>
                    <a:pt x="1227" y="3987"/>
                    <a:pt x="1250" y="3936"/>
                  </a:cubicBezTo>
                  <a:cubicBezTo>
                    <a:pt x="1262" y="3908"/>
                    <a:pt x="1290" y="3879"/>
                    <a:pt x="1318" y="3868"/>
                  </a:cubicBezTo>
                  <a:cubicBezTo>
                    <a:pt x="1341" y="3851"/>
                    <a:pt x="1358" y="3868"/>
                    <a:pt x="1386" y="3868"/>
                  </a:cubicBezTo>
                  <a:lnTo>
                    <a:pt x="1386" y="3868"/>
                  </a:lnTo>
                  <a:cubicBezTo>
                    <a:pt x="1386" y="3862"/>
                    <a:pt x="1381" y="3834"/>
                    <a:pt x="1381" y="3828"/>
                  </a:cubicBezTo>
                  <a:cubicBezTo>
                    <a:pt x="1381" y="3805"/>
                    <a:pt x="1398" y="3771"/>
                    <a:pt x="1409" y="3760"/>
                  </a:cubicBezTo>
                  <a:cubicBezTo>
                    <a:pt x="1455" y="3686"/>
                    <a:pt x="1528" y="3652"/>
                    <a:pt x="1608" y="3629"/>
                  </a:cubicBezTo>
                  <a:cubicBezTo>
                    <a:pt x="1648" y="3618"/>
                    <a:pt x="1687" y="3584"/>
                    <a:pt x="1727" y="3590"/>
                  </a:cubicBezTo>
                  <a:cubicBezTo>
                    <a:pt x="1767" y="3595"/>
                    <a:pt x="1778" y="3601"/>
                    <a:pt x="1807" y="3567"/>
                  </a:cubicBezTo>
                  <a:cubicBezTo>
                    <a:pt x="1830" y="3544"/>
                    <a:pt x="1795" y="3538"/>
                    <a:pt x="1807" y="3510"/>
                  </a:cubicBezTo>
                  <a:cubicBezTo>
                    <a:pt x="1813" y="3493"/>
                    <a:pt x="1858" y="3419"/>
                    <a:pt x="1886" y="3430"/>
                  </a:cubicBezTo>
                  <a:cubicBezTo>
                    <a:pt x="1903" y="3436"/>
                    <a:pt x="1943" y="3408"/>
                    <a:pt x="1949" y="3419"/>
                  </a:cubicBezTo>
                  <a:lnTo>
                    <a:pt x="1955" y="3430"/>
                  </a:lnTo>
                  <a:cubicBezTo>
                    <a:pt x="1977" y="3430"/>
                    <a:pt x="1983" y="3379"/>
                    <a:pt x="2017" y="3357"/>
                  </a:cubicBezTo>
                  <a:cubicBezTo>
                    <a:pt x="2034" y="3351"/>
                    <a:pt x="2057" y="3357"/>
                    <a:pt x="2068" y="3351"/>
                  </a:cubicBezTo>
                  <a:cubicBezTo>
                    <a:pt x="2097" y="3328"/>
                    <a:pt x="2085" y="3305"/>
                    <a:pt x="2125" y="3288"/>
                  </a:cubicBezTo>
                  <a:cubicBezTo>
                    <a:pt x="2216" y="3243"/>
                    <a:pt x="2142" y="3243"/>
                    <a:pt x="2102" y="3192"/>
                  </a:cubicBezTo>
                  <a:cubicBezTo>
                    <a:pt x="2085" y="3175"/>
                    <a:pt x="2125" y="3175"/>
                    <a:pt x="2125" y="3158"/>
                  </a:cubicBezTo>
                  <a:cubicBezTo>
                    <a:pt x="2125" y="3152"/>
                    <a:pt x="2091" y="3141"/>
                    <a:pt x="2085" y="3135"/>
                  </a:cubicBezTo>
                  <a:cubicBezTo>
                    <a:pt x="2017" y="3095"/>
                    <a:pt x="1983" y="3084"/>
                    <a:pt x="1909" y="3067"/>
                  </a:cubicBezTo>
                  <a:cubicBezTo>
                    <a:pt x="1830" y="3055"/>
                    <a:pt x="1795" y="2982"/>
                    <a:pt x="1744" y="2931"/>
                  </a:cubicBezTo>
                  <a:cubicBezTo>
                    <a:pt x="1716" y="2879"/>
                    <a:pt x="1517" y="2590"/>
                    <a:pt x="1619" y="2561"/>
                  </a:cubicBezTo>
                  <a:cubicBezTo>
                    <a:pt x="1625" y="2539"/>
                    <a:pt x="1557" y="2425"/>
                    <a:pt x="1545" y="2391"/>
                  </a:cubicBezTo>
                  <a:cubicBezTo>
                    <a:pt x="1517" y="2345"/>
                    <a:pt x="1500" y="2294"/>
                    <a:pt x="1483" y="2249"/>
                  </a:cubicBezTo>
                  <a:cubicBezTo>
                    <a:pt x="1466" y="2209"/>
                    <a:pt x="1477" y="2192"/>
                    <a:pt x="1494" y="2164"/>
                  </a:cubicBezTo>
                  <a:cubicBezTo>
                    <a:pt x="1506" y="2146"/>
                    <a:pt x="1489" y="2112"/>
                    <a:pt x="1489" y="2095"/>
                  </a:cubicBezTo>
                  <a:cubicBezTo>
                    <a:pt x="1483" y="2056"/>
                    <a:pt x="1494" y="2022"/>
                    <a:pt x="1517" y="1987"/>
                  </a:cubicBezTo>
                  <a:cubicBezTo>
                    <a:pt x="1540" y="1960"/>
                    <a:pt x="1540" y="1903"/>
                    <a:pt x="1563" y="1881"/>
                  </a:cubicBezTo>
                  <a:cubicBezTo>
                    <a:pt x="1574" y="1829"/>
                    <a:pt x="1619" y="1852"/>
                    <a:pt x="1631" y="1801"/>
                  </a:cubicBezTo>
                  <a:cubicBezTo>
                    <a:pt x="1648" y="1716"/>
                    <a:pt x="1682" y="1631"/>
                    <a:pt x="1739" y="1557"/>
                  </a:cubicBezTo>
                  <a:cubicBezTo>
                    <a:pt x="1784" y="1500"/>
                    <a:pt x="1869" y="1426"/>
                    <a:pt x="1886" y="1358"/>
                  </a:cubicBezTo>
                  <a:cubicBezTo>
                    <a:pt x="1886" y="1352"/>
                    <a:pt x="1886" y="1335"/>
                    <a:pt x="1886" y="1324"/>
                  </a:cubicBezTo>
                  <a:cubicBezTo>
                    <a:pt x="1892" y="1324"/>
                    <a:pt x="1892" y="1324"/>
                    <a:pt x="1892" y="1324"/>
                  </a:cubicBezTo>
                  <a:cubicBezTo>
                    <a:pt x="1932" y="1318"/>
                    <a:pt x="1926" y="1256"/>
                    <a:pt x="1943" y="1216"/>
                  </a:cubicBezTo>
                  <a:cubicBezTo>
                    <a:pt x="1955" y="1182"/>
                    <a:pt x="1994" y="1187"/>
                    <a:pt x="2023" y="1165"/>
                  </a:cubicBezTo>
                  <a:cubicBezTo>
                    <a:pt x="2074" y="1125"/>
                    <a:pt x="2068" y="1040"/>
                    <a:pt x="2097" y="983"/>
                  </a:cubicBezTo>
                  <a:cubicBezTo>
                    <a:pt x="2108" y="960"/>
                    <a:pt x="2136" y="954"/>
                    <a:pt x="2159" y="949"/>
                  </a:cubicBezTo>
                  <a:cubicBezTo>
                    <a:pt x="2205" y="937"/>
                    <a:pt x="2199" y="920"/>
                    <a:pt x="2216" y="881"/>
                  </a:cubicBezTo>
                  <a:cubicBezTo>
                    <a:pt x="2273" y="812"/>
                    <a:pt x="2341" y="756"/>
                    <a:pt x="2375" y="670"/>
                  </a:cubicBezTo>
                  <a:cubicBezTo>
                    <a:pt x="2409" y="579"/>
                    <a:pt x="2460" y="517"/>
                    <a:pt x="2500" y="432"/>
                  </a:cubicBezTo>
                  <a:lnTo>
                    <a:pt x="2500" y="432"/>
                  </a:lnTo>
                  <a:cubicBezTo>
                    <a:pt x="2432" y="403"/>
                    <a:pt x="2432" y="403"/>
                    <a:pt x="2432" y="403"/>
                  </a:cubicBezTo>
                  <a:cubicBezTo>
                    <a:pt x="2398" y="386"/>
                    <a:pt x="2415" y="386"/>
                    <a:pt x="2409" y="352"/>
                  </a:cubicBezTo>
                  <a:cubicBezTo>
                    <a:pt x="2409" y="341"/>
                    <a:pt x="2386" y="307"/>
                    <a:pt x="2381" y="301"/>
                  </a:cubicBezTo>
                  <a:cubicBezTo>
                    <a:pt x="2358" y="278"/>
                    <a:pt x="2301" y="301"/>
                    <a:pt x="2273" y="284"/>
                  </a:cubicBezTo>
                  <a:cubicBezTo>
                    <a:pt x="2239" y="267"/>
                    <a:pt x="2222" y="261"/>
                    <a:pt x="2210" y="222"/>
                  </a:cubicBezTo>
                  <a:cubicBezTo>
                    <a:pt x="2205" y="199"/>
                    <a:pt x="2261" y="142"/>
                    <a:pt x="2199" y="142"/>
                  </a:cubicBezTo>
                  <a:cubicBezTo>
                    <a:pt x="2176" y="142"/>
                    <a:pt x="2165" y="148"/>
                    <a:pt x="2165" y="119"/>
                  </a:cubicBezTo>
                  <a:cubicBezTo>
                    <a:pt x="2165" y="79"/>
                    <a:pt x="2136" y="114"/>
                    <a:pt x="2119" y="102"/>
                  </a:cubicBezTo>
                  <a:cubicBezTo>
                    <a:pt x="2085" y="97"/>
                    <a:pt x="2085" y="97"/>
                    <a:pt x="2085" y="97"/>
                  </a:cubicBezTo>
                  <a:lnTo>
                    <a:pt x="2085" y="97"/>
                  </a:lnTo>
                  <a:cubicBezTo>
                    <a:pt x="2063" y="108"/>
                    <a:pt x="2063" y="108"/>
                    <a:pt x="2063" y="108"/>
                  </a:cubicBezTo>
                  <a:cubicBezTo>
                    <a:pt x="2051" y="114"/>
                    <a:pt x="2040" y="119"/>
                    <a:pt x="2028" y="114"/>
                  </a:cubicBezTo>
                  <a:cubicBezTo>
                    <a:pt x="2017" y="108"/>
                    <a:pt x="2017" y="102"/>
                    <a:pt x="2006" y="102"/>
                  </a:cubicBezTo>
                  <a:cubicBezTo>
                    <a:pt x="1983" y="108"/>
                    <a:pt x="1966" y="131"/>
                    <a:pt x="1943" y="142"/>
                  </a:cubicBezTo>
                  <a:cubicBezTo>
                    <a:pt x="1943" y="153"/>
                    <a:pt x="1932" y="153"/>
                    <a:pt x="1926" y="153"/>
                  </a:cubicBezTo>
                  <a:cubicBezTo>
                    <a:pt x="1892" y="108"/>
                    <a:pt x="1909" y="97"/>
                    <a:pt x="1835" y="97"/>
                  </a:cubicBezTo>
                  <a:cubicBezTo>
                    <a:pt x="1795" y="97"/>
                    <a:pt x="1722" y="68"/>
                    <a:pt x="1705" y="28"/>
                  </a:cubicBezTo>
                  <a:cubicBezTo>
                    <a:pt x="1699" y="23"/>
                    <a:pt x="1699" y="0"/>
                    <a:pt x="1687" y="0"/>
                  </a:cubicBezTo>
                  <a:cubicBezTo>
                    <a:pt x="1648" y="0"/>
                    <a:pt x="1619" y="23"/>
                    <a:pt x="1608" y="63"/>
                  </a:cubicBezTo>
                  <a:cubicBezTo>
                    <a:pt x="1585" y="119"/>
                    <a:pt x="1597" y="153"/>
                    <a:pt x="1528" y="187"/>
                  </a:cubicBezTo>
                  <a:cubicBezTo>
                    <a:pt x="1483" y="210"/>
                    <a:pt x="1494" y="193"/>
                    <a:pt x="1455" y="182"/>
                  </a:cubicBezTo>
                  <a:cubicBezTo>
                    <a:pt x="1404" y="165"/>
                    <a:pt x="1426" y="227"/>
                    <a:pt x="1415" y="250"/>
                  </a:cubicBezTo>
                  <a:cubicBezTo>
                    <a:pt x="1398" y="284"/>
                    <a:pt x="1483" y="290"/>
                    <a:pt x="1500" y="290"/>
                  </a:cubicBezTo>
                  <a:lnTo>
                    <a:pt x="1517" y="284"/>
                  </a:lnTo>
                  <a:cubicBezTo>
                    <a:pt x="1528" y="284"/>
                    <a:pt x="1517" y="341"/>
                    <a:pt x="1517" y="347"/>
                  </a:cubicBezTo>
                  <a:cubicBezTo>
                    <a:pt x="1517" y="364"/>
                    <a:pt x="1511" y="443"/>
                    <a:pt x="1517" y="449"/>
                  </a:cubicBezTo>
                  <a:cubicBezTo>
                    <a:pt x="1540" y="455"/>
                    <a:pt x="1557" y="489"/>
                    <a:pt x="1534" y="506"/>
                  </a:cubicBezTo>
                  <a:cubicBezTo>
                    <a:pt x="1517" y="523"/>
                    <a:pt x="1489" y="517"/>
                    <a:pt x="1477" y="528"/>
                  </a:cubicBezTo>
                  <a:cubicBezTo>
                    <a:pt x="1449" y="557"/>
                    <a:pt x="1472" y="574"/>
                    <a:pt x="1483" y="597"/>
                  </a:cubicBezTo>
                  <a:cubicBezTo>
                    <a:pt x="1489" y="614"/>
                    <a:pt x="1540" y="659"/>
                    <a:pt x="1534" y="670"/>
                  </a:cubicBezTo>
                  <a:cubicBezTo>
                    <a:pt x="1534" y="676"/>
                    <a:pt x="1494" y="699"/>
                    <a:pt x="1483" y="704"/>
                  </a:cubicBezTo>
                  <a:cubicBezTo>
                    <a:pt x="1455" y="733"/>
                    <a:pt x="1449" y="761"/>
                    <a:pt x="1409" y="773"/>
                  </a:cubicBezTo>
                  <a:cubicBezTo>
                    <a:pt x="1381" y="784"/>
                    <a:pt x="1409" y="818"/>
                    <a:pt x="1409" y="835"/>
                  </a:cubicBezTo>
                  <a:cubicBezTo>
                    <a:pt x="1409" y="875"/>
                    <a:pt x="1284" y="903"/>
                    <a:pt x="1256" y="892"/>
                  </a:cubicBezTo>
                  <a:cubicBezTo>
                    <a:pt x="1244" y="886"/>
                    <a:pt x="1227" y="869"/>
                    <a:pt x="1216" y="869"/>
                  </a:cubicBezTo>
                  <a:cubicBezTo>
                    <a:pt x="1199" y="903"/>
                    <a:pt x="1193" y="949"/>
                    <a:pt x="1182" y="988"/>
                  </a:cubicBezTo>
                  <a:cubicBezTo>
                    <a:pt x="1171" y="1040"/>
                    <a:pt x="1148" y="1051"/>
                    <a:pt x="1119" y="1091"/>
                  </a:cubicBezTo>
                  <a:cubicBezTo>
                    <a:pt x="1102" y="1119"/>
                    <a:pt x="1125" y="1136"/>
                    <a:pt x="1125" y="1159"/>
                  </a:cubicBezTo>
                  <a:cubicBezTo>
                    <a:pt x="1114" y="1159"/>
                    <a:pt x="1102" y="1159"/>
                    <a:pt x="1085" y="1159"/>
                  </a:cubicBezTo>
                  <a:cubicBezTo>
                    <a:pt x="1040" y="1222"/>
                    <a:pt x="977" y="1182"/>
                    <a:pt x="943" y="1238"/>
                  </a:cubicBezTo>
                  <a:cubicBezTo>
                    <a:pt x="915" y="1284"/>
                    <a:pt x="852" y="1290"/>
                    <a:pt x="847" y="1324"/>
                  </a:cubicBezTo>
                  <a:cubicBezTo>
                    <a:pt x="841" y="1352"/>
                    <a:pt x="852" y="1409"/>
                    <a:pt x="869" y="1426"/>
                  </a:cubicBezTo>
                  <a:cubicBezTo>
                    <a:pt x="875" y="1432"/>
                    <a:pt x="904" y="1454"/>
                    <a:pt x="898" y="1460"/>
                  </a:cubicBezTo>
                  <a:cubicBezTo>
                    <a:pt x="898" y="1460"/>
                    <a:pt x="904" y="1460"/>
                    <a:pt x="898" y="1460"/>
                  </a:cubicBezTo>
                  <a:cubicBezTo>
                    <a:pt x="898" y="1466"/>
                    <a:pt x="858" y="1477"/>
                    <a:pt x="852" y="1483"/>
                  </a:cubicBezTo>
                  <a:cubicBezTo>
                    <a:pt x="841" y="1494"/>
                    <a:pt x="818" y="1517"/>
                    <a:pt x="801" y="1517"/>
                  </a:cubicBezTo>
                  <a:cubicBezTo>
                    <a:pt x="801" y="1506"/>
                    <a:pt x="773" y="1483"/>
                    <a:pt x="762" y="1472"/>
                  </a:cubicBezTo>
                  <a:cubicBezTo>
                    <a:pt x="756" y="1460"/>
                    <a:pt x="773" y="1432"/>
                    <a:pt x="762" y="1420"/>
                  </a:cubicBezTo>
                  <a:cubicBezTo>
                    <a:pt x="762" y="1398"/>
                    <a:pt x="773" y="1364"/>
                    <a:pt x="750" y="1341"/>
                  </a:cubicBezTo>
                  <a:cubicBezTo>
                    <a:pt x="733" y="1324"/>
                    <a:pt x="676" y="1324"/>
                    <a:pt x="671" y="1301"/>
                  </a:cubicBezTo>
                  <a:cubicBezTo>
                    <a:pt x="642" y="1295"/>
                    <a:pt x="625" y="1312"/>
                    <a:pt x="591" y="1307"/>
                  </a:cubicBezTo>
                  <a:cubicBezTo>
                    <a:pt x="585" y="1284"/>
                    <a:pt x="540" y="1312"/>
                    <a:pt x="528" y="1318"/>
                  </a:cubicBezTo>
                  <a:cubicBezTo>
                    <a:pt x="477" y="1312"/>
                    <a:pt x="477" y="1312"/>
                    <a:pt x="477" y="1312"/>
                  </a:cubicBezTo>
                  <a:lnTo>
                    <a:pt x="477" y="1312"/>
                  </a:lnTo>
                  <a:cubicBezTo>
                    <a:pt x="460" y="1341"/>
                    <a:pt x="398" y="1335"/>
                    <a:pt x="392" y="1369"/>
                  </a:cubicBezTo>
                  <a:cubicBezTo>
                    <a:pt x="392" y="1381"/>
                    <a:pt x="398" y="1392"/>
                    <a:pt x="404" y="1403"/>
                  </a:cubicBezTo>
                  <a:cubicBezTo>
                    <a:pt x="426" y="1454"/>
                    <a:pt x="392" y="1506"/>
                    <a:pt x="392" y="1551"/>
                  </a:cubicBezTo>
                  <a:cubicBezTo>
                    <a:pt x="392" y="1602"/>
                    <a:pt x="318" y="1642"/>
                    <a:pt x="318" y="1693"/>
                  </a:cubicBezTo>
                  <a:cubicBezTo>
                    <a:pt x="341" y="1761"/>
                    <a:pt x="307" y="1818"/>
                    <a:pt x="233" y="1778"/>
                  </a:cubicBezTo>
                  <a:cubicBezTo>
                    <a:pt x="148" y="1727"/>
                    <a:pt x="125" y="1932"/>
                    <a:pt x="63" y="1960"/>
                  </a:cubicBezTo>
                  <a:cubicBezTo>
                    <a:pt x="23" y="1977"/>
                    <a:pt x="40" y="2044"/>
                    <a:pt x="28" y="2078"/>
                  </a:cubicBezTo>
                  <a:cubicBezTo>
                    <a:pt x="0" y="2164"/>
                    <a:pt x="17" y="2158"/>
                    <a:pt x="85" y="2215"/>
                  </a:cubicBezTo>
                  <a:cubicBezTo>
                    <a:pt x="102" y="2260"/>
                    <a:pt x="97" y="2254"/>
                    <a:pt x="142" y="2254"/>
                  </a:cubicBezTo>
                  <a:cubicBezTo>
                    <a:pt x="154" y="2260"/>
                    <a:pt x="182" y="2294"/>
                    <a:pt x="199" y="2306"/>
                  </a:cubicBezTo>
                  <a:cubicBezTo>
                    <a:pt x="233" y="2317"/>
                    <a:pt x="267" y="2317"/>
                    <a:pt x="296" y="2323"/>
                  </a:cubicBezTo>
                  <a:cubicBezTo>
                    <a:pt x="347" y="2340"/>
                    <a:pt x="381" y="2351"/>
                    <a:pt x="432" y="2357"/>
                  </a:cubicBezTo>
                  <a:cubicBezTo>
                    <a:pt x="472" y="2357"/>
                    <a:pt x="421" y="2521"/>
                    <a:pt x="421" y="2550"/>
                  </a:cubicBezTo>
                  <a:cubicBezTo>
                    <a:pt x="421" y="2590"/>
                    <a:pt x="375" y="2607"/>
                    <a:pt x="369" y="2641"/>
                  </a:cubicBezTo>
                  <a:cubicBezTo>
                    <a:pt x="364" y="2652"/>
                    <a:pt x="358" y="2675"/>
                    <a:pt x="347" y="2681"/>
                  </a:cubicBezTo>
                  <a:cubicBezTo>
                    <a:pt x="335" y="2698"/>
                    <a:pt x="335" y="2720"/>
                    <a:pt x="330" y="2737"/>
                  </a:cubicBezTo>
                  <a:cubicBezTo>
                    <a:pt x="341" y="2771"/>
                    <a:pt x="324" y="2789"/>
                    <a:pt x="364" y="2805"/>
                  </a:cubicBezTo>
                  <a:cubicBezTo>
                    <a:pt x="404" y="2823"/>
                    <a:pt x="421" y="2879"/>
                    <a:pt x="449" y="2913"/>
                  </a:cubicBezTo>
                  <a:cubicBezTo>
                    <a:pt x="483" y="2965"/>
                    <a:pt x="472" y="2953"/>
                    <a:pt x="534" y="2959"/>
                  </a:cubicBezTo>
                  <a:cubicBezTo>
                    <a:pt x="557" y="2965"/>
                    <a:pt x="608" y="2959"/>
                    <a:pt x="625" y="2948"/>
                  </a:cubicBezTo>
                  <a:cubicBezTo>
                    <a:pt x="642" y="2936"/>
                    <a:pt x="699" y="2919"/>
                    <a:pt x="699" y="2953"/>
                  </a:cubicBezTo>
                  <a:cubicBezTo>
                    <a:pt x="705" y="2993"/>
                    <a:pt x="739" y="3010"/>
                    <a:pt x="739" y="3061"/>
                  </a:cubicBezTo>
                  <a:cubicBezTo>
                    <a:pt x="739" y="3078"/>
                    <a:pt x="739" y="3101"/>
                    <a:pt x="739" y="3118"/>
                  </a:cubicBezTo>
                  <a:cubicBezTo>
                    <a:pt x="744" y="3146"/>
                    <a:pt x="767" y="3181"/>
                    <a:pt x="727" y="3192"/>
                  </a:cubicBezTo>
                  <a:cubicBezTo>
                    <a:pt x="693" y="3198"/>
                    <a:pt x="705" y="3215"/>
                    <a:pt x="716" y="3237"/>
                  </a:cubicBezTo>
                  <a:cubicBezTo>
                    <a:pt x="739" y="3266"/>
                    <a:pt x="767" y="3408"/>
                    <a:pt x="688" y="3391"/>
                  </a:cubicBezTo>
                  <a:cubicBezTo>
                    <a:pt x="642" y="3396"/>
                    <a:pt x="642" y="3396"/>
                    <a:pt x="642" y="3396"/>
                  </a:cubicBezTo>
                  <a:lnTo>
                    <a:pt x="642" y="3396"/>
                  </a:lnTo>
                  <a:cubicBezTo>
                    <a:pt x="642" y="3425"/>
                    <a:pt x="642" y="3425"/>
                    <a:pt x="642" y="3425"/>
                  </a:cubicBezTo>
                  <a:cubicBezTo>
                    <a:pt x="636" y="3430"/>
                    <a:pt x="636" y="3436"/>
                    <a:pt x="636" y="3448"/>
                  </a:cubicBezTo>
                  <a:cubicBezTo>
                    <a:pt x="636" y="3459"/>
                    <a:pt x="642" y="3470"/>
                    <a:pt x="642" y="3482"/>
                  </a:cubicBezTo>
                  <a:cubicBezTo>
                    <a:pt x="648" y="3504"/>
                    <a:pt x="654" y="3544"/>
                    <a:pt x="636" y="3561"/>
                  </a:cubicBezTo>
                  <a:cubicBezTo>
                    <a:pt x="631" y="3590"/>
                    <a:pt x="625" y="3607"/>
                    <a:pt x="631" y="3635"/>
                  </a:cubicBezTo>
                  <a:cubicBezTo>
                    <a:pt x="642" y="3658"/>
                    <a:pt x="597" y="3692"/>
                    <a:pt x="580" y="3703"/>
                  </a:cubicBezTo>
                  <a:cubicBezTo>
                    <a:pt x="540" y="3732"/>
                    <a:pt x="517" y="3868"/>
                    <a:pt x="563" y="3879"/>
                  </a:cubicBezTo>
                  <a:cubicBezTo>
                    <a:pt x="608" y="3891"/>
                    <a:pt x="636" y="3885"/>
                    <a:pt x="665" y="3930"/>
                  </a:cubicBezTo>
                  <a:cubicBezTo>
                    <a:pt x="727" y="4055"/>
                    <a:pt x="608" y="4152"/>
                    <a:pt x="608" y="4260"/>
                  </a:cubicBezTo>
                  <a:cubicBezTo>
                    <a:pt x="608" y="4305"/>
                    <a:pt x="654" y="4334"/>
                    <a:pt x="676" y="4373"/>
                  </a:cubicBezTo>
                  <a:cubicBezTo>
                    <a:pt x="722" y="4447"/>
                    <a:pt x="762" y="4550"/>
                    <a:pt x="830" y="4607"/>
                  </a:cubicBezTo>
                  <a:cubicBezTo>
                    <a:pt x="869" y="4641"/>
                    <a:pt x="904" y="4652"/>
                    <a:pt x="949" y="4675"/>
                  </a:cubicBezTo>
                  <a:close/>
                  <a:moveTo>
                    <a:pt x="108" y="1040"/>
                  </a:moveTo>
                  <a:lnTo>
                    <a:pt x="108" y="1040"/>
                  </a:lnTo>
                  <a:cubicBezTo>
                    <a:pt x="188" y="1051"/>
                    <a:pt x="188" y="1051"/>
                    <a:pt x="188" y="1051"/>
                  </a:cubicBezTo>
                  <a:cubicBezTo>
                    <a:pt x="307" y="1079"/>
                    <a:pt x="210" y="949"/>
                    <a:pt x="290" y="926"/>
                  </a:cubicBezTo>
                  <a:cubicBezTo>
                    <a:pt x="296" y="926"/>
                    <a:pt x="296" y="926"/>
                    <a:pt x="296" y="926"/>
                  </a:cubicBezTo>
                  <a:cubicBezTo>
                    <a:pt x="296" y="954"/>
                    <a:pt x="296" y="972"/>
                    <a:pt x="313" y="988"/>
                  </a:cubicBezTo>
                  <a:cubicBezTo>
                    <a:pt x="324" y="1006"/>
                    <a:pt x="341" y="1011"/>
                    <a:pt x="347" y="1028"/>
                  </a:cubicBezTo>
                  <a:cubicBezTo>
                    <a:pt x="364" y="1074"/>
                    <a:pt x="358" y="1091"/>
                    <a:pt x="421" y="1079"/>
                  </a:cubicBezTo>
                  <a:cubicBezTo>
                    <a:pt x="466" y="1074"/>
                    <a:pt x="540" y="1125"/>
                    <a:pt x="557" y="1165"/>
                  </a:cubicBezTo>
                  <a:cubicBezTo>
                    <a:pt x="580" y="1210"/>
                    <a:pt x="489" y="1244"/>
                    <a:pt x="455" y="1256"/>
                  </a:cubicBezTo>
                  <a:lnTo>
                    <a:pt x="455" y="1256"/>
                  </a:lnTo>
                  <a:cubicBezTo>
                    <a:pt x="398" y="1267"/>
                    <a:pt x="398" y="1267"/>
                    <a:pt x="398" y="1267"/>
                  </a:cubicBezTo>
                  <a:cubicBezTo>
                    <a:pt x="358" y="1278"/>
                    <a:pt x="330" y="1278"/>
                    <a:pt x="296" y="1261"/>
                  </a:cubicBezTo>
                  <a:cubicBezTo>
                    <a:pt x="262" y="1250"/>
                    <a:pt x="216" y="1256"/>
                    <a:pt x="193" y="1238"/>
                  </a:cubicBezTo>
                  <a:cubicBezTo>
                    <a:pt x="176" y="1227"/>
                    <a:pt x="182" y="1199"/>
                    <a:pt x="176" y="1182"/>
                  </a:cubicBezTo>
                  <a:cubicBezTo>
                    <a:pt x="171" y="1159"/>
                    <a:pt x="131" y="1131"/>
                    <a:pt x="131" y="1108"/>
                  </a:cubicBezTo>
                  <a:cubicBezTo>
                    <a:pt x="131" y="1096"/>
                    <a:pt x="131" y="1091"/>
                    <a:pt x="119" y="1085"/>
                  </a:cubicBezTo>
                  <a:cubicBezTo>
                    <a:pt x="97" y="1068"/>
                    <a:pt x="97" y="1057"/>
                    <a:pt x="108" y="10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161">
              <a:extLst>
                <a:ext uri="{FF2B5EF4-FFF2-40B4-BE49-F238E27FC236}">
                  <a16:creationId xmlns:a16="http://schemas.microsoft.com/office/drawing/2014/main" id="{578011CA-6D9D-0445-BC96-4D63AAE39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8745" y="6771267"/>
              <a:ext cx="2452383" cy="2806392"/>
            </a:xfrm>
            <a:custGeom>
              <a:avLst/>
              <a:gdLst>
                <a:gd name="T0" fmla="*/ 2653 w 3546"/>
                <a:gd name="T1" fmla="*/ 710 h 4057"/>
                <a:gd name="T2" fmla="*/ 2658 w 3546"/>
                <a:gd name="T3" fmla="*/ 994 h 4057"/>
                <a:gd name="T4" fmla="*/ 2755 w 3546"/>
                <a:gd name="T5" fmla="*/ 1193 h 4057"/>
                <a:gd name="T6" fmla="*/ 2903 w 3546"/>
                <a:gd name="T7" fmla="*/ 1125 h 4057"/>
                <a:gd name="T8" fmla="*/ 2914 w 3546"/>
                <a:gd name="T9" fmla="*/ 1347 h 4057"/>
                <a:gd name="T10" fmla="*/ 3062 w 3546"/>
                <a:gd name="T11" fmla="*/ 1647 h 4057"/>
                <a:gd name="T12" fmla="*/ 3477 w 3546"/>
                <a:gd name="T13" fmla="*/ 1681 h 4057"/>
                <a:gd name="T14" fmla="*/ 3397 w 3546"/>
                <a:gd name="T15" fmla="*/ 1891 h 4057"/>
                <a:gd name="T16" fmla="*/ 3397 w 3546"/>
                <a:gd name="T17" fmla="*/ 2101 h 4057"/>
                <a:gd name="T18" fmla="*/ 3295 w 3546"/>
                <a:gd name="T19" fmla="*/ 2334 h 4057"/>
                <a:gd name="T20" fmla="*/ 3272 w 3546"/>
                <a:gd name="T21" fmla="*/ 2476 h 4057"/>
                <a:gd name="T22" fmla="*/ 3158 w 3546"/>
                <a:gd name="T23" fmla="*/ 2703 h 4057"/>
                <a:gd name="T24" fmla="*/ 3039 w 3546"/>
                <a:gd name="T25" fmla="*/ 2828 h 4057"/>
                <a:gd name="T26" fmla="*/ 2766 w 3546"/>
                <a:gd name="T27" fmla="*/ 2999 h 4057"/>
                <a:gd name="T28" fmla="*/ 2431 w 3546"/>
                <a:gd name="T29" fmla="*/ 3266 h 4057"/>
                <a:gd name="T30" fmla="*/ 2437 w 3546"/>
                <a:gd name="T31" fmla="*/ 3493 h 4057"/>
                <a:gd name="T32" fmla="*/ 2392 w 3546"/>
                <a:gd name="T33" fmla="*/ 3754 h 4057"/>
                <a:gd name="T34" fmla="*/ 2159 w 3546"/>
                <a:gd name="T35" fmla="*/ 3681 h 4057"/>
                <a:gd name="T36" fmla="*/ 1903 w 3546"/>
                <a:gd name="T37" fmla="*/ 3965 h 4057"/>
                <a:gd name="T38" fmla="*/ 1568 w 3546"/>
                <a:gd name="T39" fmla="*/ 4010 h 4057"/>
                <a:gd name="T40" fmla="*/ 1323 w 3546"/>
                <a:gd name="T41" fmla="*/ 3897 h 4057"/>
                <a:gd name="T42" fmla="*/ 1107 w 3546"/>
                <a:gd name="T43" fmla="*/ 3806 h 4057"/>
                <a:gd name="T44" fmla="*/ 880 w 3546"/>
                <a:gd name="T45" fmla="*/ 3686 h 4057"/>
                <a:gd name="T46" fmla="*/ 687 w 3546"/>
                <a:gd name="T47" fmla="*/ 3635 h 4057"/>
                <a:gd name="T48" fmla="*/ 420 w 3546"/>
                <a:gd name="T49" fmla="*/ 3459 h 4057"/>
                <a:gd name="T50" fmla="*/ 289 w 3546"/>
                <a:gd name="T51" fmla="*/ 3289 h 4057"/>
                <a:gd name="T52" fmla="*/ 272 w 3546"/>
                <a:gd name="T53" fmla="*/ 3152 h 4057"/>
                <a:gd name="T54" fmla="*/ 329 w 3546"/>
                <a:gd name="T55" fmla="*/ 2970 h 4057"/>
                <a:gd name="T56" fmla="*/ 414 w 3546"/>
                <a:gd name="T57" fmla="*/ 2766 h 4057"/>
                <a:gd name="T58" fmla="*/ 608 w 3546"/>
                <a:gd name="T59" fmla="*/ 2556 h 4057"/>
                <a:gd name="T60" fmla="*/ 710 w 3546"/>
                <a:gd name="T61" fmla="*/ 2345 h 4057"/>
                <a:gd name="T62" fmla="*/ 483 w 3546"/>
                <a:gd name="T63" fmla="*/ 2209 h 4057"/>
                <a:gd name="T64" fmla="*/ 335 w 3546"/>
                <a:gd name="T65" fmla="*/ 1925 h 4057"/>
                <a:gd name="T66" fmla="*/ 284 w 3546"/>
                <a:gd name="T67" fmla="*/ 1664 h 4057"/>
                <a:gd name="T68" fmla="*/ 62 w 3546"/>
                <a:gd name="T69" fmla="*/ 1472 h 4057"/>
                <a:gd name="T70" fmla="*/ 113 w 3546"/>
                <a:gd name="T71" fmla="*/ 1352 h 4057"/>
                <a:gd name="T72" fmla="*/ 460 w 3546"/>
                <a:gd name="T73" fmla="*/ 1364 h 4057"/>
                <a:gd name="T74" fmla="*/ 647 w 3546"/>
                <a:gd name="T75" fmla="*/ 1301 h 4057"/>
                <a:gd name="T76" fmla="*/ 698 w 3546"/>
                <a:gd name="T77" fmla="*/ 1085 h 4057"/>
                <a:gd name="T78" fmla="*/ 784 w 3546"/>
                <a:gd name="T79" fmla="*/ 710 h 4057"/>
                <a:gd name="T80" fmla="*/ 630 w 3546"/>
                <a:gd name="T81" fmla="*/ 477 h 4057"/>
                <a:gd name="T82" fmla="*/ 812 w 3546"/>
                <a:gd name="T83" fmla="*/ 381 h 4057"/>
                <a:gd name="T84" fmla="*/ 1011 w 3546"/>
                <a:gd name="T85" fmla="*/ 375 h 4057"/>
                <a:gd name="T86" fmla="*/ 1249 w 3546"/>
                <a:gd name="T87" fmla="*/ 244 h 4057"/>
                <a:gd name="T88" fmla="*/ 1483 w 3546"/>
                <a:gd name="T89" fmla="*/ 97 h 4057"/>
                <a:gd name="T90" fmla="*/ 1744 w 3546"/>
                <a:gd name="T91" fmla="*/ 142 h 4057"/>
                <a:gd name="T92" fmla="*/ 2005 w 3546"/>
                <a:gd name="T93" fmla="*/ 324 h 4057"/>
                <a:gd name="T94" fmla="*/ 2136 w 3546"/>
                <a:gd name="T95" fmla="*/ 307 h 4057"/>
                <a:gd name="T96" fmla="*/ 2374 w 3546"/>
                <a:gd name="T97" fmla="*/ 460 h 4057"/>
                <a:gd name="T98" fmla="*/ 2624 w 3546"/>
                <a:gd name="T99" fmla="*/ 404 h 4057"/>
                <a:gd name="T100" fmla="*/ 2670 w 3546"/>
                <a:gd name="T101" fmla="*/ 574 h 4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4057">
                  <a:moveTo>
                    <a:pt x="2698" y="625"/>
                  </a:moveTo>
                  <a:lnTo>
                    <a:pt x="2698" y="625"/>
                  </a:lnTo>
                  <a:cubicBezTo>
                    <a:pt x="2658" y="648"/>
                    <a:pt x="2658" y="648"/>
                    <a:pt x="2658" y="648"/>
                  </a:cubicBezTo>
                  <a:cubicBezTo>
                    <a:pt x="2664" y="665"/>
                    <a:pt x="2653" y="693"/>
                    <a:pt x="2653" y="710"/>
                  </a:cubicBezTo>
                  <a:cubicBezTo>
                    <a:pt x="2653" y="750"/>
                    <a:pt x="2664" y="778"/>
                    <a:pt x="2658" y="813"/>
                  </a:cubicBezTo>
                  <a:cubicBezTo>
                    <a:pt x="2653" y="852"/>
                    <a:pt x="2642" y="886"/>
                    <a:pt x="2630" y="921"/>
                  </a:cubicBezTo>
                  <a:cubicBezTo>
                    <a:pt x="2624" y="932"/>
                    <a:pt x="2602" y="1000"/>
                    <a:pt x="2619" y="1006"/>
                  </a:cubicBezTo>
                  <a:cubicBezTo>
                    <a:pt x="2630" y="1006"/>
                    <a:pt x="2642" y="1000"/>
                    <a:pt x="2658" y="994"/>
                  </a:cubicBezTo>
                  <a:cubicBezTo>
                    <a:pt x="2676" y="989"/>
                    <a:pt x="2704" y="983"/>
                    <a:pt x="2721" y="994"/>
                  </a:cubicBezTo>
                  <a:cubicBezTo>
                    <a:pt x="2744" y="1006"/>
                    <a:pt x="2727" y="1108"/>
                    <a:pt x="2721" y="1131"/>
                  </a:cubicBezTo>
                  <a:cubicBezTo>
                    <a:pt x="2715" y="1165"/>
                    <a:pt x="2715" y="1165"/>
                    <a:pt x="2715" y="1165"/>
                  </a:cubicBezTo>
                  <a:cubicBezTo>
                    <a:pt x="2755" y="1193"/>
                    <a:pt x="2755" y="1193"/>
                    <a:pt x="2755" y="1193"/>
                  </a:cubicBezTo>
                  <a:cubicBezTo>
                    <a:pt x="2795" y="1187"/>
                    <a:pt x="2795" y="1187"/>
                    <a:pt x="2795" y="1187"/>
                  </a:cubicBezTo>
                  <a:cubicBezTo>
                    <a:pt x="2835" y="1159"/>
                    <a:pt x="2835" y="1159"/>
                    <a:pt x="2835" y="1159"/>
                  </a:cubicBezTo>
                  <a:cubicBezTo>
                    <a:pt x="2874" y="1131"/>
                    <a:pt x="2874" y="1131"/>
                    <a:pt x="2874" y="1131"/>
                  </a:cubicBezTo>
                  <a:cubicBezTo>
                    <a:pt x="2903" y="1125"/>
                    <a:pt x="2903" y="1125"/>
                    <a:pt x="2903" y="1125"/>
                  </a:cubicBezTo>
                  <a:cubicBezTo>
                    <a:pt x="2908" y="1176"/>
                    <a:pt x="2908" y="1176"/>
                    <a:pt x="2908" y="1176"/>
                  </a:cubicBezTo>
                  <a:cubicBezTo>
                    <a:pt x="2908" y="1187"/>
                    <a:pt x="2908" y="1187"/>
                    <a:pt x="2908" y="1187"/>
                  </a:cubicBezTo>
                  <a:cubicBezTo>
                    <a:pt x="2886" y="1193"/>
                    <a:pt x="2926" y="1227"/>
                    <a:pt x="2931" y="1233"/>
                  </a:cubicBezTo>
                  <a:cubicBezTo>
                    <a:pt x="2943" y="1256"/>
                    <a:pt x="2920" y="1324"/>
                    <a:pt x="2914" y="1347"/>
                  </a:cubicBezTo>
                  <a:cubicBezTo>
                    <a:pt x="2914" y="1375"/>
                    <a:pt x="2892" y="1415"/>
                    <a:pt x="2874" y="1437"/>
                  </a:cubicBezTo>
                  <a:cubicBezTo>
                    <a:pt x="2840" y="1472"/>
                    <a:pt x="2880" y="1460"/>
                    <a:pt x="2903" y="1494"/>
                  </a:cubicBezTo>
                  <a:cubicBezTo>
                    <a:pt x="2937" y="1527"/>
                    <a:pt x="2960" y="1590"/>
                    <a:pt x="3005" y="1618"/>
                  </a:cubicBezTo>
                  <a:cubicBezTo>
                    <a:pt x="3028" y="1630"/>
                    <a:pt x="3051" y="1624"/>
                    <a:pt x="3062" y="1647"/>
                  </a:cubicBezTo>
                  <a:cubicBezTo>
                    <a:pt x="3113" y="1726"/>
                    <a:pt x="3113" y="1726"/>
                    <a:pt x="3113" y="1726"/>
                  </a:cubicBezTo>
                  <a:cubicBezTo>
                    <a:pt x="3130" y="1755"/>
                    <a:pt x="3170" y="1760"/>
                    <a:pt x="3198" y="1777"/>
                  </a:cubicBezTo>
                  <a:cubicBezTo>
                    <a:pt x="3266" y="1823"/>
                    <a:pt x="3289" y="1777"/>
                    <a:pt x="3352" y="1772"/>
                  </a:cubicBezTo>
                  <a:cubicBezTo>
                    <a:pt x="3369" y="1766"/>
                    <a:pt x="3477" y="1698"/>
                    <a:pt x="3477" y="1681"/>
                  </a:cubicBezTo>
                  <a:cubicBezTo>
                    <a:pt x="3482" y="1681"/>
                    <a:pt x="3482" y="1681"/>
                    <a:pt x="3482" y="1681"/>
                  </a:cubicBezTo>
                  <a:cubicBezTo>
                    <a:pt x="3482" y="1686"/>
                    <a:pt x="3505" y="1704"/>
                    <a:pt x="3505" y="1726"/>
                  </a:cubicBezTo>
                  <a:cubicBezTo>
                    <a:pt x="3505" y="1772"/>
                    <a:pt x="3482" y="1789"/>
                    <a:pt x="3471" y="1829"/>
                  </a:cubicBezTo>
                  <a:cubicBezTo>
                    <a:pt x="3460" y="1874"/>
                    <a:pt x="3448" y="1891"/>
                    <a:pt x="3397" y="1891"/>
                  </a:cubicBezTo>
                  <a:cubicBezTo>
                    <a:pt x="3397" y="1902"/>
                    <a:pt x="3420" y="1942"/>
                    <a:pt x="3426" y="1965"/>
                  </a:cubicBezTo>
                  <a:cubicBezTo>
                    <a:pt x="3443" y="2016"/>
                    <a:pt x="3471" y="2022"/>
                    <a:pt x="3499" y="2061"/>
                  </a:cubicBezTo>
                  <a:cubicBezTo>
                    <a:pt x="3505" y="2073"/>
                    <a:pt x="3545" y="2124"/>
                    <a:pt x="3539" y="2130"/>
                  </a:cubicBezTo>
                  <a:cubicBezTo>
                    <a:pt x="3534" y="2130"/>
                    <a:pt x="3426" y="2101"/>
                    <a:pt x="3397" y="2101"/>
                  </a:cubicBezTo>
                  <a:cubicBezTo>
                    <a:pt x="3380" y="2101"/>
                    <a:pt x="3335" y="2079"/>
                    <a:pt x="3323" y="2095"/>
                  </a:cubicBezTo>
                  <a:cubicBezTo>
                    <a:pt x="3312" y="2124"/>
                    <a:pt x="3318" y="2135"/>
                    <a:pt x="3289" y="2147"/>
                  </a:cubicBezTo>
                  <a:cubicBezTo>
                    <a:pt x="3284" y="2203"/>
                    <a:pt x="3238" y="2238"/>
                    <a:pt x="3301" y="2277"/>
                  </a:cubicBezTo>
                  <a:cubicBezTo>
                    <a:pt x="3318" y="2289"/>
                    <a:pt x="3318" y="2323"/>
                    <a:pt x="3295" y="2334"/>
                  </a:cubicBezTo>
                  <a:cubicBezTo>
                    <a:pt x="3278" y="2345"/>
                    <a:pt x="3221" y="2334"/>
                    <a:pt x="3215" y="2317"/>
                  </a:cubicBezTo>
                  <a:cubicBezTo>
                    <a:pt x="3198" y="2317"/>
                    <a:pt x="3181" y="2306"/>
                    <a:pt x="3158" y="2306"/>
                  </a:cubicBezTo>
                  <a:cubicBezTo>
                    <a:pt x="3158" y="2317"/>
                    <a:pt x="3176" y="2334"/>
                    <a:pt x="3181" y="2351"/>
                  </a:cubicBezTo>
                  <a:cubicBezTo>
                    <a:pt x="3210" y="2408"/>
                    <a:pt x="3193" y="2459"/>
                    <a:pt x="3272" y="2476"/>
                  </a:cubicBezTo>
                  <a:cubicBezTo>
                    <a:pt x="3346" y="2493"/>
                    <a:pt x="3312" y="2539"/>
                    <a:pt x="3289" y="2579"/>
                  </a:cubicBezTo>
                  <a:cubicBezTo>
                    <a:pt x="3278" y="2590"/>
                    <a:pt x="3266" y="2579"/>
                    <a:pt x="3255" y="2573"/>
                  </a:cubicBezTo>
                  <a:cubicBezTo>
                    <a:pt x="3238" y="2567"/>
                    <a:pt x="3204" y="2573"/>
                    <a:pt x="3193" y="2590"/>
                  </a:cubicBezTo>
                  <a:cubicBezTo>
                    <a:pt x="3176" y="2624"/>
                    <a:pt x="3158" y="2664"/>
                    <a:pt x="3158" y="2703"/>
                  </a:cubicBezTo>
                  <a:cubicBezTo>
                    <a:pt x="3158" y="2749"/>
                    <a:pt x="3158" y="2783"/>
                    <a:pt x="3119" y="2806"/>
                  </a:cubicBezTo>
                  <a:cubicBezTo>
                    <a:pt x="3090" y="2823"/>
                    <a:pt x="3090" y="2823"/>
                    <a:pt x="3090" y="2823"/>
                  </a:cubicBezTo>
                  <a:lnTo>
                    <a:pt x="3090" y="2823"/>
                  </a:lnTo>
                  <a:cubicBezTo>
                    <a:pt x="3039" y="2828"/>
                    <a:pt x="3039" y="2828"/>
                    <a:pt x="3039" y="2828"/>
                  </a:cubicBezTo>
                  <a:cubicBezTo>
                    <a:pt x="2977" y="2868"/>
                    <a:pt x="2988" y="2834"/>
                    <a:pt x="2937" y="2840"/>
                  </a:cubicBezTo>
                  <a:cubicBezTo>
                    <a:pt x="2880" y="2851"/>
                    <a:pt x="2892" y="2828"/>
                    <a:pt x="2892" y="2897"/>
                  </a:cubicBezTo>
                  <a:cubicBezTo>
                    <a:pt x="2892" y="2931"/>
                    <a:pt x="2863" y="2919"/>
                    <a:pt x="2846" y="2931"/>
                  </a:cubicBezTo>
                  <a:cubicBezTo>
                    <a:pt x="2818" y="2942"/>
                    <a:pt x="2795" y="2982"/>
                    <a:pt x="2766" y="2999"/>
                  </a:cubicBezTo>
                  <a:cubicBezTo>
                    <a:pt x="2721" y="3033"/>
                    <a:pt x="2727" y="3061"/>
                    <a:pt x="2670" y="3044"/>
                  </a:cubicBezTo>
                  <a:cubicBezTo>
                    <a:pt x="2647" y="3039"/>
                    <a:pt x="2596" y="3152"/>
                    <a:pt x="2568" y="3169"/>
                  </a:cubicBezTo>
                  <a:cubicBezTo>
                    <a:pt x="2534" y="3192"/>
                    <a:pt x="2539" y="3215"/>
                    <a:pt x="2516" y="3238"/>
                  </a:cubicBezTo>
                  <a:cubicBezTo>
                    <a:pt x="2494" y="3272"/>
                    <a:pt x="2460" y="3232"/>
                    <a:pt x="2431" y="3266"/>
                  </a:cubicBezTo>
                  <a:cubicBezTo>
                    <a:pt x="2414" y="3283"/>
                    <a:pt x="2397" y="3328"/>
                    <a:pt x="2397" y="3351"/>
                  </a:cubicBezTo>
                  <a:cubicBezTo>
                    <a:pt x="2397" y="3368"/>
                    <a:pt x="2414" y="3374"/>
                    <a:pt x="2414" y="3391"/>
                  </a:cubicBezTo>
                  <a:cubicBezTo>
                    <a:pt x="2420" y="3408"/>
                    <a:pt x="2397" y="3448"/>
                    <a:pt x="2414" y="3459"/>
                  </a:cubicBezTo>
                  <a:cubicBezTo>
                    <a:pt x="2426" y="3470"/>
                    <a:pt x="2437" y="3470"/>
                    <a:pt x="2437" y="3493"/>
                  </a:cubicBezTo>
                  <a:cubicBezTo>
                    <a:pt x="2437" y="3533"/>
                    <a:pt x="2471" y="3561"/>
                    <a:pt x="2471" y="3612"/>
                  </a:cubicBezTo>
                  <a:cubicBezTo>
                    <a:pt x="2465" y="3641"/>
                    <a:pt x="2443" y="3652"/>
                    <a:pt x="2443" y="3669"/>
                  </a:cubicBezTo>
                  <a:cubicBezTo>
                    <a:pt x="2443" y="3686"/>
                    <a:pt x="2448" y="3692"/>
                    <a:pt x="2443" y="3709"/>
                  </a:cubicBezTo>
                  <a:cubicBezTo>
                    <a:pt x="2437" y="3720"/>
                    <a:pt x="2403" y="3749"/>
                    <a:pt x="2392" y="3754"/>
                  </a:cubicBezTo>
                  <a:cubicBezTo>
                    <a:pt x="2374" y="3754"/>
                    <a:pt x="2363" y="3754"/>
                    <a:pt x="2346" y="3754"/>
                  </a:cubicBezTo>
                  <a:cubicBezTo>
                    <a:pt x="2312" y="3766"/>
                    <a:pt x="2261" y="3851"/>
                    <a:pt x="2227" y="3834"/>
                  </a:cubicBezTo>
                  <a:cubicBezTo>
                    <a:pt x="2210" y="3823"/>
                    <a:pt x="2181" y="3749"/>
                    <a:pt x="2210" y="3743"/>
                  </a:cubicBezTo>
                  <a:cubicBezTo>
                    <a:pt x="2289" y="3732"/>
                    <a:pt x="2255" y="3624"/>
                    <a:pt x="2159" y="3681"/>
                  </a:cubicBezTo>
                  <a:cubicBezTo>
                    <a:pt x="2125" y="3698"/>
                    <a:pt x="2045" y="3686"/>
                    <a:pt x="2034" y="3737"/>
                  </a:cubicBezTo>
                  <a:cubicBezTo>
                    <a:pt x="2022" y="3766"/>
                    <a:pt x="1988" y="3777"/>
                    <a:pt x="1971" y="3806"/>
                  </a:cubicBezTo>
                  <a:cubicBezTo>
                    <a:pt x="1954" y="3834"/>
                    <a:pt x="2011" y="3851"/>
                    <a:pt x="1965" y="3897"/>
                  </a:cubicBezTo>
                  <a:cubicBezTo>
                    <a:pt x="1931" y="3931"/>
                    <a:pt x="1960" y="3942"/>
                    <a:pt x="1903" y="3965"/>
                  </a:cubicBezTo>
                  <a:cubicBezTo>
                    <a:pt x="1857" y="3976"/>
                    <a:pt x="1806" y="3976"/>
                    <a:pt x="1761" y="3987"/>
                  </a:cubicBezTo>
                  <a:cubicBezTo>
                    <a:pt x="1727" y="3999"/>
                    <a:pt x="1698" y="4033"/>
                    <a:pt x="1670" y="4044"/>
                  </a:cubicBezTo>
                  <a:cubicBezTo>
                    <a:pt x="1647" y="4056"/>
                    <a:pt x="1642" y="4021"/>
                    <a:pt x="1619" y="4021"/>
                  </a:cubicBezTo>
                  <a:cubicBezTo>
                    <a:pt x="1596" y="4021"/>
                    <a:pt x="1585" y="4021"/>
                    <a:pt x="1568" y="4010"/>
                  </a:cubicBezTo>
                  <a:cubicBezTo>
                    <a:pt x="1545" y="3993"/>
                    <a:pt x="1522" y="4004"/>
                    <a:pt x="1499" y="3999"/>
                  </a:cubicBezTo>
                  <a:cubicBezTo>
                    <a:pt x="1483" y="3993"/>
                    <a:pt x="1437" y="3948"/>
                    <a:pt x="1437" y="3931"/>
                  </a:cubicBezTo>
                  <a:cubicBezTo>
                    <a:pt x="1420" y="3862"/>
                    <a:pt x="1403" y="3902"/>
                    <a:pt x="1357" y="3874"/>
                  </a:cubicBezTo>
                  <a:cubicBezTo>
                    <a:pt x="1323" y="3851"/>
                    <a:pt x="1335" y="3874"/>
                    <a:pt x="1323" y="3897"/>
                  </a:cubicBezTo>
                  <a:cubicBezTo>
                    <a:pt x="1301" y="3948"/>
                    <a:pt x="1301" y="3948"/>
                    <a:pt x="1301" y="3948"/>
                  </a:cubicBezTo>
                  <a:cubicBezTo>
                    <a:pt x="1301" y="3953"/>
                    <a:pt x="1233" y="3925"/>
                    <a:pt x="1221" y="3919"/>
                  </a:cubicBezTo>
                  <a:cubicBezTo>
                    <a:pt x="1170" y="3908"/>
                    <a:pt x="1164" y="3936"/>
                    <a:pt x="1164" y="3868"/>
                  </a:cubicBezTo>
                  <a:cubicBezTo>
                    <a:pt x="1164" y="3851"/>
                    <a:pt x="1119" y="3811"/>
                    <a:pt x="1107" y="3806"/>
                  </a:cubicBezTo>
                  <a:cubicBezTo>
                    <a:pt x="1085" y="3800"/>
                    <a:pt x="1051" y="3817"/>
                    <a:pt x="1028" y="3817"/>
                  </a:cubicBezTo>
                  <a:cubicBezTo>
                    <a:pt x="965" y="3817"/>
                    <a:pt x="977" y="3828"/>
                    <a:pt x="937" y="3789"/>
                  </a:cubicBezTo>
                  <a:cubicBezTo>
                    <a:pt x="920" y="3777"/>
                    <a:pt x="897" y="3794"/>
                    <a:pt x="886" y="3783"/>
                  </a:cubicBezTo>
                  <a:cubicBezTo>
                    <a:pt x="846" y="3737"/>
                    <a:pt x="960" y="3692"/>
                    <a:pt x="880" y="3686"/>
                  </a:cubicBezTo>
                  <a:cubicBezTo>
                    <a:pt x="846" y="3686"/>
                    <a:pt x="812" y="3681"/>
                    <a:pt x="789" y="3652"/>
                  </a:cubicBezTo>
                  <a:cubicBezTo>
                    <a:pt x="738" y="3641"/>
                    <a:pt x="738" y="3641"/>
                    <a:pt x="738" y="3641"/>
                  </a:cubicBezTo>
                  <a:lnTo>
                    <a:pt x="738" y="3641"/>
                  </a:lnTo>
                  <a:cubicBezTo>
                    <a:pt x="715" y="3595"/>
                    <a:pt x="721" y="3647"/>
                    <a:pt x="687" y="3635"/>
                  </a:cubicBezTo>
                  <a:cubicBezTo>
                    <a:pt x="653" y="3630"/>
                    <a:pt x="642" y="3681"/>
                    <a:pt x="596" y="3675"/>
                  </a:cubicBezTo>
                  <a:cubicBezTo>
                    <a:pt x="539" y="3675"/>
                    <a:pt x="539" y="3692"/>
                    <a:pt x="511" y="3630"/>
                  </a:cubicBezTo>
                  <a:cubicBezTo>
                    <a:pt x="500" y="3595"/>
                    <a:pt x="477" y="3533"/>
                    <a:pt x="454" y="3510"/>
                  </a:cubicBezTo>
                  <a:cubicBezTo>
                    <a:pt x="443" y="3499"/>
                    <a:pt x="420" y="3482"/>
                    <a:pt x="420" y="3459"/>
                  </a:cubicBezTo>
                  <a:lnTo>
                    <a:pt x="420" y="3465"/>
                  </a:lnTo>
                  <a:cubicBezTo>
                    <a:pt x="409" y="3436"/>
                    <a:pt x="380" y="3419"/>
                    <a:pt x="358" y="3391"/>
                  </a:cubicBezTo>
                  <a:cubicBezTo>
                    <a:pt x="346" y="3374"/>
                    <a:pt x="324" y="3340"/>
                    <a:pt x="318" y="3317"/>
                  </a:cubicBezTo>
                  <a:cubicBezTo>
                    <a:pt x="312" y="3294"/>
                    <a:pt x="312" y="3294"/>
                    <a:pt x="289" y="3289"/>
                  </a:cubicBezTo>
                  <a:cubicBezTo>
                    <a:pt x="272" y="3283"/>
                    <a:pt x="278" y="3243"/>
                    <a:pt x="284" y="3232"/>
                  </a:cubicBezTo>
                  <a:cubicBezTo>
                    <a:pt x="289" y="3226"/>
                    <a:pt x="295" y="3220"/>
                    <a:pt x="289" y="3209"/>
                  </a:cubicBezTo>
                  <a:cubicBezTo>
                    <a:pt x="289" y="3209"/>
                    <a:pt x="278" y="3215"/>
                    <a:pt x="267" y="3209"/>
                  </a:cubicBezTo>
                  <a:cubicBezTo>
                    <a:pt x="272" y="3152"/>
                    <a:pt x="272" y="3152"/>
                    <a:pt x="272" y="3152"/>
                  </a:cubicBezTo>
                  <a:cubicBezTo>
                    <a:pt x="278" y="3135"/>
                    <a:pt x="284" y="3124"/>
                    <a:pt x="284" y="3112"/>
                  </a:cubicBezTo>
                  <a:cubicBezTo>
                    <a:pt x="295" y="3078"/>
                    <a:pt x="324" y="3056"/>
                    <a:pt x="335" y="3027"/>
                  </a:cubicBezTo>
                  <a:cubicBezTo>
                    <a:pt x="340" y="3016"/>
                    <a:pt x="346" y="3010"/>
                    <a:pt x="352" y="2999"/>
                  </a:cubicBezTo>
                  <a:cubicBezTo>
                    <a:pt x="358" y="2982"/>
                    <a:pt x="324" y="2993"/>
                    <a:pt x="329" y="2970"/>
                  </a:cubicBezTo>
                  <a:cubicBezTo>
                    <a:pt x="329" y="2942"/>
                    <a:pt x="335" y="2908"/>
                    <a:pt x="335" y="2885"/>
                  </a:cubicBezTo>
                  <a:cubicBezTo>
                    <a:pt x="335" y="2868"/>
                    <a:pt x="340" y="2857"/>
                    <a:pt x="340" y="2840"/>
                  </a:cubicBezTo>
                  <a:cubicBezTo>
                    <a:pt x="346" y="2811"/>
                    <a:pt x="363" y="2823"/>
                    <a:pt x="380" y="2806"/>
                  </a:cubicBezTo>
                  <a:cubicBezTo>
                    <a:pt x="397" y="2794"/>
                    <a:pt x="403" y="2777"/>
                    <a:pt x="414" y="2766"/>
                  </a:cubicBezTo>
                  <a:cubicBezTo>
                    <a:pt x="426" y="2755"/>
                    <a:pt x="437" y="2760"/>
                    <a:pt x="443" y="2749"/>
                  </a:cubicBezTo>
                  <a:cubicBezTo>
                    <a:pt x="471" y="2726"/>
                    <a:pt x="460" y="2692"/>
                    <a:pt x="511" y="2692"/>
                  </a:cubicBezTo>
                  <a:cubicBezTo>
                    <a:pt x="539" y="2692"/>
                    <a:pt x="574" y="2613"/>
                    <a:pt x="596" y="2624"/>
                  </a:cubicBezTo>
                  <a:cubicBezTo>
                    <a:pt x="596" y="2613"/>
                    <a:pt x="613" y="2567"/>
                    <a:pt x="608" y="2556"/>
                  </a:cubicBezTo>
                  <a:cubicBezTo>
                    <a:pt x="602" y="2550"/>
                    <a:pt x="602" y="2539"/>
                    <a:pt x="602" y="2527"/>
                  </a:cubicBezTo>
                  <a:cubicBezTo>
                    <a:pt x="613" y="2527"/>
                    <a:pt x="625" y="2499"/>
                    <a:pt x="630" y="2493"/>
                  </a:cubicBezTo>
                  <a:cubicBezTo>
                    <a:pt x="630" y="2476"/>
                    <a:pt x="653" y="2459"/>
                    <a:pt x="664" y="2448"/>
                  </a:cubicBezTo>
                  <a:cubicBezTo>
                    <a:pt x="670" y="2431"/>
                    <a:pt x="715" y="2363"/>
                    <a:pt x="710" y="2345"/>
                  </a:cubicBezTo>
                  <a:cubicBezTo>
                    <a:pt x="710" y="2340"/>
                    <a:pt x="698" y="2334"/>
                    <a:pt x="698" y="2323"/>
                  </a:cubicBezTo>
                  <a:cubicBezTo>
                    <a:pt x="698" y="2306"/>
                    <a:pt x="704" y="2300"/>
                    <a:pt x="698" y="2283"/>
                  </a:cubicBezTo>
                  <a:cubicBezTo>
                    <a:pt x="681" y="2260"/>
                    <a:pt x="636" y="2215"/>
                    <a:pt x="608" y="2215"/>
                  </a:cubicBezTo>
                  <a:cubicBezTo>
                    <a:pt x="568" y="2215"/>
                    <a:pt x="511" y="2249"/>
                    <a:pt x="483" y="2209"/>
                  </a:cubicBezTo>
                  <a:cubicBezTo>
                    <a:pt x="477" y="2203"/>
                    <a:pt x="488" y="2158"/>
                    <a:pt x="488" y="2141"/>
                  </a:cubicBezTo>
                  <a:cubicBezTo>
                    <a:pt x="488" y="2107"/>
                    <a:pt x="448" y="2118"/>
                    <a:pt x="420" y="2107"/>
                  </a:cubicBezTo>
                  <a:cubicBezTo>
                    <a:pt x="369" y="2090"/>
                    <a:pt x="335" y="2027"/>
                    <a:pt x="358" y="1971"/>
                  </a:cubicBezTo>
                  <a:cubicBezTo>
                    <a:pt x="375" y="1942"/>
                    <a:pt x="352" y="1948"/>
                    <a:pt x="335" y="1925"/>
                  </a:cubicBezTo>
                  <a:cubicBezTo>
                    <a:pt x="324" y="1908"/>
                    <a:pt x="289" y="1874"/>
                    <a:pt x="284" y="1857"/>
                  </a:cubicBezTo>
                  <a:cubicBezTo>
                    <a:pt x="278" y="1840"/>
                    <a:pt x="278" y="1823"/>
                    <a:pt x="278" y="1806"/>
                  </a:cubicBezTo>
                  <a:cubicBezTo>
                    <a:pt x="272" y="1777"/>
                    <a:pt x="261" y="1800"/>
                    <a:pt x="278" y="1766"/>
                  </a:cubicBezTo>
                  <a:cubicBezTo>
                    <a:pt x="289" y="1749"/>
                    <a:pt x="301" y="1670"/>
                    <a:pt x="284" y="1664"/>
                  </a:cubicBezTo>
                  <a:cubicBezTo>
                    <a:pt x="261" y="1647"/>
                    <a:pt x="238" y="1635"/>
                    <a:pt x="216" y="1624"/>
                  </a:cubicBezTo>
                  <a:cubicBezTo>
                    <a:pt x="176" y="1607"/>
                    <a:pt x="187" y="1556"/>
                    <a:pt x="153" y="1556"/>
                  </a:cubicBezTo>
                  <a:cubicBezTo>
                    <a:pt x="130" y="1556"/>
                    <a:pt x="125" y="1544"/>
                    <a:pt x="113" y="1522"/>
                  </a:cubicBezTo>
                  <a:cubicBezTo>
                    <a:pt x="96" y="1500"/>
                    <a:pt x="85" y="1489"/>
                    <a:pt x="62" y="1472"/>
                  </a:cubicBezTo>
                  <a:cubicBezTo>
                    <a:pt x="51" y="1460"/>
                    <a:pt x="22" y="1409"/>
                    <a:pt x="17" y="1398"/>
                  </a:cubicBezTo>
                  <a:cubicBezTo>
                    <a:pt x="0" y="1347"/>
                    <a:pt x="0" y="1347"/>
                    <a:pt x="0" y="1347"/>
                  </a:cubicBezTo>
                  <a:cubicBezTo>
                    <a:pt x="17" y="1347"/>
                    <a:pt x="39" y="1335"/>
                    <a:pt x="56" y="1335"/>
                  </a:cubicBezTo>
                  <a:cubicBezTo>
                    <a:pt x="74" y="1335"/>
                    <a:pt x="96" y="1347"/>
                    <a:pt x="113" y="1352"/>
                  </a:cubicBezTo>
                  <a:cubicBezTo>
                    <a:pt x="130" y="1364"/>
                    <a:pt x="153" y="1364"/>
                    <a:pt x="176" y="1364"/>
                  </a:cubicBezTo>
                  <a:cubicBezTo>
                    <a:pt x="210" y="1358"/>
                    <a:pt x="233" y="1398"/>
                    <a:pt x="267" y="1369"/>
                  </a:cubicBezTo>
                  <a:cubicBezTo>
                    <a:pt x="312" y="1335"/>
                    <a:pt x="346" y="1330"/>
                    <a:pt x="397" y="1347"/>
                  </a:cubicBezTo>
                  <a:cubicBezTo>
                    <a:pt x="420" y="1352"/>
                    <a:pt x="437" y="1369"/>
                    <a:pt x="460" y="1364"/>
                  </a:cubicBezTo>
                  <a:cubicBezTo>
                    <a:pt x="494" y="1358"/>
                    <a:pt x="500" y="1341"/>
                    <a:pt x="539" y="1341"/>
                  </a:cubicBezTo>
                  <a:cubicBezTo>
                    <a:pt x="556" y="1341"/>
                    <a:pt x="579" y="1358"/>
                    <a:pt x="602" y="1352"/>
                  </a:cubicBezTo>
                  <a:cubicBezTo>
                    <a:pt x="613" y="1347"/>
                    <a:pt x="625" y="1341"/>
                    <a:pt x="642" y="1330"/>
                  </a:cubicBezTo>
                  <a:cubicBezTo>
                    <a:pt x="647" y="1301"/>
                    <a:pt x="647" y="1301"/>
                    <a:pt x="647" y="1301"/>
                  </a:cubicBezTo>
                  <a:cubicBezTo>
                    <a:pt x="647" y="1273"/>
                    <a:pt x="659" y="1261"/>
                    <a:pt x="670" y="1233"/>
                  </a:cubicBezTo>
                  <a:cubicBezTo>
                    <a:pt x="676" y="1216"/>
                    <a:pt x="664" y="1187"/>
                    <a:pt x="676" y="1171"/>
                  </a:cubicBezTo>
                  <a:cubicBezTo>
                    <a:pt x="687" y="1153"/>
                    <a:pt x="681" y="1148"/>
                    <a:pt x="676" y="1131"/>
                  </a:cubicBezTo>
                  <a:cubicBezTo>
                    <a:pt x="664" y="1114"/>
                    <a:pt x="681" y="1085"/>
                    <a:pt x="698" y="1085"/>
                  </a:cubicBezTo>
                  <a:cubicBezTo>
                    <a:pt x="727" y="1085"/>
                    <a:pt x="733" y="1051"/>
                    <a:pt x="755" y="1034"/>
                  </a:cubicBezTo>
                  <a:cubicBezTo>
                    <a:pt x="789" y="1017"/>
                    <a:pt x="772" y="972"/>
                    <a:pt x="772" y="949"/>
                  </a:cubicBezTo>
                  <a:cubicBezTo>
                    <a:pt x="772" y="915"/>
                    <a:pt x="812" y="904"/>
                    <a:pt x="806" y="875"/>
                  </a:cubicBezTo>
                  <a:cubicBezTo>
                    <a:pt x="789" y="824"/>
                    <a:pt x="835" y="762"/>
                    <a:pt x="784" y="710"/>
                  </a:cubicBezTo>
                  <a:cubicBezTo>
                    <a:pt x="772" y="699"/>
                    <a:pt x="761" y="705"/>
                    <a:pt x="755" y="682"/>
                  </a:cubicBezTo>
                  <a:cubicBezTo>
                    <a:pt x="727" y="591"/>
                    <a:pt x="698" y="654"/>
                    <a:pt x="647" y="608"/>
                  </a:cubicBezTo>
                  <a:cubicBezTo>
                    <a:pt x="625" y="597"/>
                    <a:pt x="630" y="551"/>
                    <a:pt x="642" y="534"/>
                  </a:cubicBezTo>
                  <a:cubicBezTo>
                    <a:pt x="636" y="506"/>
                    <a:pt x="613" y="517"/>
                    <a:pt x="630" y="477"/>
                  </a:cubicBezTo>
                  <a:cubicBezTo>
                    <a:pt x="642" y="466"/>
                    <a:pt x="653" y="443"/>
                    <a:pt x="653" y="426"/>
                  </a:cubicBezTo>
                  <a:cubicBezTo>
                    <a:pt x="664" y="426"/>
                    <a:pt x="687" y="426"/>
                    <a:pt x="698" y="426"/>
                  </a:cubicBezTo>
                  <a:cubicBezTo>
                    <a:pt x="710" y="421"/>
                    <a:pt x="710" y="404"/>
                    <a:pt x="721" y="398"/>
                  </a:cubicBezTo>
                  <a:cubicBezTo>
                    <a:pt x="738" y="386"/>
                    <a:pt x="795" y="386"/>
                    <a:pt x="812" y="381"/>
                  </a:cubicBezTo>
                  <a:lnTo>
                    <a:pt x="812" y="381"/>
                  </a:lnTo>
                  <a:cubicBezTo>
                    <a:pt x="857" y="398"/>
                    <a:pt x="857" y="398"/>
                    <a:pt x="857" y="398"/>
                  </a:cubicBezTo>
                  <a:cubicBezTo>
                    <a:pt x="892" y="415"/>
                    <a:pt x="892" y="415"/>
                    <a:pt x="931" y="415"/>
                  </a:cubicBezTo>
                  <a:cubicBezTo>
                    <a:pt x="965" y="415"/>
                    <a:pt x="988" y="369"/>
                    <a:pt x="1011" y="375"/>
                  </a:cubicBezTo>
                  <a:cubicBezTo>
                    <a:pt x="1028" y="438"/>
                    <a:pt x="1039" y="398"/>
                    <a:pt x="1085" y="381"/>
                  </a:cubicBezTo>
                  <a:cubicBezTo>
                    <a:pt x="1102" y="375"/>
                    <a:pt x="1119" y="386"/>
                    <a:pt x="1136" y="381"/>
                  </a:cubicBezTo>
                  <a:cubicBezTo>
                    <a:pt x="1153" y="375"/>
                    <a:pt x="1204" y="358"/>
                    <a:pt x="1204" y="341"/>
                  </a:cubicBezTo>
                  <a:cubicBezTo>
                    <a:pt x="1204" y="307"/>
                    <a:pt x="1210" y="256"/>
                    <a:pt x="1249" y="244"/>
                  </a:cubicBezTo>
                  <a:cubicBezTo>
                    <a:pt x="1272" y="233"/>
                    <a:pt x="1284" y="216"/>
                    <a:pt x="1312" y="216"/>
                  </a:cubicBezTo>
                  <a:cubicBezTo>
                    <a:pt x="1340" y="216"/>
                    <a:pt x="1352" y="205"/>
                    <a:pt x="1369" y="176"/>
                  </a:cubicBezTo>
                  <a:cubicBezTo>
                    <a:pt x="1392" y="171"/>
                    <a:pt x="1397" y="171"/>
                    <a:pt x="1420" y="165"/>
                  </a:cubicBezTo>
                  <a:cubicBezTo>
                    <a:pt x="1431" y="165"/>
                    <a:pt x="1454" y="103"/>
                    <a:pt x="1483" y="97"/>
                  </a:cubicBezTo>
                  <a:cubicBezTo>
                    <a:pt x="1534" y="80"/>
                    <a:pt x="1607" y="0"/>
                    <a:pt x="1647" y="51"/>
                  </a:cubicBezTo>
                  <a:cubicBezTo>
                    <a:pt x="1681" y="91"/>
                    <a:pt x="1681" y="91"/>
                    <a:pt x="1681" y="91"/>
                  </a:cubicBezTo>
                  <a:cubicBezTo>
                    <a:pt x="1687" y="103"/>
                    <a:pt x="1698" y="103"/>
                    <a:pt x="1710" y="97"/>
                  </a:cubicBezTo>
                  <a:cubicBezTo>
                    <a:pt x="1767" y="91"/>
                    <a:pt x="1693" y="131"/>
                    <a:pt x="1744" y="142"/>
                  </a:cubicBezTo>
                  <a:cubicBezTo>
                    <a:pt x="1823" y="165"/>
                    <a:pt x="1738" y="227"/>
                    <a:pt x="1772" y="244"/>
                  </a:cubicBezTo>
                  <a:cubicBezTo>
                    <a:pt x="1784" y="250"/>
                    <a:pt x="1846" y="261"/>
                    <a:pt x="1852" y="261"/>
                  </a:cubicBezTo>
                  <a:cubicBezTo>
                    <a:pt x="1863" y="278"/>
                    <a:pt x="1857" y="313"/>
                    <a:pt x="1886" y="318"/>
                  </a:cubicBezTo>
                  <a:cubicBezTo>
                    <a:pt x="1954" y="330"/>
                    <a:pt x="1948" y="404"/>
                    <a:pt x="2005" y="324"/>
                  </a:cubicBezTo>
                  <a:cubicBezTo>
                    <a:pt x="2022" y="290"/>
                    <a:pt x="2034" y="290"/>
                    <a:pt x="2068" y="284"/>
                  </a:cubicBezTo>
                  <a:cubicBezTo>
                    <a:pt x="2090" y="278"/>
                    <a:pt x="2102" y="244"/>
                    <a:pt x="2130" y="239"/>
                  </a:cubicBezTo>
                  <a:lnTo>
                    <a:pt x="2130" y="239"/>
                  </a:lnTo>
                  <a:cubicBezTo>
                    <a:pt x="2130" y="261"/>
                    <a:pt x="2142" y="284"/>
                    <a:pt x="2136" y="307"/>
                  </a:cubicBezTo>
                  <a:cubicBezTo>
                    <a:pt x="2125" y="352"/>
                    <a:pt x="2159" y="364"/>
                    <a:pt x="2204" y="347"/>
                  </a:cubicBezTo>
                  <a:cubicBezTo>
                    <a:pt x="2227" y="335"/>
                    <a:pt x="2261" y="352"/>
                    <a:pt x="2278" y="369"/>
                  </a:cubicBezTo>
                  <a:cubicBezTo>
                    <a:pt x="2289" y="386"/>
                    <a:pt x="2295" y="404"/>
                    <a:pt x="2318" y="404"/>
                  </a:cubicBezTo>
                  <a:cubicBezTo>
                    <a:pt x="2352" y="404"/>
                    <a:pt x="2346" y="443"/>
                    <a:pt x="2374" y="460"/>
                  </a:cubicBezTo>
                  <a:cubicBezTo>
                    <a:pt x="2414" y="477"/>
                    <a:pt x="2437" y="506"/>
                    <a:pt x="2488" y="483"/>
                  </a:cubicBezTo>
                  <a:cubicBezTo>
                    <a:pt x="2511" y="483"/>
                    <a:pt x="2539" y="472"/>
                    <a:pt x="2551" y="455"/>
                  </a:cubicBezTo>
                  <a:cubicBezTo>
                    <a:pt x="2562" y="438"/>
                    <a:pt x="2573" y="421"/>
                    <a:pt x="2590" y="409"/>
                  </a:cubicBezTo>
                  <a:cubicBezTo>
                    <a:pt x="2596" y="404"/>
                    <a:pt x="2613" y="404"/>
                    <a:pt x="2624" y="404"/>
                  </a:cubicBezTo>
                  <a:cubicBezTo>
                    <a:pt x="2630" y="404"/>
                    <a:pt x="2698" y="369"/>
                    <a:pt x="2687" y="392"/>
                  </a:cubicBezTo>
                  <a:cubicBezTo>
                    <a:pt x="2676" y="415"/>
                    <a:pt x="2658" y="432"/>
                    <a:pt x="2658" y="455"/>
                  </a:cubicBezTo>
                  <a:cubicBezTo>
                    <a:pt x="2658" y="472"/>
                    <a:pt x="2664" y="489"/>
                    <a:pt x="2664" y="506"/>
                  </a:cubicBezTo>
                  <a:cubicBezTo>
                    <a:pt x="2658" y="534"/>
                    <a:pt x="2653" y="546"/>
                    <a:pt x="2670" y="574"/>
                  </a:cubicBezTo>
                  <a:cubicBezTo>
                    <a:pt x="2681" y="591"/>
                    <a:pt x="2693" y="602"/>
                    <a:pt x="2698" y="625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162">
              <a:extLst>
                <a:ext uri="{FF2B5EF4-FFF2-40B4-BE49-F238E27FC236}">
                  <a16:creationId xmlns:a16="http://schemas.microsoft.com/office/drawing/2014/main" id="{3147E3B3-298B-AF43-A03F-5E31164AE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946" y="8723539"/>
              <a:ext cx="4996272" cy="2916207"/>
            </a:xfrm>
            <a:custGeom>
              <a:avLst/>
              <a:gdLst>
                <a:gd name="T0" fmla="*/ 3249 w 7221"/>
                <a:gd name="T1" fmla="*/ 96 h 4216"/>
                <a:gd name="T2" fmla="*/ 3613 w 7221"/>
                <a:gd name="T3" fmla="*/ 380 h 4216"/>
                <a:gd name="T4" fmla="*/ 3994 w 7221"/>
                <a:gd name="T5" fmla="*/ 522 h 4216"/>
                <a:gd name="T6" fmla="*/ 4516 w 7221"/>
                <a:gd name="T7" fmla="*/ 551 h 4216"/>
                <a:gd name="T8" fmla="*/ 4845 w 7221"/>
                <a:gd name="T9" fmla="*/ 437 h 4216"/>
                <a:gd name="T10" fmla="*/ 5078 w 7221"/>
                <a:gd name="T11" fmla="*/ 409 h 4216"/>
                <a:gd name="T12" fmla="*/ 5493 w 7221"/>
                <a:gd name="T13" fmla="*/ 431 h 4216"/>
                <a:gd name="T14" fmla="*/ 5657 w 7221"/>
                <a:gd name="T15" fmla="*/ 420 h 4216"/>
                <a:gd name="T16" fmla="*/ 6078 w 7221"/>
                <a:gd name="T17" fmla="*/ 426 h 4216"/>
                <a:gd name="T18" fmla="*/ 6220 w 7221"/>
                <a:gd name="T19" fmla="*/ 727 h 4216"/>
                <a:gd name="T20" fmla="*/ 6089 w 7221"/>
                <a:gd name="T21" fmla="*/ 1000 h 4216"/>
                <a:gd name="T22" fmla="*/ 6345 w 7221"/>
                <a:gd name="T23" fmla="*/ 1096 h 4216"/>
                <a:gd name="T24" fmla="*/ 6686 w 7221"/>
                <a:gd name="T25" fmla="*/ 1318 h 4216"/>
                <a:gd name="T26" fmla="*/ 6765 w 7221"/>
                <a:gd name="T27" fmla="*/ 1511 h 4216"/>
                <a:gd name="T28" fmla="*/ 6839 w 7221"/>
                <a:gd name="T29" fmla="*/ 1801 h 4216"/>
                <a:gd name="T30" fmla="*/ 7220 w 7221"/>
                <a:gd name="T31" fmla="*/ 2107 h 4216"/>
                <a:gd name="T32" fmla="*/ 6885 w 7221"/>
                <a:gd name="T33" fmla="*/ 2766 h 4216"/>
                <a:gd name="T34" fmla="*/ 6527 w 7221"/>
                <a:gd name="T35" fmla="*/ 3107 h 4216"/>
                <a:gd name="T36" fmla="*/ 6214 w 7221"/>
                <a:gd name="T37" fmla="*/ 2937 h 4216"/>
                <a:gd name="T38" fmla="*/ 5782 w 7221"/>
                <a:gd name="T39" fmla="*/ 3130 h 4216"/>
                <a:gd name="T40" fmla="*/ 5504 w 7221"/>
                <a:gd name="T41" fmla="*/ 3073 h 4216"/>
                <a:gd name="T42" fmla="*/ 4919 w 7221"/>
                <a:gd name="T43" fmla="*/ 3124 h 4216"/>
                <a:gd name="T44" fmla="*/ 4534 w 7221"/>
                <a:gd name="T45" fmla="*/ 3068 h 4216"/>
                <a:gd name="T46" fmla="*/ 3982 w 7221"/>
                <a:gd name="T47" fmla="*/ 3119 h 4216"/>
                <a:gd name="T48" fmla="*/ 3499 w 7221"/>
                <a:gd name="T49" fmla="*/ 3437 h 4216"/>
                <a:gd name="T50" fmla="*/ 2943 w 7221"/>
                <a:gd name="T51" fmla="*/ 3551 h 4216"/>
                <a:gd name="T52" fmla="*/ 2749 w 7221"/>
                <a:gd name="T53" fmla="*/ 3783 h 4216"/>
                <a:gd name="T54" fmla="*/ 2681 w 7221"/>
                <a:gd name="T55" fmla="*/ 3954 h 4216"/>
                <a:gd name="T56" fmla="*/ 2551 w 7221"/>
                <a:gd name="T57" fmla="*/ 4056 h 4216"/>
                <a:gd name="T58" fmla="*/ 2232 w 7221"/>
                <a:gd name="T59" fmla="*/ 4113 h 4216"/>
                <a:gd name="T60" fmla="*/ 1806 w 7221"/>
                <a:gd name="T61" fmla="*/ 3903 h 4216"/>
                <a:gd name="T62" fmla="*/ 1636 w 7221"/>
                <a:gd name="T63" fmla="*/ 3653 h 4216"/>
                <a:gd name="T64" fmla="*/ 1585 w 7221"/>
                <a:gd name="T65" fmla="*/ 3386 h 4216"/>
                <a:gd name="T66" fmla="*/ 1380 w 7221"/>
                <a:gd name="T67" fmla="*/ 3181 h 4216"/>
                <a:gd name="T68" fmla="*/ 1352 w 7221"/>
                <a:gd name="T69" fmla="*/ 2914 h 4216"/>
                <a:gd name="T70" fmla="*/ 937 w 7221"/>
                <a:gd name="T71" fmla="*/ 2528 h 4216"/>
                <a:gd name="T72" fmla="*/ 147 w 7221"/>
                <a:gd name="T73" fmla="*/ 2431 h 4216"/>
                <a:gd name="T74" fmla="*/ 113 w 7221"/>
                <a:gd name="T75" fmla="*/ 2323 h 4216"/>
                <a:gd name="T76" fmla="*/ 79 w 7221"/>
                <a:gd name="T77" fmla="*/ 2045 h 4216"/>
                <a:gd name="T78" fmla="*/ 22 w 7221"/>
                <a:gd name="T79" fmla="*/ 1795 h 4216"/>
                <a:gd name="T80" fmla="*/ 91 w 7221"/>
                <a:gd name="T81" fmla="*/ 1608 h 4216"/>
                <a:gd name="T82" fmla="*/ 289 w 7221"/>
                <a:gd name="T83" fmla="*/ 1306 h 4216"/>
                <a:gd name="T84" fmla="*/ 483 w 7221"/>
                <a:gd name="T85" fmla="*/ 1113 h 4216"/>
                <a:gd name="T86" fmla="*/ 653 w 7221"/>
                <a:gd name="T87" fmla="*/ 994 h 4216"/>
                <a:gd name="T88" fmla="*/ 721 w 7221"/>
                <a:gd name="T89" fmla="*/ 818 h 4216"/>
                <a:gd name="T90" fmla="*/ 920 w 7221"/>
                <a:gd name="T91" fmla="*/ 966 h 4216"/>
                <a:gd name="T92" fmla="*/ 1204 w 7221"/>
                <a:gd name="T93" fmla="*/ 1096 h 4216"/>
                <a:gd name="T94" fmla="*/ 1420 w 7221"/>
                <a:gd name="T95" fmla="*/ 1108 h 4216"/>
                <a:gd name="T96" fmla="*/ 1653 w 7221"/>
                <a:gd name="T97" fmla="*/ 1221 h 4216"/>
                <a:gd name="T98" fmla="*/ 1954 w 7221"/>
                <a:gd name="T99" fmla="*/ 983 h 4216"/>
                <a:gd name="T100" fmla="*/ 2210 w 7221"/>
                <a:gd name="T101" fmla="*/ 1011 h 4216"/>
                <a:gd name="T102" fmla="*/ 2426 w 7221"/>
                <a:gd name="T103" fmla="*/ 846 h 4216"/>
                <a:gd name="T104" fmla="*/ 2397 w 7221"/>
                <a:gd name="T105" fmla="*/ 568 h 4216"/>
                <a:gd name="T106" fmla="*/ 2551 w 7221"/>
                <a:gd name="T107" fmla="*/ 346 h 4216"/>
                <a:gd name="T108" fmla="*/ 2875 w 7221"/>
                <a:gd name="T109" fmla="*/ 74 h 4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21" h="4216">
                  <a:moveTo>
                    <a:pt x="3073" y="0"/>
                  </a:moveTo>
                  <a:lnTo>
                    <a:pt x="3073" y="0"/>
                  </a:lnTo>
                  <a:cubicBezTo>
                    <a:pt x="3090" y="39"/>
                    <a:pt x="3090" y="39"/>
                    <a:pt x="3090" y="39"/>
                  </a:cubicBezTo>
                  <a:cubicBezTo>
                    <a:pt x="3119" y="119"/>
                    <a:pt x="3238" y="28"/>
                    <a:pt x="3249" y="96"/>
                  </a:cubicBezTo>
                  <a:cubicBezTo>
                    <a:pt x="3255" y="159"/>
                    <a:pt x="3255" y="193"/>
                    <a:pt x="3329" y="210"/>
                  </a:cubicBezTo>
                  <a:cubicBezTo>
                    <a:pt x="3357" y="216"/>
                    <a:pt x="3431" y="227"/>
                    <a:pt x="3448" y="250"/>
                  </a:cubicBezTo>
                  <a:cubicBezTo>
                    <a:pt x="3477" y="272"/>
                    <a:pt x="3494" y="284"/>
                    <a:pt x="3528" y="301"/>
                  </a:cubicBezTo>
                  <a:cubicBezTo>
                    <a:pt x="3573" y="329"/>
                    <a:pt x="3551" y="358"/>
                    <a:pt x="3613" y="380"/>
                  </a:cubicBezTo>
                  <a:cubicBezTo>
                    <a:pt x="3641" y="386"/>
                    <a:pt x="3676" y="415"/>
                    <a:pt x="3698" y="437"/>
                  </a:cubicBezTo>
                  <a:cubicBezTo>
                    <a:pt x="3732" y="483"/>
                    <a:pt x="3772" y="500"/>
                    <a:pt x="3823" y="522"/>
                  </a:cubicBezTo>
                  <a:cubicBezTo>
                    <a:pt x="3840" y="534"/>
                    <a:pt x="3897" y="591"/>
                    <a:pt x="3914" y="591"/>
                  </a:cubicBezTo>
                  <a:cubicBezTo>
                    <a:pt x="3931" y="591"/>
                    <a:pt x="3971" y="539"/>
                    <a:pt x="3994" y="522"/>
                  </a:cubicBezTo>
                  <a:cubicBezTo>
                    <a:pt x="4028" y="500"/>
                    <a:pt x="4096" y="545"/>
                    <a:pt x="4136" y="545"/>
                  </a:cubicBezTo>
                  <a:cubicBezTo>
                    <a:pt x="4170" y="545"/>
                    <a:pt x="4210" y="534"/>
                    <a:pt x="4244" y="545"/>
                  </a:cubicBezTo>
                  <a:cubicBezTo>
                    <a:pt x="4278" y="551"/>
                    <a:pt x="4312" y="562"/>
                    <a:pt x="4340" y="562"/>
                  </a:cubicBezTo>
                  <a:cubicBezTo>
                    <a:pt x="4374" y="568"/>
                    <a:pt x="4482" y="562"/>
                    <a:pt x="4516" y="551"/>
                  </a:cubicBezTo>
                  <a:cubicBezTo>
                    <a:pt x="4550" y="534"/>
                    <a:pt x="4556" y="449"/>
                    <a:pt x="4613" y="483"/>
                  </a:cubicBezTo>
                  <a:cubicBezTo>
                    <a:pt x="4630" y="494"/>
                    <a:pt x="4647" y="477"/>
                    <a:pt x="4664" y="477"/>
                  </a:cubicBezTo>
                  <a:cubicBezTo>
                    <a:pt x="4704" y="483"/>
                    <a:pt x="4731" y="500"/>
                    <a:pt x="4765" y="511"/>
                  </a:cubicBezTo>
                  <a:cubicBezTo>
                    <a:pt x="4851" y="545"/>
                    <a:pt x="4794" y="437"/>
                    <a:pt x="4845" y="437"/>
                  </a:cubicBezTo>
                  <a:cubicBezTo>
                    <a:pt x="4873" y="437"/>
                    <a:pt x="4885" y="449"/>
                    <a:pt x="4885" y="471"/>
                  </a:cubicBezTo>
                  <a:cubicBezTo>
                    <a:pt x="4885" y="505"/>
                    <a:pt x="4925" y="511"/>
                    <a:pt x="4953" y="511"/>
                  </a:cubicBezTo>
                  <a:cubicBezTo>
                    <a:pt x="4998" y="528"/>
                    <a:pt x="5004" y="500"/>
                    <a:pt x="5044" y="477"/>
                  </a:cubicBezTo>
                  <a:cubicBezTo>
                    <a:pt x="5084" y="449"/>
                    <a:pt x="5061" y="431"/>
                    <a:pt x="5078" y="409"/>
                  </a:cubicBezTo>
                  <a:cubicBezTo>
                    <a:pt x="5084" y="403"/>
                    <a:pt x="5146" y="386"/>
                    <a:pt x="5152" y="386"/>
                  </a:cubicBezTo>
                  <a:cubicBezTo>
                    <a:pt x="5163" y="386"/>
                    <a:pt x="5186" y="415"/>
                    <a:pt x="5203" y="420"/>
                  </a:cubicBezTo>
                  <a:cubicBezTo>
                    <a:pt x="5237" y="437"/>
                    <a:pt x="5294" y="437"/>
                    <a:pt x="5334" y="443"/>
                  </a:cubicBezTo>
                  <a:cubicBezTo>
                    <a:pt x="5407" y="460"/>
                    <a:pt x="5459" y="352"/>
                    <a:pt x="5493" y="431"/>
                  </a:cubicBezTo>
                  <a:cubicBezTo>
                    <a:pt x="5498" y="437"/>
                    <a:pt x="5532" y="494"/>
                    <a:pt x="5544" y="488"/>
                  </a:cubicBezTo>
                  <a:cubicBezTo>
                    <a:pt x="5549" y="483"/>
                    <a:pt x="5555" y="454"/>
                    <a:pt x="5561" y="443"/>
                  </a:cubicBezTo>
                  <a:cubicBezTo>
                    <a:pt x="5572" y="426"/>
                    <a:pt x="5589" y="415"/>
                    <a:pt x="5606" y="403"/>
                  </a:cubicBezTo>
                  <a:cubicBezTo>
                    <a:pt x="5646" y="392"/>
                    <a:pt x="5635" y="415"/>
                    <a:pt x="5657" y="420"/>
                  </a:cubicBezTo>
                  <a:cubicBezTo>
                    <a:pt x="5720" y="443"/>
                    <a:pt x="5771" y="352"/>
                    <a:pt x="5811" y="318"/>
                  </a:cubicBezTo>
                  <a:cubicBezTo>
                    <a:pt x="5851" y="289"/>
                    <a:pt x="5890" y="363"/>
                    <a:pt x="5930" y="363"/>
                  </a:cubicBezTo>
                  <a:cubicBezTo>
                    <a:pt x="5970" y="363"/>
                    <a:pt x="6010" y="318"/>
                    <a:pt x="6049" y="352"/>
                  </a:cubicBezTo>
                  <a:cubicBezTo>
                    <a:pt x="6061" y="363"/>
                    <a:pt x="6084" y="409"/>
                    <a:pt x="6078" y="426"/>
                  </a:cubicBezTo>
                  <a:cubicBezTo>
                    <a:pt x="6055" y="517"/>
                    <a:pt x="6066" y="483"/>
                    <a:pt x="6140" y="511"/>
                  </a:cubicBezTo>
                  <a:cubicBezTo>
                    <a:pt x="6180" y="528"/>
                    <a:pt x="6157" y="619"/>
                    <a:pt x="6163" y="659"/>
                  </a:cubicBezTo>
                  <a:cubicBezTo>
                    <a:pt x="6174" y="670"/>
                    <a:pt x="6180" y="676"/>
                    <a:pt x="6197" y="681"/>
                  </a:cubicBezTo>
                  <a:cubicBezTo>
                    <a:pt x="6231" y="693"/>
                    <a:pt x="6220" y="687"/>
                    <a:pt x="6220" y="727"/>
                  </a:cubicBezTo>
                  <a:cubicBezTo>
                    <a:pt x="6220" y="744"/>
                    <a:pt x="6214" y="761"/>
                    <a:pt x="6214" y="784"/>
                  </a:cubicBezTo>
                  <a:cubicBezTo>
                    <a:pt x="6214" y="835"/>
                    <a:pt x="6220" y="841"/>
                    <a:pt x="6186" y="886"/>
                  </a:cubicBezTo>
                  <a:cubicBezTo>
                    <a:pt x="6169" y="909"/>
                    <a:pt x="6146" y="937"/>
                    <a:pt x="6129" y="954"/>
                  </a:cubicBezTo>
                  <a:cubicBezTo>
                    <a:pt x="6123" y="960"/>
                    <a:pt x="6089" y="988"/>
                    <a:pt x="6089" y="1000"/>
                  </a:cubicBezTo>
                  <a:cubicBezTo>
                    <a:pt x="6089" y="1011"/>
                    <a:pt x="6180" y="1056"/>
                    <a:pt x="6192" y="1068"/>
                  </a:cubicBezTo>
                  <a:cubicBezTo>
                    <a:pt x="6231" y="1085"/>
                    <a:pt x="6265" y="1102"/>
                    <a:pt x="6305" y="1102"/>
                  </a:cubicBezTo>
                  <a:cubicBezTo>
                    <a:pt x="6345" y="1096"/>
                    <a:pt x="6345" y="1096"/>
                    <a:pt x="6345" y="1096"/>
                  </a:cubicBezTo>
                  <a:lnTo>
                    <a:pt x="6345" y="1096"/>
                  </a:lnTo>
                  <a:cubicBezTo>
                    <a:pt x="6356" y="1119"/>
                    <a:pt x="6390" y="1125"/>
                    <a:pt x="6402" y="1147"/>
                  </a:cubicBezTo>
                  <a:cubicBezTo>
                    <a:pt x="6419" y="1176"/>
                    <a:pt x="6424" y="1198"/>
                    <a:pt x="6447" y="1227"/>
                  </a:cubicBezTo>
                  <a:cubicBezTo>
                    <a:pt x="6476" y="1267"/>
                    <a:pt x="6549" y="1301"/>
                    <a:pt x="6595" y="1301"/>
                  </a:cubicBezTo>
                  <a:cubicBezTo>
                    <a:pt x="6635" y="1306"/>
                    <a:pt x="6640" y="1324"/>
                    <a:pt x="6686" y="1318"/>
                  </a:cubicBezTo>
                  <a:cubicBezTo>
                    <a:pt x="6703" y="1318"/>
                    <a:pt x="6720" y="1335"/>
                    <a:pt x="6737" y="1340"/>
                  </a:cubicBezTo>
                  <a:cubicBezTo>
                    <a:pt x="6760" y="1346"/>
                    <a:pt x="6777" y="1329"/>
                    <a:pt x="6799" y="1329"/>
                  </a:cubicBezTo>
                  <a:cubicBezTo>
                    <a:pt x="6794" y="1352"/>
                    <a:pt x="6777" y="1386"/>
                    <a:pt x="6765" y="1403"/>
                  </a:cubicBezTo>
                  <a:cubicBezTo>
                    <a:pt x="6754" y="1426"/>
                    <a:pt x="6771" y="1483"/>
                    <a:pt x="6765" y="1511"/>
                  </a:cubicBezTo>
                  <a:cubicBezTo>
                    <a:pt x="6765" y="1528"/>
                    <a:pt x="6777" y="1539"/>
                    <a:pt x="6771" y="1556"/>
                  </a:cubicBezTo>
                  <a:cubicBezTo>
                    <a:pt x="6765" y="1574"/>
                    <a:pt x="6760" y="1585"/>
                    <a:pt x="6760" y="1596"/>
                  </a:cubicBezTo>
                  <a:cubicBezTo>
                    <a:pt x="6760" y="1625"/>
                    <a:pt x="6760" y="1642"/>
                    <a:pt x="6765" y="1670"/>
                  </a:cubicBezTo>
                  <a:cubicBezTo>
                    <a:pt x="6777" y="1710"/>
                    <a:pt x="6816" y="1767"/>
                    <a:pt x="6839" y="1801"/>
                  </a:cubicBezTo>
                  <a:cubicBezTo>
                    <a:pt x="6868" y="1846"/>
                    <a:pt x="6970" y="2028"/>
                    <a:pt x="7021" y="1999"/>
                  </a:cubicBezTo>
                  <a:cubicBezTo>
                    <a:pt x="7055" y="1988"/>
                    <a:pt x="7061" y="2005"/>
                    <a:pt x="7095" y="1999"/>
                  </a:cubicBezTo>
                  <a:cubicBezTo>
                    <a:pt x="7220" y="2107"/>
                    <a:pt x="7220" y="2107"/>
                    <a:pt x="7220" y="2107"/>
                  </a:cubicBezTo>
                  <a:lnTo>
                    <a:pt x="7220" y="2107"/>
                  </a:lnTo>
                  <a:cubicBezTo>
                    <a:pt x="7203" y="2119"/>
                    <a:pt x="7180" y="2136"/>
                    <a:pt x="7163" y="2147"/>
                  </a:cubicBezTo>
                  <a:cubicBezTo>
                    <a:pt x="7118" y="2227"/>
                    <a:pt x="7021" y="2295"/>
                    <a:pt x="6998" y="2386"/>
                  </a:cubicBezTo>
                  <a:cubicBezTo>
                    <a:pt x="6976" y="2477"/>
                    <a:pt x="6970" y="2562"/>
                    <a:pt x="6913" y="2636"/>
                  </a:cubicBezTo>
                  <a:cubicBezTo>
                    <a:pt x="6902" y="2676"/>
                    <a:pt x="6924" y="2727"/>
                    <a:pt x="6885" y="2766"/>
                  </a:cubicBezTo>
                  <a:cubicBezTo>
                    <a:pt x="6845" y="2806"/>
                    <a:pt x="6782" y="2812"/>
                    <a:pt x="6765" y="2874"/>
                  </a:cubicBezTo>
                  <a:cubicBezTo>
                    <a:pt x="6754" y="2926"/>
                    <a:pt x="6782" y="2914"/>
                    <a:pt x="6737" y="2937"/>
                  </a:cubicBezTo>
                  <a:cubicBezTo>
                    <a:pt x="6686" y="2965"/>
                    <a:pt x="6714" y="3011"/>
                    <a:pt x="6669" y="3034"/>
                  </a:cubicBezTo>
                  <a:cubicBezTo>
                    <a:pt x="6635" y="3051"/>
                    <a:pt x="6578" y="3130"/>
                    <a:pt x="6527" y="3107"/>
                  </a:cubicBezTo>
                  <a:cubicBezTo>
                    <a:pt x="6521" y="3102"/>
                    <a:pt x="6487" y="3051"/>
                    <a:pt x="6481" y="3039"/>
                  </a:cubicBezTo>
                  <a:cubicBezTo>
                    <a:pt x="6458" y="3005"/>
                    <a:pt x="6419" y="2948"/>
                    <a:pt x="6373" y="2943"/>
                  </a:cubicBezTo>
                  <a:cubicBezTo>
                    <a:pt x="6339" y="2926"/>
                    <a:pt x="6311" y="2931"/>
                    <a:pt x="6282" y="2960"/>
                  </a:cubicBezTo>
                  <a:cubicBezTo>
                    <a:pt x="6243" y="2988"/>
                    <a:pt x="6237" y="2960"/>
                    <a:pt x="6214" y="2937"/>
                  </a:cubicBezTo>
                  <a:cubicBezTo>
                    <a:pt x="6169" y="2897"/>
                    <a:pt x="6044" y="2994"/>
                    <a:pt x="6032" y="3039"/>
                  </a:cubicBezTo>
                  <a:cubicBezTo>
                    <a:pt x="6015" y="3107"/>
                    <a:pt x="5987" y="3124"/>
                    <a:pt x="5924" y="3158"/>
                  </a:cubicBezTo>
                  <a:cubicBezTo>
                    <a:pt x="5902" y="3170"/>
                    <a:pt x="5851" y="3153"/>
                    <a:pt x="5839" y="3164"/>
                  </a:cubicBezTo>
                  <a:cubicBezTo>
                    <a:pt x="5805" y="3176"/>
                    <a:pt x="5799" y="3142"/>
                    <a:pt x="5782" y="3130"/>
                  </a:cubicBezTo>
                  <a:cubicBezTo>
                    <a:pt x="5754" y="3107"/>
                    <a:pt x="5748" y="3147"/>
                    <a:pt x="5726" y="3147"/>
                  </a:cubicBezTo>
                  <a:cubicBezTo>
                    <a:pt x="5714" y="3147"/>
                    <a:pt x="5703" y="3130"/>
                    <a:pt x="5697" y="3119"/>
                  </a:cubicBezTo>
                  <a:cubicBezTo>
                    <a:pt x="5663" y="3107"/>
                    <a:pt x="5669" y="3062"/>
                    <a:pt x="5623" y="3062"/>
                  </a:cubicBezTo>
                  <a:cubicBezTo>
                    <a:pt x="5584" y="3062"/>
                    <a:pt x="5549" y="3090"/>
                    <a:pt x="5504" y="3073"/>
                  </a:cubicBezTo>
                  <a:cubicBezTo>
                    <a:pt x="5425" y="3045"/>
                    <a:pt x="5345" y="3090"/>
                    <a:pt x="5265" y="3062"/>
                  </a:cubicBezTo>
                  <a:cubicBezTo>
                    <a:pt x="5214" y="3045"/>
                    <a:pt x="5197" y="3085"/>
                    <a:pt x="5152" y="3073"/>
                  </a:cubicBezTo>
                  <a:cubicBezTo>
                    <a:pt x="5118" y="3068"/>
                    <a:pt x="5118" y="3102"/>
                    <a:pt x="5089" y="3107"/>
                  </a:cubicBezTo>
                  <a:cubicBezTo>
                    <a:pt x="5049" y="3124"/>
                    <a:pt x="4959" y="3193"/>
                    <a:pt x="4919" y="3124"/>
                  </a:cubicBezTo>
                  <a:cubicBezTo>
                    <a:pt x="4885" y="3090"/>
                    <a:pt x="4856" y="3130"/>
                    <a:pt x="4817" y="3090"/>
                  </a:cubicBezTo>
                  <a:cubicBezTo>
                    <a:pt x="4783" y="3062"/>
                    <a:pt x="4748" y="3090"/>
                    <a:pt x="4714" y="3096"/>
                  </a:cubicBezTo>
                  <a:cubicBezTo>
                    <a:pt x="4641" y="3107"/>
                    <a:pt x="4641" y="3107"/>
                    <a:pt x="4641" y="3107"/>
                  </a:cubicBezTo>
                  <a:cubicBezTo>
                    <a:pt x="4602" y="3113"/>
                    <a:pt x="4573" y="3073"/>
                    <a:pt x="4534" y="3068"/>
                  </a:cubicBezTo>
                  <a:cubicBezTo>
                    <a:pt x="4471" y="3056"/>
                    <a:pt x="4414" y="3102"/>
                    <a:pt x="4357" y="3102"/>
                  </a:cubicBezTo>
                  <a:cubicBezTo>
                    <a:pt x="4335" y="3102"/>
                    <a:pt x="4295" y="3073"/>
                    <a:pt x="4266" y="3068"/>
                  </a:cubicBezTo>
                  <a:cubicBezTo>
                    <a:pt x="4210" y="3056"/>
                    <a:pt x="4215" y="3102"/>
                    <a:pt x="4176" y="3102"/>
                  </a:cubicBezTo>
                  <a:cubicBezTo>
                    <a:pt x="4113" y="3113"/>
                    <a:pt x="4045" y="3130"/>
                    <a:pt x="3982" y="3119"/>
                  </a:cubicBezTo>
                  <a:cubicBezTo>
                    <a:pt x="3840" y="3102"/>
                    <a:pt x="3840" y="3102"/>
                    <a:pt x="3840" y="3102"/>
                  </a:cubicBezTo>
                  <a:cubicBezTo>
                    <a:pt x="3812" y="3096"/>
                    <a:pt x="3704" y="3278"/>
                    <a:pt x="3676" y="3306"/>
                  </a:cubicBezTo>
                  <a:cubicBezTo>
                    <a:pt x="3641" y="3340"/>
                    <a:pt x="3579" y="3318"/>
                    <a:pt x="3562" y="3386"/>
                  </a:cubicBezTo>
                  <a:cubicBezTo>
                    <a:pt x="3528" y="3437"/>
                    <a:pt x="3562" y="3431"/>
                    <a:pt x="3499" y="3437"/>
                  </a:cubicBezTo>
                  <a:cubicBezTo>
                    <a:pt x="3465" y="3437"/>
                    <a:pt x="3460" y="3482"/>
                    <a:pt x="3403" y="3471"/>
                  </a:cubicBezTo>
                  <a:cubicBezTo>
                    <a:pt x="3301" y="3454"/>
                    <a:pt x="3255" y="3408"/>
                    <a:pt x="3147" y="3465"/>
                  </a:cubicBezTo>
                  <a:cubicBezTo>
                    <a:pt x="3102" y="3494"/>
                    <a:pt x="3062" y="3511"/>
                    <a:pt x="3011" y="3522"/>
                  </a:cubicBezTo>
                  <a:cubicBezTo>
                    <a:pt x="2988" y="3522"/>
                    <a:pt x="2965" y="3539"/>
                    <a:pt x="2943" y="3551"/>
                  </a:cubicBezTo>
                  <a:cubicBezTo>
                    <a:pt x="2920" y="3562"/>
                    <a:pt x="2869" y="3562"/>
                    <a:pt x="2857" y="3585"/>
                  </a:cubicBezTo>
                  <a:cubicBezTo>
                    <a:pt x="2835" y="3624"/>
                    <a:pt x="2795" y="3636"/>
                    <a:pt x="2795" y="3687"/>
                  </a:cubicBezTo>
                  <a:cubicBezTo>
                    <a:pt x="2795" y="3727"/>
                    <a:pt x="2789" y="3721"/>
                    <a:pt x="2767" y="3744"/>
                  </a:cubicBezTo>
                  <a:cubicBezTo>
                    <a:pt x="2755" y="3755"/>
                    <a:pt x="2755" y="3772"/>
                    <a:pt x="2749" y="3783"/>
                  </a:cubicBezTo>
                  <a:cubicBezTo>
                    <a:pt x="2744" y="3801"/>
                    <a:pt x="2727" y="3812"/>
                    <a:pt x="2715" y="3829"/>
                  </a:cubicBezTo>
                  <a:cubicBezTo>
                    <a:pt x="2704" y="3840"/>
                    <a:pt x="2710" y="3869"/>
                    <a:pt x="2693" y="3880"/>
                  </a:cubicBezTo>
                  <a:cubicBezTo>
                    <a:pt x="2681" y="3891"/>
                    <a:pt x="2681" y="3925"/>
                    <a:pt x="2681" y="3954"/>
                  </a:cubicBezTo>
                  <a:lnTo>
                    <a:pt x="2681" y="3954"/>
                  </a:lnTo>
                  <a:cubicBezTo>
                    <a:pt x="2636" y="3960"/>
                    <a:pt x="2636" y="3960"/>
                    <a:pt x="2636" y="3960"/>
                  </a:cubicBezTo>
                  <a:lnTo>
                    <a:pt x="2636" y="3960"/>
                  </a:lnTo>
                  <a:cubicBezTo>
                    <a:pt x="2625" y="3943"/>
                    <a:pt x="2607" y="3931"/>
                    <a:pt x="2585" y="3925"/>
                  </a:cubicBezTo>
                  <a:cubicBezTo>
                    <a:pt x="2545" y="3925"/>
                    <a:pt x="2534" y="4033"/>
                    <a:pt x="2551" y="4056"/>
                  </a:cubicBezTo>
                  <a:cubicBezTo>
                    <a:pt x="2579" y="4102"/>
                    <a:pt x="2528" y="4130"/>
                    <a:pt x="2494" y="4136"/>
                  </a:cubicBezTo>
                  <a:cubicBezTo>
                    <a:pt x="2460" y="4141"/>
                    <a:pt x="2448" y="4158"/>
                    <a:pt x="2420" y="4170"/>
                  </a:cubicBezTo>
                  <a:cubicBezTo>
                    <a:pt x="2352" y="4215"/>
                    <a:pt x="2340" y="4147"/>
                    <a:pt x="2284" y="4136"/>
                  </a:cubicBezTo>
                  <a:cubicBezTo>
                    <a:pt x="2267" y="4124"/>
                    <a:pt x="2261" y="4107"/>
                    <a:pt x="2232" y="4113"/>
                  </a:cubicBezTo>
                  <a:cubicBezTo>
                    <a:pt x="2216" y="4119"/>
                    <a:pt x="2204" y="4113"/>
                    <a:pt x="2187" y="4096"/>
                  </a:cubicBezTo>
                  <a:cubicBezTo>
                    <a:pt x="2153" y="4073"/>
                    <a:pt x="2125" y="4090"/>
                    <a:pt x="2090" y="4051"/>
                  </a:cubicBezTo>
                  <a:cubicBezTo>
                    <a:pt x="2045" y="4005"/>
                    <a:pt x="2017" y="3897"/>
                    <a:pt x="1931" y="3925"/>
                  </a:cubicBezTo>
                  <a:cubicBezTo>
                    <a:pt x="1897" y="3937"/>
                    <a:pt x="1829" y="3925"/>
                    <a:pt x="1806" y="3903"/>
                  </a:cubicBezTo>
                  <a:cubicBezTo>
                    <a:pt x="1789" y="3886"/>
                    <a:pt x="1727" y="3778"/>
                    <a:pt x="1721" y="3755"/>
                  </a:cubicBezTo>
                  <a:cubicBezTo>
                    <a:pt x="1710" y="3755"/>
                    <a:pt x="1698" y="3761"/>
                    <a:pt x="1687" y="3761"/>
                  </a:cubicBezTo>
                  <a:cubicBezTo>
                    <a:pt x="1687" y="3749"/>
                    <a:pt x="1670" y="3715"/>
                    <a:pt x="1659" y="3698"/>
                  </a:cubicBezTo>
                  <a:cubicBezTo>
                    <a:pt x="1636" y="3653"/>
                    <a:pt x="1636" y="3653"/>
                    <a:pt x="1636" y="3653"/>
                  </a:cubicBezTo>
                  <a:cubicBezTo>
                    <a:pt x="1625" y="3624"/>
                    <a:pt x="1602" y="3602"/>
                    <a:pt x="1590" y="3573"/>
                  </a:cubicBezTo>
                  <a:cubicBezTo>
                    <a:pt x="1568" y="3511"/>
                    <a:pt x="1528" y="3460"/>
                    <a:pt x="1505" y="3397"/>
                  </a:cubicBezTo>
                  <a:cubicBezTo>
                    <a:pt x="1494" y="3363"/>
                    <a:pt x="1539" y="3420"/>
                    <a:pt x="1551" y="3420"/>
                  </a:cubicBezTo>
                  <a:cubicBezTo>
                    <a:pt x="1568" y="3420"/>
                    <a:pt x="1579" y="3403"/>
                    <a:pt x="1585" y="3386"/>
                  </a:cubicBezTo>
                  <a:cubicBezTo>
                    <a:pt x="1608" y="3363"/>
                    <a:pt x="1596" y="3329"/>
                    <a:pt x="1562" y="3318"/>
                  </a:cubicBezTo>
                  <a:cubicBezTo>
                    <a:pt x="1511" y="3306"/>
                    <a:pt x="1534" y="3284"/>
                    <a:pt x="1494" y="3266"/>
                  </a:cubicBezTo>
                  <a:cubicBezTo>
                    <a:pt x="1466" y="3249"/>
                    <a:pt x="1437" y="3249"/>
                    <a:pt x="1409" y="3249"/>
                  </a:cubicBezTo>
                  <a:cubicBezTo>
                    <a:pt x="1369" y="3244"/>
                    <a:pt x="1392" y="3204"/>
                    <a:pt x="1380" y="3181"/>
                  </a:cubicBezTo>
                  <a:cubicBezTo>
                    <a:pt x="1363" y="3147"/>
                    <a:pt x="1312" y="3090"/>
                    <a:pt x="1352" y="3073"/>
                  </a:cubicBezTo>
                  <a:cubicBezTo>
                    <a:pt x="1375" y="3062"/>
                    <a:pt x="1392" y="3045"/>
                    <a:pt x="1409" y="3028"/>
                  </a:cubicBezTo>
                  <a:cubicBezTo>
                    <a:pt x="1426" y="3005"/>
                    <a:pt x="1397" y="2999"/>
                    <a:pt x="1386" y="2982"/>
                  </a:cubicBezTo>
                  <a:cubicBezTo>
                    <a:pt x="1375" y="2960"/>
                    <a:pt x="1358" y="2937"/>
                    <a:pt x="1352" y="2914"/>
                  </a:cubicBezTo>
                  <a:cubicBezTo>
                    <a:pt x="1329" y="2852"/>
                    <a:pt x="1329" y="2852"/>
                    <a:pt x="1329" y="2852"/>
                  </a:cubicBezTo>
                  <a:cubicBezTo>
                    <a:pt x="1301" y="2795"/>
                    <a:pt x="1301" y="2795"/>
                    <a:pt x="1301" y="2795"/>
                  </a:cubicBezTo>
                  <a:cubicBezTo>
                    <a:pt x="1272" y="2755"/>
                    <a:pt x="1244" y="2727"/>
                    <a:pt x="1204" y="2698"/>
                  </a:cubicBezTo>
                  <a:cubicBezTo>
                    <a:pt x="1119" y="2636"/>
                    <a:pt x="1028" y="2568"/>
                    <a:pt x="937" y="2528"/>
                  </a:cubicBezTo>
                  <a:cubicBezTo>
                    <a:pt x="892" y="2511"/>
                    <a:pt x="812" y="2454"/>
                    <a:pt x="772" y="2454"/>
                  </a:cubicBezTo>
                  <a:cubicBezTo>
                    <a:pt x="687" y="2431"/>
                    <a:pt x="625" y="2369"/>
                    <a:pt x="534" y="2363"/>
                  </a:cubicBezTo>
                  <a:cubicBezTo>
                    <a:pt x="443" y="2352"/>
                    <a:pt x="352" y="2369"/>
                    <a:pt x="261" y="2386"/>
                  </a:cubicBezTo>
                  <a:cubicBezTo>
                    <a:pt x="233" y="2397"/>
                    <a:pt x="187" y="2426"/>
                    <a:pt x="147" y="2431"/>
                  </a:cubicBezTo>
                  <a:lnTo>
                    <a:pt x="147" y="2431"/>
                  </a:lnTo>
                  <a:cubicBezTo>
                    <a:pt x="142" y="2414"/>
                    <a:pt x="136" y="2392"/>
                    <a:pt x="136" y="2375"/>
                  </a:cubicBezTo>
                  <a:cubicBezTo>
                    <a:pt x="136" y="2369"/>
                    <a:pt x="136" y="2363"/>
                    <a:pt x="136" y="2357"/>
                  </a:cubicBezTo>
                  <a:cubicBezTo>
                    <a:pt x="130" y="2352"/>
                    <a:pt x="119" y="2329"/>
                    <a:pt x="113" y="2323"/>
                  </a:cubicBezTo>
                  <a:cubicBezTo>
                    <a:pt x="102" y="2306"/>
                    <a:pt x="119" y="2272"/>
                    <a:pt x="119" y="2249"/>
                  </a:cubicBezTo>
                  <a:cubicBezTo>
                    <a:pt x="119" y="2215"/>
                    <a:pt x="96" y="2187"/>
                    <a:pt x="96" y="2153"/>
                  </a:cubicBezTo>
                  <a:cubicBezTo>
                    <a:pt x="96" y="2130"/>
                    <a:pt x="108" y="2113"/>
                    <a:pt x="102" y="2090"/>
                  </a:cubicBezTo>
                  <a:cubicBezTo>
                    <a:pt x="96" y="2068"/>
                    <a:pt x="73" y="2073"/>
                    <a:pt x="79" y="2045"/>
                  </a:cubicBezTo>
                  <a:cubicBezTo>
                    <a:pt x="85" y="2022"/>
                    <a:pt x="79" y="2005"/>
                    <a:pt x="73" y="1983"/>
                  </a:cubicBezTo>
                  <a:cubicBezTo>
                    <a:pt x="68" y="1954"/>
                    <a:pt x="68" y="1937"/>
                    <a:pt x="51" y="1914"/>
                  </a:cubicBezTo>
                  <a:cubicBezTo>
                    <a:pt x="39" y="1903"/>
                    <a:pt x="11" y="1869"/>
                    <a:pt x="0" y="1857"/>
                  </a:cubicBezTo>
                  <a:cubicBezTo>
                    <a:pt x="5" y="1840"/>
                    <a:pt x="11" y="1806"/>
                    <a:pt x="22" y="1795"/>
                  </a:cubicBezTo>
                  <a:cubicBezTo>
                    <a:pt x="22" y="1789"/>
                    <a:pt x="28" y="1778"/>
                    <a:pt x="28" y="1767"/>
                  </a:cubicBezTo>
                  <a:cubicBezTo>
                    <a:pt x="17" y="1733"/>
                    <a:pt x="45" y="1744"/>
                    <a:pt x="57" y="1721"/>
                  </a:cubicBezTo>
                  <a:cubicBezTo>
                    <a:pt x="62" y="1704"/>
                    <a:pt x="73" y="1687"/>
                    <a:pt x="79" y="1676"/>
                  </a:cubicBezTo>
                  <a:cubicBezTo>
                    <a:pt x="91" y="1659"/>
                    <a:pt x="96" y="1630"/>
                    <a:pt x="91" y="1608"/>
                  </a:cubicBezTo>
                  <a:cubicBezTo>
                    <a:pt x="96" y="1579"/>
                    <a:pt x="136" y="1556"/>
                    <a:pt x="130" y="1528"/>
                  </a:cubicBezTo>
                  <a:cubicBezTo>
                    <a:pt x="119" y="1494"/>
                    <a:pt x="153" y="1505"/>
                    <a:pt x="164" y="1488"/>
                  </a:cubicBezTo>
                  <a:cubicBezTo>
                    <a:pt x="176" y="1477"/>
                    <a:pt x="187" y="1466"/>
                    <a:pt x="199" y="1454"/>
                  </a:cubicBezTo>
                  <a:cubicBezTo>
                    <a:pt x="250" y="1414"/>
                    <a:pt x="295" y="1375"/>
                    <a:pt x="289" y="1306"/>
                  </a:cubicBezTo>
                  <a:cubicBezTo>
                    <a:pt x="289" y="1284"/>
                    <a:pt x="341" y="1233"/>
                    <a:pt x="335" y="1193"/>
                  </a:cubicBezTo>
                  <a:cubicBezTo>
                    <a:pt x="329" y="1170"/>
                    <a:pt x="312" y="1159"/>
                    <a:pt x="346" y="1153"/>
                  </a:cubicBezTo>
                  <a:cubicBezTo>
                    <a:pt x="369" y="1147"/>
                    <a:pt x="403" y="1130"/>
                    <a:pt x="414" y="1136"/>
                  </a:cubicBezTo>
                  <a:cubicBezTo>
                    <a:pt x="431" y="1147"/>
                    <a:pt x="494" y="1142"/>
                    <a:pt x="483" y="1113"/>
                  </a:cubicBezTo>
                  <a:cubicBezTo>
                    <a:pt x="488" y="1090"/>
                    <a:pt x="483" y="1079"/>
                    <a:pt x="511" y="1074"/>
                  </a:cubicBezTo>
                  <a:cubicBezTo>
                    <a:pt x="522" y="1074"/>
                    <a:pt x="551" y="1085"/>
                    <a:pt x="562" y="1096"/>
                  </a:cubicBezTo>
                  <a:cubicBezTo>
                    <a:pt x="573" y="1102"/>
                    <a:pt x="573" y="1119"/>
                    <a:pt x="596" y="1113"/>
                  </a:cubicBezTo>
                  <a:cubicBezTo>
                    <a:pt x="647" y="1096"/>
                    <a:pt x="653" y="1051"/>
                    <a:pt x="653" y="994"/>
                  </a:cubicBezTo>
                  <a:cubicBezTo>
                    <a:pt x="653" y="971"/>
                    <a:pt x="664" y="977"/>
                    <a:pt x="676" y="966"/>
                  </a:cubicBezTo>
                  <a:cubicBezTo>
                    <a:pt x="698" y="931"/>
                    <a:pt x="676" y="892"/>
                    <a:pt x="687" y="869"/>
                  </a:cubicBezTo>
                  <a:cubicBezTo>
                    <a:pt x="693" y="858"/>
                    <a:pt x="727" y="824"/>
                    <a:pt x="721" y="818"/>
                  </a:cubicBezTo>
                  <a:lnTo>
                    <a:pt x="721" y="818"/>
                  </a:lnTo>
                  <a:cubicBezTo>
                    <a:pt x="772" y="829"/>
                    <a:pt x="772" y="829"/>
                    <a:pt x="772" y="829"/>
                  </a:cubicBezTo>
                  <a:cubicBezTo>
                    <a:pt x="795" y="858"/>
                    <a:pt x="829" y="863"/>
                    <a:pt x="863" y="863"/>
                  </a:cubicBezTo>
                  <a:cubicBezTo>
                    <a:pt x="943" y="869"/>
                    <a:pt x="829" y="914"/>
                    <a:pt x="869" y="960"/>
                  </a:cubicBezTo>
                  <a:cubicBezTo>
                    <a:pt x="880" y="971"/>
                    <a:pt x="903" y="954"/>
                    <a:pt x="920" y="966"/>
                  </a:cubicBezTo>
                  <a:cubicBezTo>
                    <a:pt x="960" y="1005"/>
                    <a:pt x="948" y="994"/>
                    <a:pt x="1011" y="994"/>
                  </a:cubicBezTo>
                  <a:cubicBezTo>
                    <a:pt x="1034" y="994"/>
                    <a:pt x="1068" y="977"/>
                    <a:pt x="1090" y="983"/>
                  </a:cubicBezTo>
                  <a:cubicBezTo>
                    <a:pt x="1102" y="988"/>
                    <a:pt x="1147" y="1028"/>
                    <a:pt x="1147" y="1045"/>
                  </a:cubicBezTo>
                  <a:cubicBezTo>
                    <a:pt x="1147" y="1113"/>
                    <a:pt x="1153" y="1085"/>
                    <a:pt x="1204" y="1096"/>
                  </a:cubicBezTo>
                  <a:cubicBezTo>
                    <a:pt x="1216" y="1102"/>
                    <a:pt x="1284" y="1130"/>
                    <a:pt x="1284" y="1125"/>
                  </a:cubicBezTo>
                  <a:cubicBezTo>
                    <a:pt x="1306" y="1074"/>
                    <a:pt x="1306" y="1074"/>
                    <a:pt x="1306" y="1074"/>
                  </a:cubicBezTo>
                  <a:cubicBezTo>
                    <a:pt x="1318" y="1051"/>
                    <a:pt x="1306" y="1028"/>
                    <a:pt x="1340" y="1051"/>
                  </a:cubicBezTo>
                  <a:cubicBezTo>
                    <a:pt x="1386" y="1079"/>
                    <a:pt x="1403" y="1039"/>
                    <a:pt x="1420" y="1108"/>
                  </a:cubicBezTo>
                  <a:cubicBezTo>
                    <a:pt x="1420" y="1125"/>
                    <a:pt x="1466" y="1170"/>
                    <a:pt x="1482" y="1176"/>
                  </a:cubicBezTo>
                  <a:cubicBezTo>
                    <a:pt x="1505" y="1181"/>
                    <a:pt x="1528" y="1170"/>
                    <a:pt x="1551" y="1187"/>
                  </a:cubicBezTo>
                  <a:cubicBezTo>
                    <a:pt x="1568" y="1198"/>
                    <a:pt x="1579" y="1198"/>
                    <a:pt x="1602" y="1198"/>
                  </a:cubicBezTo>
                  <a:cubicBezTo>
                    <a:pt x="1625" y="1198"/>
                    <a:pt x="1630" y="1233"/>
                    <a:pt x="1653" y="1221"/>
                  </a:cubicBezTo>
                  <a:cubicBezTo>
                    <a:pt x="1681" y="1210"/>
                    <a:pt x="1710" y="1176"/>
                    <a:pt x="1744" y="1164"/>
                  </a:cubicBezTo>
                  <a:cubicBezTo>
                    <a:pt x="1789" y="1153"/>
                    <a:pt x="1840" y="1153"/>
                    <a:pt x="1886" y="1142"/>
                  </a:cubicBezTo>
                  <a:cubicBezTo>
                    <a:pt x="1943" y="1119"/>
                    <a:pt x="1914" y="1108"/>
                    <a:pt x="1948" y="1074"/>
                  </a:cubicBezTo>
                  <a:cubicBezTo>
                    <a:pt x="1994" y="1028"/>
                    <a:pt x="1937" y="1011"/>
                    <a:pt x="1954" y="983"/>
                  </a:cubicBezTo>
                  <a:cubicBezTo>
                    <a:pt x="1971" y="954"/>
                    <a:pt x="2005" y="943"/>
                    <a:pt x="2017" y="914"/>
                  </a:cubicBezTo>
                  <a:cubicBezTo>
                    <a:pt x="2028" y="863"/>
                    <a:pt x="2108" y="875"/>
                    <a:pt x="2142" y="858"/>
                  </a:cubicBezTo>
                  <a:cubicBezTo>
                    <a:pt x="2238" y="801"/>
                    <a:pt x="2272" y="909"/>
                    <a:pt x="2193" y="920"/>
                  </a:cubicBezTo>
                  <a:cubicBezTo>
                    <a:pt x="2164" y="926"/>
                    <a:pt x="2193" y="1000"/>
                    <a:pt x="2210" y="1011"/>
                  </a:cubicBezTo>
                  <a:cubicBezTo>
                    <a:pt x="2244" y="1028"/>
                    <a:pt x="2295" y="943"/>
                    <a:pt x="2329" y="931"/>
                  </a:cubicBezTo>
                  <a:cubicBezTo>
                    <a:pt x="2346" y="931"/>
                    <a:pt x="2357" y="931"/>
                    <a:pt x="2375" y="931"/>
                  </a:cubicBezTo>
                  <a:cubicBezTo>
                    <a:pt x="2386" y="926"/>
                    <a:pt x="2420" y="897"/>
                    <a:pt x="2426" y="886"/>
                  </a:cubicBezTo>
                  <a:cubicBezTo>
                    <a:pt x="2431" y="869"/>
                    <a:pt x="2426" y="863"/>
                    <a:pt x="2426" y="846"/>
                  </a:cubicBezTo>
                  <a:cubicBezTo>
                    <a:pt x="2426" y="829"/>
                    <a:pt x="2448" y="818"/>
                    <a:pt x="2454" y="789"/>
                  </a:cubicBezTo>
                  <a:cubicBezTo>
                    <a:pt x="2454" y="738"/>
                    <a:pt x="2420" y="710"/>
                    <a:pt x="2420" y="670"/>
                  </a:cubicBezTo>
                  <a:cubicBezTo>
                    <a:pt x="2420" y="647"/>
                    <a:pt x="2409" y="647"/>
                    <a:pt x="2397" y="636"/>
                  </a:cubicBezTo>
                  <a:cubicBezTo>
                    <a:pt x="2380" y="625"/>
                    <a:pt x="2403" y="585"/>
                    <a:pt x="2397" y="568"/>
                  </a:cubicBezTo>
                  <a:cubicBezTo>
                    <a:pt x="2397" y="551"/>
                    <a:pt x="2380" y="545"/>
                    <a:pt x="2380" y="528"/>
                  </a:cubicBezTo>
                  <a:cubicBezTo>
                    <a:pt x="2380" y="505"/>
                    <a:pt x="2397" y="460"/>
                    <a:pt x="2414" y="443"/>
                  </a:cubicBezTo>
                  <a:cubicBezTo>
                    <a:pt x="2443" y="409"/>
                    <a:pt x="2477" y="449"/>
                    <a:pt x="2499" y="415"/>
                  </a:cubicBezTo>
                  <a:cubicBezTo>
                    <a:pt x="2522" y="392"/>
                    <a:pt x="2517" y="369"/>
                    <a:pt x="2551" y="346"/>
                  </a:cubicBezTo>
                  <a:cubicBezTo>
                    <a:pt x="2579" y="329"/>
                    <a:pt x="2630" y="216"/>
                    <a:pt x="2653" y="221"/>
                  </a:cubicBezTo>
                  <a:cubicBezTo>
                    <a:pt x="2710" y="238"/>
                    <a:pt x="2704" y="210"/>
                    <a:pt x="2749" y="176"/>
                  </a:cubicBezTo>
                  <a:cubicBezTo>
                    <a:pt x="2778" y="159"/>
                    <a:pt x="2801" y="119"/>
                    <a:pt x="2829" y="108"/>
                  </a:cubicBezTo>
                  <a:cubicBezTo>
                    <a:pt x="2846" y="96"/>
                    <a:pt x="2875" y="108"/>
                    <a:pt x="2875" y="74"/>
                  </a:cubicBezTo>
                  <a:cubicBezTo>
                    <a:pt x="2875" y="5"/>
                    <a:pt x="2863" y="28"/>
                    <a:pt x="2920" y="17"/>
                  </a:cubicBezTo>
                  <a:cubicBezTo>
                    <a:pt x="2971" y="11"/>
                    <a:pt x="2960" y="45"/>
                    <a:pt x="3022" y="5"/>
                  </a:cubicBezTo>
                  <a:cubicBezTo>
                    <a:pt x="3073" y="0"/>
                    <a:pt x="3073" y="0"/>
                    <a:pt x="3073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7" name="Freeform 163">
              <a:extLst>
                <a:ext uri="{FF2B5EF4-FFF2-40B4-BE49-F238E27FC236}">
                  <a16:creationId xmlns:a16="http://schemas.microsoft.com/office/drawing/2014/main" id="{0D2CE0A3-9F29-0646-82CD-C7BEE628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4696" y="7231882"/>
              <a:ext cx="2638446" cy="1586221"/>
            </a:xfrm>
            <a:custGeom>
              <a:avLst/>
              <a:gdLst>
                <a:gd name="T0" fmla="*/ 3528 w 3813"/>
                <a:gd name="T1" fmla="*/ 6 h 2295"/>
                <a:gd name="T2" fmla="*/ 3210 w 3813"/>
                <a:gd name="T3" fmla="*/ 62 h 2295"/>
                <a:gd name="T4" fmla="*/ 3216 w 3813"/>
                <a:gd name="T5" fmla="*/ 142 h 2295"/>
                <a:gd name="T6" fmla="*/ 3312 w 3813"/>
                <a:gd name="T7" fmla="*/ 267 h 2295"/>
                <a:gd name="T8" fmla="*/ 3653 w 3813"/>
                <a:gd name="T9" fmla="*/ 392 h 2295"/>
                <a:gd name="T10" fmla="*/ 3750 w 3813"/>
                <a:gd name="T11" fmla="*/ 136 h 2295"/>
                <a:gd name="T12" fmla="*/ 3580 w 3813"/>
                <a:gd name="T13" fmla="*/ 45 h 2295"/>
                <a:gd name="T14" fmla="*/ 3528 w 3813"/>
                <a:gd name="T15" fmla="*/ 6 h 2295"/>
                <a:gd name="T16" fmla="*/ 1784 w 3813"/>
                <a:gd name="T17" fmla="*/ 494 h 2295"/>
                <a:gd name="T18" fmla="*/ 1637 w 3813"/>
                <a:gd name="T19" fmla="*/ 619 h 2295"/>
                <a:gd name="T20" fmla="*/ 1443 w 3813"/>
                <a:gd name="T21" fmla="*/ 761 h 2295"/>
                <a:gd name="T22" fmla="*/ 1477 w 3813"/>
                <a:gd name="T23" fmla="*/ 897 h 2295"/>
                <a:gd name="T24" fmla="*/ 1534 w 3813"/>
                <a:gd name="T25" fmla="*/ 936 h 2295"/>
                <a:gd name="T26" fmla="*/ 1676 w 3813"/>
                <a:gd name="T27" fmla="*/ 885 h 2295"/>
                <a:gd name="T28" fmla="*/ 1722 w 3813"/>
                <a:gd name="T29" fmla="*/ 857 h 2295"/>
                <a:gd name="T30" fmla="*/ 1761 w 3813"/>
                <a:gd name="T31" fmla="*/ 829 h 2295"/>
                <a:gd name="T32" fmla="*/ 1869 w 3813"/>
                <a:gd name="T33" fmla="*/ 982 h 2295"/>
                <a:gd name="T34" fmla="*/ 1938 w 3813"/>
                <a:gd name="T35" fmla="*/ 1141 h 2295"/>
                <a:gd name="T36" fmla="*/ 2102 w 3813"/>
                <a:gd name="T37" fmla="*/ 1158 h 2295"/>
                <a:gd name="T38" fmla="*/ 2199 w 3813"/>
                <a:gd name="T39" fmla="*/ 1226 h 2295"/>
                <a:gd name="T40" fmla="*/ 2364 w 3813"/>
                <a:gd name="T41" fmla="*/ 1237 h 2295"/>
                <a:gd name="T42" fmla="*/ 2466 w 3813"/>
                <a:gd name="T43" fmla="*/ 1164 h 2295"/>
                <a:gd name="T44" fmla="*/ 2625 w 3813"/>
                <a:gd name="T45" fmla="*/ 874 h 2295"/>
                <a:gd name="T46" fmla="*/ 2693 w 3813"/>
                <a:gd name="T47" fmla="*/ 761 h 2295"/>
                <a:gd name="T48" fmla="*/ 2779 w 3813"/>
                <a:gd name="T49" fmla="*/ 574 h 2295"/>
                <a:gd name="T50" fmla="*/ 2563 w 3813"/>
                <a:gd name="T51" fmla="*/ 551 h 2295"/>
                <a:gd name="T52" fmla="*/ 2369 w 3813"/>
                <a:gd name="T53" fmla="*/ 460 h 2295"/>
                <a:gd name="T54" fmla="*/ 2432 w 3813"/>
                <a:gd name="T55" fmla="*/ 363 h 2295"/>
                <a:gd name="T56" fmla="*/ 2364 w 3813"/>
                <a:gd name="T57" fmla="*/ 352 h 2295"/>
                <a:gd name="T58" fmla="*/ 2392 w 3813"/>
                <a:gd name="T59" fmla="*/ 261 h 2295"/>
                <a:gd name="T60" fmla="*/ 2375 w 3813"/>
                <a:gd name="T61" fmla="*/ 221 h 2295"/>
                <a:gd name="T62" fmla="*/ 2199 w 3813"/>
                <a:gd name="T63" fmla="*/ 278 h 2295"/>
                <a:gd name="T64" fmla="*/ 2046 w 3813"/>
                <a:gd name="T65" fmla="*/ 329 h 2295"/>
                <a:gd name="T66" fmla="*/ 1932 w 3813"/>
                <a:gd name="T67" fmla="*/ 381 h 2295"/>
                <a:gd name="T68" fmla="*/ 1784 w 3813"/>
                <a:gd name="T69" fmla="*/ 494 h 2295"/>
                <a:gd name="T70" fmla="*/ 239 w 3813"/>
                <a:gd name="T71" fmla="*/ 1919 h 2295"/>
                <a:gd name="T72" fmla="*/ 426 w 3813"/>
                <a:gd name="T73" fmla="*/ 1749 h 2295"/>
                <a:gd name="T74" fmla="*/ 472 w 3813"/>
                <a:gd name="T75" fmla="*/ 1618 h 2295"/>
                <a:gd name="T76" fmla="*/ 404 w 3813"/>
                <a:gd name="T77" fmla="*/ 1550 h 2295"/>
                <a:gd name="T78" fmla="*/ 244 w 3813"/>
                <a:gd name="T79" fmla="*/ 1612 h 2295"/>
                <a:gd name="T80" fmla="*/ 108 w 3813"/>
                <a:gd name="T81" fmla="*/ 1749 h 2295"/>
                <a:gd name="T82" fmla="*/ 34 w 3813"/>
                <a:gd name="T83" fmla="*/ 1834 h 2295"/>
                <a:gd name="T84" fmla="*/ 74 w 3813"/>
                <a:gd name="T85" fmla="*/ 1914 h 2295"/>
                <a:gd name="T86" fmla="*/ 171 w 3813"/>
                <a:gd name="T87" fmla="*/ 1942 h 2295"/>
                <a:gd name="T88" fmla="*/ 216 w 3813"/>
                <a:gd name="T89" fmla="*/ 1982 h 2295"/>
                <a:gd name="T90" fmla="*/ 256 w 3813"/>
                <a:gd name="T91" fmla="*/ 1987 h 2295"/>
                <a:gd name="T92" fmla="*/ 239 w 3813"/>
                <a:gd name="T93" fmla="*/ 1919 h 2295"/>
                <a:gd name="T94" fmla="*/ 392 w 3813"/>
                <a:gd name="T95" fmla="*/ 2243 h 2295"/>
                <a:gd name="T96" fmla="*/ 313 w 3813"/>
                <a:gd name="T97" fmla="*/ 2175 h 2295"/>
                <a:gd name="T98" fmla="*/ 228 w 3813"/>
                <a:gd name="T99" fmla="*/ 2175 h 2295"/>
                <a:gd name="T100" fmla="*/ 233 w 3813"/>
                <a:gd name="T101" fmla="*/ 2294 h 2295"/>
                <a:gd name="T102" fmla="*/ 284 w 3813"/>
                <a:gd name="T103" fmla="*/ 2232 h 2295"/>
                <a:gd name="T104" fmla="*/ 409 w 3813"/>
                <a:gd name="T105" fmla="*/ 2277 h 2295"/>
                <a:gd name="T106" fmla="*/ 455 w 3813"/>
                <a:gd name="T107" fmla="*/ 2271 h 2295"/>
                <a:gd name="T108" fmla="*/ 421 w 3813"/>
                <a:gd name="T109" fmla="*/ 2237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3" h="2295">
                  <a:moveTo>
                    <a:pt x="3528" y="6"/>
                  </a:moveTo>
                  <a:lnTo>
                    <a:pt x="3528" y="6"/>
                  </a:lnTo>
                  <a:cubicBezTo>
                    <a:pt x="3500" y="62"/>
                    <a:pt x="3477" y="34"/>
                    <a:pt x="3415" y="45"/>
                  </a:cubicBezTo>
                  <a:cubicBezTo>
                    <a:pt x="3364" y="51"/>
                    <a:pt x="3256" y="34"/>
                    <a:pt x="3210" y="62"/>
                  </a:cubicBezTo>
                  <a:cubicBezTo>
                    <a:pt x="3199" y="62"/>
                    <a:pt x="3176" y="102"/>
                    <a:pt x="3176" y="108"/>
                  </a:cubicBezTo>
                  <a:cubicBezTo>
                    <a:pt x="3159" y="153"/>
                    <a:pt x="3188" y="142"/>
                    <a:pt x="3216" y="142"/>
                  </a:cubicBezTo>
                  <a:cubicBezTo>
                    <a:pt x="3216" y="176"/>
                    <a:pt x="3216" y="221"/>
                    <a:pt x="3205" y="256"/>
                  </a:cubicBezTo>
                  <a:cubicBezTo>
                    <a:pt x="3199" y="284"/>
                    <a:pt x="3296" y="273"/>
                    <a:pt x="3312" y="267"/>
                  </a:cubicBezTo>
                  <a:cubicBezTo>
                    <a:pt x="3358" y="261"/>
                    <a:pt x="3398" y="244"/>
                    <a:pt x="3443" y="267"/>
                  </a:cubicBezTo>
                  <a:cubicBezTo>
                    <a:pt x="3517" y="301"/>
                    <a:pt x="3580" y="363"/>
                    <a:pt x="3653" y="392"/>
                  </a:cubicBezTo>
                  <a:cubicBezTo>
                    <a:pt x="3744" y="437"/>
                    <a:pt x="3812" y="494"/>
                    <a:pt x="3807" y="347"/>
                  </a:cubicBezTo>
                  <a:cubicBezTo>
                    <a:pt x="3801" y="273"/>
                    <a:pt x="3767" y="199"/>
                    <a:pt x="3750" y="136"/>
                  </a:cubicBezTo>
                  <a:cubicBezTo>
                    <a:pt x="3710" y="136"/>
                    <a:pt x="3642" y="102"/>
                    <a:pt x="3636" y="68"/>
                  </a:cubicBezTo>
                  <a:cubicBezTo>
                    <a:pt x="3625" y="17"/>
                    <a:pt x="3614" y="23"/>
                    <a:pt x="3580" y="45"/>
                  </a:cubicBezTo>
                  <a:cubicBezTo>
                    <a:pt x="3528" y="68"/>
                    <a:pt x="3562" y="11"/>
                    <a:pt x="3540" y="0"/>
                  </a:cubicBezTo>
                  <a:cubicBezTo>
                    <a:pt x="3528" y="6"/>
                    <a:pt x="3528" y="6"/>
                    <a:pt x="3528" y="6"/>
                  </a:cubicBezTo>
                  <a:close/>
                  <a:moveTo>
                    <a:pt x="1784" y="494"/>
                  </a:moveTo>
                  <a:lnTo>
                    <a:pt x="1784" y="494"/>
                  </a:lnTo>
                  <a:cubicBezTo>
                    <a:pt x="1756" y="517"/>
                    <a:pt x="1722" y="568"/>
                    <a:pt x="1693" y="596"/>
                  </a:cubicBezTo>
                  <a:cubicBezTo>
                    <a:pt x="1676" y="608"/>
                    <a:pt x="1659" y="613"/>
                    <a:pt x="1637" y="619"/>
                  </a:cubicBezTo>
                  <a:cubicBezTo>
                    <a:pt x="1602" y="625"/>
                    <a:pt x="1563" y="670"/>
                    <a:pt x="1534" y="693"/>
                  </a:cubicBezTo>
                  <a:cubicBezTo>
                    <a:pt x="1443" y="761"/>
                    <a:pt x="1443" y="761"/>
                    <a:pt x="1443" y="761"/>
                  </a:cubicBezTo>
                  <a:cubicBezTo>
                    <a:pt x="1375" y="801"/>
                    <a:pt x="1375" y="801"/>
                    <a:pt x="1375" y="801"/>
                  </a:cubicBezTo>
                  <a:cubicBezTo>
                    <a:pt x="1364" y="807"/>
                    <a:pt x="1455" y="897"/>
                    <a:pt x="1477" y="897"/>
                  </a:cubicBezTo>
                  <a:cubicBezTo>
                    <a:pt x="1489" y="897"/>
                    <a:pt x="1534" y="891"/>
                    <a:pt x="1546" y="902"/>
                  </a:cubicBezTo>
                  <a:cubicBezTo>
                    <a:pt x="1546" y="902"/>
                    <a:pt x="1534" y="925"/>
                    <a:pt x="1534" y="936"/>
                  </a:cubicBezTo>
                  <a:cubicBezTo>
                    <a:pt x="1540" y="965"/>
                    <a:pt x="1614" y="1021"/>
                    <a:pt x="1631" y="970"/>
                  </a:cubicBezTo>
                  <a:cubicBezTo>
                    <a:pt x="1642" y="948"/>
                    <a:pt x="1653" y="897"/>
                    <a:pt x="1676" y="885"/>
                  </a:cubicBezTo>
                  <a:cubicBezTo>
                    <a:pt x="1688" y="879"/>
                    <a:pt x="1693" y="885"/>
                    <a:pt x="1705" y="879"/>
                  </a:cubicBezTo>
                  <a:cubicBezTo>
                    <a:pt x="1710" y="879"/>
                    <a:pt x="1716" y="857"/>
                    <a:pt x="1722" y="857"/>
                  </a:cubicBezTo>
                  <a:cubicBezTo>
                    <a:pt x="1722" y="852"/>
                    <a:pt x="1739" y="868"/>
                    <a:pt x="1744" y="862"/>
                  </a:cubicBezTo>
                  <a:cubicBezTo>
                    <a:pt x="1750" y="852"/>
                    <a:pt x="1756" y="835"/>
                    <a:pt x="1761" y="829"/>
                  </a:cubicBezTo>
                  <a:cubicBezTo>
                    <a:pt x="1790" y="824"/>
                    <a:pt x="1858" y="879"/>
                    <a:pt x="1875" y="897"/>
                  </a:cubicBezTo>
                  <a:cubicBezTo>
                    <a:pt x="1903" y="919"/>
                    <a:pt x="1869" y="953"/>
                    <a:pt x="1869" y="982"/>
                  </a:cubicBezTo>
                  <a:cubicBezTo>
                    <a:pt x="1869" y="1005"/>
                    <a:pt x="1903" y="1016"/>
                    <a:pt x="1892" y="1044"/>
                  </a:cubicBezTo>
                  <a:cubicBezTo>
                    <a:pt x="1881" y="1078"/>
                    <a:pt x="1909" y="1118"/>
                    <a:pt x="1938" y="1141"/>
                  </a:cubicBezTo>
                  <a:cubicBezTo>
                    <a:pt x="1966" y="1169"/>
                    <a:pt x="2023" y="1158"/>
                    <a:pt x="2063" y="1158"/>
                  </a:cubicBezTo>
                  <a:cubicBezTo>
                    <a:pt x="2085" y="1158"/>
                    <a:pt x="2085" y="1169"/>
                    <a:pt x="2102" y="1158"/>
                  </a:cubicBezTo>
                  <a:cubicBezTo>
                    <a:pt x="2137" y="1147"/>
                    <a:pt x="2142" y="1141"/>
                    <a:pt x="2171" y="1169"/>
                  </a:cubicBezTo>
                  <a:cubicBezTo>
                    <a:pt x="2188" y="1186"/>
                    <a:pt x="2171" y="1220"/>
                    <a:pt x="2199" y="1226"/>
                  </a:cubicBezTo>
                  <a:cubicBezTo>
                    <a:pt x="2222" y="1232"/>
                    <a:pt x="2250" y="1294"/>
                    <a:pt x="2273" y="1311"/>
                  </a:cubicBezTo>
                  <a:cubicBezTo>
                    <a:pt x="2290" y="1323"/>
                    <a:pt x="2347" y="1249"/>
                    <a:pt x="2364" y="1237"/>
                  </a:cubicBezTo>
                  <a:cubicBezTo>
                    <a:pt x="2375" y="1226"/>
                    <a:pt x="2432" y="1203"/>
                    <a:pt x="2432" y="1198"/>
                  </a:cubicBezTo>
                  <a:cubicBezTo>
                    <a:pt x="2438" y="1175"/>
                    <a:pt x="2443" y="1169"/>
                    <a:pt x="2466" y="1164"/>
                  </a:cubicBezTo>
                  <a:cubicBezTo>
                    <a:pt x="2529" y="1141"/>
                    <a:pt x="2534" y="1039"/>
                    <a:pt x="2551" y="987"/>
                  </a:cubicBezTo>
                  <a:cubicBezTo>
                    <a:pt x="2574" y="953"/>
                    <a:pt x="2591" y="897"/>
                    <a:pt x="2625" y="874"/>
                  </a:cubicBezTo>
                  <a:cubicBezTo>
                    <a:pt x="2648" y="852"/>
                    <a:pt x="2665" y="829"/>
                    <a:pt x="2688" y="818"/>
                  </a:cubicBezTo>
                  <a:cubicBezTo>
                    <a:pt x="2722" y="801"/>
                    <a:pt x="2676" y="790"/>
                    <a:pt x="2693" y="761"/>
                  </a:cubicBezTo>
                  <a:cubicBezTo>
                    <a:pt x="2705" y="727"/>
                    <a:pt x="2767" y="710"/>
                    <a:pt x="2767" y="659"/>
                  </a:cubicBezTo>
                  <a:cubicBezTo>
                    <a:pt x="2767" y="636"/>
                    <a:pt x="2790" y="585"/>
                    <a:pt x="2779" y="574"/>
                  </a:cubicBezTo>
                  <a:cubicBezTo>
                    <a:pt x="2739" y="540"/>
                    <a:pt x="2676" y="494"/>
                    <a:pt x="2619" y="483"/>
                  </a:cubicBezTo>
                  <a:cubicBezTo>
                    <a:pt x="2614" y="483"/>
                    <a:pt x="2580" y="540"/>
                    <a:pt x="2563" y="551"/>
                  </a:cubicBezTo>
                  <a:cubicBezTo>
                    <a:pt x="2517" y="585"/>
                    <a:pt x="2466" y="562"/>
                    <a:pt x="2426" y="534"/>
                  </a:cubicBezTo>
                  <a:cubicBezTo>
                    <a:pt x="2421" y="517"/>
                    <a:pt x="2387" y="471"/>
                    <a:pt x="2369" y="460"/>
                  </a:cubicBezTo>
                  <a:cubicBezTo>
                    <a:pt x="2324" y="420"/>
                    <a:pt x="2403" y="420"/>
                    <a:pt x="2426" y="403"/>
                  </a:cubicBezTo>
                  <a:cubicBezTo>
                    <a:pt x="2443" y="386"/>
                    <a:pt x="2443" y="375"/>
                    <a:pt x="2432" y="363"/>
                  </a:cubicBezTo>
                  <a:cubicBezTo>
                    <a:pt x="2421" y="347"/>
                    <a:pt x="2443" y="335"/>
                    <a:pt x="2443" y="318"/>
                  </a:cubicBezTo>
                  <a:cubicBezTo>
                    <a:pt x="2438" y="318"/>
                    <a:pt x="2375" y="347"/>
                    <a:pt x="2364" y="352"/>
                  </a:cubicBezTo>
                  <a:cubicBezTo>
                    <a:pt x="2347" y="352"/>
                    <a:pt x="2324" y="358"/>
                    <a:pt x="2324" y="335"/>
                  </a:cubicBezTo>
                  <a:cubicBezTo>
                    <a:pt x="2324" y="290"/>
                    <a:pt x="2352" y="273"/>
                    <a:pt x="2392" y="261"/>
                  </a:cubicBezTo>
                  <a:cubicBezTo>
                    <a:pt x="2409" y="250"/>
                    <a:pt x="2477" y="227"/>
                    <a:pt x="2477" y="204"/>
                  </a:cubicBezTo>
                  <a:cubicBezTo>
                    <a:pt x="2443" y="204"/>
                    <a:pt x="2403" y="199"/>
                    <a:pt x="2375" y="221"/>
                  </a:cubicBezTo>
                  <a:cubicBezTo>
                    <a:pt x="2330" y="267"/>
                    <a:pt x="2295" y="239"/>
                    <a:pt x="2244" y="244"/>
                  </a:cubicBezTo>
                  <a:cubicBezTo>
                    <a:pt x="2216" y="250"/>
                    <a:pt x="2216" y="267"/>
                    <a:pt x="2199" y="278"/>
                  </a:cubicBezTo>
                  <a:cubicBezTo>
                    <a:pt x="2176" y="290"/>
                    <a:pt x="2148" y="284"/>
                    <a:pt x="2125" y="284"/>
                  </a:cubicBezTo>
                  <a:cubicBezTo>
                    <a:pt x="2097" y="301"/>
                    <a:pt x="2068" y="312"/>
                    <a:pt x="2046" y="329"/>
                  </a:cubicBezTo>
                  <a:cubicBezTo>
                    <a:pt x="2023" y="347"/>
                    <a:pt x="2000" y="358"/>
                    <a:pt x="1972" y="358"/>
                  </a:cubicBezTo>
                  <a:cubicBezTo>
                    <a:pt x="1955" y="358"/>
                    <a:pt x="1943" y="363"/>
                    <a:pt x="1932" y="381"/>
                  </a:cubicBezTo>
                  <a:cubicBezTo>
                    <a:pt x="1903" y="420"/>
                    <a:pt x="1830" y="420"/>
                    <a:pt x="1801" y="471"/>
                  </a:cubicBezTo>
                  <a:cubicBezTo>
                    <a:pt x="1784" y="494"/>
                    <a:pt x="1784" y="494"/>
                    <a:pt x="1784" y="494"/>
                  </a:cubicBezTo>
                  <a:close/>
                  <a:moveTo>
                    <a:pt x="239" y="1919"/>
                  </a:moveTo>
                  <a:lnTo>
                    <a:pt x="239" y="1919"/>
                  </a:lnTo>
                  <a:cubicBezTo>
                    <a:pt x="233" y="1879"/>
                    <a:pt x="381" y="1857"/>
                    <a:pt x="398" y="1800"/>
                  </a:cubicBezTo>
                  <a:cubicBezTo>
                    <a:pt x="409" y="1766"/>
                    <a:pt x="392" y="1754"/>
                    <a:pt x="426" y="1749"/>
                  </a:cubicBezTo>
                  <a:cubicBezTo>
                    <a:pt x="472" y="1737"/>
                    <a:pt x="460" y="1692"/>
                    <a:pt x="494" y="1680"/>
                  </a:cubicBezTo>
                  <a:cubicBezTo>
                    <a:pt x="483" y="1664"/>
                    <a:pt x="466" y="1646"/>
                    <a:pt x="472" y="1618"/>
                  </a:cubicBezTo>
                  <a:cubicBezTo>
                    <a:pt x="472" y="1578"/>
                    <a:pt x="494" y="1578"/>
                    <a:pt x="438" y="1578"/>
                  </a:cubicBezTo>
                  <a:cubicBezTo>
                    <a:pt x="404" y="1578"/>
                    <a:pt x="421" y="1561"/>
                    <a:pt x="404" y="1550"/>
                  </a:cubicBezTo>
                  <a:cubicBezTo>
                    <a:pt x="404" y="1544"/>
                    <a:pt x="364" y="1578"/>
                    <a:pt x="341" y="1578"/>
                  </a:cubicBezTo>
                  <a:cubicBezTo>
                    <a:pt x="313" y="1578"/>
                    <a:pt x="273" y="1595"/>
                    <a:pt x="244" y="1612"/>
                  </a:cubicBezTo>
                  <a:cubicBezTo>
                    <a:pt x="228" y="1629"/>
                    <a:pt x="216" y="1624"/>
                    <a:pt x="193" y="1624"/>
                  </a:cubicBezTo>
                  <a:cubicBezTo>
                    <a:pt x="171" y="1624"/>
                    <a:pt x="80" y="1732"/>
                    <a:pt x="108" y="1749"/>
                  </a:cubicBezTo>
                  <a:cubicBezTo>
                    <a:pt x="154" y="1783"/>
                    <a:pt x="125" y="1788"/>
                    <a:pt x="85" y="1788"/>
                  </a:cubicBezTo>
                  <a:cubicBezTo>
                    <a:pt x="0" y="1788"/>
                    <a:pt x="46" y="1783"/>
                    <a:pt x="34" y="1834"/>
                  </a:cubicBezTo>
                  <a:cubicBezTo>
                    <a:pt x="34" y="1857"/>
                    <a:pt x="23" y="1874"/>
                    <a:pt x="23" y="1896"/>
                  </a:cubicBezTo>
                  <a:cubicBezTo>
                    <a:pt x="23" y="1936"/>
                    <a:pt x="57" y="1959"/>
                    <a:pt x="74" y="1914"/>
                  </a:cubicBezTo>
                  <a:cubicBezTo>
                    <a:pt x="91" y="1919"/>
                    <a:pt x="91" y="1919"/>
                    <a:pt x="91" y="1919"/>
                  </a:cubicBezTo>
                  <a:cubicBezTo>
                    <a:pt x="108" y="1925"/>
                    <a:pt x="159" y="1942"/>
                    <a:pt x="171" y="1942"/>
                  </a:cubicBezTo>
                  <a:cubicBezTo>
                    <a:pt x="182" y="1942"/>
                    <a:pt x="188" y="1953"/>
                    <a:pt x="188" y="1959"/>
                  </a:cubicBezTo>
                  <a:cubicBezTo>
                    <a:pt x="193" y="1970"/>
                    <a:pt x="205" y="1982"/>
                    <a:pt x="216" y="1982"/>
                  </a:cubicBezTo>
                  <a:cubicBezTo>
                    <a:pt x="222" y="1982"/>
                    <a:pt x="233" y="1982"/>
                    <a:pt x="239" y="1987"/>
                  </a:cubicBezTo>
                  <a:cubicBezTo>
                    <a:pt x="244" y="1987"/>
                    <a:pt x="250" y="1993"/>
                    <a:pt x="256" y="1987"/>
                  </a:cubicBezTo>
                  <a:cubicBezTo>
                    <a:pt x="262" y="1970"/>
                    <a:pt x="239" y="1948"/>
                    <a:pt x="239" y="1925"/>
                  </a:cubicBezTo>
                  <a:cubicBezTo>
                    <a:pt x="239" y="1919"/>
                    <a:pt x="239" y="1919"/>
                    <a:pt x="239" y="1919"/>
                  </a:cubicBezTo>
                  <a:close/>
                  <a:moveTo>
                    <a:pt x="392" y="2243"/>
                  </a:moveTo>
                  <a:lnTo>
                    <a:pt x="392" y="2243"/>
                  </a:lnTo>
                  <a:cubicBezTo>
                    <a:pt x="381" y="2243"/>
                    <a:pt x="364" y="2226"/>
                    <a:pt x="352" y="2220"/>
                  </a:cubicBezTo>
                  <a:cubicBezTo>
                    <a:pt x="347" y="2215"/>
                    <a:pt x="318" y="2180"/>
                    <a:pt x="313" y="2175"/>
                  </a:cubicBezTo>
                  <a:cubicBezTo>
                    <a:pt x="301" y="2175"/>
                    <a:pt x="290" y="2180"/>
                    <a:pt x="273" y="2175"/>
                  </a:cubicBezTo>
                  <a:cubicBezTo>
                    <a:pt x="262" y="2175"/>
                    <a:pt x="239" y="2169"/>
                    <a:pt x="228" y="2175"/>
                  </a:cubicBezTo>
                  <a:cubicBezTo>
                    <a:pt x="222" y="2192"/>
                    <a:pt x="228" y="2220"/>
                    <a:pt x="228" y="2237"/>
                  </a:cubicBezTo>
                  <a:cubicBezTo>
                    <a:pt x="228" y="2254"/>
                    <a:pt x="228" y="2277"/>
                    <a:pt x="233" y="2294"/>
                  </a:cubicBezTo>
                  <a:lnTo>
                    <a:pt x="233" y="2294"/>
                  </a:lnTo>
                  <a:cubicBezTo>
                    <a:pt x="239" y="2294"/>
                    <a:pt x="273" y="2243"/>
                    <a:pt x="284" y="2232"/>
                  </a:cubicBezTo>
                  <a:cubicBezTo>
                    <a:pt x="313" y="2215"/>
                    <a:pt x="352" y="2232"/>
                    <a:pt x="375" y="2254"/>
                  </a:cubicBezTo>
                  <a:cubicBezTo>
                    <a:pt x="387" y="2266"/>
                    <a:pt x="398" y="2277"/>
                    <a:pt x="409" y="2277"/>
                  </a:cubicBezTo>
                  <a:cubicBezTo>
                    <a:pt x="415" y="2277"/>
                    <a:pt x="449" y="2277"/>
                    <a:pt x="449" y="2271"/>
                  </a:cubicBezTo>
                  <a:lnTo>
                    <a:pt x="455" y="2271"/>
                  </a:lnTo>
                  <a:cubicBezTo>
                    <a:pt x="455" y="2260"/>
                    <a:pt x="466" y="2237"/>
                    <a:pt x="455" y="2226"/>
                  </a:cubicBezTo>
                  <a:cubicBezTo>
                    <a:pt x="449" y="2215"/>
                    <a:pt x="426" y="2232"/>
                    <a:pt x="421" y="2237"/>
                  </a:cubicBezTo>
                  <a:lnTo>
                    <a:pt x="392" y="2243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164">
              <a:extLst>
                <a:ext uri="{FF2B5EF4-FFF2-40B4-BE49-F238E27FC236}">
                  <a16:creationId xmlns:a16="http://schemas.microsoft.com/office/drawing/2014/main" id="{343AA1FB-DADE-BD4C-AD79-22D2940B6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8784" y="10956453"/>
              <a:ext cx="4029348" cy="1665532"/>
            </a:xfrm>
            <a:custGeom>
              <a:avLst/>
              <a:gdLst>
                <a:gd name="T0" fmla="*/ 5716 w 5825"/>
                <a:gd name="T1" fmla="*/ 5 h 2409"/>
                <a:gd name="T2" fmla="*/ 5699 w 5825"/>
                <a:gd name="T3" fmla="*/ 28 h 2409"/>
                <a:gd name="T4" fmla="*/ 5699 w 5825"/>
                <a:gd name="T5" fmla="*/ 267 h 2409"/>
                <a:gd name="T6" fmla="*/ 5744 w 5825"/>
                <a:gd name="T7" fmla="*/ 210 h 2409"/>
                <a:gd name="T8" fmla="*/ 5710 w 5825"/>
                <a:gd name="T9" fmla="*/ 210 h 2409"/>
                <a:gd name="T10" fmla="*/ 5681 w 5825"/>
                <a:gd name="T11" fmla="*/ 267 h 2409"/>
                <a:gd name="T12" fmla="*/ 5806 w 5825"/>
                <a:gd name="T13" fmla="*/ 284 h 2409"/>
                <a:gd name="T14" fmla="*/ 5778 w 5825"/>
                <a:gd name="T15" fmla="*/ 494 h 2409"/>
                <a:gd name="T16" fmla="*/ 5608 w 5825"/>
                <a:gd name="T17" fmla="*/ 653 h 2409"/>
                <a:gd name="T18" fmla="*/ 5375 w 5825"/>
                <a:gd name="T19" fmla="*/ 801 h 2409"/>
                <a:gd name="T20" fmla="*/ 5318 w 5825"/>
                <a:gd name="T21" fmla="*/ 647 h 2409"/>
                <a:gd name="T22" fmla="*/ 5761 w 5825"/>
                <a:gd name="T23" fmla="*/ 261 h 2409"/>
                <a:gd name="T24" fmla="*/ 5301 w 5825"/>
                <a:gd name="T25" fmla="*/ 1039 h 2409"/>
                <a:gd name="T26" fmla="*/ 5301 w 5825"/>
                <a:gd name="T27" fmla="*/ 1261 h 2409"/>
                <a:gd name="T28" fmla="*/ 5136 w 5825"/>
                <a:gd name="T29" fmla="*/ 1659 h 2409"/>
                <a:gd name="T30" fmla="*/ 4591 w 5825"/>
                <a:gd name="T31" fmla="*/ 1880 h 2409"/>
                <a:gd name="T32" fmla="*/ 4858 w 5825"/>
                <a:gd name="T33" fmla="*/ 1545 h 2409"/>
                <a:gd name="T34" fmla="*/ 5000 w 5825"/>
                <a:gd name="T35" fmla="*/ 1306 h 2409"/>
                <a:gd name="T36" fmla="*/ 5238 w 5825"/>
                <a:gd name="T37" fmla="*/ 931 h 2409"/>
                <a:gd name="T38" fmla="*/ 5301 w 5825"/>
                <a:gd name="T39" fmla="*/ 1039 h 2409"/>
                <a:gd name="T40" fmla="*/ 3375 w 5825"/>
                <a:gd name="T41" fmla="*/ 2210 h 2409"/>
                <a:gd name="T42" fmla="*/ 3420 w 5825"/>
                <a:gd name="T43" fmla="*/ 1999 h 2409"/>
                <a:gd name="T44" fmla="*/ 3369 w 5825"/>
                <a:gd name="T45" fmla="*/ 1749 h 2409"/>
                <a:gd name="T46" fmla="*/ 3096 w 5825"/>
                <a:gd name="T47" fmla="*/ 1744 h 2409"/>
                <a:gd name="T48" fmla="*/ 2858 w 5825"/>
                <a:gd name="T49" fmla="*/ 2028 h 2409"/>
                <a:gd name="T50" fmla="*/ 2960 w 5825"/>
                <a:gd name="T51" fmla="*/ 2232 h 2409"/>
                <a:gd name="T52" fmla="*/ 3307 w 5825"/>
                <a:gd name="T53" fmla="*/ 2261 h 2409"/>
                <a:gd name="T54" fmla="*/ 1863 w 5825"/>
                <a:gd name="T55" fmla="*/ 1420 h 2409"/>
                <a:gd name="T56" fmla="*/ 1545 w 5825"/>
                <a:gd name="T57" fmla="*/ 1499 h 2409"/>
                <a:gd name="T58" fmla="*/ 1727 w 5825"/>
                <a:gd name="T59" fmla="*/ 1823 h 2409"/>
                <a:gd name="T60" fmla="*/ 1875 w 5825"/>
                <a:gd name="T61" fmla="*/ 1954 h 2409"/>
                <a:gd name="T62" fmla="*/ 2131 w 5825"/>
                <a:gd name="T63" fmla="*/ 1755 h 2409"/>
                <a:gd name="T64" fmla="*/ 2216 w 5825"/>
                <a:gd name="T65" fmla="*/ 1477 h 2409"/>
                <a:gd name="T66" fmla="*/ 2494 w 5825"/>
                <a:gd name="T67" fmla="*/ 1159 h 2409"/>
                <a:gd name="T68" fmla="*/ 2261 w 5825"/>
                <a:gd name="T69" fmla="*/ 1193 h 2409"/>
                <a:gd name="T70" fmla="*/ 2102 w 5825"/>
                <a:gd name="T71" fmla="*/ 1323 h 2409"/>
                <a:gd name="T72" fmla="*/ 330 w 5825"/>
                <a:gd name="T73" fmla="*/ 1170 h 2409"/>
                <a:gd name="T74" fmla="*/ 216 w 5825"/>
                <a:gd name="T75" fmla="*/ 914 h 2409"/>
                <a:gd name="T76" fmla="*/ 477 w 5825"/>
                <a:gd name="T77" fmla="*/ 824 h 2409"/>
                <a:gd name="T78" fmla="*/ 426 w 5825"/>
                <a:gd name="T79" fmla="*/ 1306 h 2409"/>
                <a:gd name="T80" fmla="*/ 1074 w 5825"/>
                <a:gd name="T81" fmla="*/ 1909 h 2409"/>
                <a:gd name="T82" fmla="*/ 1023 w 5825"/>
                <a:gd name="T83" fmla="*/ 1778 h 2409"/>
                <a:gd name="T84" fmla="*/ 1221 w 5825"/>
                <a:gd name="T85" fmla="*/ 1727 h 2409"/>
                <a:gd name="T86" fmla="*/ 1221 w 5825"/>
                <a:gd name="T87" fmla="*/ 1926 h 2409"/>
                <a:gd name="T88" fmla="*/ 1074 w 5825"/>
                <a:gd name="T89" fmla="*/ 1909 h 2409"/>
                <a:gd name="T90" fmla="*/ 51 w 5825"/>
                <a:gd name="T91" fmla="*/ 2363 h 2409"/>
                <a:gd name="T92" fmla="*/ 227 w 5825"/>
                <a:gd name="T93" fmla="*/ 2204 h 2409"/>
                <a:gd name="T94" fmla="*/ 261 w 5825"/>
                <a:gd name="T95" fmla="*/ 2374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25" h="2409">
                  <a:moveTo>
                    <a:pt x="5727" y="17"/>
                  </a:moveTo>
                  <a:lnTo>
                    <a:pt x="5727" y="17"/>
                  </a:lnTo>
                  <a:cubicBezTo>
                    <a:pt x="5727" y="11"/>
                    <a:pt x="5721" y="5"/>
                    <a:pt x="5716" y="5"/>
                  </a:cubicBezTo>
                  <a:cubicBezTo>
                    <a:pt x="5710" y="0"/>
                    <a:pt x="5699" y="5"/>
                    <a:pt x="5699" y="11"/>
                  </a:cubicBezTo>
                  <a:lnTo>
                    <a:pt x="5699" y="17"/>
                  </a:lnTo>
                  <a:cubicBezTo>
                    <a:pt x="5699" y="22"/>
                    <a:pt x="5693" y="28"/>
                    <a:pt x="5699" y="28"/>
                  </a:cubicBezTo>
                  <a:cubicBezTo>
                    <a:pt x="5704" y="34"/>
                    <a:pt x="5716" y="34"/>
                    <a:pt x="5721" y="34"/>
                  </a:cubicBezTo>
                  <a:cubicBezTo>
                    <a:pt x="5727" y="17"/>
                    <a:pt x="5727" y="17"/>
                    <a:pt x="5727" y="17"/>
                  </a:cubicBezTo>
                  <a:close/>
                  <a:moveTo>
                    <a:pt x="5699" y="267"/>
                  </a:moveTo>
                  <a:lnTo>
                    <a:pt x="5699" y="267"/>
                  </a:lnTo>
                  <a:cubicBezTo>
                    <a:pt x="5716" y="267"/>
                    <a:pt x="5727" y="238"/>
                    <a:pt x="5738" y="227"/>
                  </a:cubicBezTo>
                  <a:cubicBezTo>
                    <a:pt x="5738" y="221"/>
                    <a:pt x="5744" y="216"/>
                    <a:pt x="5744" y="210"/>
                  </a:cubicBezTo>
                  <a:cubicBezTo>
                    <a:pt x="5744" y="204"/>
                    <a:pt x="5733" y="204"/>
                    <a:pt x="5733" y="199"/>
                  </a:cubicBezTo>
                  <a:cubicBezTo>
                    <a:pt x="5727" y="193"/>
                    <a:pt x="5716" y="170"/>
                    <a:pt x="5710" y="187"/>
                  </a:cubicBezTo>
                  <a:cubicBezTo>
                    <a:pt x="5710" y="193"/>
                    <a:pt x="5710" y="204"/>
                    <a:pt x="5710" y="210"/>
                  </a:cubicBezTo>
                  <a:cubicBezTo>
                    <a:pt x="5704" y="221"/>
                    <a:pt x="5699" y="233"/>
                    <a:pt x="5687" y="238"/>
                  </a:cubicBezTo>
                  <a:cubicBezTo>
                    <a:pt x="5681" y="238"/>
                    <a:pt x="5681" y="244"/>
                    <a:pt x="5681" y="250"/>
                  </a:cubicBezTo>
                  <a:cubicBezTo>
                    <a:pt x="5676" y="261"/>
                    <a:pt x="5676" y="261"/>
                    <a:pt x="5681" y="267"/>
                  </a:cubicBezTo>
                  <a:cubicBezTo>
                    <a:pt x="5699" y="267"/>
                    <a:pt x="5699" y="267"/>
                    <a:pt x="5699" y="267"/>
                  </a:cubicBezTo>
                  <a:close/>
                  <a:moveTo>
                    <a:pt x="5806" y="284"/>
                  </a:moveTo>
                  <a:lnTo>
                    <a:pt x="5806" y="284"/>
                  </a:lnTo>
                  <a:cubicBezTo>
                    <a:pt x="5818" y="289"/>
                    <a:pt x="5818" y="289"/>
                    <a:pt x="5818" y="289"/>
                  </a:cubicBezTo>
                  <a:cubicBezTo>
                    <a:pt x="5818" y="329"/>
                    <a:pt x="5824" y="352"/>
                    <a:pt x="5795" y="375"/>
                  </a:cubicBezTo>
                  <a:cubicBezTo>
                    <a:pt x="5750" y="414"/>
                    <a:pt x="5795" y="448"/>
                    <a:pt x="5778" y="494"/>
                  </a:cubicBezTo>
                  <a:cubicBezTo>
                    <a:pt x="5761" y="528"/>
                    <a:pt x="5767" y="551"/>
                    <a:pt x="5744" y="579"/>
                  </a:cubicBezTo>
                  <a:cubicBezTo>
                    <a:pt x="5733" y="585"/>
                    <a:pt x="5659" y="647"/>
                    <a:pt x="5653" y="647"/>
                  </a:cubicBezTo>
                  <a:cubicBezTo>
                    <a:pt x="5636" y="642"/>
                    <a:pt x="5619" y="642"/>
                    <a:pt x="5608" y="653"/>
                  </a:cubicBezTo>
                  <a:cubicBezTo>
                    <a:pt x="5585" y="670"/>
                    <a:pt x="5562" y="693"/>
                    <a:pt x="5534" y="693"/>
                  </a:cubicBezTo>
                  <a:cubicBezTo>
                    <a:pt x="5460" y="693"/>
                    <a:pt x="5403" y="727"/>
                    <a:pt x="5380" y="801"/>
                  </a:cubicBezTo>
                  <a:cubicBezTo>
                    <a:pt x="5375" y="801"/>
                    <a:pt x="5375" y="801"/>
                    <a:pt x="5375" y="801"/>
                  </a:cubicBezTo>
                  <a:cubicBezTo>
                    <a:pt x="5375" y="812"/>
                    <a:pt x="5352" y="778"/>
                    <a:pt x="5346" y="778"/>
                  </a:cubicBezTo>
                  <a:cubicBezTo>
                    <a:pt x="5329" y="778"/>
                    <a:pt x="5278" y="789"/>
                    <a:pt x="5272" y="778"/>
                  </a:cubicBezTo>
                  <a:cubicBezTo>
                    <a:pt x="5255" y="727"/>
                    <a:pt x="5312" y="704"/>
                    <a:pt x="5318" y="647"/>
                  </a:cubicBezTo>
                  <a:cubicBezTo>
                    <a:pt x="5324" y="488"/>
                    <a:pt x="5454" y="471"/>
                    <a:pt x="5574" y="414"/>
                  </a:cubicBezTo>
                  <a:cubicBezTo>
                    <a:pt x="5619" y="392"/>
                    <a:pt x="5602" y="397"/>
                    <a:pt x="5642" y="420"/>
                  </a:cubicBezTo>
                  <a:cubicBezTo>
                    <a:pt x="5716" y="454"/>
                    <a:pt x="5693" y="238"/>
                    <a:pt x="5761" y="261"/>
                  </a:cubicBezTo>
                  <a:cubicBezTo>
                    <a:pt x="5772" y="261"/>
                    <a:pt x="5801" y="289"/>
                    <a:pt x="5806" y="284"/>
                  </a:cubicBezTo>
                  <a:close/>
                  <a:moveTo>
                    <a:pt x="5301" y="1039"/>
                  </a:moveTo>
                  <a:lnTo>
                    <a:pt x="5301" y="1039"/>
                  </a:lnTo>
                  <a:cubicBezTo>
                    <a:pt x="5307" y="1062"/>
                    <a:pt x="5312" y="1085"/>
                    <a:pt x="5318" y="1107"/>
                  </a:cubicBezTo>
                  <a:cubicBezTo>
                    <a:pt x="5324" y="1125"/>
                    <a:pt x="5318" y="1142"/>
                    <a:pt x="5318" y="1159"/>
                  </a:cubicBezTo>
                  <a:cubicBezTo>
                    <a:pt x="5318" y="1198"/>
                    <a:pt x="5324" y="1233"/>
                    <a:pt x="5301" y="1261"/>
                  </a:cubicBezTo>
                  <a:cubicBezTo>
                    <a:pt x="5261" y="1312"/>
                    <a:pt x="5289" y="1386"/>
                    <a:pt x="5278" y="1443"/>
                  </a:cubicBezTo>
                  <a:cubicBezTo>
                    <a:pt x="5233" y="1585"/>
                    <a:pt x="5233" y="1585"/>
                    <a:pt x="5233" y="1585"/>
                  </a:cubicBezTo>
                  <a:cubicBezTo>
                    <a:pt x="5204" y="1664"/>
                    <a:pt x="5193" y="1636"/>
                    <a:pt x="5136" y="1659"/>
                  </a:cubicBezTo>
                  <a:cubicBezTo>
                    <a:pt x="5039" y="1687"/>
                    <a:pt x="4858" y="1704"/>
                    <a:pt x="4812" y="1795"/>
                  </a:cubicBezTo>
                  <a:cubicBezTo>
                    <a:pt x="4795" y="1823"/>
                    <a:pt x="4716" y="1914"/>
                    <a:pt x="4693" y="1909"/>
                  </a:cubicBezTo>
                  <a:cubicBezTo>
                    <a:pt x="4659" y="1897"/>
                    <a:pt x="4619" y="1897"/>
                    <a:pt x="4591" y="1880"/>
                  </a:cubicBezTo>
                  <a:cubicBezTo>
                    <a:pt x="4545" y="1852"/>
                    <a:pt x="4511" y="1892"/>
                    <a:pt x="4511" y="1829"/>
                  </a:cubicBezTo>
                  <a:cubicBezTo>
                    <a:pt x="4642" y="1852"/>
                    <a:pt x="4778" y="1772"/>
                    <a:pt x="4846" y="1664"/>
                  </a:cubicBezTo>
                  <a:cubicBezTo>
                    <a:pt x="4869" y="1625"/>
                    <a:pt x="4852" y="1585"/>
                    <a:pt x="4858" y="1545"/>
                  </a:cubicBezTo>
                  <a:cubicBezTo>
                    <a:pt x="4863" y="1499"/>
                    <a:pt x="4915" y="1465"/>
                    <a:pt x="4926" y="1409"/>
                  </a:cubicBezTo>
                  <a:cubicBezTo>
                    <a:pt x="4931" y="1397"/>
                    <a:pt x="4926" y="1380"/>
                    <a:pt x="4937" y="1369"/>
                  </a:cubicBezTo>
                  <a:cubicBezTo>
                    <a:pt x="4960" y="1346"/>
                    <a:pt x="4983" y="1329"/>
                    <a:pt x="5000" y="1306"/>
                  </a:cubicBezTo>
                  <a:cubicBezTo>
                    <a:pt x="5051" y="1221"/>
                    <a:pt x="5062" y="1130"/>
                    <a:pt x="5102" y="1039"/>
                  </a:cubicBezTo>
                  <a:cubicBezTo>
                    <a:pt x="5108" y="1028"/>
                    <a:pt x="5102" y="1011"/>
                    <a:pt x="5102" y="994"/>
                  </a:cubicBezTo>
                  <a:cubicBezTo>
                    <a:pt x="5108" y="948"/>
                    <a:pt x="5204" y="943"/>
                    <a:pt x="5238" y="931"/>
                  </a:cubicBezTo>
                  <a:cubicBezTo>
                    <a:pt x="5261" y="926"/>
                    <a:pt x="5272" y="948"/>
                    <a:pt x="5289" y="960"/>
                  </a:cubicBezTo>
                  <a:cubicBezTo>
                    <a:pt x="5324" y="983"/>
                    <a:pt x="5295" y="994"/>
                    <a:pt x="5301" y="1022"/>
                  </a:cubicBezTo>
                  <a:cubicBezTo>
                    <a:pt x="5301" y="1039"/>
                    <a:pt x="5301" y="1039"/>
                    <a:pt x="5301" y="1039"/>
                  </a:cubicBezTo>
                  <a:close/>
                  <a:moveTo>
                    <a:pt x="3307" y="2261"/>
                  </a:moveTo>
                  <a:lnTo>
                    <a:pt x="3307" y="2261"/>
                  </a:lnTo>
                  <a:cubicBezTo>
                    <a:pt x="3335" y="2249"/>
                    <a:pt x="3375" y="2249"/>
                    <a:pt x="3375" y="2210"/>
                  </a:cubicBezTo>
                  <a:cubicBezTo>
                    <a:pt x="3375" y="2170"/>
                    <a:pt x="3415" y="2170"/>
                    <a:pt x="3403" y="2130"/>
                  </a:cubicBezTo>
                  <a:cubicBezTo>
                    <a:pt x="3398" y="2102"/>
                    <a:pt x="3403" y="2090"/>
                    <a:pt x="3420" y="2073"/>
                  </a:cubicBezTo>
                  <a:cubicBezTo>
                    <a:pt x="3432" y="2062"/>
                    <a:pt x="3420" y="2016"/>
                    <a:pt x="3420" y="1999"/>
                  </a:cubicBezTo>
                  <a:cubicBezTo>
                    <a:pt x="3420" y="1943"/>
                    <a:pt x="3403" y="1943"/>
                    <a:pt x="3380" y="1897"/>
                  </a:cubicBezTo>
                  <a:cubicBezTo>
                    <a:pt x="3369" y="1875"/>
                    <a:pt x="3369" y="1784"/>
                    <a:pt x="3369" y="1749"/>
                  </a:cubicBezTo>
                  <a:lnTo>
                    <a:pt x="3369" y="1749"/>
                  </a:lnTo>
                  <a:cubicBezTo>
                    <a:pt x="3352" y="1749"/>
                    <a:pt x="3335" y="1784"/>
                    <a:pt x="3318" y="1789"/>
                  </a:cubicBezTo>
                  <a:cubicBezTo>
                    <a:pt x="3295" y="1789"/>
                    <a:pt x="3272" y="1772"/>
                    <a:pt x="3250" y="1767"/>
                  </a:cubicBezTo>
                  <a:cubicBezTo>
                    <a:pt x="3221" y="1749"/>
                    <a:pt x="3108" y="1784"/>
                    <a:pt x="3096" y="1744"/>
                  </a:cubicBezTo>
                  <a:cubicBezTo>
                    <a:pt x="3022" y="1744"/>
                    <a:pt x="3034" y="1772"/>
                    <a:pt x="3017" y="1829"/>
                  </a:cubicBezTo>
                  <a:cubicBezTo>
                    <a:pt x="2988" y="1892"/>
                    <a:pt x="2954" y="1931"/>
                    <a:pt x="2880" y="1954"/>
                  </a:cubicBezTo>
                  <a:cubicBezTo>
                    <a:pt x="2880" y="1977"/>
                    <a:pt x="2869" y="2005"/>
                    <a:pt x="2858" y="2028"/>
                  </a:cubicBezTo>
                  <a:cubicBezTo>
                    <a:pt x="2846" y="2051"/>
                    <a:pt x="2875" y="2085"/>
                    <a:pt x="2880" y="2113"/>
                  </a:cubicBezTo>
                  <a:cubicBezTo>
                    <a:pt x="2892" y="2130"/>
                    <a:pt x="2898" y="2147"/>
                    <a:pt x="2898" y="2164"/>
                  </a:cubicBezTo>
                  <a:cubicBezTo>
                    <a:pt x="2898" y="2187"/>
                    <a:pt x="2943" y="2210"/>
                    <a:pt x="2960" y="2232"/>
                  </a:cubicBezTo>
                  <a:cubicBezTo>
                    <a:pt x="2994" y="2266"/>
                    <a:pt x="3057" y="2301"/>
                    <a:pt x="3102" y="2318"/>
                  </a:cubicBezTo>
                  <a:cubicBezTo>
                    <a:pt x="3182" y="2346"/>
                    <a:pt x="3204" y="2289"/>
                    <a:pt x="3272" y="2272"/>
                  </a:cubicBezTo>
                  <a:cubicBezTo>
                    <a:pt x="3307" y="2261"/>
                    <a:pt x="3307" y="2261"/>
                    <a:pt x="3307" y="2261"/>
                  </a:cubicBezTo>
                  <a:close/>
                  <a:moveTo>
                    <a:pt x="2102" y="1323"/>
                  </a:moveTo>
                  <a:lnTo>
                    <a:pt x="2102" y="1323"/>
                  </a:lnTo>
                  <a:cubicBezTo>
                    <a:pt x="2034" y="1392"/>
                    <a:pt x="1960" y="1437"/>
                    <a:pt x="1863" y="1420"/>
                  </a:cubicBezTo>
                  <a:cubicBezTo>
                    <a:pt x="1790" y="1414"/>
                    <a:pt x="1716" y="1505"/>
                    <a:pt x="1636" y="1431"/>
                  </a:cubicBezTo>
                  <a:cubicBezTo>
                    <a:pt x="1636" y="1431"/>
                    <a:pt x="1534" y="1471"/>
                    <a:pt x="1534" y="1488"/>
                  </a:cubicBezTo>
                  <a:cubicBezTo>
                    <a:pt x="1540" y="1488"/>
                    <a:pt x="1545" y="1499"/>
                    <a:pt x="1545" y="1499"/>
                  </a:cubicBezTo>
                  <a:cubicBezTo>
                    <a:pt x="1545" y="1499"/>
                    <a:pt x="1557" y="1505"/>
                    <a:pt x="1557" y="1511"/>
                  </a:cubicBezTo>
                  <a:cubicBezTo>
                    <a:pt x="1602" y="1517"/>
                    <a:pt x="1625" y="1607"/>
                    <a:pt x="1631" y="1647"/>
                  </a:cubicBezTo>
                  <a:cubicBezTo>
                    <a:pt x="1642" y="1710"/>
                    <a:pt x="1682" y="1778"/>
                    <a:pt x="1727" y="1823"/>
                  </a:cubicBezTo>
                  <a:cubicBezTo>
                    <a:pt x="1784" y="1903"/>
                    <a:pt x="1784" y="1903"/>
                    <a:pt x="1784" y="1903"/>
                  </a:cubicBezTo>
                  <a:cubicBezTo>
                    <a:pt x="1807" y="1931"/>
                    <a:pt x="1790" y="1954"/>
                    <a:pt x="1801" y="1971"/>
                  </a:cubicBezTo>
                  <a:cubicBezTo>
                    <a:pt x="1812" y="1994"/>
                    <a:pt x="1863" y="1960"/>
                    <a:pt x="1875" y="1954"/>
                  </a:cubicBezTo>
                  <a:cubicBezTo>
                    <a:pt x="1915" y="1931"/>
                    <a:pt x="1954" y="1909"/>
                    <a:pt x="1994" y="1943"/>
                  </a:cubicBezTo>
                  <a:cubicBezTo>
                    <a:pt x="1994" y="1943"/>
                    <a:pt x="2000" y="1920"/>
                    <a:pt x="2006" y="1914"/>
                  </a:cubicBezTo>
                  <a:cubicBezTo>
                    <a:pt x="2068" y="1863"/>
                    <a:pt x="2085" y="1818"/>
                    <a:pt x="2131" y="1755"/>
                  </a:cubicBezTo>
                  <a:cubicBezTo>
                    <a:pt x="2148" y="1733"/>
                    <a:pt x="2136" y="1698"/>
                    <a:pt x="2148" y="1676"/>
                  </a:cubicBezTo>
                  <a:cubicBezTo>
                    <a:pt x="2182" y="1590"/>
                    <a:pt x="2182" y="1590"/>
                    <a:pt x="2182" y="1590"/>
                  </a:cubicBezTo>
                  <a:cubicBezTo>
                    <a:pt x="2216" y="1545"/>
                    <a:pt x="2199" y="1522"/>
                    <a:pt x="2216" y="1477"/>
                  </a:cubicBezTo>
                  <a:cubicBezTo>
                    <a:pt x="2239" y="1431"/>
                    <a:pt x="2256" y="1426"/>
                    <a:pt x="2295" y="1397"/>
                  </a:cubicBezTo>
                  <a:cubicBezTo>
                    <a:pt x="2352" y="1346"/>
                    <a:pt x="2386" y="1295"/>
                    <a:pt x="2454" y="1261"/>
                  </a:cubicBezTo>
                  <a:cubicBezTo>
                    <a:pt x="2500" y="1238"/>
                    <a:pt x="2528" y="1210"/>
                    <a:pt x="2494" y="1159"/>
                  </a:cubicBezTo>
                  <a:cubicBezTo>
                    <a:pt x="2488" y="1153"/>
                    <a:pt x="2409" y="1187"/>
                    <a:pt x="2386" y="1187"/>
                  </a:cubicBezTo>
                  <a:cubicBezTo>
                    <a:pt x="2301" y="1187"/>
                    <a:pt x="2301" y="1187"/>
                    <a:pt x="2301" y="1187"/>
                  </a:cubicBezTo>
                  <a:cubicBezTo>
                    <a:pt x="2278" y="1187"/>
                    <a:pt x="2273" y="1176"/>
                    <a:pt x="2261" y="1193"/>
                  </a:cubicBezTo>
                  <a:cubicBezTo>
                    <a:pt x="2244" y="1221"/>
                    <a:pt x="2204" y="1210"/>
                    <a:pt x="2182" y="1233"/>
                  </a:cubicBezTo>
                  <a:cubicBezTo>
                    <a:pt x="2159" y="1255"/>
                    <a:pt x="2148" y="1284"/>
                    <a:pt x="2125" y="1301"/>
                  </a:cubicBezTo>
                  <a:cubicBezTo>
                    <a:pt x="2102" y="1323"/>
                    <a:pt x="2102" y="1323"/>
                    <a:pt x="2102" y="1323"/>
                  </a:cubicBezTo>
                  <a:close/>
                  <a:moveTo>
                    <a:pt x="369" y="1249"/>
                  </a:moveTo>
                  <a:lnTo>
                    <a:pt x="369" y="1249"/>
                  </a:lnTo>
                  <a:cubicBezTo>
                    <a:pt x="358" y="1210"/>
                    <a:pt x="352" y="1198"/>
                    <a:pt x="330" y="1170"/>
                  </a:cubicBezTo>
                  <a:cubicBezTo>
                    <a:pt x="312" y="1147"/>
                    <a:pt x="307" y="1142"/>
                    <a:pt x="295" y="1107"/>
                  </a:cubicBezTo>
                  <a:cubicBezTo>
                    <a:pt x="290" y="1079"/>
                    <a:pt x="267" y="1074"/>
                    <a:pt x="267" y="1051"/>
                  </a:cubicBezTo>
                  <a:cubicBezTo>
                    <a:pt x="267" y="1000"/>
                    <a:pt x="227" y="960"/>
                    <a:pt x="216" y="914"/>
                  </a:cubicBezTo>
                  <a:cubicBezTo>
                    <a:pt x="204" y="875"/>
                    <a:pt x="267" y="835"/>
                    <a:pt x="290" y="806"/>
                  </a:cubicBezTo>
                  <a:cubicBezTo>
                    <a:pt x="324" y="761"/>
                    <a:pt x="341" y="812"/>
                    <a:pt x="386" y="812"/>
                  </a:cubicBezTo>
                  <a:cubicBezTo>
                    <a:pt x="426" y="818"/>
                    <a:pt x="460" y="784"/>
                    <a:pt x="477" y="824"/>
                  </a:cubicBezTo>
                  <a:cubicBezTo>
                    <a:pt x="506" y="886"/>
                    <a:pt x="574" y="937"/>
                    <a:pt x="517" y="994"/>
                  </a:cubicBezTo>
                  <a:cubicBezTo>
                    <a:pt x="460" y="1051"/>
                    <a:pt x="545" y="1147"/>
                    <a:pt x="472" y="1221"/>
                  </a:cubicBezTo>
                  <a:cubicBezTo>
                    <a:pt x="466" y="1227"/>
                    <a:pt x="426" y="1301"/>
                    <a:pt x="426" y="1306"/>
                  </a:cubicBezTo>
                  <a:cubicBezTo>
                    <a:pt x="426" y="1363"/>
                    <a:pt x="369" y="1329"/>
                    <a:pt x="369" y="1272"/>
                  </a:cubicBezTo>
                  <a:cubicBezTo>
                    <a:pt x="369" y="1249"/>
                    <a:pt x="369" y="1249"/>
                    <a:pt x="369" y="1249"/>
                  </a:cubicBezTo>
                  <a:close/>
                  <a:moveTo>
                    <a:pt x="1074" y="1909"/>
                  </a:moveTo>
                  <a:lnTo>
                    <a:pt x="1074" y="1909"/>
                  </a:lnTo>
                  <a:cubicBezTo>
                    <a:pt x="1045" y="1897"/>
                    <a:pt x="1045" y="1869"/>
                    <a:pt x="1034" y="1852"/>
                  </a:cubicBezTo>
                  <a:cubicBezTo>
                    <a:pt x="1011" y="1818"/>
                    <a:pt x="1011" y="1818"/>
                    <a:pt x="1023" y="1778"/>
                  </a:cubicBezTo>
                  <a:cubicBezTo>
                    <a:pt x="1034" y="1738"/>
                    <a:pt x="1040" y="1681"/>
                    <a:pt x="1102" y="1681"/>
                  </a:cubicBezTo>
                  <a:cubicBezTo>
                    <a:pt x="1113" y="1681"/>
                    <a:pt x="1125" y="1693"/>
                    <a:pt x="1142" y="1693"/>
                  </a:cubicBezTo>
                  <a:cubicBezTo>
                    <a:pt x="1176" y="1704"/>
                    <a:pt x="1193" y="1704"/>
                    <a:pt x="1221" y="1727"/>
                  </a:cubicBezTo>
                  <a:cubicBezTo>
                    <a:pt x="1256" y="1761"/>
                    <a:pt x="1307" y="1767"/>
                    <a:pt x="1307" y="1823"/>
                  </a:cubicBezTo>
                  <a:cubicBezTo>
                    <a:pt x="1307" y="1846"/>
                    <a:pt x="1290" y="1857"/>
                    <a:pt x="1273" y="1875"/>
                  </a:cubicBezTo>
                  <a:cubicBezTo>
                    <a:pt x="1261" y="1886"/>
                    <a:pt x="1227" y="1914"/>
                    <a:pt x="1221" y="1926"/>
                  </a:cubicBezTo>
                  <a:cubicBezTo>
                    <a:pt x="1210" y="1926"/>
                    <a:pt x="1187" y="1943"/>
                    <a:pt x="1165" y="1943"/>
                  </a:cubicBezTo>
                  <a:cubicBezTo>
                    <a:pt x="1142" y="1943"/>
                    <a:pt x="1119" y="1937"/>
                    <a:pt x="1091" y="1926"/>
                  </a:cubicBezTo>
                  <a:cubicBezTo>
                    <a:pt x="1074" y="1909"/>
                    <a:pt x="1074" y="1909"/>
                    <a:pt x="1074" y="1909"/>
                  </a:cubicBezTo>
                  <a:close/>
                  <a:moveTo>
                    <a:pt x="153" y="2386"/>
                  </a:moveTo>
                  <a:lnTo>
                    <a:pt x="153" y="2386"/>
                  </a:lnTo>
                  <a:cubicBezTo>
                    <a:pt x="131" y="2369"/>
                    <a:pt x="80" y="2363"/>
                    <a:pt x="51" y="2363"/>
                  </a:cubicBezTo>
                  <a:cubicBezTo>
                    <a:pt x="0" y="2363"/>
                    <a:pt x="23" y="2346"/>
                    <a:pt x="23" y="2318"/>
                  </a:cubicBezTo>
                  <a:cubicBezTo>
                    <a:pt x="23" y="2261"/>
                    <a:pt x="45" y="2295"/>
                    <a:pt x="80" y="2295"/>
                  </a:cubicBezTo>
                  <a:cubicBezTo>
                    <a:pt x="153" y="2295"/>
                    <a:pt x="193" y="2261"/>
                    <a:pt x="227" y="2204"/>
                  </a:cubicBezTo>
                  <a:cubicBezTo>
                    <a:pt x="239" y="2181"/>
                    <a:pt x="295" y="2164"/>
                    <a:pt x="318" y="2170"/>
                  </a:cubicBezTo>
                  <a:cubicBezTo>
                    <a:pt x="347" y="2181"/>
                    <a:pt x="335" y="2249"/>
                    <a:pt x="330" y="2266"/>
                  </a:cubicBezTo>
                  <a:cubicBezTo>
                    <a:pt x="307" y="2306"/>
                    <a:pt x="267" y="2329"/>
                    <a:pt x="261" y="2374"/>
                  </a:cubicBezTo>
                  <a:cubicBezTo>
                    <a:pt x="261" y="2397"/>
                    <a:pt x="193" y="2408"/>
                    <a:pt x="170" y="2403"/>
                  </a:cubicBezTo>
                  <a:lnTo>
                    <a:pt x="153" y="2386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165">
              <a:extLst>
                <a:ext uri="{FF2B5EF4-FFF2-40B4-BE49-F238E27FC236}">
                  <a16:creationId xmlns:a16="http://schemas.microsoft.com/office/drawing/2014/main" id="{BEF3922E-F742-F543-A951-604B17AD7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6031" y="6030016"/>
              <a:ext cx="1290245" cy="1467254"/>
            </a:xfrm>
            <a:custGeom>
              <a:avLst/>
              <a:gdLst>
                <a:gd name="T0" fmla="*/ 387 w 1864"/>
                <a:gd name="T1" fmla="*/ 801 h 2121"/>
                <a:gd name="T2" fmla="*/ 324 w 1864"/>
                <a:gd name="T3" fmla="*/ 813 h 2121"/>
                <a:gd name="T4" fmla="*/ 370 w 1864"/>
                <a:gd name="T5" fmla="*/ 836 h 2121"/>
                <a:gd name="T6" fmla="*/ 387 w 1864"/>
                <a:gd name="T7" fmla="*/ 813 h 2121"/>
                <a:gd name="T8" fmla="*/ 6 w 1864"/>
                <a:gd name="T9" fmla="*/ 1540 h 2121"/>
                <a:gd name="T10" fmla="*/ 46 w 1864"/>
                <a:gd name="T11" fmla="*/ 1421 h 2121"/>
                <a:gd name="T12" fmla="*/ 63 w 1864"/>
                <a:gd name="T13" fmla="*/ 1330 h 2121"/>
                <a:gd name="T14" fmla="*/ 148 w 1864"/>
                <a:gd name="T15" fmla="*/ 1370 h 2121"/>
                <a:gd name="T16" fmla="*/ 177 w 1864"/>
                <a:gd name="T17" fmla="*/ 1301 h 2121"/>
                <a:gd name="T18" fmla="*/ 262 w 1864"/>
                <a:gd name="T19" fmla="*/ 1222 h 2121"/>
                <a:gd name="T20" fmla="*/ 296 w 1864"/>
                <a:gd name="T21" fmla="*/ 1177 h 2121"/>
                <a:gd name="T22" fmla="*/ 313 w 1864"/>
                <a:gd name="T23" fmla="*/ 1069 h 2121"/>
                <a:gd name="T24" fmla="*/ 330 w 1864"/>
                <a:gd name="T25" fmla="*/ 1006 h 2121"/>
                <a:gd name="T26" fmla="*/ 364 w 1864"/>
                <a:gd name="T27" fmla="*/ 864 h 2121"/>
                <a:gd name="T28" fmla="*/ 483 w 1864"/>
                <a:gd name="T29" fmla="*/ 898 h 2121"/>
                <a:gd name="T30" fmla="*/ 500 w 1864"/>
                <a:gd name="T31" fmla="*/ 819 h 2121"/>
                <a:gd name="T32" fmla="*/ 625 w 1864"/>
                <a:gd name="T33" fmla="*/ 614 h 2121"/>
                <a:gd name="T34" fmla="*/ 756 w 1864"/>
                <a:gd name="T35" fmla="*/ 563 h 2121"/>
                <a:gd name="T36" fmla="*/ 773 w 1864"/>
                <a:gd name="T37" fmla="*/ 455 h 2121"/>
                <a:gd name="T38" fmla="*/ 938 w 1864"/>
                <a:gd name="T39" fmla="*/ 290 h 2121"/>
                <a:gd name="T40" fmla="*/ 1119 w 1864"/>
                <a:gd name="T41" fmla="*/ 120 h 2121"/>
                <a:gd name="T42" fmla="*/ 1198 w 1864"/>
                <a:gd name="T43" fmla="*/ 23 h 2121"/>
                <a:gd name="T44" fmla="*/ 1249 w 1864"/>
                <a:gd name="T45" fmla="*/ 0 h 2121"/>
                <a:gd name="T46" fmla="*/ 1272 w 1864"/>
                <a:gd name="T47" fmla="*/ 6 h 2121"/>
                <a:gd name="T48" fmla="*/ 1334 w 1864"/>
                <a:gd name="T49" fmla="*/ 108 h 2121"/>
                <a:gd name="T50" fmla="*/ 1397 w 1864"/>
                <a:gd name="T51" fmla="*/ 199 h 2121"/>
                <a:gd name="T52" fmla="*/ 1403 w 1864"/>
                <a:gd name="T53" fmla="*/ 336 h 2121"/>
                <a:gd name="T54" fmla="*/ 1380 w 1864"/>
                <a:gd name="T55" fmla="*/ 432 h 2121"/>
                <a:gd name="T56" fmla="*/ 1318 w 1864"/>
                <a:gd name="T57" fmla="*/ 608 h 2121"/>
                <a:gd name="T58" fmla="*/ 1386 w 1864"/>
                <a:gd name="T59" fmla="*/ 705 h 2121"/>
                <a:gd name="T60" fmla="*/ 1465 w 1864"/>
                <a:gd name="T61" fmla="*/ 784 h 2121"/>
                <a:gd name="T62" fmla="*/ 1533 w 1864"/>
                <a:gd name="T63" fmla="*/ 847 h 2121"/>
                <a:gd name="T64" fmla="*/ 1579 w 1864"/>
                <a:gd name="T65" fmla="*/ 983 h 2121"/>
                <a:gd name="T66" fmla="*/ 1692 w 1864"/>
                <a:gd name="T67" fmla="*/ 1142 h 2121"/>
                <a:gd name="T68" fmla="*/ 1772 w 1864"/>
                <a:gd name="T69" fmla="*/ 1233 h 2121"/>
                <a:gd name="T70" fmla="*/ 1715 w 1864"/>
                <a:gd name="T71" fmla="*/ 1398 h 2121"/>
                <a:gd name="T72" fmla="*/ 1698 w 1864"/>
                <a:gd name="T73" fmla="*/ 1466 h 2121"/>
                <a:gd name="T74" fmla="*/ 1806 w 1864"/>
                <a:gd name="T75" fmla="*/ 1443 h 2121"/>
                <a:gd name="T76" fmla="*/ 1857 w 1864"/>
                <a:gd name="T77" fmla="*/ 1614 h 2121"/>
                <a:gd name="T78" fmla="*/ 1568 w 1864"/>
                <a:gd name="T79" fmla="*/ 1801 h 2121"/>
                <a:gd name="T80" fmla="*/ 1482 w 1864"/>
                <a:gd name="T81" fmla="*/ 1762 h 2121"/>
                <a:gd name="T82" fmla="*/ 1471 w 1864"/>
                <a:gd name="T83" fmla="*/ 1813 h 2121"/>
                <a:gd name="T84" fmla="*/ 1329 w 1864"/>
                <a:gd name="T85" fmla="*/ 1818 h 2121"/>
                <a:gd name="T86" fmla="*/ 1158 w 1864"/>
                <a:gd name="T87" fmla="*/ 1932 h 2121"/>
                <a:gd name="T88" fmla="*/ 892 w 1864"/>
                <a:gd name="T89" fmla="*/ 2046 h 2121"/>
                <a:gd name="T90" fmla="*/ 943 w 1864"/>
                <a:gd name="T91" fmla="*/ 1949 h 2121"/>
                <a:gd name="T92" fmla="*/ 1012 w 1864"/>
                <a:gd name="T93" fmla="*/ 1938 h 2121"/>
                <a:gd name="T94" fmla="*/ 1176 w 1864"/>
                <a:gd name="T95" fmla="*/ 1767 h 2121"/>
                <a:gd name="T96" fmla="*/ 1040 w 1864"/>
                <a:gd name="T97" fmla="*/ 1659 h 2121"/>
                <a:gd name="T98" fmla="*/ 790 w 1864"/>
                <a:gd name="T99" fmla="*/ 1563 h 2121"/>
                <a:gd name="T100" fmla="*/ 659 w 1864"/>
                <a:gd name="T101" fmla="*/ 1478 h 2121"/>
                <a:gd name="T102" fmla="*/ 427 w 1864"/>
                <a:gd name="T103" fmla="*/ 1438 h 2121"/>
                <a:gd name="T104" fmla="*/ 279 w 1864"/>
                <a:gd name="T105" fmla="*/ 1415 h 2121"/>
                <a:gd name="T106" fmla="*/ 154 w 1864"/>
                <a:gd name="T107" fmla="*/ 1489 h 2121"/>
                <a:gd name="T108" fmla="*/ 40 w 1864"/>
                <a:gd name="T109" fmla="*/ 1557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4" h="2121">
                  <a:moveTo>
                    <a:pt x="387" y="801"/>
                  </a:moveTo>
                  <a:lnTo>
                    <a:pt x="387" y="801"/>
                  </a:lnTo>
                  <a:cubicBezTo>
                    <a:pt x="381" y="790"/>
                    <a:pt x="364" y="784"/>
                    <a:pt x="353" y="796"/>
                  </a:cubicBezTo>
                  <a:cubicBezTo>
                    <a:pt x="341" y="801"/>
                    <a:pt x="336" y="801"/>
                    <a:pt x="324" y="813"/>
                  </a:cubicBezTo>
                  <a:cubicBezTo>
                    <a:pt x="313" y="824"/>
                    <a:pt x="324" y="847"/>
                    <a:pt x="341" y="836"/>
                  </a:cubicBezTo>
                  <a:cubicBezTo>
                    <a:pt x="353" y="836"/>
                    <a:pt x="358" y="830"/>
                    <a:pt x="370" y="836"/>
                  </a:cubicBezTo>
                  <a:cubicBezTo>
                    <a:pt x="375" y="836"/>
                    <a:pt x="381" y="836"/>
                    <a:pt x="381" y="836"/>
                  </a:cubicBezTo>
                  <a:cubicBezTo>
                    <a:pt x="387" y="830"/>
                    <a:pt x="387" y="819"/>
                    <a:pt x="387" y="813"/>
                  </a:cubicBezTo>
                  <a:cubicBezTo>
                    <a:pt x="387" y="801"/>
                    <a:pt x="387" y="801"/>
                    <a:pt x="387" y="801"/>
                  </a:cubicBezTo>
                  <a:close/>
                  <a:moveTo>
                    <a:pt x="6" y="1540"/>
                  </a:moveTo>
                  <a:lnTo>
                    <a:pt x="6" y="1540"/>
                  </a:lnTo>
                  <a:cubicBezTo>
                    <a:pt x="40" y="1512"/>
                    <a:pt x="0" y="1455"/>
                    <a:pt x="46" y="1421"/>
                  </a:cubicBezTo>
                  <a:cubicBezTo>
                    <a:pt x="69" y="1409"/>
                    <a:pt x="34" y="1347"/>
                    <a:pt x="40" y="1330"/>
                  </a:cubicBezTo>
                  <a:cubicBezTo>
                    <a:pt x="46" y="1324"/>
                    <a:pt x="63" y="1324"/>
                    <a:pt x="63" y="1330"/>
                  </a:cubicBezTo>
                  <a:cubicBezTo>
                    <a:pt x="74" y="1347"/>
                    <a:pt x="69" y="1375"/>
                    <a:pt x="97" y="1375"/>
                  </a:cubicBezTo>
                  <a:cubicBezTo>
                    <a:pt x="103" y="1375"/>
                    <a:pt x="148" y="1370"/>
                    <a:pt x="148" y="1370"/>
                  </a:cubicBezTo>
                  <a:cubicBezTo>
                    <a:pt x="148" y="1358"/>
                    <a:pt x="142" y="1347"/>
                    <a:pt x="148" y="1341"/>
                  </a:cubicBezTo>
                  <a:cubicBezTo>
                    <a:pt x="171" y="1324"/>
                    <a:pt x="171" y="1330"/>
                    <a:pt x="177" y="1301"/>
                  </a:cubicBezTo>
                  <a:cubicBezTo>
                    <a:pt x="182" y="1262"/>
                    <a:pt x="165" y="1250"/>
                    <a:pt x="205" y="1228"/>
                  </a:cubicBezTo>
                  <a:cubicBezTo>
                    <a:pt x="222" y="1222"/>
                    <a:pt x="245" y="1228"/>
                    <a:pt x="262" y="1222"/>
                  </a:cubicBezTo>
                  <a:cubicBezTo>
                    <a:pt x="279" y="1216"/>
                    <a:pt x="313" y="1233"/>
                    <a:pt x="313" y="1205"/>
                  </a:cubicBezTo>
                  <a:cubicBezTo>
                    <a:pt x="307" y="1193"/>
                    <a:pt x="296" y="1188"/>
                    <a:pt x="296" y="1177"/>
                  </a:cubicBezTo>
                  <a:cubicBezTo>
                    <a:pt x="296" y="1165"/>
                    <a:pt x="313" y="1148"/>
                    <a:pt x="319" y="1137"/>
                  </a:cubicBezTo>
                  <a:cubicBezTo>
                    <a:pt x="313" y="1114"/>
                    <a:pt x="313" y="1097"/>
                    <a:pt x="313" y="1069"/>
                  </a:cubicBezTo>
                  <a:cubicBezTo>
                    <a:pt x="319" y="1057"/>
                    <a:pt x="307" y="1040"/>
                    <a:pt x="307" y="1023"/>
                  </a:cubicBezTo>
                  <a:cubicBezTo>
                    <a:pt x="307" y="1017"/>
                    <a:pt x="319" y="1012"/>
                    <a:pt x="330" y="1006"/>
                  </a:cubicBezTo>
                  <a:cubicBezTo>
                    <a:pt x="358" y="1000"/>
                    <a:pt x="364" y="949"/>
                    <a:pt x="370" y="926"/>
                  </a:cubicBezTo>
                  <a:cubicBezTo>
                    <a:pt x="370" y="909"/>
                    <a:pt x="347" y="887"/>
                    <a:pt x="364" y="864"/>
                  </a:cubicBezTo>
                  <a:cubicBezTo>
                    <a:pt x="370" y="858"/>
                    <a:pt x="387" y="898"/>
                    <a:pt x="392" y="904"/>
                  </a:cubicBezTo>
                  <a:cubicBezTo>
                    <a:pt x="404" y="926"/>
                    <a:pt x="466" y="904"/>
                    <a:pt x="483" y="898"/>
                  </a:cubicBezTo>
                  <a:cubicBezTo>
                    <a:pt x="495" y="898"/>
                    <a:pt x="517" y="892"/>
                    <a:pt x="506" y="875"/>
                  </a:cubicBezTo>
                  <a:cubicBezTo>
                    <a:pt x="495" y="858"/>
                    <a:pt x="500" y="836"/>
                    <a:pt x="500" y="819"/>
                  </a:cubicBezTo>
                  <a:cubicBezTo>
                    <a:pt x="523" y="779"/>
                    <a:pt x="540" y="733"/>
                    <a:pt x="569" y="693"/>
                  </a:cubicBezTo>
                  <a:cubicBezTo>
                    <a:pt x="580" y="682"/>
                    <a:pt x="620" y="614"/>
                    <a:pt x="625" y="614"/>
                  </a:cubicBezTo>
                  <a:cubicBezTo>
                    <a:pt x="665" y="614"/>
                    <a:pt x="722" y="637"/>
                    <a:pt x="733" y="585"/>
                  </a:cubicBezTo>
                  <a:cubicBezTo>
                    <a:pt x="733" y="574"/>
                    <a:pt x="750" y="574"/>
                    <a:pt x="756" y="563"/>
                  </a:cubicBezTo>
                  <a:cubicBezTo>
                    <a:pt x="762" y="540"/>
                    <a:pt x="750" y="534"/>
                    <a:pt x="762" y="512"/>
                  </a:cubicBezTo>
                  <a:cubicBezTo>
                    <a:pt x="779" y="495"/>
                    <a:pt x="773" y="478"/>
                    <a:pt x="773" y="455"/>
                  </a:cubicBezTo>
                  <a:cubicBezTo>
                    <a:pt x="784" y="410"/>
                    <a:pt x="813" y="358"/>
                    <a:pt x="841" y="330"/>
                  </a:cubicBezTo>
                  <a:cubicBezTo>
                    <a:pt x="870" y="302"/>
                    <a:pt x="898" y="302"/>
                    <a:pt x="938" y="290"/>
                  </a:cubicBezTo>
                  <a:cubicBezTo>
                    <a:pt x="995" y="279"/>
                    <a:pt x="1017" y="199"/>
                    <a:pt x="1051" y="165"/>
                  </a:cubicBezTo>
                  <a:cubicBezTo>
                    <a:pt x="1074" y="142"/>
                    <a:pt x="1097" y="142"/>
                    <a:pt x="1119" y="120"/>
                  </a:cubicBezTo>
                  <a:cubicBezTo>
                    <a:pt x="1176" y="46"/>
                    <a:pt x="1176" y="46"/>
                    <a:pt x="1176" y="46"/>
                  </a:cubicBezTo>
                  <a:cubicBezTo>
                    <a:pt x="1187" y="40"/>
                    <a:pt x="1192" y="34"/>
                    <a:pt x="1198" y="23"/>
                  </a:cubicBezTo>
                  <a:cubicBezTo>
                    <a:pt x="1204" y="18"/>
                    <a:pt x="1221" y="6"/>
                    <a:pt x="1232" y="6"/>
                  </a:cubicBezTo>
                  <a:cubicBezTo>
                    <a:pt x="1238" y="6"/>
                    <a:pt x="1244" y="0"/>
                    <a:pt x="1249" y="0"/>
                  </a:cubicBezTo>
                  <a:cubicBezTo>
                    <a:pt x="1255" y="0"/>
                    <a:pt x="1266" y="6"/>
                    <a:pt x="1272" y="6"/>
                  </a:cubicBezTo>
                  <a:lnTo>
                    <a:pt x="1272" y="6"/>
                  </a:lnTo>
                  <a:cubicBezTo>
                    <a:pt x="1272" y="29"/>
                    <a:pt x="1272" y="40"/>
                    <a:pt x="1295" y="52"/>
                  </a:cubicBezTo>
                  <a:cubicBezTo>
                    <a:pt x="1323" y="57"/>
                    <a:pt x="1329" y="86"/>
                    <a:pt x="1334" y="108"/>
                  </a:cubicBezTo>
                  <a:cubicBezTo>
                    <a:pt x="1340" y="137"/>
                    <a:pt x="1391" y="131"/>
                    <a:pt x="1408" y="137"/>
                  </a:cubicBezTo>
                  <a:cubicBezTo>
                    <a:pt x="1408" y="154"/>
                    <a:pt x="1386" y="182"/>
                    <a:pt x="1397" y="199"/>
                  </a:cubicBezTo>
                  <a:cubicBezTo>
                    <a:pt x="1403" y="222"/>
                    <a:pt x="1437" y="228"/>
                    <a:pt x="1437" y="256"/>
                  </a:cubicBezTo>
                  <a:cubicBezTo>
                    <a:pt x="1426" y="284"/>
                    <a:pt x="1414" y="307"/>
                    <a:pt x="1403" y="336"/>
                  </a:cubicBezTo>
                  <a:cubicBezTo>
                    <a:pt x="1397" y="358"/>
                    <a:pt x="1397" y="381"/>
                    <a:pt x="1386" y="398"/>
                  </a:cubicBezTo>
                  <a:cubicBezTo>
                    <a:pt x="1380" y="415"/>
                    <a:pt x="1363" y="410"/>
                    <a:pt x="1380" y="432"/>
                  </a:cubicBezTo>
                  <a:cubicBezTo>
                    <a:pt x="1414" y="466"/>
                    <a:pt x="1369" y="461"/>
                    <a:pt x="1363" y="489"/>
                  </a:cubicBezTo>
                  <a:cubicBezTo>
                    <a:pt x="1346" y="534"/>
                    <a:pt x="1340" y="569"/>
                    <a:pt x="1318" y="608"/>
                  </a:cubicBezTo>
                  <a:cubicBezTo>
                    <a:pt x="1312" y="631"/>
                    <a:pt x="1357" y="625"/>
                    <a:pt x="1374" y="631"/>
                  </a:cubicBezTo>
                  <a:cubicBezTo>
                    <a:pt x="1391" y="637"/>
                    <a:pt x="1386" y="688"/>
                    <a:pt x="1386" y="705"/>
                  </a:cubicBezTo>
                  <a:cubicBezTo>
                    <a:pt x="1380" y="733"/>
                    <a:pt x="1363" y="767"/>
                    <a:pt x="1386" y="790"/>
                  </a:cubicBezTo>
                  <a:cubicBezTo>
                    <a:pt x="1408" y="813"/>
                    <a:pt x="1437" y="784"/>
                    <a:pt x="1465" y="784"/>
                  </a:cubicBezTo>
                  <a:cubicBezTo>
                    <a:pt x="1488" y="784"/>
                    <a:pt x="1477" y="819"/>
                    <a:pt x="1488" y="836"/>
                  </a:cubicBezTo>
                  <a:cubicBezTo>
                    <a:pt x="1499" y="853"/>
                    <a:pt x="1533" y="830"/>
                    <a:pt x="1533" y="847"/>
                  </a:cubicBezTo>
                  <a:cubicBezTo>
                    <a:pt x="1545" y="875"/>
                    <a:pt x="1511" y="921"/>
                    <a:pt x="1545" y="943"/>
                  </a:cubicBezTo>
                  <a:cubicBezTo>
                    <a:pt x="1562" y="961"/>
                    <a:pt x="1579" y="949"/>
                    <a:pt x="1579" y="983"/>
                  </a:cubicBezTo>
                  <a:cubicBezTo>
                    <a:pt x="1579" y="1023"/>
                    <a:pt x="1624" y="1012"/>
                    <a:pt x="1653" y="1034"/>
                  </a:cubicBezTo>
                  <a:cubicBezTo>
                    <a:pt x="1687" y="1063"/>
                    <a:pt x="1692" y="1097"/>
                    <a:pt x="1692" y="1142"/>
                  </a:cubicBezTo>
                  <a:cubicBezTo>
                    <a:pt x="1692" y="1182"/>
                    <a:pt x="1721" y="1165"/>
                    <a:pt x="1744" y="1182"/>
                  </a:cubicBezTo>
                  <a:cubicBezTo>
                    <a:pt x="1755" y="1188"/>
                    <a:pt x="1772" y="1222"/>
                    <a:pt x="1772" y="1233"/>
                  </a:cubicBezTo>
                  <a:cubicBezTo>
                    <a:pt x="1766" y="1250"/>
                    <a:pt x="1738" y="1267"/>
                    <a:pt x="1749" y="1290"/>
                  </a:cubicBezTo>
                  <a:cubicBezTo>
                    <a:pt x="1761" y="1324"/>
                    <a:pt x="1721" y="1364"/>
                    <a:pt x="1715" y="1398"/>
                  </a:cubicBezTo>
                  <a:cubicBezTo>
                    <a:pt x="1710" y="1409"/>
                    <a:pt x="1710" y="1426"/>
                    <a:pt x="1710" y="1438"/>
                  </a:cubicBezTo>
                  <a:cubicBezTo>
                    <a:pt x="1710" y="1449"/>
                    <a:pt x="1698" y="1460"/>
                    <a:pt x="1698" y="1466"/>
                  </a:cubicBezTo>
                  <a:cubicBezTo>
                    <a:pt x="1692" y="1472"/>
                    <a:pt x="1710" y="1517"/>
                    <a:pt x="1721" y="1500"/>
                  </a:cubicBezTo>
                  <a:cubicBezTo>
                    <a:pt x="1732" y="1483"/>
                    <a:pt x="1783" y="1415"/>
                    <a:pt x="1806" y="1443"/>
                  </a:cubicBezTo>
                  <a:cubicBezTo>
                    <a:pt x="1823" y="1478"/>
                    <a:pt x="1835" y="1523"/>
                    <a:pt x="1835" y="1557"/>
                  </a:cubicBezTo>
                  <a:cubicBezTo>
                    <a:pt x="1857" y="1614"/>
                    <a:pt x="1857" y="1614"/>
                    <a:pt x="1857" y="1614"/>
                  </a:cubicBezTo>
                  <a:cubicBezTo>
                    <a:pt x="1812" y="1699"/>
                    <a:pt x="1863" y="1790"/>
                    <a:pt x="1692" y="1790"/>
                  </a:cubicBezTo>
                  <a:cubicBezTo>
                    <a:pt x="1647" y="1790"/>
                    <a:pt x="1607" y="1796"/>
                    <a:pt x="1568" y="1801"/>
                  </a:cubicBezTo>
                  <a:cubicBezTo>
                    <a:pt x="1556" y="1779"/>
                    <a:pt x="1545" y="1739"/>
                    <a:pt x="1511" y="1745"/>
                  </a:cubicBezTo>
                  <a:cubicBezTo>
                    <a:pt x="1499" y="1745"/>
                    <a:pt x="1482" y="1750"/>
                    <a:pt x="1482" y="1762"/>
                  </a:cubicBezTo>
                  <a:cubicBezTo>
                    <a:pt x="1482" y="1779"/>
                    <a:pt x="1477" y="1790"/>
                    <a:pt x="1477" y="1807"/>
                  </a:cubicBezTo>
                  <a:cubicBezTo>
                    <a:pt x="1471" y="1813"/>
                    <a:pt x="1471" y="1813"/>
                    <a:pt x="1471" y="1813"/>
                  </a:cubicBezTo>
                  <a:cubicBezTo>
                    <a:pt x="1460" y="1813"/>
                    <a:pt x="1454" y="1813"/>
                    <a:pt x="1448" y="1813"/>
                  </a:cubicBezTo>
                  <a:cubicBezTo>
                    <a:pt x="1403" y="1813"/>
                    <a:pt x="1363" y="1813"/>
                    <a:pt x="1329" y="1818"/>
                  </a:cubicBezTo>
                  <a:cubicBezTo>
                    <a:pt x="1283" y="1864"/>
                    <a:pt x="1238" y="1836"/>
                    <a:pt x="1198" y="1881"/>
                  </a:cubicBezTo>
                  <a:cubicBezTo>
                    <a:pt x="1181" y="1892"/>
                    <a:pt x="1170" y="1921"/>
                    <a:pt x="1158" y="1932"/>
                  </a:cubicBezTo>
                  <a:cubicBezTo>
                    <a:pt x="1130" y="1949"/>
                    <a:pt x="1074" y="1955"/>
                    <a:pt x="1034" y="1978"/>
                  </a:cubicBezTo>
                  <a:cubicBezTo>
                    <a:pt x="1000" y="2000"/>
                    <a:pt x="927" y="2120"/>
                    <a:pt x="892" y="2046"/>
                  </a:cubicBezTo>
                  <a:cubicBezTo>
                    <a:pt x="887" y="2034"/>
                    <a:pt x="864" y="1983"/>
                    <a:pt x="887" y="1983"/>
                  </a:cubicBezTo>
                  <a:cubicBezTo>
                    <a:pt x="904" y="1983"/>
                    <a:pt x="927" y="1960"/>
                    <a:pt x="943" y="1949"/>
                  </a:cubicBezTo>
                  <a:cubicBezTo>
                    <a:pt x="961" y="1943"/>
                    <a:pt x="978" y="1960"/>
                    <a:pt x="995" y="1960"/>
                  </a:cubicBezTo>
                  <a:cubicBezTo>
                    <a:pt x="1012" y="1960"/>
                    <a:pt x="1000" y="1943"/>
                    <a:pt x="1012" y="1938"/>
                  </a:cubicBezTo>
                  <a:cubicBezTo>
                    <a:pt x="1040" y="1887"/>
                    <a:pt x="1080" y="1864"/>
                    <a:pt x="1124" y="1830"/>
                  </a:cubicBezTo>
                  <a:cubicBezTo>
                    <a:pt x="1158" y="1807"/>
                    <a:pt x="1158" y="1796"/>
                    <a:pt x="1176" y="1767"/>
                  </a:cubicBezTo>
                  <a:cubicBezTo>
                    <a:pt x="1204" y="1733"/>
                    <a:pt x="1181" y="1722"/>
                    <a:pt x="1164" y="1693"/>
                  </a:cubicBezTo>
                  <a:cubicBezTo>
                    <a:pt x="1124" y="1676"/>
                    <a:pt x="1080" y="1642"/>
                    <a:pt x="1040" y="1659"/>
                  </a:cubicBezTo>
                  <a:cubicBezTo>
                    <a:pt x="983" y="1693"/>
                    <a:pt x="961" y="1602"/>
                    <a:pt x="938" y="1614"/>
                  </a:cubicBezTo>
                  <a:cubicBezTo>
                    <a:pt x="898" y="1625"/>
                    <a:pt x="841" y="1551"/>
                    <a:pt x="790" y="1563"/>
                  </a:cubicBezTo>
                  <a:cubicBezTo>
                    <a:pt x="773" y="1568"/>
                    <a:pt x="750" y="1540"/>
                    <a:pt x="722" y="1534"/>
                  </a:cubicBezTo>
                  <a:cubicBezTo>
                    <a:pt x="693" y="1529"/>
                    <a:pt x="665" y="1478"/>
                    <a:pt x="659" y="1478"/>
                  </a:cubicBezTo>
                  <a:cubicBezTo>
                    <a:pt x="659" y="1472"/>
                    <a:pt x="625" y="1478"/>
                    <a:pt x="614" y="1478"/>
                  </a:cubicBezTo>
                  <a:cubicBezTo>
                    <a:pt x="546" y="1483"/>
                    <a:pt x="489" y="1438"/>
                    <a:pt x="427" y="1438"/>
                  </a:cubicBezTo>
                  <a:cubicBezTo>
                    <a:pt x="409" y="1443"/>
                    <a:pt x="336" y="1574"/>
                    <a:pt x="313" y="1540"/>
                  </a:cubicBezTo>
                  <a:cubicBezTo>
                    <a:pt x="290" y="1512"/>
                    <a:pt x="279" y="1455"/>
                    <a:pt x="279" y="1415"/>
                  </a:cubicBezTo>
                  <a:cubicBezTo>
                    <a:pt x="279" y="1404"/>
                    <a:pt x="245" y="1352"/>
                    <a:pt x="245" y="1392"/>
                  </a:cubicBezTo>
                  <a:cubicBezTo>
                    <a:pt x="245" y="1415"/>
                    <a:pt x="171" y="1472"/>
                    <a:pt x="154" y="1489"/>
                  </a:cubicBezTo>
                  <a:cubicBezTo>
                    <a:pt x="137" y="1506"/>
                    <a:pt x="114" y="1512"/>
                    <a:pt x="97" y="1529"/>
                  </a:cubicBezTo>
                  <a:cubicBezTo>
                    <a:pt x="80" y="1540"/>
                    <a:pt x="69" y="1568"/>
                    <a:pt x="40" y="1557"/>
                  </a:cubicBezTo>
                  <a:cubicBezTo>
                    <a:pt x="6" y="1540"/>
                    <a:pt x="6" y="1540"/>
                    <a:pt x="6" y="15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799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2427CC8-3174-D847-B6F7-5357A1311782}"/>
              </a:ext>
            </a:extLst>
          </p:cNvPr>
          <p:cNvGrpSpPr/>
          <p:nvPr/>
        </p:nvGrpSpPr>
        <p:grpSpPr>
          <a:xfrm>
            <a:off x="16082524" y="1531597"/>
            <a:ext cx="6766115" cy="10758993"/>
            <a:chOff x="1536724" y="1531597"/>
            <a:chExt cx="6766115" cy="10758993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F790A39-4F1D-4646-B2D6-D06C6809F132}"/>
                </a:ext>
              </a:extLst>
            </p:cNvPr>
            <p:cNvGrpSpPr/>
            <p:nvPr/>
          </p:nvGrpSpPr>
          <p:grpSpPr>
            <a:xfrm>
              <a:off x="1536724" y="1531597"/>
              <a:ext cx="6766115" cy="1383468"/>
              <a:chOff x="7861505" y="1407238"/>
              <a:chExt cx="6766115" cy="1383468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224CA98-EEC3-9948-A5E6-812711744BFB}"/>
                  </a:ext>
                </a:extLst>
              </p:cNvPr>
              <p:cNvSpPr txBox="1"/>
              <p:nvPr/>
            </p:nvSpPr>
            <p:spPr>
              <a:xfrm>
                <a:off x="7861505" y="1867376"/>
                <a:ext cx="67661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MEXICO MAP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0EA7623-7887-5041-869F-22B5B03B4079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9EF0D63-E193-F942-990E-EE8B26DB1E04}"/>
                </a:ext>
              </a:extLst>
            </p:cNvPr>
            <p:cNvGrpSpPr/>
            <p:nvPr/>
          </p:nvGrpSpPr>
          <p:grpSpPr>
            <a:xfrm>
              <a:off x="1656465" y="4886501"/>
              <a:ext cx="5865429" cy="2668307"/>
              <a:chOff x="16540197" y="6879028"/>
              <a:chExt cx="5865429" cy="2668307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FC2E98D-7DDB-B24D-90D6-A1AB266C06C4}"/>
                  </a:ext>
                </a:extLst>
              </p:cNvPr>
              <p:cNvGrpSpPr/>
              <p:nvPr/>
            </p:nvGrpSpPr>
            <p:grpSpPr>
              <a:xfrm>
                <a:off x="16540197" y="6879028"/>
                <a:ext cx="5865429" cy="1088888"/>
                <a:chOff x="16091572" y="6879028"/>
                <a:chExt cx="5865429" cy="1088888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FDABEDD-3726-EC44-8634-47C803282A70}"/>
                    </a:ext>
                  </a:extLst>
                </p:cNvPr>
                <p:cNvSpPr txBox="1"/>
                <p:nvPr/>
              </p:nvSpPr>
              <p:spPr>
                <a:xfrm>
                  <a:off x="17224978" y="6879028"/>
                  <a:ext cx="473202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Businesses a complete array of online.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D20DFD4-6AB1-294D-A85C-80437C8B26F0}"/>
                    </a:ext>
                  </a:extLst>
                </p:cNvPr>
                <p:cNvSpPr/>
                <p:nvPr/>
              </p:nvSpPr>
              <p:spPr>
                <a:xfrm>
                  <a:off x="16091572" y="7061600"/>
                  <a:ext cx="723743" cy="72374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D2C79F2-2208-1A45-8262-80D1D80AE7CB}"/>
                  </a:ext>
                </a:extLst>
              </p:cNvPr>
              <p:cNvGrpSpPr/>
              <p:nvPr/>
            </p:nvGrpSpPr>
            <p:grpSpPr>
              <a:xfrm>
                <a:off x="16540197" y="8458447"/>
                <a:ext cx="5865429" cy="1088888"/>
                <a:chOff x="16091572" y="6879028"/>
                <a:chExt cx="5865429" cy="1088888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A239EE59-E454-A740-A138-E922D32A16F4}"/>
                    </a:ext>
                  </a:extLst>
                </p:cNvPr>
                <p:cNvSpPr txBox="1"/>
                <p:nvPr/>
              </p:nvSpPr>
              <p:spPr>
                <a:xfrm>
                  <a:off x="17224978" y="6879028"/>
                  <a:ext cx="473202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Businesses a complete array of online.</a:t>
                  </a: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6B6CBDB-EDFC-964C-9D29-DEE8174F6A59}"/>
                    </a:ext>
                  </a:extLst>
                </p:cNvPr>
                <p:cNvSpPr/>
                <p:nvPr/>
              </p:nvSpPr>
              <p:spPr>
                <a:xfrm>
                  <a:off x="16091572" y="7061600"/>
                  <a:ext cx="723743" cy="72374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8402959-CC7D-7743-8730-78AFD2C0E60D}"/>
                </a:ext>
              </a:extLst>
            </p:cNvPr>
            <p:cNvGrpSpPr/>
            <p:nvPr/>
          </p:nvGrpSpPr>
          <p:grpSpPr>
            <a:xfrm>
              <a:off x="1656465" y="8940721"/>
              <a:ext cx="6319803" cy="3349869"/>
              <a:chOff x="12188825" y="979018"/>
              <a:chExt cx="6319803" cy="3349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627AD8A-B79B-DC4F-AB12-34BF30CA1248}"/>
                  </a:ext>
                </a:extLst>
              </p:cNvPr>
              <p:cNvSpPr/>
              <p:nvPr/>
            </p:nvSpPr>
            <p:spPr>
              <a:xfrm>
                <a:off x="12188825" y="979018"/>
                <a:ext cx="6319803" cy="334986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F48CB41-327B-9944-86D1-6E7D25187DBB}"/>
                  </a:ext>
                </a:extLst>
              </p:cNvPr>
              <p:cNvSpPr txBox="1"/>
              <p:nvPr/>
            </p:nvSpPr>
            <p:spPr>
              <a:xfrm>
                <a:off x="12852817" y="1583691"/>
                <a:ext cx="5201437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budget.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CA7B662-683D-2348-8D02-23F1B7DCE06D}"/>
              </a:ext>
            </a:extLst>
          </p:cNvPr>
          <p:cNvGrpSpPr/>
          <p:nvPr/>
        </p:nvGrpSpPr>
        <p:grpSpPr>
          <a:xfrm>
            <a:off x="2452817" y="3341926"/>
            <a:ext cx="11445138" cy="7716098"/>
            <a:chOff x="1601788" y="1089025"/>
            <a:chExt cx="6932612" cy="4672013"/>
          </a:xfrm>
          <a:solidFill>
            <a:srgbClr val="F2F2F2"/>
          </a:solidFill>
        </p:grpSpPr>
        <p:sp>
          <p:nvSpPr>
            <p:cNvPr id="52" name="Freeform 1">
              <a:extLst>
                <a:ext uri="{FF2B5EF4-FFF2-40B4-BE49-F238E27FC236}">
                  <a16:creationId xmlns:a16="http://schemas.microsoft.com/office/drawing/2014/main" id="{86780C64-B3C3-054B-A790-3C9F91C50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638" y="2303463"/>
              <a:ext cx="1239837" cy="1395412"/>
            </a:xfrm>
            <a:custGeom>
              <a:avLst/>
              <a:gdLst>
                <a:gd name="T0" fmla="*/ 482 w 3442"/>
                <a:gd name="T1" fmla="*/ 23 h 3878"/>
                <a:gd name="T2" fmla="*/ 583 w 3442"/>
                <a:gd name="T3" fmla="*/ 135 h 3878"/>
                <a:gd name="T4" fmla="*/ 673 w 3442"/>
                <a:gd name="T5" fmla="*/ 202 h 3878"/>
                <a:gd name="T6" fmla="*/ 606 w 3442"/>
                <a:gd name="T7" fmla="*/ 269 h 3878"/>
                <a:gd name="T8" fmla="*/ 449 w 3442"/>
                <a:gd name="T9" fmla="*/ 146 h 3878"/>
                <a:gd name="T10" fmla="*/ 102 w 3442"/>
                <a:gd name="T11" fmla="*/ 79 h 3878"/>
                <a:gd name="T12" fmla="*/ 113 w 3442"/>
                <a:gd name="T13" fmla="*/ 180 h 3878"/>
                <a:gd name="T14" fmla="*/ 269 w 3442"/>
                <a:gd name="T15" fmla="*/ 337 h 3878"/>
                <a:gd name="T16" fmla="*/ 471 w 3442"/>
                <a:gd name="T17" fmla="*/ 583 h 3878"/>
                <a:gd name="T18" fmla="*/ 595 w 3442"/>
                <a:gd name="T19" fmla="*/ 639 h 3878"/>
                <a:gd name="T20" fmla="*/ 695 w 3442"/>
                <a:gd name="T21" fmla="*/ 740 h 3878"/>
                <a:gd name="T22" fmla="*/ 864 w 3442"/>
                <a:gd name="T23" fmla="*/ 897 h 3878"/>
                <a:gd name="T24" fmla="*/ 1031 w 3442"/>
                <a:gd name="T25" fmla="*/ 875 h 3878"/>
                <a:gd name="T26" fmla="*/ 1155 w 3442"/>
                <a:gd name="T27" fmla="*/ 897 h 3878"/>
                <a:gd name="T28" fmla="*/ 1222 w 3442"/>
                <a:gd name="T29" fmla="*/ 897 h 3878"/>
                <a:gd name="T30" fmla="*/ 1233 w 3442"/>
                <a:gd name="T31" fmla="*/ 1020 h 3878"/>
                <a:gd name="T32" fmla="*/ 1435 w 3442"/>
                <a:gd name="T33" fmla="*/ 1244 h 3878"/>
                <a:gd name="T34" fmla="*/ 1614 w 3442"/>
                <a:gd name="T35" fmla="*/ 1311 h 3878"/>
                <a:gd name="T36" fmla="*/ 1738 w 3442"/>
                <a:gd name="T37" fmla="*/ 1547 h 3878"/>
                <a:gd name="T38" fmla="*/ 1805 w 3442"/>
                <a:gd name="T39" fmla="*/ 1962 h 3878"/>
                <a:gd name="T40" fmla="*/ 1760 w 3442"/>
                <a:gd name="T41" fmla="*/ 2309 h 3878"/>
                <a:gd name="T42" fmla="*/ 1861 w 3442"/>
                <a:gd name="T43" fmla="*/ 2432 h 3878"/>
                <a:gd name="T44" fmla="*/ 1973 w 3442"/>
                <a:gd name="T45" fmla="*/ 2566 h 3878"/>
                <a:gd name="T46" fmla="*/ 2152 w 3442"/>
                <a:gd name="T47" fmla="*/ 2724 h 3878"/>
                <a:gd name="T48" fmla="*/ 2589 w 3442"/>
                <a:gd name="T49" fmla="*/ 3081 h 3878"/>
                <a:gd name="T50" fmla="*/ 2903 w 3442"/>
                <a:gd name="T51" fmla="*/ 3350 h 3878"/>
                <a:gd name="T52" fmla="*/ 2982 w 3442"/>
                <a:gd name="T53" fmla="*/ 3664 h 3878"/>
                <a:gd name="T54" fmla="*/ 3116 w 3442"/>
                <a:gd name="T55" fmla="*/ 3821 h 3878"/>
                <a:gd name="T56" fmla="*/ 3396 w 3442"/>
                <a:gd name="T57" fmla="*/ 3361 h 3878"/>
                <a:gd name="T58" fmla="*/ 3195 w 3442"/>
                <a:gd name="T59" fmla="*/ 3081 h 3878"/>
                <a:gd name="T60" fmla="*/ 2971 w 3442"/>
                <a:gd name="T61" fmla="*/ 2802 h 3878"/>
                <a:gd name="T62" fmla="*/ 2892 w 3442"/>
                <a:gd name="T63" fmla="*/ 2869 h 3878"/>
                <a:gd name="T64" fmla="*/ 2836 w 3442"/>
                <a:gd name="T65" fmla="*/ 2937 h 3878"/>
                <a:gd name="T66" fmla="*/ 2623 w 3442"/>
                <a:gd name="T67" fmla="*/ 2600 h 3878"/>
                <a:gd name="T68" fmla="*/ 2589 w 3442"/>
                <a:gd name="T69" fmla="*/ 2242 h 3878"/>
                <a:gd name="T70" fmla="*/ 2365 w 3442"/>
                <a:gd name="T71" fmla="*/ 1793 h 3878"/>
                <a:gd name="T72" fmla="*/ 2343 w 3442"/>
                <a:gd name="T73" fmla="*/ 1468 h 3878"/>
                <a:gd name="T74" fmla="*/ 2208 w 3442"/>
                <a:gd name="T75" fmla="*/ 1121 h 3878"/>
                <a:gd name="T76" fmla="*/ 1995 w 3442"/>
                <a:gd name="T77" fmla="*/ 919 h 3878"/>
                <a:gd name="T78" fmla="*/ 2063 w 3442"/>
                <a:gd name="T79" fmla="*/ 1087 h 3878"/>
                <a:gd name="T80" fmla="*/ 1973 w 3442"/>
                <a:gd name="T81" fmla="*/ 1065 h 3878"/>
                <a:gd name="T82" fmla="*/ 1917 w 3442"/>
                <a:gd name="T83" fmla="*/ 830 h 3878"/>
                <a:gd name="T84" fmla="*/ 1760 w 3442"/>
                <a:gd name="T85" fmla="*/ 482 h 3878"/>
                <a:gd name="T86" fmla="*/ 1525 w 3442"/>
                <a:gd name="T87" fmla="*/ 202 h 3878"/>
                <a:gd name="T88" fmla="*/ 583 w 3442"/>
                <a:gd name="T8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42" h="3878">
                  <a:moveTo>
                    <a:pt x="538" y="45"/>
                  </a:moveTo>
                  <a:lnTo>
                    <a:pt x="538" y="45"/>
                  </a:lnTo>
                  <a:cubicBezTo>
                    <a:pt x="516" y="45"/>
                    <a:pt x="505" y="23"/>
                    <a:pt x="482" y="23"/>
                  </a:cubicBezTo>
                  <a:cubicBezTo>
                    <a:pt x="471" y="11"/>
                    <a:pt x="505" y="68"/>
                    <a:pt x="516" y="79"/>
                  </a:cubicBezTo>
                  <a:cubicBezTo>
                    <a:pt x="538" y="90"/>
                    <a:pt x="572" y="45"/>
                    <a:pt x="595" y="68"/>
                  </a:cubicBezTo>
                  <a:cubicBezTo>
                    <a:pt x="606" y="101"/>
                    <a:pt x="595" y="124"/>
                    <a:pt x="583" y="135"/>
                  </a:cubicBezTo>
                  <a:cubicBezTo>
                    <a:pt x="572" y="157"/>
                    <a:pt x="595" y="168"/>
                    <a:pt x="617" y="157"/>
                  </a:cubicBezTo>
                  <a:cubicBezTo>
                    <a:pt x="628" y="157"/>
                    <a:pt x="617" y="191"/>
                    <a:pt x="640" y="180"/>
                  </a:cubicBezTo>
                  <a:cubicBezTo>
                    <a:pt x="662" y="168"/>
                    <a:pt x="673" y="191"/>
                    <a:pt x="673" y="202"/>
                  </a:cubicBezTo>
                  <a:cubicBezTo>
                    <a:pt x="684" y="213"/>
                    <a:pt x="707" y="191"/>
                    <a:pt x="718" y="213"/>
                  </a:cubicBezTo>
                  <a:cubicBezTo>
                    <a:pt x="729" y="236"/>
                    <a:pt x="684" y="236"/>
                    <a:pt x="662" y="247"/>
                  </a:cubicBezTo>
                  <a:cubicBezTo>
                    <a:pt x="651" y="258"/>
                    <a:pt x="617" y="269"/>
                    <a:pt x="606" y="269"/>
                  </a:cubicBezTo>
                  <a:cubicBezTo>
                    <a:pt x="583" y="269"/>
                    <a:pt x="583" y="202"/>
                    <a:pt x="550" y="191"/>
                  </a:cubicBezTo>
                  <a:cubicBezTo>
                    <a:pt x="516" y="180"/>
                    <a:pt x="494" y="180"/>
                    <a:pt x="494" y="157"/>
                  </a:cubicBezTo>
                  <a:cubicBezTo>
                    <a:pt x="482" y="124"/>
                    <a:pt x="471" y="113"/>
                    <a:pt x="449" y="146"/>
                  </a:cubicBezTo>
                  <a:cubicBezTo>
                    <a:pt x="438" y="180"/>
                    <a:pt x="382" y="191"/>
                    <a:pt x="359" y="180"/>
                  </a:cubicBezTo>
                  <a:cubicBezTo>
                    <a:pt x="326" y="168"/>
                    <a:pt x="258" y="101"/>
                    <a:pt x="225" y="101"/>
                  </a:cubicBezTo>
                  <a:cubicBezTo>
                    <a:pt x="180" y="90"/>
                    <a:pt x="135" y="90"/>
                    <a:pt x="102" y="79"/>
                  </a:cubicBezTo>
                  <a:cubicBezTo>
                    <a:pt x="57" y="68"/>
                    <a:pt x="23" y="56"/>
                    <a:pt x="12" y="56"/>
                  </a:cubicBezTo>
                  <a:cubicBezTo>
                    <a:pt x="0" y="56"/>
                    <a:pt x="12" y="90"/>
                    <a:pt x="45" y="101"/>
                  </a:cubicBezTo>
                  <a:cubicBezTo>
                    <a:pt x="79" y="124"/>
                    <a:pt x="102" y="157"/>
                    <a:pt x="113" y="180"/>
                  </a:cubicBezTo>
                  <a:cubicBezTo>
                    <a:pt x="113" y="202"/>
                    <a:pt x="158" y="191"/>
                    <a:pt x="180" y="191"/>
                  </a:cubicBezTo>
                  <a:cubicBezTo>
                    <a:pt x="202" y="191"/>
                    <a:pt x="213" y="224"/>
                    <a:pt x="213" y="247"/>
                  </a:cubicBezTo>
                  <a:cubicBezTo>
                    <a:pt x="225" y="280"/>
                    <a:pt x="236" y="325"/>
                    <a:pt x="269" y="337"/>
                  </a:cubicBezTo>
                  <a:cubicBezTo>
                    <a:pt x="303" y="359"/>
                    <a:pt x="371" y="393"/>
                    <a:pt x="382" y="437"/>
                  </a:cubicBezTo>
                  <a:cubicBezTo>
                    <a:pt x="382" y="482"/>
                    <a:pt x="371" y="549"/>
                    <a:pt x="393" y="572"/>
                  </a:cubicBezTo>
                  <a:cubicBezTo>
                    <a:pt x="415" y="594"/>
                    <a:pt x="449" y="594"/>
                    <a:pt x="471" y="583"/>
                  </a:cubicBezTo>
                  <a:cubicBezTo>
                    <a:pt x="505" y="583"/>
                    <a:pt x="516" y="594"/>
                    <a:pt x="516" y="617"/>
                  </a:cubicBezTo>
                  <a:cubicBezTo>
                    <a:pt x="516" y="639"/>
                    <a:pt x="550" y="650"/>
                    <a:pt x="572" y="639"/>
                  </a:cubicBezTo>
                  <a:cubicBezTo>
                    <a:pt x="595" y="617"/>
                    <a:pt x="595" y="617"/>
                    <a:pt x="595" y="639"/>
                  </a:cubicBezTo>
                  <a:cubicBezTo>
                    <a:pt x="595" y="673"/>
                    <a:pt x="606" y="684"/>
                    <a:pt x="617" y="684"/>
                  </a:cubicBezTo>
                  <a:cubicBezTo>
                    <a:pt x="640" y="684"/>
                    <a:pt x="651" y="706"/>
                    <a:pt x="651" y="717"/>
                  </a:cubicBezTo>
                  <a:cubicBezTo>
                    <a:pt x="651" y="740"/>
                    <a:pt x="662" y="751"/>
                    <a:pt x="695" y="740"/>
                  </a:cubicBezTo>
                  <a:cubicBezTo>
                    <a:pt x="729" y="729"/>
                    <a:pt x="774" y="729"/>
                    <a:pt x="785" y="740"/>
                  </a:cubicBezTo>
                  <a:cubicBezTo>
                    <a:pt x="796" y="751"/>
                    <a:pt x="774" y="796"/>
                    <a:pt x="796" y="818"/>
                  </a:cubicBezTo>
                  <a:cubicBezTo>
                    <a:pt x="819" y="830"/>
                    <a:pt x="852" y="863"/>
                    <a:pt x="864" y="897"/>
                  </a:cubicBezTo>
                  <a:cubicBezTo>
                    <a:pt x="886" y="919"/>
                    <a:pt x="897" y="953"/>
                    <a:pt x="920" y="953"/>
                  </a:cubicBezTo>
                  <a:cubicBezTo>
                    <a:pt x="942" y="953"/>
                    <a:pt x="964" y="931"/>
                    <a:pt x="976" y="908"/>
                  </a:cubicBezTo>
                  <a:cubicBezTo>
                    <a:pt x="976" y="886"/>
                    <a:pt x="1009" y="897"/>
                    <a:pt x="1031" y="875"/>
                  </a:cubicBezTo>
                  <a:cubicBezTo>
                    <a:pt x="1043" y="863"/>
                    <a:pt x="1054" y="863"/>
                    <a:pt x="1054" y="897"/>
                  </a:cubicBezTo>
                  <a:cubicBezTo>
                    <a:pt x="1054" y="931"/>
                    <a:pt x="1065" y="942"/>
                    <a:pt x="1110" y="931"/>
                  </a:cubicBezTo>
                  <a:cubicBezTo>
                    <a:pt x="1155" y="931"/>
                    <a:pt x="1133" y="897"/>
                    <a:pt x="1155" y="897"/>
                  </a:cubicBezTo>
                  <a:cubicBezTo>
                    <a:pt x="1177" y="897"/>
                    <a:pt x="1200" y="886"/>
                    <a:pt x="1189" y="852"/>
                  </a:cubicBezTo>
                  <a:cubicBezTo>
                    <a:pt x="1189" y="818"/>
                    <a:pt x="1200" y="796"/>
                    <a:pt x="1211" y="807"/>
                  </a:cubicBezTo>
                  <a:cubicBezTo>
                    <a:pt x="1211" y="818"/>
                    <a:pt x="1211" y="875"/>
                    <a:pt x="1222" y="897"/>
                  </a:cubicBezTo>
                  <a:cubicBezTo>
                    <a:pt x="1222" y="919"/>
                    <a:pt x="1244" y="919"/>
                    <a:pt x="1222" y="942"/>
                  </a:cubicBezTo>
                  <a:cubicBezTo>
                    <a:pt x="1211" y="975"/>
                    <a:pt x="1189" y="986"/>
                    <a:pt x="1189" y="1009"/>
                  </a:cubicBezTo>
                  <a:cubicBezTo>
                    <a:pt x="1189" y="1031"/>
                    <a:pt x="1200" y="1031"/>
                    <a:pt x="1233" y="1020"/>
                  </a:cubicBezTo>
                  <a:cubicBezTo>
                    <a:pt x="1267" y="1020"/>
                    <a:pt x="1278" y="1020"/>
                    <a:pt x="1278" y="1042"/>
                  </a:cubicBezTo>
                  <a:cubicBezTo>
                    <a:pt x="1278" y="1076"/>
                    <a:pt x="1289" y="1099"/>
                    <a:pt x="1312" y="1121"/>
                  </a:cubicBezTo>
                  <a:cubicBezTo>
                    <a:pt x="1334" y="1132"/>
                    <a:pt x="1413" y="1233"/>
                    <a:pt x="1435" y="1244"/>
                  </a:cubicBezTo>
                  <a:cubicBezTo>
                    <a:pt x="1446" y="1267"/>
                    <a:pt x="1469" y="1300"/>
                    <a:pt x="1469" y="1311"/>
                  </a:cubicBezTo>
                  <a:cubicBezTo>
                    <a:pt x="1469" y="1323"/>
                    <a:pt x="1491" y="1323"/>
                    <a:pt x="1525" y="1311"/>
                  </a:cubicBezTo>
                  <a:cubicBezTo>
                    <a:pt x="1547" y="1300"/>
                    <a:pt x="1592" y="1300"/>
                    <a:pt x="1614" y="1311"/>
                  </a:cubicBezTo>
                  <a:cubicBezTo>
                    <a:pt x="1637" y="1334"/>
                    <a:pt x="1671" y="1424"/>
                    <a:pt x="1682" y="1446"/>
                  </a:cubicBezTo>
                  <a:cubicBezTo>
                    <a:pt x="1682" y="1468"/>
                    <a:pt x="1682" y="1491"/>
                    <a:pt x="1704" y="1491"/>
                  </a:cubicBezTo>
                  <a:cubicBezTo>
                    <a:pt x="1726" y="1491"/>
                    <a:pt x="1726" y="1502"/>
                    <a:pt x="1738" y="1547"/>
                  </a:cubicBezTo>
                  <a:cubicBezTo>
                    <a:pt x="1749" y="1592"/>
                    <a:pt x="1794" y="1659"/>
                    <a:pt x="1805" y="1681"/>
                  </a:cubicBezTo>
                  <a:cubicBezTo>
                    <a:pt x="1816" y="1704"/>
                    <a:pt x="1827" y="1771"/>
                    <a:pt x="1827" y="1838"/>
                  </a:cubicBezTo>
                  <a:cubicBezTo>
                    <a:pt x="1827" y="1906"/>
                    <a:pt x="1827" y="1939"/>
                    <a:pt x="1805" y="1962"/>
                  </a:cubicBezTo>
                  <a:cubicBezTo>
                    <a:pt x="1794" y="1984"/>
                    <a:pt x="1760" y="2051"/>
                    <a:pt x="1760" y="2096"/>
                  </a:cubicBezTo>
                  <a:cubicBezTo>
                    <a:pt x="1760" y="2141"/>
                    <a:pt x="1782" y="2175"/>
                    <a:pt x="1771" y="2208"/>
                  </a:cubicBezTo>
                  <a:cubicBezTo>
                    <a:pt x="1749" y="2242"/>
                    <a:pt x="1749" y="2275"/>
                    <a:pt x="1760" y="2309"/>
                  </a:cubicBezTo>
                  <a:cubicBezTo>
                    <a:pt x="1771" y="2342"/>
                    <a:pt x="1771" y="2387"/>
                    <a:pt x="1782" y="2399"/>
                  </a:cubicBezTo>
                  <a:cubicBezTo>
                    <a:pt x="1794" y="2421"/>
                    <a:pt x="1816" y="2354"/>
                    <a:pt x="1827" y="2376"/>
                  </a:cubicBezTo>
                  <a:cubicBezTo>
                    <a:pt x="1827" y="2399"/>
                    <a:pt x="1838" y="2443"/>
                    <a:pt x="1861" y="2432"/>
                  </a:cubicBezTo>
                  <a:cubicBezTo>
                    <a:pt x="1872" y="2421"/>
                    <a:pt x="1895" y="2410"/>
                    <a:pt x="1895" y="2432"/>
                  </a:cubicBezTo>
                  <a:cubicBezTo>
                    <a:pt x="1895" y="2455"/>
                    <a:pt x="1883" y="2511"/>
                    <a:pt x="1917" y="2511"/>
                  </a:cubicBezTo>
                  <a:cubicBezTo>
                    <a:pt x="1951" y="2511"/>
                    <a:pt x="1962" y="2544"/>
                    <a:pt x="1973" y="2566"/>
                  </a:cubicBezTo>
                  <a:cubicBezTo>
                    <a:pt x="1973" y="2578"/>
                    <a:pt x="1995" y="2611"/>
                    <a:pt x="2029" y="2589"/>
                  </a:cubicBezTo>
                  <a:cubicBezTo>
                    <a:pt x="2051" y="2578"/>
                    <a:pt x="2063" y="2578"/>
                    <a:pt x="2063" y="2600"/>
                  </a:cubicBezTo>
                  <a:cubicBezTo>
                    <a:pt x="2063" y="2623"/>
                    <a:pt x="2096" y="2679"/>
                    <a:pt x="2152" y="2724"/>
                  </a:cubicBezTo>
                  <a:cubicBezTo>
                    <a:pt x="2208" y="2768"/>
                    <a:pt x="2331" y="2835"/>
                    <a:pt x="2365" y="2858"/>
                  </a:cubicBezTo>
                  <a:cubicBezTo>
                    <a:pt x="2410" y="2880"/>
                    <a:pt x="2466" y="2981"/>
                    <a:pt x="2522" y="3014"/>
                  </a:cubicBezTo>
                  <a:cubicBezTo>
                    <a:pt x="2567" y="3047"/>
                    <a:pt x="2578" y="3036"/>
                    <a:pt x="2589" y="3081"/>
                  </a:cubicBezTo>
                  <a:cubicBezTo>
                    <a:pt x="2612" y="3126"/>
                    <a:pt x="2634" y="3171"/>
                    <a:pt x="2690" y="3193"/>
                  </a:cubicBezTo>
                  <a:cubicBezTo>
                    <a:pt x="2746" y="3227"/>
                    <a:pt x="2780" y="3249"/>
                    <a:pt x="2825" y="3249"/>
                  </a:cubicBezTo>
                  <a:cubicBezTo>
                    <a:pt x="2858" y="3260"/>
                    <a:pt x="2881" y="3294"/>
                    <a:pt x="2903" y="3350"/>
                  </a:cubicBezTo>
                  <a:cubicBezTo>
                    <a:pt x="2926" y="3406"/>
                    <a:pt x="2926" y="3451"/>
                    <a:pt x="2948" y="3462"/>
                  </a:cubicBezTo>
                  <a:cubicBezTo>
                    <a:pt x="2959" y="3462"/>
                    <a:pt x="2959" y="3541"/>
                    <a:pt x="2982" y="3574"/>
                  </a:cubicBezTo>
                  <a:cubicBezTo>
                    <a:pt x="2993" y="3619"/>
                    <a:pt x="2993" y="3653"/>
                    <a:pt x="2982" y="3664"/>
                  </a:cubicBezTo>
                  <a:cubicBezTo>
                    <a:pt x="2959" y="3675"/>
                    <a:pt x="2971" y="3742"/>
                    <a:pt x="2993" y="3754"/>
                  </a:cubicBezTo>
                  <a:cubicBezTo>
                    <a:pt x="3015" y="3765"/>
                    <a:pt x="3015" y="3809"/>
                    <a:pt x="3015" y="3821"/>
                  </a:cubicBezTo>
                  <a:cubicBezTo>
                    <a:pt x="3026" y="3843"/>
                    <a:pt x="3049" y="3877"/>
                    <a:pt x="3116" y="3821"/>
                  </a:cubicBezTo>
                  <a:cubicBezTo>
                    <a:pt x="3183" y="3776"/>
                    <a:pt x="3284" y="3709"/>
                    <a:pt x="3307" y="3675"/>
                  </a:cubicBezTo>
                  <a:cubicBezTo>
                    <a:pt x="3329" y="3653"/>
                    <a:pt x="3407" y="3563"/>
                    <a:pt x="3430" y="3529"/>
                  </a:cubicBezTo>
                  <a:cubicBezTo>
                    <a:pt x="3441" y="3496"/>
                    <a:pt x="3430" y="3406"/>
                    <a:pt x="3396" y="3361"/>
                  </a:cubicBezTo>
                  <a:cubicBezTo>
                    <a:pt x="3374" y="3316"/>
                    <a:pt x="3351" y="3305"/>
                    <a:pt x="3329" y="3283"/>
                  </a:cubicBezTo>
                  <a:cubicBezTo>
                    <a:pt x="3295" y="3260"/>
                    <a:pt x="3284" y="3193"/>
                    <a:pt x="3262" y="3171"/>
                  </a:cubicBezTo>
                  <a:cubicBezTo>
                    <a:pt x="3251" y="3148"/>
                    <a:pt x="3206" y="3103"/>
                    <a:pt x="3195" y="3081"/>
                  </a:cubicBezTo>
                  <a:cubicBezTo>
                    <a:pt x="3172" y="3059"/>
                    <a:pt x="3172" y="3025"/>
                    <a:pt x="3127" y="3003"/>
                  </a:cubicBezTo>
                  <a:cubicBezTo>
                    <a:pt x="3094" y="2970"/>
                    <a:pt x="3094" y="2937"/>
                    <a:pt x="3038" y="2903"/>
                  </a:cubicBezTo>
                  <a:cubicBezTo>
                    <a:pt x="2993" y="2858"/>
                    <a:pt x="2982" y="2824"/>
                    <a:pt x="2971" y="2802"/>
                  </a:cubicBezTo>
                  <a:cubicBezTo>
                    <a:pt x="2959" y="2791"/>
                    <a:pt x="2948" y="2768"/>
                    <a:pt x="2926" y="2779"/>
                  </a:cubicBezTo>
                  <a:cubicBezTo>
                    <a:pt x="2903" y="2779"/>
                    <a:pt x="2903" y="2791"/>
                    <a:pt x="2914" y="2824"/>
                  </a:cubicBezTo>
                  <a:cubicBezTo>
                    <a:pt x="2926" y="2858"/>
                    <a:pt x="2914" y="2858"/>
                    <a:pt x="2892" y="2869"/>
                  </a:cubicBezTo>
                  <a:cubicBezTo>
                    <a:pt x="2869" y="2869"/>
                    <a:pt x="2858" y="2914"/>
                    <a:pt x="2892" y="2914"/>
                  </a:cubicBezTo>
                  <a:cubicBezTo>
                    <a:pt x="2926" y="2903"/>
                    <a:pt x="2937" y="2948"/>
                    <a:pt x="2903" y="2970"/>
                  </a:cubicBezTo>
                  <a:cubicBezTo>
                    <a:pt x="2869" y="2992"/>
                    <a:pt x="2825" y="2970"/>
                    <a:pt x="2836" y="2937"/>
                  </a:cubicBezTo>
                  <a:cubicBezTo>
                    <a:pt x="2836" y="2903"/>
                    <a:pt x="2825" y="2880"/>
                    <a:pt x="2791" y="2847"/>
                  </a:cubicBezTo>
                  <a:cubicBezTo>
                    <a:pt x="2769" y="2824"/>
                    <a:pt x="2713" y="2746"/>
                    <a:pt x="2679" y="2701"/>
                  </a:cubicBezTo>
                  <a:cubicBezTo>
                    <a:pt x="2657" y="2656"/>
                    <a:pt x="2623" y="2600"/>
                    <a:pt x="2623" y="2600"/>
                  </a:cubicBezTo>
                  <a:cubicBezTo>
                    <a:pt x="2612" y="2589"/>
                    <a:pt x="2623" y="2544"/>
                    <a:pt x="2623" y="2533"/>
                  </a:cubicBezTo>
                  <a:cubicBezTo>
                    <a:pt x="2634" y="2522"/>
                    <a:pt x="2668" y="2477"/>
                    <a:pt x="2679" y="2432"/>
                  </a:cubicBezTo>
                  <a:cubicBezTo>
                    <a:pt x="2679" y="2387"/>
                    <a:pt x="2634" y="2298"/>
                    <a:pt x="2589" y="2242"/>
                  </a:cubicBezTo>
                  <a:cubicBezTo>
                    <a:pt x="2544" y="2197"/>
                    <a:pt x="2500" y="2141"/>
                    <a:pt x="2511" y="2073"/>
                  </a:cubicBezTo>
                  <a:cubicBezTo>
                    <a:pt x="2511" y="2017"/>
                    <a:pt x="2511" y="1950"/>
                    <a:pt x="2477" y="1917"/>
                  </a:cubicBezTo>
                  <a:cubicBezTo>
                    <a:pt x="2444" y="1894"/>
                    <a:pt x="2388" y="1838"/>
                    <a:pt x="2365" y="1793"/>
                  </a:cubicBezTo>
                  <a:cubicBezTo>
                    <a:pt x="2343" y="1760"/>
                    <a:pt x="2331" y="1681"/>
                    <a:pt x="2320" y="1648"/>
                  </a:cubicBezTo>
                  <a:cubicBezTo>
                    <a:pt x="2298" y="1603"/>
                    <a:pt x="2298" y="1535"/>
                    <a:pt x="2331" y="1513"/>
                  </a:cubicBezTo>
                  <a:cubicBezTo>
                    <a:pt x="2365" y="1480"/>
                    <a:pt x="2354" y="1468"/>
                    <a:pt x="2343" y="1468"/>
                  </a:cubicBezTo>
                  <a:cubicBezTo>
                    <a:pt x="2320" y="1468"/>
                    <a:pt x="2298" y="1435"/>
                    <a:pt x="2298" y="1401"/>
                  </a:cubicBezTo>
                  <a:cubicBezTo>
                    <a:pt x="2287" y="1368"/>
                    <a:pt x="2276" y="1289"/>
                    <a:pt x="2264" y="1255"/>
                  </a:cubicBezTo>
                  <a:cubicBezTo>
                    <a:pt x="2253" y="1211"/>
                    <a:pt x="2242" y="1166"/>
                    <a:pt x="2208" y="1121"/>
                  </a:cubicBezTo>
                  <a:cubicBezTo>
                    <a:pt x="2175" y="1076"/>
                    <a:pt x="2152" y="1031"/>
                    <a:pt x="2141" y="1009"/>
                  </a:cubicBezTo>
                  <a:cubicBezTo>
                    <a:pt x="2119" y="986"/>
                    <a:pt x="2096" y="953"/>
                    <a:pt x="2051" y="919"/>
                  </a:cubicBezTo>
                  <a:cubicBezTo>
                    <a:pt x="2007" y="897"/>
                    <a:pt x="1995" y="897"/>
                    <a:pt x="1995" y="919"/>
                  </a:cubicBezTo>
                  <a:cubicBezTo>
                    <a:pt x="1995" y="942"/>
                    <a:pt x="1995" y="953"/>
                    <a:pt x="2018" y="964"/>
                  </a:cubicBezTo>
                  <a:cubicBezTo>
                    <a:pt x="2040" y="975"/>
                    <a:pt x="2040" y="1009"/>
                    <a:pt x="2029" y="1031"/>
                  </a:cubicBezTo>
                  <a:cubicBezTo>
                    <a:pt x="2018" y="1054"/>
                    <a:pt x="2018" y="1087"/>
                    <a:pt x="2063" y="1087"/>
                  </a:cubicBezTo>
                  <a:cubicBezTo>
                    <a:pt x="2119" y="1087"/>
                    <a:pt x="2130" y="1121"/>
                    <a:pt x="2130" y="1144"/>
                  </a:cubicBezTo>
                  <a:cubicBezTo>
                    <a:pt x="2119" y="1166"/>
                    <a:pt x="2063" y="1177"/>
                    <a:pt x="2040" y="1144"/>
                  </a:cubicBezTo>
                  <a:cubicBezTo>
                    <a:pt x="2007" y="1099"/>
                    <a:pt x="1995" y="1076"/>
                    <a:pt x="1973" y="1065"/>
                  </a:cubicBezTo>
                  <a:cubicBezTo>
                    <a:pt x="1951" y="1054"/>
                    <a:pt x="1928" y="1020"/>
                    <a:pt x="1940" y="986"/>
                  </a:cubicBezTo>
                  <a:cubicBezTo>
                    <a:pt x="1962" y="953"/>
                    <a:pt x="1962" y="931"/>
                    <a:pt x="1951" y="897"/>
                  </a:cubicBezTo>
                  <a:cubicBezTo>
                    <a:pt x="1928" y="863"/>
                    <a:pt x="1917" y="852"/>
                    <a:pt x="1917" y="830"/>
                  </a:cubicBezTo>
                  <a:cubicBezTo>
                    <a:pt x="1906" y="796"/>
                    <a:pt x="1906" y="762"/>
                    <a:pt x="1883" y="740"/>
                  </a:cubicBezTo>
                  <a:cubicBezTo>
                    <a:pt x="1850" y="717"/>
                    <a:pt x="1805" y="684"/>
                    <a:pt x="1794" y="628"/>
                  </a:cubicBezTo>
                  <a:cubicBezTo>
                    <a:pt x="1771" y="572"/>
                    <a:pt x="1760" y="516"/>
                    <a:pt x="1760" y="482"/>
                  </a:cubicBezTo>
                  <a:cubicBezTo>
                    <a:pt x="1749" y="460"/>
                    <a:pt x="1738" y="437"/>
                    <a:pt x="1715" y="426"/>
                  </a:cubicBezTo>
                  <a:cubicBezTo>
                    <a:pt x="1693" y="426"/>
                    <a:pt x="1626" y="404"/>
                    <a:pt x="1592" y="370"/>
                  </a:cubicBezTo>
                  <a:cubicBezTo>
                    <a:pt x="1558" y="325"/>
                    <a:pt x="1525" y="247"/>
                    <a:pt x="1525" y="202"/>
                  </a:cubicBezTo>
                  <a:cubicBezTo>
                    <a:pt x="1513" y="157"/>
                    <a:pt x="1502" y="79"/>
                    <a:pt x="1502" y="79"/>
                  </a:cubicBezTo>
                  <a:lnTo>
                    <a:pt x="1502" y="79"/>
                  </a:lnTo>
                  <a:cubicBezTo>
                    <a:pt x="583" y="0"/>
                    <a:pt x="583" y="0"/>
                    <a:pt x="583" y="0"/>
                  </a:cubicBezTo>
                  <a:cubicBezTo>
                    <a:pt x="572" y="23"/>
                    <a:pt x="561" y="34"/>
                    <a:pt x="538" y="45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2">
              <a:extLst>
                <a:ext uri="{FF2B5EF4-FFF2-40B4-BE49-F238E27FC236}">
                  <a16:creationId xmlns:a16="http://schemas.microsoft.com/office/drawing/2014/main" id="{3B1D084C-064E-4F44-B2E4-12759BB31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788" y="1089025"/>
              <a:ext cx="863600" cy="1243013"/>
            </a:xfrm>
            <a:custGeom>
              <a:avLst/>
              <a:gdLst>
                <a:gd name="T0" fmla="*/ 1536 w 2399"/>
                <a:gd name="T1" fmla="*/ 3362 h 3453"/>
                <a:gd name="T2" fmla="*/ 2376 w 2399"/>
                <a:gd name="T3" fmla="*/ 3362 h 3453"/>
                <a:gd name="T4" fmla="*/ 2208 w 2399"/>
                <a:gd name="T5" fmla="*/ 3071 h 3453"/>
                <a:gd name="T6" fmla="*/ 2107 w 2399"/>
                <a:gd name="T7" fmla="*/ 2869 h 3453"/>
                <a:gd name="T8" fmla="*/ 2006 w 2399"/>
                <a:gd name="T9" fmla="*/ 2768 h 3453"/>
                <a:gd name="T10" fmla="*/ 2006 w 2399"/>
                <a:gd name="T11" fmla="*/ 2645 h 3453"/>
                <a:gd name="T12" fmla="*/ 1905 w 2399"/>
                <a:gd name="T13" fmla="*/ 2488 h 3453"/>
                <a:gd name="T14" fmla="*/ 1558 w 2399"/>
                <a:gd name="T15" fmla="*/ 2129 h 3453"/>
                <a:gd name="T16" fmla="*/ 1479 w 2399"/>
                <a:gd name="T17" fmla="*/ 2006 h 3453"/>
                <a:gd name="T18" fmla="*/ 1401 w 2399"/>
                <a:gd name="T19" fmla="*/ 1950 h 3453"/>
                <a:gd name="T20" fmla="*/ 1378 w 2399"/>
                <a:gd name="T21" fmla="*/ 1838 h 3453"/>
                <a:gd name="T22" fmla="*/ 1334 w 2399"/>
                <a:gd name="T23" fmla="*/ 1278 h 3453"/>
                <a:gd name="T24" fmla="*/ 1311 w 2399"/>
                <a:gd name="T25" fmla="*/ 908 h 3453"/>
                <a:gd name="T26" fmla="*/ 1322 w 2399"/>
                <a:gd name="T27" fmla="*/ 740 h 3453"/>
                <a:gd name="T28" fmla="*/ 1222 w 2399"/>
                <a:gd name="T29" fmla="*/ 594 h 3453"/>
                <a:gd name="T30" fmla="*/ 1267 w 2399"/>
                <a:gd name="T31" fmla="*/ 549 h 3453"/>
                <a:gd name="T32" fmla="*/ 1278 w 2399"/>
                <a:gd name="T33" fmla="*/ 404 h 3453"/>
                <a:gd name="T34" fmla="*/ 1423 w 2399"/>
                <a:gd name="T35" fmla="*/ 168 h 3453"/>
                <a:gd name="T36" fmla="*/ 1434 w 2399"/>
                <a:gd name="T37" fmla="*/ 168 h 3453"/>
                <a:gd name="T38" fmla="*/ 1468 w 2399"/>
                <a:gd name="T39" fmla="*/ 101 h 3453"/>
                <a:gd name="T40" fmla="*/ 34 w 2399"/>
                <a:gd name="T41" fmla="*/ 11 h 3453"/>
                <a:gd name="T42" fmla="*/ 45 w 2399"/>
                <a:gd name="T43" fmla="*/ 157 h 3453"/>
                <a:gd name="T44" fmla="*/ 67 w 2399"/>
                <a:gd name="T45" fmla="*/ 224 h 3453"/>
                <a:gd name="T46" fmla="*/ 134 w 2399"/>
                <a:gd name="T47" fmla="*/ 381 h 3453"/>
                <a:gd name="T48" fmla="*/ 191 w 2399"/>
                <a:gd name="T49" fmla="*/ 493 h 3453"/>
                <a:gd name="T50" fmla="*/ 258 w 2399"/>
                <a:gd name="T51" fmla="*/ 628 h 3453"/>
                <a:gd name="T52" fmla="*/ 224 w 2399"/>
                <a:gd name="T53" fmla="*/ 673 h 3453"/>
                <a:gd name="T54" fmla="*/ 258 w 2399"/>
                <a:gd name="T55" fmla="*/ 818 h 3453"/>
                <a:gd name="T56" fmla="*/ 403 w 2399"/>
                <a:gd name="T57" fmla="*/ 1132 h 3453"/>
                <a:gd name="T58" fmla="*/ 471 w 2399"/>
                <a:gd name="T59" fmla="*/ 1233 h 3453"/>
                <a:gd name="T60" fmla="*/ 538 w 2399"/>
                <a:gd name="T61" fmla="*/ 1435 h 3453"/>
                <a:gd name="T62" fmla="*/ 572 w 2399"/>
                <a:gd name="T63" fmla="*/ 1625 h 3453"/>
                <a:gd name="T64" fmla="*/ 627 w 2399"/>
                <a:gd name="T65" fmla="*/ 1692 h 3453"/>
                <a:gd name="T66" fmla="*/ 605 w 2399"/>
                <a:gd name="T67" fmla="*/ 1916 h 3453"/>
                <a:gd name="T68" fmla="*/ 706 w 2399"/>
                <a:gd name="T69" fmla="*/ 2017 h 3453"/>
                <a:gd name="T70" fmla="*/ 729 w 2399"/>
                <a:gd name="T71" fmla="*/ 2129 h 3453"/>
                <a:gd name="T72" fmla="*/ 941 w 2399"/>
                <a:gd name="T73" fmla="*/ 2297 h 3453"/>
                <a:gd name="T74" fmla="*/ 1154 w 2399"/>
                <a:gd name="T75" fmla="*/ 2410 h 3453"/>
                <a:gd name="T76" fmla="*/ 1300 w 2399"/>
                <a:gd name="T77" fmla="*/ 2679 h 3453"/>
                <a:gd name="T78" fmla="*/ 1434 w 2399"/>
                <a:gd name="T79" fmla="*/ 2824 h 3453"/>
                <a:gd name="T80" fmla="*/ 1569 w 2399"/>
                <a:gd name="T81" fmla="*/ 2959 h 3453"/>
                <a:gd name="T82" fmla="*/ 1569 w 2399"/>
                <a:gd name="T83" fmla="*/ 3160 h 3453"/>
                <a:gd name="T84" fmla="*/ 1580 w 2399"/>
                <a:gd name="T85" fmla="*/ 3273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9" h="3453">
                  <a:moveTo>
                    <a:pt x="1547" y="3306"/>
                  </a:moveTo>
                  <a:lnTo>
                    <a:pt x="1547" y="3306"/>
                  </a:lnTo>
                  <a:cubicBezTo>
                    <a:pt x="1536" y="3317"/>
                    <a:pt x="1547" y="3362"/>
                    <a:pt x="1536" y="3362"/>
                  </a:cubicBezTo>
                  <a:cubicBezTo>
                    <a:pt x="1524" y="3373"/>
                    <a:pt x="1502" y="3362"/>
                    <a:pt x="1479" y="3373"/>
                  </a:cubicBezTo>
                  <a:cubicBezTo>
                    <a:pt x="2398" y="3452"/>
                    <a:pt x="2398" y="3452"/>
                    <a:pt x="2398" y="3452"/>
                  </a:cubicBezTo>
                  <a:cubicBezTo>
                    <a:pt x="2398" y="3429"/>
                    <a:pt x="2387" y="3396"/>
                    <a:pt x="2376" y="3362"/>
                  </a:cubicBezTo>
                  <a:cubicBezTo>
                    <a:pt x="2354" y="3340"/>
                    <a:pt x="2342" y="3295"/>
                    <a:pt x="2342" y="3250"/>
                  </a:cubicBezTo>
                  <a:cubicBezTo>
                    <a:pt x="2342" y="3205"/>
                    <a:pt x="2331" y="3160"/>
                    <a:pt x="2309" y="3149"/>
                  </a:cubicBezTo>
                  <a:cubicBezTo>
                    <a:pt x="2298" y="3138"/>
                    <a:pt x="2241" y="3104"/>
                    <a:pt x="2208" y="3071"/>
                  </a:cubicBezTo>
                  <a:cubicBezTo>
                    <a:pt x="2174" y="3037"/>
                    <a:pt x="2174" y="3015"/>
                    <a:pt x="2174" y="2981"/>
                  </a:cubicBezTo>
                  <a:cubicBezTo>
                    <a:pt x="2174" y="2959"/>
                    <a:pt x="2163" y="2880"/>
                    <a:pt x="2140" y="2869"/>
                  </a:cubicBezTo>
                  <a:cubicBezTo>
                    <a:pt x="2129" y="2846"/>
                    <a:pt x="2107" y="2858"/>
                    <a:pt x="2107" y="2869"/>
                  </a:cubicBezTo>
                  <a:cubicBezTo>
                    <a:pt x="2107" y="2891"/>
                    <a:pt x="2085" y="2835"/>
                    <a:pt x="2085" y="2813"/>
                  </a:cubicBezTo>
                  <a:cubicBezTo>
                    <a:pt x="2085" y="2791"/>
                    <a:pt x="2051" y="2746"/>
                    <a:pt x="2029" y="2746"/>
                  </a:cubicBezTo>
                  <a:cubicBezTo>
                    <a:pt x="2006" y="2735"/>
                    <a:pt x="2006" y="2746"/>
                    <a:pt x="2006" y="2768"/>
                  </a:cubicBezTo>
                  <a:cubicBezTo>
                    <a:pt x="2006" y="2779"/>
                    <a:pt x="1995" y="2768"/>
                    <a:pt x="1972" y="2746"/>
                  </a:cubicBezTo>
                  <a:cubicBezTo>
                    <a:pt x="1961" y="2723"/>
                    <a:pt x="1950" y="2701"/>
                    <a:pt x="1972" y="2690"/>
                  </a:cubicBezTo>
                  <a:cubicBezTo>
                    <a:pt x="2006" y="2679"/>
                    <a:pt x="2017" y="2656"/>
                    <a:pt x="2006" y="2645"/>
                  </a:cubicBezTo>
                  <a:cubicBezTo>
                    <a:pt x="2006" y="2634"/>
                    <a:pt x="1995" y="2634"/>
                    <a:pt x="1972" y="2622"/>
                  </a:cubicBezTo>
                  <a:cubicBezTo>
                    <a:pt x="1961" y="2611"/>
                    <a:pt x="1939" y="2600"/>
                    <a:pt x="1939" y="2566"/>
                  </a:cubicBezTo>
                  <a:cubicBezTo>
                    <a:pt x="1927" y="2533"/>
                    <a:pt x="1927" y="2510"/>
                    <a:pt x="1905" y="2488"/>
                  </a:cubicBezTo>
                  <a:cubicBezTo>
                    <a:pt x="1883" y="2466"/>
                    <a:pt x="1816" y="2365"/>
                    <a:pt x="1782" y="2331"/>
                  </a:cubicBezTo>
                  <a:cubicBezTo>
                    <a:pt x="1760" y="2286"/>
                    <a:pt x="1659" y="2186"/>
                    <a:pt x="1625" y="2174"/>
                  </a:cubicBezTo>
                  <a:cubicBezTo>
                    <a:pt x="1603" y="2152"/>
                    <a:pt x="1591" y="2129"/>
                    <a:pt x="1558" y="2129"/>
                  </a:cubicBezTo>
                  <a:cubicBezTo>
                    <a:pt x="1536" y="2129"/>
                    <a:pt x="1513" y="2129"/>
                    <a:pt x="1491" y="2118"/>
                  </a:cubicBezTo>
                  <a:cubicBezTo>
                    <a:pt x="1479" y="2118"/>
                    <a:pt x="1479" y="2096"/>
                    <a:pt x="1479" y="2073"/>
                  </a:cubicBezTo>
                  <a:cubicBezTo>
                    <a:pt x="1491" y="2040"/>
                    <a:pt x="1502" y="2006"/>
                    <a:pt x="1479" y="2006"/>
                  </a:cubicBezTo>
                  <a:cubicBezTo>
                    <a:pt x="1468" y="2006"/>
                    <a:pt x="1457" y="2017"/>
                    <a:pt x="1446" y="2028"/>
                  </a:cubicBezTo>
                  <a:cubicBezTo>
                    <a:pt x="1434" y="2040"/>
                    <a:pt x="1434" y="2006"/>
                    <a:pt x="1434" y="1995"/>
                  </a:cubicBezTo>
                  <a:cubicBezTo>
                    <a:pt x="1434" y="1973"/>
                    <a:pt x="1423" y="1961"/>
                    <a:pt x="1401" y="1950"/>
                  </a:cubicBezTo>
                  <a:cubicBezTo>
                    <a:pt x="1378" y="1939"/>
                    <a:pt x="1356" y="1916"/>
                    <a:pt x="1378" y="1905"/>
                  </a:cubicBezTo>
                  <a:cubicBezTo>
                    <a:pt x="1412" y="1894"/>
                    <a:pt x="1423" y="1872"/>
                    <a:pt x="1412" y="1860"/>
                  </a:cubicBezTo>
                  <a:cubicBezTo>
                    <a:pt x="1412" y="1849"/>
                    <a:pt x="1378" y="1849"/>
                    <a:pt x="1378" y="1838"/>
                  </a:cubicBezTo>
                  <a:cubicBezTo>
                    <a:pt x="1367" y="1815"/>
                    <a:pt x="1367" y="1760"/>
                    <a:pt x="1367" y="1636"/>
                  </a:cubicBezTo>
                  <a:cubicBezTo>
                    <a:pt x="1356" y="1524"/>
                    <a:pt x="1356" y="1334"/>
                    <a:pt x="1356" y="1300"/>
                  </a:cubicBezTo>
                  <a:cubicBezTo>
                    <a:pt x="1356" y="1255"/>
                    <a:pt x="1345" y="1266"/>
                    <a:pt x="1334" y="1278"/>
                  </a:cubicBezTo>
                  <a:cubicBezTo>
                    <a:pt x="1322" y="1300"/>
                    <a:pt x="1300" y="1311"/>
                    <a:pt x="1289" y="1244"/>
                  </a:cubicBezTo>
                  <a:cubicBezTo>
                    <a:pt x="1278" y="1166"/>
                    <a:pt x="1278" y="1098"/>
                    <a:pt x="1289" y="1065"/>
                  </a:cubicBezTo>
                  <a:cubicBezTo>
                    <a:pt x="1289" y="1042"/>
                    <a:pt x="1267" y="953"/>
                    <a:pt x="1311" y="908"/>
                  </a:cubicBezTo>
                  <a:cubicBezTo>
                    <a:pt x="1356" y="863"/>
                    <a:pt x="1378" y="818"/>
                    <a:pt x="1401" y="796"/>
                  </a:cubicBezTo>
                  <a:cubicBezTo>
                    <a:pt x="1390" y="784"/>
                    <a:pt x="1378" y="773"/>
                    <a:pt x="1356" y="784"/>
                  </a:cubicBezTo>
                  <a:cubicBezTo>
                    <a:pt x="1322" y="796"/>
                    <a:pt x="1334" y="784"/>
                    <a:pt x="1322" y="740"/>
                  </a:cubicBezTo>
                  <a:cubicBezTo>
                    <a:pt x="1322" y="706"/>
                    <a:pt x="1322" y="706"/>
                    <a:pt x="1289" y="706"/>
                  </a:cubicBezTo>
                  <a:cubicBezTo>
                    <a:pt x="1244" y="706"/>
                    <a:pt x="1267" y="684"/>
                    <a:pt x="1267" y="650"/>
                  </a:cubicBezTo>
                  <a:cubicBezTo>
                    <a:pt x="1267" y="605"/>
                    <a:pt x="1233" y="617"/>
                    <a:pt x="1222" y="594"/>
                  </a:cubicBezTo>
                  <a:cubicBezTo>
                    <a:pt x="1199" y="560"/>
                    <a:pt x="1210" y="538"/>
                    <a:pt x="1244" y="560"/>
                  </a:cubicBezTo>
                  <a:cubicBezTo>
                    <a:pt x="1255" y="572"/>
                    <a:pt x="1267" y="572"/>
                    <a:pt x="1267" y="560"/>
                  </a:cubicBezTo>
                  <a:cubicBezTo>
                    <a:pt x="1267" y="560"/>
                    <a:pt x="1267" y="560"/>
                    <a:pt x="1267" y="549"/>
                  </a:cubicBezTo>
                  <a:lnTo>
                    <a:pt x="1267" y="549"/>
                  </a:lnTo>
                  <a:lnTo>
                    <a:pt x="1267" y="549"/>
                  </a:lnTo>
                  <a:cubicBezTo>
                    <a:pt x="1267" y="516"/>
                    <a:pt x="1278" y="426"/>
                    <a:pt x="1278" y="404"/>
                  </a:cubicBezTo>
                  <a:cubicBezTo>
                    <a:pt x="1278" y="370"/>
                    <a:pt x="1233" y="370"/>
                    <a:pt x="1233" y="325"/>
                  </a:cubicBezTo>
                  <a:cubicBezTo>
                    <a:pt x="1233" y="280"/>
                    <a:pt x="1367" y="180"/>
                    <a:pt x="1412" y="168"/>
                  </a:cubicBezTo>
                  <a:cubicBezTo>
                    <a:pt x="1423" y="168"/>
                    <a:pt x="1423" y="168"/>
                    <a:pt x="1423" y="168"/>
                  </a:cubicBezTo>
                  <a:lnTo>
                    <a:pt x="1423" y="168"/>
                  </a:lnTo>
                  <a:lnTo>
                    <a:pt x="1434" y="168"/>
                  </a:lnTo>
                  <a:lnTo>
                    <a:pt x="1434" y="168"/>
                  </a:lnTo>
                  <a:lnTo>
                    <a:pt x="1434" y="157"/>
                  </a:lnTo>
                  <a:lnTo>
                    <a:pt x="1434" y="157"/>
                  </a:lnTo>
                  <a:cubicBezTo>
                    <a:pt x="1468" y="135"/>
                    <a:pt x="1468" y="101"/>
                    <a:pt x="1468" y="101"/>
                  </a:cubicBezTo>
                  <a:cubicBezTo>
                    <a:pt x="1468" y="0"/>
                    <a:pt x="1468" y="0"/>
                    <a:pt x="146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1"/>
                    <a:pt x="45" y="11"/>
                    <a:pt x="34" y="11"/>
                  </a:cubicBezTo>
                  <a:cubicBezTo>
                    <a:pt x="34" y="22"/>
                    <a:pt x="11" y="34"/>
                    <a:pt x="0" y="34"/>
                  </a:cubicBezTo>
                  <a:cubicBezTo>
                    <a:pt x="0" y="45"/>
                    <a:pt x="0" y="112"/>
                    <a:pt x="11" y="112"/>
                  </a:cubicBezTo>
                  <a:cubicBezTo>
                    <a:pt x="22" y="124"/>
                    <a:pt x="45" y="146"/>
                    <a:pt x="45" y="157"/>
                  </a:cubicBezTo>
                  <a:cubicBezTo>
                    <a:pt x="45" y="168"/>
                    <a:pt x="34" y="191"/>
                    <a:pt x="34" y="202"/>
                  </a:cubicBezTo>
                  <a:cubicBezTo>
                    <a:pt x="22" y="213"/>
                    <a:pt x="22" y="235"/>
                    <a:pt x="34" y="235"/>
                  </a:cubicBezTo>
                  <a:cubicBezTo>
                    <a:pt x="45" y="247"/>
                    <a:pt x="45" y="224"/>
                    <a:pt x="67" y="224"/>
                  </a:cubicBezTo>
                  <a:cubicBezTo>
                    <a:pt x="78" y="224"/>
                    <a:pt x="101" y="224"/>
                    <a:pt x="101" y="258"/>
                  </a:cubicBezTo>
                  <a:cubicBezTo>
                    <a:pt x="101" y="280"/>
                    <a:pt x="90" y="325"/>
                    <a:pt x="101" y="336"/>
                  </a:cubicBezTo>
                  <a:cubicBezTo>
                    <a:pt x="101" y="348"/>
                    <a:pt x="123" y="381"/>
                    <a:pt x="134" y="381"/>
                  </a:cubicBezTo>
                  <a:cubicBezTo>
                    <a:pt x="146" y="393"/>
                    <a:pt x="146" y="415"/>
                    <a:pt x="146" y="448"/>
                  </a:cubicBezTo>
                  <a:cubicBezTo>
                    <a:pt x="146" y="471"/>
                    <a:pt x="146" y="471"/>
                    <a:pt x="168" y="471"/>
                  </a:cubicBezTo>
                  <a:cubicBezTo>
                    <a:pt x="191" y="460"/>
                    <a:pt x="191" y="471"/>
                    <a:pt x="191" y="493"/>
                  </a:cubicBezTo>
                  <a:cubicBezTo>
                    <a:pt x="191" y="516"/>
                    <a:pt x="191" y="538"/>
                    <a:pt x="213" y="538"/>
                  </a:cubicBezTo>
                  <a:cubicBezTo>
                    <a:pt x="236" y="538"/>
                    <a:pt x="258" y="549"/>
                    <a:pt x="269" y="572"/>
                  </a:cubicBezTo>
                  <a:cubicBezTo>
                    <a:pt x="280" y="594"/>
                    <a:pt x="269" y="617"/>
                    <a:pt x="258" y="628"/>
                  </a:cubicBezTo>
                  <a:cubicBezTo>
                    <a:pt x="236" y="628"/>
                    <a:pt x="191" y="583"/>
                    <a:pt x="168" y="572"/>
                  </a:cubicBezTo>
                  <a:cubicBezTo>
                    <a:pt x="146" y="560"/>
                    <a:pt x="112" y="572"/>
                    <a:pt x="134" y="583"/>
                  </a:cubicBezTo>
                  <a:cubicBezTo>
                    <a:pt x="146" y="605"/>
                    <a:pt x="213" y="650"/>
                    <a:pt x="224" y="673"/>
                  </a:cubicBezTo>
                  <a:cubicBezTo>
                    <a:pt x="236" y="684"/>
                    <a:pt x="224" y="717"/>
                    <a:pt x="236" y="717"/>
                  </a:cubicBezTo>
                  <a:cubicBezTo>
                    <a:pt x="258" y="717"/>
                    <a:pt x="247" y="729"/>
                    <a:pt x="224" y="751"/>
                  </a:cubicBezTo>
                  <a:cubicBezTo>
                    <a:pt x="213" y="773"/>
                    <a:pt x="224" y="796"/>
                    <a:pt x="258" y="818"/>
                  </a:cubicBezTo>
                  <a:cubicBezTo>
                    <a:pt x="291" y="841"/>
                    <a:pt x="347" y="886"/>
                    <a:pt x="347" y="919"/>
                  </a:cubicBezTo>
                  <a:cubicBezTo>
                    <a:pt x="347" y="953"/>
                    <a:pt x="370" y="986"/>
                    <a:pt x="392" y="1009"/>
                  </a:cubicBezTo>
                  <a:cubicBezTo>
                    <a:pt x="403" y="1020"/>
                    <a:pt x="403" y="1098"/>
                    <a:pt x="403" y="1132"/>
                  </a:cubicBezTo>
                  <a:cubicBezTo>
                    <a:pt x="403" y="1166"/>
                    <a:pt x="403" y="1177"/>
                    <a:pt x="392" y="1188"/>
                  </a:cubicBezTo>
                  <a:cubicBezTo>
                    <a:pt x="381" y="1188"/>
                    <a:pt x="381" y="1211"/>
                    <a:pt x="415" y="1211"/>
                  </a:cubicBezTo>
                  <a:cubicBezTo>
                    <a:pt x="460" y="1199"/>
                    <a:pt x="460" y="1211"/>
                    <a:pt x="471" y="1233"/>
                  </a:cubicBezTo>
                  <a:cubicBezTo>
                    <a:pt x="471" y="1255"/>
                    <a:pt x="516" y="1300"/>
                    <a:pt x="538" y="1311"/>
                  </a:cubicBezTo>
                  <a:cubicBezTo>
                    <a:pt x="560" y="1334"/>
                    <a:pt x="560" y="1367"/>
                    <a:pt x="549" y="1390"/>
                  </a:cubicBezTo>
                  <a:cubicBezTo>
                    <a:pt x="538" y="1401"/>
                    <a:pt x="516" y="1435"/>
                    <a:pt x="538" y="1435"/>
                  </a:cubicBezTo>
                  <a:cubicBezTo>
                    <a:pt x="560" y="1446"/>
                    <a:pt x="572" y="1468"/>
                    <a:pt x="549" y="1479"/>
                  </a:cubicBezTo>
                  <a:cubicBezTo>
                    <a:pt x="527" y="1502"/>
                    <a:pt x="504" y="1535"/>
                    <a:pt x="527" y="1547"/>
                  </a:cubicBezTo>
                  <a:cubicBezTo>
                    <a:pt x="549" y="1558"/>
                    <a:pt x="549" y="1625"/>
                    <a:pt x="572" y="1625"/>
                  </a:cubicBezTo>
                  <a:cubicBezTo>
                    <a:pt x="583" y="1625"/>
                    <a:pt x="572" y="1591"/>
                    <a:pt x="583" y="1591"/>
                  </a:cubicBezTo>
                  <a:cubicBezTo>
                    <a:pt x="594" y="1591"/>
                    <a:pt x="605" y="1625"/>
                    <a:pt x="616" y="1636"/>
                  </a:cubicBezTo>
                  <a:cubicBezTo>
                    <a:pt x="627" y="1636"/>
                    <a:pt x="627" y="1670"/>
                    <a:pt x="627" y="1692"/>
                  </a:cubicBezTo>
                  <a:cubicBezTo>
                    <a:pt x="639" y="1715"/>
                    <a:pt x="639" y="1737"/>
                    <a:pt x="661" y="1748"/>
                  </a:cubicBezTo>
                  <a:cubicBezTo>
                    <a:pt x="672" y="1760"/>
                    <a:pt x="650" y="1827"/>
                    <a:pt x="627" y="1860"/>
                  </a:cubicBezTo>
                  <a:cubicBezTo>
                    <a:pt x="616" y="1883"/>
                    <a:pt x="605" y="1894"/>
                    <a:pt x="605" y="1916"/>
                  </a:cubicBezTo>
                  <a:cubicBezTo>
                    <a:pt x="616" y="1928"/>
                    <a:pt x="605" y="1939"/>
                    <a:pt x="639" y="1939"/>
                  </a:cubicBezTo>
                  <a:cubicBezTo>
                    <a:pt x="672" y="1939"/>
                    <a:pt x="695" y="1950"/>
                    <a:pt x="695" y="1961"/>
                  </a:cubicBezTo>
                  <a:cubicBezTo>
                    <a:pt x="706" y="1984"/>
                    <a:pt x="695" y="2017"/>
                    <a:pt x="706" y="2017"/>
                  </a:cubicBezTo>
                  <a:cubicBezTo>
                    <a:pt x="717" y="2006"/>
                    <a:pt x="729" y="2017"/>
                    <a:pt x="717" y="2028"/>
                  </a:cubicBezTo>
                  <a:cubicBezTo>
                    <a:pt x="695" y="2051"/>
                    <a:pt x="684" y="2084"/>
                    <a:pt x="684" y="2107"/>
                  </a:cubicBezTo>
                  <a:cubicBezTo>
                    <a:pt x="684" y="2129"/>
                    <a:pt x="706" y="2140"/>
                    <a:pt x="729" y="2129"/>
                  </a:cubicBezTo>
                  <a:cubicBezTo>
                    <a:pt x="751" y="2118"/>
                    <a:pt x="762" y="2107"/>
                    <a:pt x="785" y="2129"/>
                  </a:cubicBezTo>
                  <a:cubicBezTo>
                    <a:pt x="796" y="2152"/>
                    <a:pt x="818" y="2197"/>
                    <a:pt x="840" y="2219"/>
                  </a:cubicBezTo>
                  <a:cubicBezTo>
                    <a:pt x="874" y="2242"/>
                    <a:pt x="908" y="2275"/>
                    <a:pt x="941" y="2297"/>
                  </a:cubicBezTo>
                  <a:cubicBezTo>
                    <a:pt x="975" y="2320"/>
                    <a:pt x="975" y="2342"/>
                    <a:pt x="998" y="2353"/>
                  </a:cubicBezTo>
                  <a:cubicBezTo>
                    <a:pt x="1009" y="2376"/>
                    <a:pt x="1020" y="2387"/>
                    <a:pt x="1065" y="2387"/>
                  </a:cubicBezTo>
                  <a:cubicBezTo>
                    <a:pt x="1109" y="2376"/>
                    <a:pt x="1143" y="2387"/>
                    <a:pt x="1154" y="2410"/>
                  </a:cubicBezTo>
                  <a:cubicBezTo>
                    <a:pt x="1154" y="2432"/>
                    <a:pt x="1165" y="2488"/>
                    <a:pt x="1188" y="2510"/>
                  </a:cubicBezTo>
                  <a:cubicBezTo>
                    <a:pt x="1210" y="2533"/>
                    <a:pt x="1267" y="2578"/>
                    <a:pt x="1289" y="2600"/>
                  </a:cubicBezTo>
                  <a:cubicBezTo>
                    <a:pt x="1300" y="2634"/>
                    <a:pt x="1300" y="2656"/>
                    <a:pt x="1300" y="2679"/>
                  </a:cubicBezTo>
                  <a:cubicBezTo>
                    <a:pt x="1311" y="2701"/>
                    <a:pt x="1311" y="2723"/>
                    <a:pt x="1356" y="2723"/>
                  </a:cubicBezTo>
                  <a:cubicBezTo>
                    <a:pt x="1390" y="2735"/>
                    <a:pt x="1401" y="2735"/>
                    <a:pt x="1412" y="2768"/>
                  </a:cubicBezTo>
                  <a:cubicBezTo>
                    <a:pt x="1412" y="2791"/>
                    <a:pt x="1412" y="2835"/>
                    <a:pt x="1434" y="2824"/>
                  </a:cubicBezTo>
                  <a:cubicBezTo>
                    <a:pt x="1457" y="2824"/>
                    <a:pt x="1479" y="2824"/>
                    <a:pt x="1479" y="2858"/>
                  </a:cubicBezTo>
                  <a:cubicBezTo>
                    <a:pt x="1491" y="2903"/>
                    <a:pt x="1479" y="2914"/>
                    <a:pt x="1513" y="2914"/>
                  </a:cubicBezTo>
                  <a:cubicBezTo>
                    <a:pt x="1558" y="2914"/>
                    <a:pt x="1569" y="2936"/>
                    <a:pt x="1569" y="2959"/>
                  </a:cubicBezTo>
                  <a:cubicBezTo>
                    <a:pt x="1580" y="2981"/>
                    <a:pt x="1580" y="3026"/>
                    <a:pt x="1603" y="3048"/>
                  </a:cubicBezTo>
                  <a:cubicBezTo>
                    <a:pt x="1625" y="3059"/>
                    <a:pt x="1614" y="3093"/>
                    <a:pt x="1603" y="3115"/>
                  </a:cubicBezTo>
                  <a:cubicBezTo>
                    <a:pt x="1580" y="3138"/>
                    <a:pt x="1569" y="3149"/>
                    <a:pt x="1569" y="3160"/>
                  </a:cubicBezTo>
                  <a:cubicBezTo>
                    <a:pt x="1569" y="3183"/>
                    <a:pt x="1547" y="3194"/>
                    <a:pt x="1536" y="3205"/>
                  </a:cubicBezTo>
                  <a:cubicBezTo>
                    <a:pt x="1524" y="3205"/>
                    <a:pt x="1524" y="3250"/>
                    <a:pt x="1547" y="3239"/>
                  </a:cubicBezTo>
                  <a:cubicBezTo>
                    <a:pt x="1580" y="3228"/>
                    <a:pt x="1580" y="3239"/>
                    <a:pt x="1580" y="3273"/>
                  </a:cubicBezTo>
                  <a:cubicBezTo>
                    <a:pt x="1580" y="3306"/>
                    <a:pt x="1569" y="3306"/>
                    <a:pt x="1547" y="3306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3">
              <a:extLst>
                <a:ext uri="{FF2B5EF4-FFF2-40B4-BE49-F238E27FC236}">
                  <a16:creationId xmlns:a16="http://schemas.microsoft.com/office/drawing/2014/main" id="{F741D675-65BC-A045-A284-6DA51C86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175" y="1433513"/>
              <a:ext cx="1292225" cy="1597025"/>
            </a:xfrm>
            <a:custGeom>
              <a:avLst/>
              <a:gdLst>
                <a:gd name="T0" fmla="*/ 3284 w 3588"/>
                <a:gd name="T1" fmla="*/ 2667 h 4438"/>
                <a:gd name="T2" fmla="*/ 3553 w 3588"/>
                <a:gd name="T3" fmla="*/ 2006 h 4438"/>
                <a:gd name="T4" fmla="*/ 3306 w 3588"/>
                <a:gd name="T5" fmla="*/ 1860 h 4438"/>
                <a:gd name="T6" fmla="*/ 3082 w 3588"/>
                <a:gd name="T7" fmla="*/ 1737 h 4438"/>
                <a:gd name="T8" fmla="*/ 2825 w 3588"/>
                <a:gd name="T9" fmla="*/ 1490 h 4438"/>
                <a:gd name="T10" fmla="*/ 2724 w 3588"/>
                <a:gd name="T11" fmla="*/ 1143 h 4438"/>
                <a:gd name="T12" fmla="*/ 2600 w 3588"/>
                <a:gd name="T13" fmla="*/ 907 h 4438"/>
                <a:gd name="T14" fmla="*/ 2298 w 3588"/>
                <a:gd name="T15" fmla="*/ 672 h 4438"/>
                <a:gd name="T16" fmla="*/ 2006 w 3588"/>
                <a:gd name="T17" fmla="*/ 358 h 4438"/>
                <a:gd name="T18" fmla="*/ 639 w 3588"/>
                <a:gd name="T19" fmla="*/ 0 h 4438"/>
                <a:gd name="T20" fmla="*/ 236 w 3588"/>
                <a:gd name="T21" fmla="*/ 313 h 4438"/>
                <a:gd name="T22" fmla="*/ 336 w 3588"/>
                <a:gd name="T23" fmla="*/ 807 h 4438"/>
                <a:gd name="T24" fmla="*/ 348 w 3588"/>
                <a:gd name="T25" fmla="*/ 1266 h 4438"/>
                <a:gd name="T26" fmla="*/ 325 w 3588"/>
                <a:gd name="T27" fmla="*/ 1580 h 4438"/>
                <a:gd name="T28" fmla="*/ 269 w 3588"/>
                <a:gd name="T29" fmla="*/ 1714 h 4438"/>
                <a:gd name="T30" fmla="*/ 236 w 3588"/>
                <a:gd name="T31" fmla="*/ 1804 h 4438"/>
                <a:gd name="T32" fmla="*/ 280 w 3588"/>
                <a:gd name="T33" fmla="*/ 2051 h 4438"/>
                <a:gd name="T34" fmla="*/ 370 w 3588"/>
                <a:gd name="T35" fmla="*/ 2431 h 4438"/>
                <a:gd name="T36" fmla="*/ 169 w 3588"/>
                <a:gd name="T37" fmla="*/ 2476 h 4438"/>
                <a:gd name="T38" fmla="*/ 79 w 3588"/>
                <a:gd name="T39" fmla="*/ 2689 h 4438"/>
                <a:gd name="T40" fmla="*/ 169 w 3588"/>
                <a:gd name="T41" fmla="*/ 2824 h 4438"/>
                <a:gd name="T42" fmla="*/ 269 w 3588"/>
                <a:gd name="T43" fmla="*/ 3059 h 4438"/>
                <a:gd name="T44" fmla="*/ 247 w 3588"/>
                <a:gd name="T45" fmla="*/ 3261 h 4438"/>
                <a:gd name="T46" fmla="*/ 314 w 3588"/>
                <a:gd name="T47" fmla="*/ 3362 h 4438"/>
                <a:gd name="T48" fmla="*/ 505 w 3588"/>
                <a:gd name="T49" fmla="*/ 3362 h 4438"/>
                <a:gd name="T50" fmla="*/ 628 w 3588"/>
                <a:gd name="T51" fmla="*/ 3519 h 4438"/>
                <a:gd name="T52" fmla="*/ 628 w 3588"/>
                <a:gd name="T53" fmla="*/ 3631 h 4438"/>
                <a:gd name="T54" fmla="*/ 673 w 3588"/>
                <a:gd name="T55" fmla="*/ 3877 h 4438"/>
                <a:gd name="T56" fmla="*/ 897 w 3588"/>
                <a:gd name="T57" fmla="*/ 3989 h 4438"/>
                <a:gd name="T58" fmla="*/ 987 w 3588"/>
                <a:gd name="T59" fmla="*/ 4023 h 4438"/>
                <a:gd name="T60" fmla="*/ 1043 w 3588"/>
                <a:gd name="T61" fmla="*/ 4079 h 4438"/>
                <a:gd name="T62" fmla="*/ 1155 w 3588"/>
                <a:gd name="T63" fmla="*/ 4213 h 4438"/>
                <a:gd name="T64" fmla="*/ 1233 w 3588"/>
                <a:gd name="T65" fmla="*/ 4370 h 4438"/>
                <a:gd name="T66" fmla="*/ 1323 w 3588"/>
                <a:gd name="T67" fmla="*/ 4404 h 4438"/>
                <a:gd name="T68" fmla="*/ 1525 w 3588"/>
                <a:gd name="T69" fmla="*/ 4359 h 4438"/>
                <a:gd name="T70" fmla="*/ 1580 w 3588"/>
                <a:gd name="T71" fmla="*/ 4124 h 4438"/>
                <a:gd name="T72" fmla="*/ 1704 w 3588"/>
                <a:gd name="T73" fmla="*/ 3866 h 4438"/>
                <a:gd name="T74" fmla="*/ 1771 w 3588"/>
                <a:gd name="T75" fmla="*/ 3653 h 4438"/>
                <a:gd name="T76" fmla="*/ 1928 w 3588"/>
                <a:gd name="T77" fmla="*/ 3575 h 4438"/>
                <a:gd name="T78" fmla="*/ 2096 w 3588"/>
                <a:gd name="T79" fmla="*/ 3687 h 4438"/>
                <a:gd name="T80" fmla="*/ 2197 w 3588"/>
                <a:gd name="T81" fmla="*/ 3731 h 4438"/>
                <a:gd name="T82" fmla="*/ 2432 w 3588"/>
                <a:gd name="T83" fmla="*/ 3877 h 4438"/>
                <a:gd name="T84" fmla="*/ 2511 w 3588"/>
                <a:gd name="T85" fmla="*/ 3832 h 4438"/>
                <a:gd name="T86" fmla="*/ 2746 w 3588"/>
                <a:gd name="T87" fmla="*/ 3888 h 4438"/>
                <a:gd name="T88" fmla="*/ 2858 w 3588"/>
                <a:gd name="T89" fmla="*/ 3776 h 4438"/>
                <a:gd name="T90" fmla="*/ 3351 w 3588"/>
                <a:gd name="T91" fmla="*/ 3642 h 4438"/>
                <a:gd name="T92" fmla="*/ 3284 w 3588"/>
                <a:gd name="T93" fmla="*/ 2667 h 4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88" h="4438">
                  <a:moveTo>
                    <a:pt x="3284" y="2667"/>
                  </a:moveTo>
                  <a:lnTo>
                    <a:pt x="3284" y="2667"/>
                  </a:lnTo>
                  <a:cubicBezTo>
                    <a:pt x="3587" y="2051"/>
                    <a:pt x="3587" y="2051"/>
                    <a:pt x="3587" y="2051"/>
                  </a:cubicBezTo>
                  <a:cubicBezTo>
                    <a:pt x="3587" y="2051"/>
                    <a:pt x="3575" y="2039"/>
                    <a:pt x="3553" y="2006"/>
                  </a:cubicBezTo>
                  <a:cubicBezTo>
                    <a:pt x="3531" y="1983"/>
                    <a:pt x="3474" y="1950"/>
                    <a:pt x="3418" y="1938"/>
                  </a:cubicBezTo>
                  <a:cubicBezTo>
                    <a:pt x="3362" y="1938"/>
                    <a:pt x="3329" y="1905"/>
                    <a:pt x="3306" y="1860"/>
                  </a:cubicBezTo>
                  <a:cubicBezTo>
                    <a:pt x="3284" y="1815"/>
                    <a:pt x="3262" y="1826"/>
                    <a:pt x="3228" y="1826"/>
                  </a:cubicBezTo>
                  <a:cubicBezTo>
                    <a:pt x="3183" y="1826"/>
                    <a:pt x="3127" y="1793"/>
                    <a:pt x="3082" y="1737"/>
                  </a:cubicBezTo>
                  <a:cubicBezTo>
                    <a:pt x="3038" y="1692"/>
                    <a:pt x="2993" y="1692"/>
                    <a:pt x="2959" y="1669"/>
                  </a:cubicBezTo>
                  <a:cubicBezTo>
                    <a:pt x="2936" y="1647"/>
                    <a:pt x="2858" y="1535"/>
                    <a:pt x="2825" y="1490"/>
                  </a:cubicBezTo>
                  <a:cubicBezTo>
                    <a:pt x="2791" y="1445"/>
                    <a:pt x="2802" y="1400"/>
                    <a:pt x="2791" y="1289"/>
                  </a:cubicBezTo>
                  <a:cubicBezTo>
                    <a:pt x="2791" y="1176"/>
                    <a:pt x="2757" y="1143"/>
                    <a:pt x="2724" y="1143"/>
                  </a:cubicBezTo>
                  <a:cubicBezTo>
                    <a:pt x="2701" y="1143"/>
                    <a:pt x="2679" y="1075"/>
                    <a:pt x="2667" y="1020"/>
                  </a:cubicBezTo>
                  <a:cubicBezTo>
                    <a:pt x="2667" y="963"/>
                    <a:pt x="2623" y="919"/>
                    <a:pt x="2600" y="907"/>
                  </a:cubicBezTo>
                  <a:cubicBezTo>
                    <a:pt x="2567" y="896"/>
                    <a:pt x="2500" y="739"/>
                    <a:pt x="2455" y="728"/>
                  </a:cubicBezTo>
                  <a:cubicBezTo>
                    <a:pt x="2410" y="728"/>
                    <a:pt x="2343" y="695"/>
                    <a:pt x="2298" y="672"/>
                  </a:cubicBezTo>
                  <a:cubicBezTo>
                    <a:pt x="2253" y="638"/>
                    <a:pt x="2208" y="549"/>
                    <a:pt x="2174" y="515"/>
                  </a:cubicBezTo>
                  <a:cubicBezTo>
                    <a:pt x="2130" y="493"/>
                    <a:pt x="2074" y="493"/>
                    <a:pt x="2006" y="358"/>
                  </a:cubicBezTo>
                  <a:cubicBezTo>
                    <a:pt x="1928" y="235"/>
                    <a:pt x="1670" y="44"/>
                    <a:pt x="1670" y="44"/>
                  </a:cubicBezTo>
                  <a:cubicBezTo>
                    <a:pt x="639" y="0"/>
                    <a:pt x="639" y="0"/>
                    <a:pt x="639" y="0"/>
                  </a:cubicBezTo>
                  <a:cubicBezTo>
                    <a:pt x="605" y="313"/>
                    <a:pt x="605" y="313"/>
                    <a:pt x="605" y="313"/>
                  </a:cubicBezTo>
                  <a:cubicBezTo>
                    <a:pt x="236" y="313"/>
                    <a:pt x="236" y="313"/>
                    <a:pt x="236" y="313"/>
                  </a:cubicBezTo>
                  <a:cubicBezTo>
                    <a:pt x="236" y="773"/>
                    <a:pt x="236" y="773"/>
                    <a:pt x="236" y="773"/>
                  </a:cubicBezTo>
                  <a:cubicBezTo>
                    <a:pt x="236" y="773"/>
                    <a:pt x="336" y="773"/>
                    <a:pt x="336" y="807"/>
                  </a:cubicBezTo>
                  <a:cubicBezTo>
                    <a:pt x="336" y="840"/>
                    <a:pt x="325" y="885"/>
                    <a:pt x="348" y="896"/>
                  </a:cubicBezTo>
                  <a:cubicBezTo>
                    <a:pt x="381" y="919"/>
                    <a:pt x="381" y="1199"/>
                    <a:pt x="348" y="1266"/>
                  </a:cubicBezTo>
                  <a:cubicBezTo>
                    <a:pt x="325" y="1333"/>
                    <a:pt x="348" y="1367"/>
                    <a:pt x="359" y="1400"/>
                  </a:cubicBezTo>
                  <a:cubicBezTo>
                    <a:pt x="370" y="1434"/>
                    <a:pt x="336" y="1546"/>
                    <a:pt x="325" y="1580"/>
                  </a:cubicBezTo>
                  <a:cubicBezTo>
                    <a:pt x="303" y="1625"/>
                    <a:pt x="314" y="1658"/>
                    <a:pt x="280" y="1658"/>
                  </a:cubicBezTo>
                  <a:cubicBezTo>
                    <a:pt x="258" y="1669"/>
                    <a:pt x="258" y="1692"/>
                    <a:pt x="269" y="1714"/>
                  </a:cubicBezTo>
                  <a:cubicBezTo>
                    <a:pt x="280" y="1737"/>
                    <a:pt x="269" y="1748"/>
                    <a:pt x="247" y="1759"/>
                  </a:cubicBezTo>
                  <a:cubicBezTo>
                    <a:pt x="236" y="1759"/>
                    <a:pt x="236" y="1782"/>
                    <a:pt x="236" y="1804"/>
                  </a:cubicBezTo>
                  <a:cubicBezTo>
                    <a:pt x="236" y="1882"/>
                    <a:pt x="247" y="1995"/>
                    <a:pt x="247" y="2006"/>
                  </a:cubicBezTo>
                  <a:cubicBezTo>
                    <a:pt x="247" y="2017"/>
                    <a:pt x="247" y="2039"/>
                    <a:pt x="280" y="2051"/>
                  </a:cubicBezTo>
                  <a:cubicBezTo>
                    <a:pt x="314" y="2051"/>
                    <a:pt x="314" y="2129"/>
                    <a:pt x="336" y="2140"/>
                  </a:cubicBezTo>
                  <a:cubicBezTo>
                    <a:pt x="370" y="2151"/>
                    <a:pt x="393" y="2409"/>
                    <a:pt x="370" y="2431"/>
                  </a:cubicBezTo>
                  <a:cubicBezTo>
                    <a:pt x="348" y="2443"/>
                    <a:pt x="269" y="2431"/>
                    <a:pt x="247" y="2443"/>
                  </a:cubicBezTo>
                  <a:cubicBezTo>
                    <a:pt x="236" y="2454"/>
                    <a:pt x="225" y="2488"/>
                    <a:pt x="169" y="2476"/>
                  </a:cubicBezTo>
                  <a:cubicBezTo>
                    <a:pt x="112" y="2465"/>
                    <a:pt x="23" y="2454"/>
                    <a:pt x="11" y="2476"/>
                  </a:cubicBezTo>
                  <a:cubicBezTo>
                    <a:pt x="0" y="2499"/>
                    <a:pt x="56" y="2667"/>
                    <a:pt x="79" y="2689"/>
                  </a:cubicBezTo>
                  <a:cubicBezTo>
                    <a:pt x="90" y="2723"/>
                    <a:pt x="124" y="2712"/>
                    <a:pt x="124" y="2757"/>
                  </a:cubicBezTo>
                  <a:cubicBezTo>
                    <a:pt x="124" y="2801"/>
                    <a:pt x="112" y="2813"/>
                    <a:pt x="169" y="2824"/>
                  </a:cubicBezTo>
                  <a:cubicBezTo>
                    <a:pt x="213" y="2835"/>
                    <a:pt x="213" y="2846"/>
                    <a:pt x="213" y="2902"/>
                  </a:cubicBezTo>
                  <a:cubicBezTo>
                    <a:pt x="213" y="2947"/>
                    <a:pt x="269" y="3026"/>
                    <a:pt x="269" y="3059"/>
                  </a:cubicBezTo>
                  <a:cubicBezTo>
                    <a:pt x="269" y="3104"/>
                    <a:pt x="258" y="3137"/>
                    <a:pt x="247" y="3182"/>
                  </a:cubicBezTo>
                  <a:cubicBezTo>
                    <a:pt x="225" y="3216"/>
                    <a:pt x="225" y="3250"/>
                    <a:pt x="247" y="3261"/>
                  </a:cubicBezTo>
                  <a:cubicBezTo>
                    <a:pt x="269" y="3272"/>
                    <a:pt x="258" y="3317"/>
                    <a:pt x="292" y="3339"/>
                  </a:cubicBezTo>
                  <a:cubicBezTo>
                    <a:pt x="314" y="3351"/>
                    <a:pt x="314" y="3362"/>
                    <a:pt x="314" y="3362"/>
                  </a:cubicBezTo>
                  <a:cubicBezTo>
                    <a:pt x="336" y="3362"/>
                    <a:pt x="336" y="3362"/>
                    <a:pt x="336" y="3362"/>
                  </a:cubicBezTo>
                  <a:cubicBezTo>
                    <a:pt x="505" y="3362"/>
                    <a:pt x="505" y="3362"/>
                    <a:pt x="505" y="3362"/>
                  </a:cubicBezTo>
                  <a:cubicBezTo>
                    <a:pt x="505" y="3362"/>
                    <a:pt x="493" y="3440"/>
                    <a:pt x="538" y="3440"/>
                  </a:cubicBezTo>
                  <a:cubicBezTo>
                    <a:pt x="583" y="3451"/>
                    <a:pt x="628" y="3485"/>
                    <a:pt x="628" y="3519"/>
                  </a:cubicBezTo>
                  <a:cubicBezTo>
                    <a:pt x="628" y="3552"/>
                    <a:pt x="616" y="3597"/>
                    <a:pt x="605" y="3608"/>
                  </a:cubicBezTo>
                  <a:cubicBezTo>
                    <a:pt x="594" y="3619"/>
                    <a:pt x="605" y="3631"/>
                    <a:pt x="628" y="3631"/>
                  </a:cubicBezTo>
                  <a:cubicBezTo>
                    <a:pt x="650" y="3642"/>
                    <a:pt x="639" y="3709"/>
                    <a:pt x="639" y="3754"/>
                  </a:cubicBezTo>
                  <a:cubicBezTo>
                    <a:pt x="639" y="3810"/>
                    <a:pt x="639" y="3844"/>
                    <a:pt x="673" y="3877"/>
                  </a:cubicBezTo>
                  <a:cubicBezTo>
                    <a:pt x="706" y="3911"/>
                    <a:pt x="751" y="3978"/>
                    <a:pt x="751" y="3978"/>
                  </a:cubicBezTo>
                  <a:cubicBezTo>
                    <a:pt x="751" y="3978"/>
                    <a:pt x="886" y="3978"/>
                    <a:pt x="897" y="3989"/>
                  </a:cubicBezTo>
                  <a:cubicBezTo>
                    <a:pt x="908" y="4000"/>
                    <a:pt x="919" y="3989"/>
                    <a:pt x="953" y="3989"/>
                  </a:cubicBezTo>
                  <a:cubicBezTo>
                    <a:pt x="975" y="3989"/>
                    <a:pt x="975" y="4000"/>
                    <a:pt x="987" y="4023"/>
                  </a:cubicBezTo>
                  <a:cubicBezTo>
                    <a:pt x="987" y="4045"/>
                    <a:pt x="998" y="4045"/>
                    <a:pt x="1020" y="4034"/>
                  </a:cubicBezTo>
                  <a:cubicBezTo>
                    <a:pt x="1043" y="4034"/>
                    <a:pt x="1043" y="4034"/>
                    <a:pt x="1043" y="4079"/>
                  </a:cubicBezTo>
                  <a:cubicBezTo>
                    <a:pt x="1054" y="4124"/>
                    <a:pt x="1076" y="4191"/>
                    <a:pt x="1110" y="4191"/>
                  </a:cubicBezTo>
                  <a:cubicBezTo>
                    <a:pt x="1143" y="4202"/>
                    <a:pt x="1143" y="4191"/>
                    <a:pt x="1155" y="4213"/>
                  </a:cubicBezTo>
                  <a:cubicBezTo>
                    <a:pt x="1177" y="4236"/>
                    <a:pt x="1211" y="4258"/>
                    <a:pt x="1222" y="4303"/>
                  </a:cubicBezTo>
                  <a:cubicBezTo>
                    <a:pt x="1233" y="4348"/>
                    <a:pt x="1233" y="4370"/>
                    <a:pt x="1233" y="4370"/>
                  </a:cubicBezTo>
                  <a:cubicBezTo>
                    <a:pt x="1233" y="4370"/>
                    <a:pt x="1233" y="4370"/>
                    <a:pt x="1222" y="4370"/>
                  </a:cubicBezTo>
                  <a:cubicBezTo>
                    <a:pt x="1222" y="4370"/>
                    <a:pt x="1289" y="4393"/>
                    <a:pt x="1323" y="4404"/>
                  </a:cubicBezTo>
                  <a:cubicBezTo>
                    <a:pt x="1345" y="4415"/>
                    <a:pt x="1412" y="4437"/>
                    <a:pt x="1412" y="4437"/>
                  </a:cubicBezTo>
                  <a:cubicBezTo>
                    <a:pt x="1424" y="4437"/>
                    <a:pt x="1502" y="4370"/>
                    <a:pt x="1525" y="4359"/>
                  </a:cubicBezTo>
                  <a:cubicBezTo>
                    <a:pt x="1547" y="4348"/>
                    <a:pt x="1547" y="4269"/>
                    <a:pt x="1547" y="4213"/>
                  </a:cubicBezTo>
                  <a:cubicBezTo>
                    <a:pt x="1547" y="4157"/>
                    <a:pt x="1558" y="4124"/>
                    <a:pt x="1580" y="4124"/>
                  </a:cubicBezTo>
                  <a:cubicBezTo>
                    <a:pt x="1603" y="4113"/>
                    <a:pt x="1603" y="4090"/>
                    <a:pt x="1614" y="4023"/>
                  </a:cubicBezTo>
                  <a:cubicBezTo>
                    <a:pt x="1614" y="3955"/>
                    <a:pt x="1670" y="3877"/>
                    <a:pt x="1704" y="3866"/>
                  </a:cubicBezTo>
                  <a:cubicBezTo>
                    <a:pt x="1726" y="3844"/>
                    <a:pt x="1749" y="3788"/>
                    <a:pt x="1738" y="3743"/>
                  </a:cubicBezTo>
                  <a:cubicBezTo>
                    <a:pt x="1726" y="3698"/>
                    <a:pt x="1738" y="3675"/>
                    <a:pt x="1771" y="3653"/>
                  </a:cubicBezTo>
                  <a:cubicBezTo>
                    <a:pt x="1805" y="3631"/>
                    <a:pt x="1838" y="3608"/>
                    <a:pt x="1861" y="3575"/>
                  </a:cubicBezTo>
                  <a:cubicBezTo>
                    <a:pt x="1883" y="3530"/>
                    <a:pt x="1917" y="3552"/>
                    <a:pt x="1928" y="3575"/>
                  </a:cubicBezTo>
                  <a:cubicBezTo>
                    <a:pt x="1928" y="3597"/>
                    <a:pt x="1950" y="3608"/>
                    <a:pt x="1984" y="3597"/>
                  </a:cubicBezTo>
                  <a:cubicBezTo>
                    <a:pt x="2029" y="3597"/>
                    <a:pt x="2074" y="3664"/>
                    <a:pt x="2096" y="3687"/>
                  </a:cubicBezTo>
                  <a:cubicBezTo>
                    <a:pt x="2107" y="3720"/>
                    <a:pt x="2152" y="3698"/>
                    <a:pt x="2163" y="3687"/>
                  </a:cubicBezTo>
                  <a:cubicBezTo>
                    <a:pt x="2186" y="3675"/>
                    <a:pt x="2186" y="3720"/>
                    <a:pt x="2197" y="3731"/>
                  </a:cubicBezTo>
                  <a:cubicBezTo>
                    <a:pt x="2197" y="3754"/>
                    <a:pt x="2242" y="3776"/>
                    <a:pt x="2298" y="3788"/>
                  </a:cubicBezTo>
                  <a:cubicBezTo>
                    <a:pt x="2354" y="3810"/>
                    <a:pt x="2410" y="3877"/>
                    <a:pt x="2432" y="3877"/>
                  </a:cubicBezTo>
                  <a:cubicBezTo>
                    <a:pt x="2455" y="3877"/>
                    <a:pt x="2443" y="3810"/>
                    <a:pt x="2455" y="3799"/>
                  </a:cubicBezTo>
                  <a:cubicBezTo>
                    <a:pt x="2466" y="3776"/>
                    <a:pt x="2488" y="3810"/>
                    <a:pt x="2511" y="3832"/>
                  </a:cubicBezTo>
                  <a:cubicBezTo>
                    <a:pt x="2544" y="3844"/>
                    <a:pt x="2589" y="3788"/>
                    <a:pt x="2634" y="3776"/>
                  </a:cubicBezTo>
                  <a:cubicBezTo>
                    <a:pt x="2690" y="3776"/>
                    <a:pt x="2724" y="3844"/>
                    <a:pt x="2746" y="3888"/>
                  </a:cubicBezTo>
                  <a:cubicBezTo>
                    <a:pt x="2780" y="3922"/>
                    <a:pt x="2858" y="3900"/>
                    <a:pt x="2847" y="3855"/>
                  </a:cubicBezTo>
                  <a:cubicBezTo>
                    <a:pt x="2836" y="3821"/>
                    <a:pt x="2858" y="3776"/>
                    <a:pt x="2858" y="3776"/>
                  </a:cubicBezTo>
                  <a:cubicBezTo>
                    <a:pt x="3049" y="3619"/>
                    <a:pt x="3049" y="3619"/>
                    <a:pt x="3049" y="3619"/>
                  </a:cubicBezTo>
                  <a:cubicBezTo>
                    <a:pt x="3351" y="3642"/>
                    <a:pt x="3351" y="3642"/>
                    <a:pt x="3351" y="3642"/>
                  </a:cubicBezTo>
                  <a:cubicBezTo>
                    <a:pt x="3228" y="2768"/>
                    <a:pt x="3228" y="2768"/>
                    <a:pt x="3228" y="2768"/>
                  </a:cubicBezTo>
                  <a:lnTo>
                    <a:pt x="3284" y="2667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4">
              <a:extLst>
                <a:ext uri="{FF2B5EF4-FFF2-40B4-BE49-F238E27FC236}">
                  <a16:creationId xmlns:a16="http://schemas.microsoft.com/office/drawing/2014/main" id="{9E98F1AC-B51E-9A4C-A974-4D58E7854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225" y="1949450"/>
              <a:ext cx="908050" cy="1347788"/>
            </a:xfrm>
            <a:custGeom>
              <a:avLst/>
              <a:gdLst>
                <a:gd name="T0" fmla="*/ 2498 w 2521"/>
                <a:gd name="T1" fmla="*/ 1423 h 3744"/>
                <a:gd name="T2" fmla="*/ 2386 w 2521"/>
                <a:gd name="T3" fmla="*/ 1222 h 3744"/>
                <a:gd name="T4" fmla="*/ 2072 w 2521"/>
                <a:gd name="T5" fmla="*/ 751 h 3744"/>
                <a:gd name="T6" fmla="*/ 1960 w 2521"/>
                <a:gd name="T7" fmla="*/ 482 h 3744"/>
                <a:gd name="T8" fmla="*/ 1747 w 2521"/>
                <a:gd name="T9" fmla="*/ 314 h 3744"/>
                <a:gd name="T10" fmla="*/ 1580 w 2521"/>
                <a:gd name="T11" fmla="*/ 325 h 3744"/>
                <a:gd name="T12" fmla="*/ 1580 w 2521"/>
                <a:gd name="T13" fmla="*/ 202 h 3744"/>
                <a:gd name="T14" fmla="*/ 1659 w 2521"/>
                <a:gd name="T15" fmla="*/ 224 h 3744"/>
                <a:gd name="T16" fmla="*/ 1546 w 2521"/>
                <a:gd name="T17" fmla="*/ 90 h 3744"/>
                <a:gd name="T18" fmla="*/ 1277 w 2521"/>
                <a:gd name="T19" fmla="*/ 45 h 3744"/>
                <a:gd name="T20" fmla="*/ 941 w 2521"/>
                <a:gd name="T21" fmla="*/ 45 h 3744"/>
                <a:gd name="T22" fmla="*/ 751 w 2521"/>
                <a:gd name="T23" fmla="*/ 146 h 3744"/>
                <a:gd name="T24" fmla="*/ 650 w 2521"/>
                <a:gd name="T25" fmla="*/ 303 h 3744"/>
                <a:gd name="T26" fmla="*/ 572 w 2521"/>
                <a:gd name="T27" fmla="*/ 516 h 3744"/>
                <a:gd name="T28" fmla="*/ 359 w 2521"/>
                <a:gd name="T29" fmla="*/ 617 h 3744"/>
                <a:gd name="T30" fmla="*/ 0 w 2521"/>
                <a:gd name="T31" fmla="*/ 1334 h 3744"/>
                <a:gd name="T32" fmla="*/ 325 w 2521"/>
                <a:gd name="T33" fmla="*/ 2309 h 3744"/>
                <a:gd name="T34" fmla="*/ 359 w 2521"/>
                <a:gd name="T35" fmla="*/ 2578 h 3744"/>
                <a:gd name="T36" fmla="*/ 336 w 2521"/>
                <a:gd name="T37" fmla="*/ 2757 h 3744"/>
                <a:gd name="T38" fmla="*/ 325 w 2521"/>
                <a:gd name="T39" fmla="*/ 2992 h 3744"/>
                <a:gd name="T40" fmla="*/ 303 w 2521"/>
                <a:gd name="T41" fmla="*/ 3127 h 3744"/>
                <a:gd name="T42" fmla="*/ 269 w 2521"/>
                <a:gd name="T43" fmla="*/ 3284 h 3744"/>
                <a:gd name="T44" fmla="*/ 392 w 2521"/>
                <a:gd name="T45" fmla="*/ 3474 h 3744"/>
                <a:gd name="T46" fmla="*/ 650 w 2521"/>
                <a:gd name="T47" fmla="*/ 3609 h 3744"/>
                <a:gd name="T48" fmla="*/ 807 w 2521"/>
                <a:gd name="T49" fmla="*/ 3373 h 3744"/>
                <a:gd name="T50" fmla="*/ 941 w 2521"/>
                <a:gd name="T51" fmla="*/ 3351 h 3744"/>
                <a:gd name="T52" fmla="*/ 1311 w 2521"/>
                <a:gd name="T53" fmla="*/ 3418 h 3744"/>
                <a:gd name="T54" fmla="*/ 1457 w 2521"/>
                <a:gd name="T55" fmla="*/ 3497 h 3744"/>
                <a:gd name="T56" fmla="*/ 1535 w 2521"/>
                <a:gd name="T57" fmla="*/ 3575 h 3744"/>
                <a:gd name="T58" fmla="*/ 1636 w 2521"/>
                <a:gd name="T59" fmla="*/ 3597 h 3744"/>
                <a:gd name="T60" fmla="*/ 1758 w 2521"/>
                <a:gd name="T61" fmla="*/ 3654 h 3744"/>
                <a:gd name="T62" fmla="*/ 1882 w 2521"/>
                <a:gd name="T63" fmla="*/ 3732 h 3744"/>
                <a:gd name="T64" fmla="*/ 1982 w 2521"/>
                <a:gd name="T65" fmla="*/ 3743 h 3744"/>
                <a:gd name="T66" fmla="*/ 1982 w 2521"/>
                <a:gd name="T67" fmla="*/ 3564 h 3744"/>
                <a:gd name="T68" fmla="*/ 1971 w 2521"/>
                <a:gd name="T69" fmla="*/ 3441 h 3744"/>
                <a:gd name="T70" fmla="*/ 2038 w 2521"/>
                <a:gd name="T71" fmla="*/ 3261 h 3744"/>
                <a:gd name="T72" fmla="*/ 2151 w 2521"/>
                <a:gd name="T73" fmla="*/ 3272 h 3744"/>
                <a:gd name="T74" fmla="*/ 2319 w 2521"/>
                <a:gd name="T75" fmla="*/ 3272 h 3744"/>
                <a:gd name="T76" fmla="*/ 2296 w 2521"/>
                <a:gd name="T77" fmla="*/ 3194 h 3744"/>
                <a:gd name="T78" fmla="*/ 2173 w 2521"/>
                <a:gd name="T79" fmla="*/ 3161 h 3744"/>
                <a:gd name="T80" fmla="*/ 2072 w 2521"/>
                <a:gd name="T81" fmla="*/ 3015 h 3744"/>
                <a:gd name="T82" fmla="*/ 1994 w 2521"/>
                <a:gd name="T83" fmla="*/ 2959 h 3744"/>
                <a:gd name="T84" fmla="*/ 1915 w 2521"/>
                <a:gd name="T85" fmla="*/ 2858 h 3744"/>
                <a:gd name="T86" fmla="*/ 1915 w 2521"/>
                <a:gd name="T87" fmla="*/ 2746 h 3744"/>
                <a:gd name="T88" fmla="*/ 1893 w 2521"/>
                <a:gd name="T89" fmla="*/ 2679 h 3744"/>
                <a:gd name="T90" fmla="*/ 1859 w 2521"/>
                <a:gd name="T91" fmla="*/ 2331 h 3744"/>
                <a:gd name="T92" fmla="*/ 2016 w 2521"/>
                <a:gd name="T93" fmla="*/ 2241 h 3744"/>
                <a:gd name="T94" fmla="*/ 2072 w 2521"/>
                <a:gd name="T95" fmla="*/ 2197 h 3744"/>
                <a:gd name="T96" fmla="*/ 2128 w 2521"/>
                <a:gd name="T97" fmla="*/ 1984 h 3744"/>
                <a:gd name="T98" fmla="*/ 1994 w 2521"/>
                <a:gd name="T99" fmla="*/ 1972 h 3744"/>
                <a:gd name="T100" fmla="*/ 1960 w 2521"/>
                <a:gd name="T101" fmla="*/ 1928 h 3744"/>
                <a:gd name="T102" fmla="*/ 2038 w 2521"/>
                <a:gd name="T103" fmla="*/ 1827 h 3744"/>
                <a:gd name="T104" fmla="*/ 2196 w 2521"/>
                <a:gd name="T105" fmla="*/ 1703 h 3744"/>
                <a:gd name="T106" fmla="*/ 2341 w 2521"/>
                <a:gd name="T107" fmla="*/ 1423 h 3744"/>
                <a:gd name="T108" fmla="*/ 2442 w 2521"/>
                <a:gd name="T109" fmla="*/ 1524 h 3744"/>
                <a:gd name="T110" fmla="*/ 2520 w 2521"/>
                <a:gd name="T111" fmla="*/ 1479 h 3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21" h="3744">
                  <a:moveTo>
                    <a:pt x="2498" y="1423"/>
                  </a:moveTo>
                  <a:lnTo>
                    <a:pt x="2498" y="1423"/>
                  </a:lnTo>
                  <a:cubicBezTo>
                    <a:pt x="2487" y="1390"/>
                    <a:pt x="2509" y="1379"/>
                    <a:pt x="2487" y="1356"/>
                  </a:cubicBezTo>
                  <a:cubicBezTo>
                    <a:pt x="2476" y="1334"/>
                    <a:pt x="2453" y="1311"/>
                    <a:pt x="2386" y="1222"/>
                  </a:cubicBezTo>
                  <a:cubicBezTo>
                    <a:pt x="2319" y="1143"/>
                    <a:pt x="2240" y="1020"/>
                    <a:pt x="2218" y="964"/>
                  </a:cubicBezTo>
                  <a:cubicBezTo>
                    <a:pt x="2207" y="908"/>
                    <a:pt x="2128" y="807"/>
                    <a:pt x="2072" y="751"/>
                  </a:cubicBezTo>
                  <a:cubicBezTo>
                    <a:pt x="2027" y="695"/>
                    <a:pt x="2005" y="617"/>
                    <a:pt x="1994" y="583"/>
                  </a:cubicBezTo>
                  <a:cubicBezTo>
                    <a:pt x="1994" y="538"/>
                    <a:pt x="1994" y="504"/>
                    <a:pt x="1960" y="482"/>
                  </a:cubicBezTo>
                  <a:cubicBezTo>
                    <a:pt x="1927" y="459"/>
                    <a:pt x="1882" y="404"/>
                    <a:pt x="1848" y="359"/>
                  </a:cubicBezTo>
                  <a:cubicBezTo>
                    <a:pt x="1814" y="303"/>
                    <a:pt x="1769" y="303"/>
                    <a:pt x="1747" y="314"/>
                  </a:cubicBezTo>
                  <a:cubicBezTo>
                    <a:pt x="1726" y="325"/>
                    <a:pt x="1703" y="336"/>
                    <a:pt x="1681" y="325"/>
                  </a:cubicBezTo>
                  <a:cubicBezTo>
                    <a:pt x="1659" y="303"/>
                    <a:pt x="1614" y="314"/>
                    <a:pt x="1580" y="325"/>
                  </a:cubicBezTo>
                  <a:cubicBezTo>
                    <a:pt x="1546" y="325"/>
                    <a:pt x="1558" y="258"/>
                    <a:pt x="1580" y="247"/>
                  </a:cubicBezTo>
                  <a:cubicBezTo>
                    <a:pt x="1603" y="235"/>
                    <a:pt x="1614" y="224"/>
                    <a:pt x="1580" y="202"/>
                  </a:cubicBezTo>
                  <a:cubicBezTo>
                    <a:pt x="1546" y="191"/>
                    <a:pt x="1569" y="146"/>
                    <a:pt x="1591" y="146"/>
                  </a:cubicBezTo>
                  <a:cubicBezTo>
                    <a:pt x="1614" y="157"/>
                    <a:pt x="1625" y="213"/>
                    <a:pt x="1659" y="224"/>
                  </a:cubicBezTo>
                  <a:cubicBezTo>
                    <a:pt x="1692" y="247"/>
                    <a:pt x="1681" y="224"/>
                    <a:pt x="1659" y="191"/>
                  </a:cubicBezTo>
                  <a:cubicBezTo>
                    <a:pt x="1636" y="157"/>
                    <a:pt x="1603" y="112"/>
                    <a:pt x="1546" y="90"/>
                  </a:cubicBezTo>
                  <a:cubicBezTo>
                    <a:pt x="1502" y="68"/>
                    <a:pt x="1401" y="68"/>
                    <a:pt x="1367" y="79"/>
                  </a:cubicBezTo>
                  <a:cubicBezTo>
                    <a:pt x="1322" y="79"/>
                    <a:pt x="1300" y="45"/>
                    <a:pt x="1277" y="45"/>
                  </a:cubicBezTo>
                  <a:cubicBezTo>
                    <a:pt x="1255" y="34"/>
                    <a:pt x="1031" y="56"/>
                    <a:pt x="1008" y="23"/>
                  </a:cubicBezTo>
                  <a:cubicBezTo>
                    <a:pt x="997" y="0"/>
                    <a:pt x="941" y="23"/>
                    <a:pt x="941" y="45"/>
                  </a:cubicBezTo>
                  <a:cubicBezTo>
                    <a:pt x="930" y="68"/>
                    <a:pt x="852" y="112"/>
                    <a:pt x="818" y="112"/>
                  </a:cubicBezTo>
                  <a:cubicBezTo>
                    <a:pt x="784" y="112"/>
                    <a:pt x="751" y="123"/>
                    <a:pt x="751" y="146"/>
                  </a:cubicBezTo>
                  <a:cubicBezTo>
                    <a:pt x="751" y="179"/>
                    <a:pt x="739" y="213"/>
                    <a:pt x="717" y="213"/>
                  </a:cubicBezTo>
                  <a:cubicBezTo>
                    <a:pt x="695" y="224"/>
                    <a:pt x="661" y="247"/>
                    <a:pt x="650" y="303"/>
                  </a:cubicBezTo>
                  <a:cubicBezTo>
                    <a:pt x="628" y="359"/>
                    <a:pt x="661" y="504"/>
                    <a:pt x="661" y="504"/>
                  </a:cubicBezTo>
                  <a:cubicBezTo>
                    <a:pt x="661" y="504"/>
                    <a:pt x="628" y="493"/>
                    <a:pt x="572" y="516"/>
                  </a:cubicBezTo>
                  <a:cubicBezTo>
                    <a:pt x="504" y="538"/>
                    <a:pt x="527" y="583"/>
                    <a:pt x="493" y="617"/>
                  </a:cubicBezTo>
                  <a:cubicBezTo>
                    <a:pt x="470" y="639"/>
                    <a:pt x="359" y="617"/>
                    <a:pt x="359" y="617"/>
                  </a:cubicBezTo>
                  <a:cubicBezTo>
                    <a:pt x="56" y="1233"/>
                    <a:pt x="56" y="1233"/>
                    <a:pt x="56" y="1233"/>
                  </a:cubicBezTo>
                  <a:cubicBezTo>
                    <a:pt x="0" y="1334"/>
                    <a:pt x="0" y="1334"/>
                    <a:pt x="0" y="1334"/>
                  </a:cubicBezTo>
                  <a:cubicBezTo>
                    <a:pt x="123" y="2208"/>
                    <a:pt x="123" y="2208"/>
                    <a:pt x="123" y="2208"/>
                  </a:cubicBezTo>
                  <a:cubicBezTo>
                    <a:pt x="325" y="2309"/>
                    <a:pt x="325" y="2309"/>
                    <a:pt x="325" y="2309"/>
                  </a:cubicBezTo>
                  <a:cubicBezTo>
                    <a:pt x="415" y="2521"/>
                    <a:pt x="415" y="2521"/>
                    <a:pt x="415" y="2521"/>
                  </a:cubicBezTo>
                  <a:cubicBezTo>
                    <a:pt x="359" y="2578"/>
                    <a:pt x="359" y="2578"/>
                    <a:pt x="359" y="2578"/>
                  </a:cubicBezTo>
                  <a:cubicBezTo>
                    <a:pt x="359" y="2578"/>
                    <a:pt x="370" y="2645"/>
                    <a:pt x="347" y="2667"/>
                  </a:cubicBezTo>
                  <a:cubicBezTo>
                    <a:pt x="325" y="2690"/>
                    <a:pt x="314" y="2723"/>
                    <a:pt x="336" y="2757"/>
                  </a:cubicBezTo>
                  <a:cubicBezTo>
                    <a:pt x="347" y="2779"/>
                    <a:pt x="370" y="2813"/>
                    <a:pt x="370" y="2892"/>
                  </a:cubicBezTo>
                  <a:cubicBezTo>
                    <a:pt x="359" y="2959"/>
                    <a:pt x="359" y="2970"/>
                    <a:pt x="325" y="2992"/>
                  </a:cubicBezTo>
                  <a:cubicBezTo>
                    <a:pt x="303" y="3003"/>
                    <a:pt x="280" y="3003"/>
                    <a:pt x="291" y="3048"/>
                  </a:cubicBezTo>
                  <a:cubicBezTo>
                    <a:pt x="303" y="3093"/>
                    <a:pt x="291" y="3127"/>
                    <a:pt x="303" y="3127"/>
                  </a:cubicBezTo>
                  <a:cubicBezTo>
                    <a:pt x="314" y="3138"/>
                    <a:pt x="291" y="3149"/>
                    <a:pt x="280" y="3161"/>
                  </a:cubicBezTo>
                  <a:cubicBezTo>
                    <a:pt x="258" y="3183"/>
                    <a:pt x="258" y="3272"/>
                    <a:pt x="269" y="3284"/>
                  </a:cubicBezTo>
                  <a:cubicBezTo>
                    <a:pt x="280" y="3295"/>
                    <a:pt x="314" y="3272"/>
                    <a:pt x="325" y="3306"/>
                  </a:cubicBezTo>
                  <a:cubicBezTo>
                    <a:pt x="325" y="3328"/>
                    <a:pt x="336" y="3418"/>
                    <a:pt x="392" y="3474"/>
                  </a:cubicBezTo>
                  <a:cubicBezTo>
                    <a:pt x="448" y="3519"/>
                    <a:pt x="482" y="3530"/>
                    <a:pt x="538" y="3530"/>
                  </a:cubicBezTo>
                  <a:cubicBezTo>
                    <a:pt x="583" y="3530"/>
                    <a:pt x="594" y="3631"/>
                    <a:pt x="650" y="3609"/>
                  </a:cubicBezTo>
                  <a:cubicBezTo>
                    <a:pt x="695" y="3597"/>
                    <a:pt x="706" y="3541"/>
                    <a:pt x="717" y="3485"/>
                  </a:cubicBezTo>
                  <a:cubicBezTo>
                    <a:pt x="739" y="3418"/>
                    <a:pt x="784" y="3373"/>
                    <a:pt x="807" y="3373"/>
                  </a:cubicBezTo>
                  <a:cubicBezTo>
                    <a:pt x="829" y="3373"/>
                    <a:pt x="919" y="3418"/>
                    <a:pt x="930" y="3418"/>
                  </a:cubicBezTo>
                  <a:lnTo>
                    <a:pt x="941" y="3351"/>
                  </a:lnTo>
                  <a:cubicBezTo>
                    <a:pt x="941" y="3351"/>
                    <a:pt x="1031" y="3340"/>
                    <a:pt x="1121" y="3351"/>
                  </a:cubicBezTo>
                  <a:cubicBezTo>
                    <a:pt x="1221" y="3373"/>
                    <a:pt x="1289" y="3396"/>
                    <a:pt x="1311" y="3418"/>
                  </a:cubicBezTo>
                  <a:cubicBezTo>
                    <a:pt x="1322" y="3441"/>
                    <a:pt x="1390" y="3519"/>
                    <a:pt x="1390" y="3519"/>
                  </a:cubicBezTo>
                  <a:cubicBezTo>
                    <a:pt x="1390" y="3519"/>
                    <a:pt x="1434" y="3497"/>
                    <a:pt x="1457" y="3497"/>
                  </a:cubicBezTo>
                  <a:cubicBezTo>
                    <a:pt x="1479" y="3508"/>
                    <a:pt x="1490" y="3541"/>
                    <a:pt x="1479" y="3564"/>
                  </a:cubicBezTo>
                  <a:cubicBezTo>
                    <a:pt x="1479" y="3597"/>
                    <a:pt x="1479" y="3597"/>
                    <a:pt x="1535" y="3575"/>
                  </a:cubicBezTo>
                  <a:cubicBezTo>
                    <a:pt x="1591" y="3564"/>
                    <a:pt x="1614" y="3564"/>
                    <a:pt x="1614" y="3564"/>
                  </a:cubicBezTo>
                  <a:cubicBezTo>
                    <a:pt x="1614" y="3564"/>
                    <a:pt x="1603" y="3609"/>
                    <a:pt x="1636" y="3597"/>
                  </a:cubicBezTo>
                  <a:cubicBezTo>
                    <a:pt x="1670" y="3586"/>
                    <a:pt x="1726" y="3552"/>
                    <a:pt x="1736" y="3575"/>
                  </a:cubicBezTo>
                  <a:cubicBezTo>
                    <a:pt x="1758" y="3597"/>
                    <a:pt x="1736" y="3642"/>
                    <a:pt x="1758" y="3654"/>
                  </a:cubicBezTo>
                  <a:cubicBezTo>
                    <a:pt x="1781" y="3665"/>
                    <a:pt x="1803" y="3676"/>
                    <a:pt x="1814" y="3698"/>
                  </a:cubicBezTo>
                  <a:cubicBezTo>
                    <a:pt x="1826" y="3721"/>
                    <a:pt x="1837" y="3743"/>
                    <a:pt x="1882" y="3732"/>
                  </a:cubicBezTo>
                  <a:cubicBezTo>
                    <a:pt x="1927" y="3721"/>
                    <a:pt x="1949" y="3721"/>
                    <a:pt x="1960" y="3732"/>
                  </a:cubicBezTo>
                  <a:cubicBezTo>
                    <a:pt x="1971" y="3743"/>
                    <a:pt x="1971" y="3743"/>
                    <a:pt x="1982" y="3743"/>
                  </a:cubicBezTo>
                  <a:cubicBezTo>
                    <a:pt x="1982" y="3721"/>
                    <a:pt x="1982" y="3698"/>
                    <a:pt x="1994" y="3676"/>
                  </a:cubicBezTo>
                  <a:cubicBezTo>
                    <a:pt x="2005" y="3631"/>
                    <a:pt x="2005" y="3586"/>
                    <a:pt x="1982" y="3564"/>
                  </a:cubicBezTo>
                  <a:cubicBezTo>
                    <a:pt x="1949" y="3552"/>
                    <a:pt x="1949" y="3519"/>
                    <a:pt x="1971" y="3497"/>
                  </a:cubicBezTo>
                  <a:cubicBezTo>
                    <a:pt x="1994" y="3463"/>
                    <a:pt x="2005" y="3429"/>
                    <a:pt x="1971" y="3441"/>
                  </a:cubicBezTo>
                  <a:cubicBezTo>
                    <a:pt x="1938" y="3452"/>
                    <a:pt x="1960" y="3385"/>
                    <a:pt x="1960" y="3362"/>
                  </a:cubicBezTo>
                  <a:cubicBezTo>
                    <a:pt x="1960" y="3351"/>
                    <a:pt x="2005" y="3295"/>
                    <a:pt x="2038" y="3261"/>
                  </a:cubicBezTo>
                  <a:cubicBezTo>
                    <a:pt x="2072" y="3228"/>
                    <a:pt x="2083" y="3228"/>
                    <a:pt x="2095" y="3239"/>
                  </a:cubicBezTo>
                  <a:cubicBezTo>
                    <a:pt x="2117" y="3261"/>
                    <a:pt x="2117" y="3284"/>
                    <a:pt x="2151" y="3272"/>
                  </a:cubicBezTo>
                  <a:cubicBezTo>
                    <a:pt x="2184" y="3261"/>
                    <a:pt x="2196" y="3284"/>
                    <a:pt x="2218" y="3295"/>
                  </a:cubicBezTo>
                  <a:cubicBezTo>
                    <a:pt x="2240" y="3317"/>
                    <a:pt x="2274" y="3295"/>
                    <a:pt x="2319" y="3272"/>
                  </a:cubicBezTo>
                  <a:cubicBezTo>
                    <a:pt x="2364" y="3261"/>
                    <a:pt x="2352" y="3261"/>
                    <a:pt x="2341" y="3228"/>
                  </a:cubicBezTo>
                  <a:cubicBezTo>
                    <a:pt x="2341" y="3205"/>
                    <a:pt x="2330" y="3194"/>
                    <a:pt x="2296" y="3194"/>
                  </a:cubicBezTo>
                  <a:cubicBezTo>
                    <a:pt x="2263" y="3205"/>
                    <a:pt x="2251" y="3205"/>
                    <a:pt x="2229" y="3183"/>
                  </a:cubicBezTo>
                  <a:cubicBezTo>
                    <a:pt x="2218" y="3149"/>
                    <a:pt x="2196" y="3172"/>
                    <a:pt x="2173" y="3161"/>
                  </a:cubicBezTo>
                  <a:cubicBezTo>
                    <a:pt x="2151" y="3149"/>
                    <a:pt x="2128" y="3093"/>
                    <a:pt x="2128" y="3059"/>
                  </a:cubicBezTo>
                  <a:cubicBezTo>
                    <a:pt x="2117" y="3015"/>
                    <a:pt x="2106" y="3003"/>
                    <a:pt x="2072" y="3015"/>
                  </a:cubicBezTo>
                  <a:cubicBezTo>
                    <a:pt x="2027" y="3015"/>
                    <a:pt x="2027" y="3003"/>
                    <a:pt x="2038" y="2981"/>
                  </a:cubicBezTo>
                  <a:cubicBezTo>
                    <a:pt x="2038" y="2948"/>
                    <a:pt x="2027" y="2948"/>
                    <a:pt x="1994" y="2959"/>
                  </a:cubicBezTo>
                  <a:cubicBezTo>
                    <a:pt x="1960" y="2970"/>
                    <a:pt x="1960" y="2925"/>
                    <a:pt x="1960" y="2903"/>
                  </a:cubicBezTo>
                  <a:cubicBezTo>
                    <a:pt x="1960" y="2880"/>
                    <a:pt x="1915" y="2869"/>
                    <a:pt x="1915" y="2858"/>
                  </a:cubicBezTo>
                  <a:cubicBezTo>
                    <a:pt x="1927" y="2847"/>
                    <a:pt x="1904" y="2802"/>
                    <a:pt x="1927" y="2779"/>
                  </a:cubicBezTo>
                  <a:cubicBezTo>
                    <a:pt x="1949" y="2757"/>
                    <a:pt x="1949" y="2746"/>
                    <a:pt x="1915" y="2746"/>
                  </a:cubicBezTo>
                  <a:cubicBezTo>
                    <a:pt x="1882" y="2757"/>
                    <a:pt x="1882" y="2723"/>
                    <a:pt x="1893" y="2712"/>
                  </a:cubicBezTo>
                  <a:cubicBezTo>
                    <a:pt x="1915" y="2690"/>
                    <a:pt x="1893" y="2679"/>
                    <a:pt x="1893" y="2679"/>
                  </a:cubicBezTo>
                  <a:cubicBezTo>
                    <a:pt x="1715" y="2466"/>
                    <a:pt x="1715" y="2466"/>
                    <a:pt x="1715" y="2466"/>
                  </a:cubicBezTo>
                  <a:cubicBezTo>
                    <a:pt x="1859" y="2331"/>
                    <a:pt x="1859" y="2331"/>
                    <a:pt x="1859" y="2331"/>
                  </a:cubicBezTo>
                  <a:cubicBezTo>
                    <a:pt x="2005" y="2185"/>
                    <a:pt x="2005" y="2185"/>
                    <a:pt x="2005" y="2185"/>
                  </a:cubicBezTo>
                  <a:cubicBezTo>
                    <a:pt x="2005" y="2185"/>
                    <a:pt x="2005" y="2208"/>
                    <a:pt x="2016" y="2241"/>
                  </a:cubicBezTo>
                  <a:cubicBezTo>
                    <a:pt x="2016" y="2275"/>
                    <a:pt x="2027" y="2275"/>
                    <a:pt x="2050" y="2275"/>
                  </a:cubicBezTo>
                  <a:cubicBezTo>
                    <a:pt x="2072" y="2275"/>
                    <a:pt x="2072" y="2230"/>
                    <a:pt x="2072" y="2197"/>
                  </a:cubicBezTo>
                  <a:cubicBezTo>
                    <a:pt x="2072" y="2152"/>
                    <a:pt x="2128" y="2163"/>
                    <a:pt x="2128" y="2163"/>
                  </a:cubicBezTo>
                  <a:cubicBezTo>
                    <a:pt x="2128" y="2152"/>
                    <a:pt x="2128" y="1995"/>
                    <a:pt x="2128" y="1984"/>
                  </a:cubicBezTo>
                  <a:cubicBezTo>
                    <a:pt x="2117" y="1984"/>
                    <a:pt x="2072" y="1961"/>
                    <a:pt x="2038" y="1939"/>
                  </a:cubicBezTo>
                  <a:cubicBezTo>
                    <a:pt x="2005" y="1928"/>
                    <a:pt x="2005" y="1950"/>
                    <a:pt x="1994" y="1972"/>
                  </a:cubicBezTo>
                  <a:cubicBezTo>
                    <a:pt x="1982" y="1995"/>
                    <a:pt x="1971" y="2006"/>
                    <a:pt x="1949" y="1995"/>
                  </a:cubicBezTo>
                  <a:cubicBezTo>
                    <a:pt x="1938" y="1972"/>
                    <a:pt x="1938" y="1950"/>
                    <a:pt x="1960" y="1928"/>
                  </a:cubicBezTo>
                  <a:cubicBezTo>
                    <a:pt x="1971" y="1917"/>
                    <a:pt x="1960" y="1838"/>
                    <a:pt x="1960" y="1838"/>
                  </a:cubicBezTo>
                  <a:cubicBezTo>
                    <a:pt x="1960" y="1838"/>
                    <a:pt x="2016" y="1838"/>
                    <a:pt x="2038" y="1827"/>
                  </a:cubicBezTo>
                  <a:cubicBezTo>
                    <a:pt x="2072" y="1804"/>
                    <a:pt x="2072" y="1759"/>
                    <a:pt x="2095" y="1737"/>
                  </a:cubicBezTo>
                  <a:cubicBezTo>
                    <a:pt x="2117" y="1715"/>
                    <a:pt x="2196" y="1703"/>
                    <a:pt x="2196" y="1703"/>
                  </a:cubicBezTo>
                  <a:cubicBezTo>
                    <a:pt x="2196" y="1524"/>
                    <a:pt x="2196" y="1524"/>
                    <a:pt x="2196" y="1524"/>
                  </a:cubicBezTo>
                  <a:cubicBezTo>
                    <a:pt x="2341" y="1423"/>
                    <a:pt x="2341" y="1423"/>
                    <a:pt x="2341" y="1423"/>
                  </a:cubicBezTo>
                  <a:cubicBezTo>
                    <a:pt x="2341" y="1423"/>
                    <a:pt x="2352" y="1457"/>
                    <a:pt x="2375" y="1468"/>
                  </a:cubicBezTo>
                  <a:cubicBezTo>
                    <a:pt x="2397" y="1490"/>
                    <a:pt x="2431" y="1502"/>
                    <a:pt x="2442" y="1524"/>
                  </a:cubicBezTo>
                  <a:cubicBezTo>
                    <a:pt x="2464" y="1547"/>
                    <a:pt x="2476" y="1535"/>
                    <a:pt x="2487" y="1524"/>
                  </a:cubicBezTo>
                  <a:cubicBezTo>
                    <a:pt x="2498" y="1513"/>
                    <a:pt x="2520" y="1479"/>
                    <a:pt x="2520" y="1479"/>
                  </a:cubicBezTo>
                  <a:cubicBezTo>
                    <a:pt x="2520" y="1479"/>
                    <a:pt x="2520" y="1457"/>
                    <a:pt x="2498" y="1423"/>
                  </a:cubicBezTo>
                </a:path>
              </a:pathLst>
            </a:custGeom>
            <a:solidFill>
              <a:schemeClr val="accent1"/>
            </a:solidFill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1F3D44AC-40E7-0C4A-AED0-E0BBF9DDA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288" y="1146175"/>
              <a:ext cx="1400175" cy="1654175"/>
            </a:xfrm>
            <a:custGeom>
              <a:avLst/>
              <a:gdLst>
                <a:gd name="T0" fmla="*/ 3832 w 3890"/>
                <a:gd name="T1" fmla="*/ 2936 h 4596"/>
                <a:gd name="T2" fmla="*/ 3743 w 3890"/>
                <a:gd name="T3" fmla="*/ 2802 h 4596"/>
                <a:gd name="T4" fmla="*/ 3743 w 3890"/>
                <a:gd name="T5" fmla="*/ 2555 h 4596"/>
                <a:gd name="T6" fmla="*/ 3776 w 3890"/>
                <a:gd name="T7" fmla="*/ 2454 h 4596"/>
                <a:gd name="T8" fmla="*/ 3855 w 3890"/>
                <a:gd name="T9" fmla="*/ 2196 h 4596"/>
                <a:gd name="T10" fmla="*/ 3844 w 3890"/>
                <a:gd name="T11" fmla="*/ 1692 h 4596"/>
                <a:gd name="T12" fmla="*/ 3732 w 3890"/>
                <a:gd name="T13" fmla="*/ 1569 h 4596"/>
                <a:gd name="T14" fmla="*/ 2387 w 3890"/>
                <a:gd name="T15" fmla="*/ 1031 h 4596"/>
                <a:gd name="T16" fmla="*/ 201 w 3890"/>
                <a:gd name="T17" fmla="*/ 0 h 4596"/>
                <a:gd name="T18" fmla="*/ 201 w 3890"/>
                <a:gd name="T19" fmla="*/ 11 h 4596"/>
                <a:gd name="T20" fmla="*/ 190 w 3890"/>
                <a:gd name="T21" fmla="*/ 11 h 4596"/>
                <a:gd name="T22" fmla="*/ 0 w 3890"/>
                <a:gd name="T23" fmla="*/ 168 h 4596"/>
                <a:gd name="T24" fmla="*/ 34 w 3890"/>
                <a:gd name="T25" fmla="*/ 392 h 4596"/>
                <a:gd name="T26" fmla="*/ 34 w 3890"/>
                <a:gd name="T27" fmla="*/ 392 h 4596"/>
                <a:gd name="T28" fmla="*/ 34 w 3890"/>
                <a:gd name="T29" fmla="*/ 403 h 4596"/>
                <a:gd name="T30" fmla="*/ 123 w 3890"/>
                <a:gd name="T31" fmla="*/ 516 h 4596"/>
                <a:gd name="T32" fmla="*/ 258 w 3890"/>
                <a:gd name="T33" fmla="*/ 549 h 4596"/>
                <a:gd name="T34" fmla="*/ 325 w 3890"/>
                <a:gd name="T35" fmla="*/ 650 h 4596"/>
                <a:gd name="T36" fmla="*/ 493 w 3890"/>
                <a:gd name="T37" fmla="*/ 751 h 4596"/>
                <a:gd name="T38" fmla="*/ 616 w 3890"/>
                <a:gd name="T39" fmla="*/ 717 h 4596"/>
                <a:gd name="T40" fmla="*/ 807 w 3890"/>
                <a:gd name="T41" fmla="*/ 796 h 4596"/>
                <a:gd name="T42" fmla="*/ 952 w 3890"/>
                <a:gd name="T43" fmla="*/ 964 h 4596"/>
                <a:gd name="T44" fmla="*/ 1165 w 3890"/>
                <a:gd name="T45" fmla="*/ 1042 h 4596"/>
                <a:gd name="T46" fmla="*/ 1132 w 3890"/>
                <a:gd name="T47" fmla="*/ 1278 h 4596"/>
                <a:gd name="T48" fmla="*/ 1221 w 3890"/>
                <a:gd name="T49" fmla="*/ 1636 h 4596"/>
                <a:gd name="T50" fmla="*/ 1445 w 3890"/>
                <a:gd name="T51" fmla="*/ 2196 h 4596"/>
                <a:gd name="T52" fmla="*/ 1479 w 3890"/>
                <a:gd name="T53" fmla="*/ 2409 h 4596"/>
                <a:gd name="T54" fmla="*/ 1591 w 3890"/>
                <a:gd name="T55" fmla="*/ 2611 h 4596"/>
                <a:gd name="T56" fmla="*/ 1759 w 3890"/>
                <a:gd name="T57" fmla="*/ 2791 h 4596"/>
                <a:gd name="T58" fmla="*/ 1782 w 3890"/>
                <a:gd name="T59" fmla="*/ 2914 h 4596"/>
                <a:gd name="T60" fmla="*/ 1916 w 3890"/>
                <a:gd name="T61" fmla="*/ 3082 h 4596"/>
                <a:gd name="T62" fmla="*/ 2163 w 3890"/>
                <a:gd name="T63" fmla="*/ 3340 h 4596"/>
                <a:gd name="T64" fmla="*/ 2342 w 3890"/>
                <a:gd name="T65" fmla="*/ 3373 h 4596"/>
                <a:gd name="T66" fmla="*/ 2555 w 3890"/>
                <a:gd name="T67" fmla="*/ 3496 h 4596"/>
                <a:gd name="T68" fmla="*/ 2521 w 3890"/>
                <a:gd name="T69" fmla="*/ 3609 h 4596"/>
                <a:gd name="T70" fmla="*/ 2555 w 3890"/>
                <a:gd name="T71" fmla="*/ 3720 h 4596"/>
                <a:gd name="T72" fmla="*/ 2622 w 3890"/>
                <a:gd name="T73" fmla="*/ 3933 h 4596"/>
                <a:gd name="T74" fmla="*/ 2869 w 3890"/>
                <a:gd name="T75" fmla="*/ 4068 h 4596"/>
                <a:gd name="T76" fmla="*/ 2992 w 3890"/>
                <a:gd name="T77" fmla="*/ 4270 h 4596"/>
                <a:gd name="T78" fmla="*/ 3104 w 3890"/>
                <a:gd name="T79" fmla="*/ 4371 h 4596"/>
                <a:gd name="T80" fmla="*/ 3294 w 3890"/>
                <a:gd name="T81" fmla="*/ 4505 h 4596"/>
                <a:gd name="T82" fmla="*/ 3396 w 3890"/>
                <a:gd name="T83" fmla="*/ 4595 h 4596"/>
                <a:gd name="T84" fmla="*/ 3575 w 3890"/>
                <a:gd name="T85" fmla="*/ 4471 h 4596"/>
                <a:gd name="T86" fmla="*/ 3709 w 3890"/>
                <a:gd name="T87" fmla="*/ 4393 h 4596"/>
                <a:gd name="T88" fmla="*/ 3810 w 3890"/>
                <a:gd name="T89" fmla="*/ 4158 h 4596"/>
                <a:gd name="T90" fmla="*/ 3743 w 3890"/>
                <a:gd name="T91" fmla="*/ 4057 h 4596"/>
                <a:gd name="T92" fmla="*/ 3765 w 3890"/>
                <a:gd name="T93" fmla="*/ 3855 h 4596"/>
                <a:gd name="T94" fmla="*/ 3665 w 3890"/>
                <a:gd name="T95" fmla="*/ 3620 h 4596"/>
                <a:gd name="T96" fmla="*/ 3575 w 3890"/>
                <a:gd name="T97" fmla="*/ 3485 h 4596"/>
                <a:gd name="T98" fmla="*/ 3665 w 3890"/>
                <a:gd name="T99" fmla="*/ 3272 h 4596"/>
                <a:gd name="T100" fmla="*/ 3866 w 3890"/>
                <a:gd name="T101" fmla="*/ 3227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90" h="4596">
                  <a:moveTo>
                    <a:pt x="3832" y="2936"/>
                  </a:moveTo>
                  <a:lnTo>
                    <a:pt x="3832" y="2936"/>
                  </a:lnTo>
                  <a:cubicBezTo>
                    <a:pt x="3810" y="2925"/>
                    <a:pt x="3810" y="2847"/>
                    <a:pt x="3776" y="2847"/>
                  </a:cubicBezTo>
                  <a:cubicBezTo>
                    <a:pt x="3743" y="2835"/>
                    <a:pt x="3743" y="2813"/>
                    <a:pt x="3743" y="2802"/>
                  </a:cubicBezTo>
                  <a:cubicBezTo>
                    <a:pt x="3743" y="2791"/>
                    <a:pt x="3732" y="2678"/>
                    <a:pt x="3732" y="2600"/>
                  </a:cubicBezTo>
                  <a:cubicBezTo>
                    <a:pt x="3732" y="2578"/>
                    <a:pt x="3732" y="2555"/>
                    <a:pt x="3743" y="2555"/>
                  </a:cubicBezTo>
                  <a:cubicBezTo>
                    <a:pt x="3765" y="2544"/>
                    <a:pt x="3776" y="2533"/>
                    <a:pt x="3765" y="2510"/>
                  </a:cubicBezTo>
                  <a:cubicBezTo>
                    <a:pt x="3754" y="2488"/>
                    <a:pt x="3754" y="2465"/>
                    <a:pt x="3776" y="2454"/>
                  </a:cubicBezTo>
                  <a:cubicBezTo>
                    <a:pt x="3810" y="2454"/>
                    <a:pt x="3799" y="2421"/>
                    <a:pt x="3821" y="2376"/>
                  </a:cubicBezTo>
                  <a:cubicBezTo>
                    <a:pt x="3832" y="2342"/>
                    <a:pt x="3866" y="2230"/>
                    <a:pt x="3855" y="2196"/>
                  </a:cubicBezTo>
                  <a:cubicBezTo>
                    <a:pt x="3844" y="2163"/>
                    <a:pt x="3821" y="2129"/>
                    <a:pt x="3844" y="2062"/>
                  </a:cubicBezTo>
                  <a:cubicBezTo>
                    <a:pt x="3877" y="1995"/>
                    <a:pt x="3877" y="1715"/>
                    <a:pt x="3844" y="1692"/>
                  </a:cubicBezTo>
                  <a:cubicBezTo>
                    <a:pt x="3821" y="1681"/>
                    <a:pt x="3832" y="1636"/>
                    <a:pt x="3832" y="1603"/>
                  </a:cubicBezTo>
                  <a:cubicBezTo>
                    <a:pt x="3832" y="1569"/>
                    <a:pt x="3732" y="1569"/>
                    <a:pt x="3732" y="1569"/>
                  </a:cubicBezTo>
                  <a:cubicBezTo>
                    <a:pt x="3732" y="1109"/>
                    <a:pt x="3732" y="1109"/>
                    <a:pt x="3732" y="1109"/>
                  </a:cubicBezTo>
                  <a:cubicBezTo>
                    <a:pt x="2387" y="1031"/>
                    <a:pt x="2387" y="1031"/>
                    <a:pt x="2387" y="1031"/>
                  </a:cubicBezTo>
                  <a:cubicBezTo>
                    <a:pt x="201" y="0"/>
                    <a:pt x="201" y="0"/>
                    <a:pt x="201" y="0"/>
                  </a:cubicBezTo>
                  <a:lnTo>
                    <a:pt x="201" y="0"/>
                  </a:lnTo>
                  <a:lnTo>
                    <a:pt x="201" y="11"/>
                  </a:lnTo>
                  <a:lnTo>
                    <a:pt x="201" y="11"/>
                  </a:lnTo>
                  <a:lnTo>
                    <a:pt x="190" y="11"/>
                  </a:lnTo>
                  <a:lnTo>
                    <a:pt x="190" y="11"/>
                  </a:lnTo>
                  <a:cubicBezTo>
                    <a:pt x="190" y="11"/>
                    <a:pt x="190" y="11"/>
                    <a:pt x="179" y="11"/>
                  </a:cubicBezTo>
                  <a:cubicBezTo>
                    <a:pt x="134" y="23"/>
                    <a:pt x="0" y="123"/>
                    <a:pt x="0" y="168"/>
                  </a:cubicBezTo>
                  <a:cubicBezTo>
                    <a:pt x="0" y="213"/>
                    <a:pt x="45" y="213"/>
                    <a:pt x="45" y="247"/>
                  </a:cubicBezTo>
                  <a:cubicBezTo>
                    <a:pt x="45" y="269"/>
                    <a:pt x="34" y="359"/>
                    <a:pt x="34" y="392"/>
                  </a:cubicBezTo>
                  <a:lnTo>
                    <a:pt x="34" y="392"/>
                  </a:lnTo>
                  <a:lnTo>
                    <a:pt x="34" y="392"/>
                  </a:lnTo>
                  <a:cubicBezTo>
                    <a:pt x="34" y="403"/>
                    <a:pt x="34" y="403"/>
                    <a:pt x="34" y="403"/>
                  </a:cubicBezTo>
                  <a:lnTo>
                    <a:pt x="34" y="403"/>
                  </a:lnTo>
                  <a:lnTo>
                    <a:pt x="34" y="403"/>
                  </a:lnTo>
                  <a:cubicBezTo>
                    <a:pt x="34" y="403"/>
                    <a:pt x="101" y="471"/>
                    <a:pt x="123" y="516"/>
                  </a:cubicBezTo>
                  <a:cubicBezTo>
                    <a:pt x="157" y="572"/>
                    <a:pt x="168" y="560"/>
                    <a:pt x="201" y="538"/>
                  </a:cubicBezTo>
                  <a:cubicBezTo>
                    <a:pt x="235" y="527"/>
                    <a:pt x="258" y="527"/>
                    <a:pt x="258" y="549"/>
                  </a:cubicBezTo>
                  <a:cubicBezTo>
                    <a:pt x="258" y="583"/>
                    <a:pt x="258" y="605"/>
                    <a:pt x="258" y="605"/>
                  </a:cubicBezTo>
                  <a:cubicBezTo>
                    <a:pt x="269" y="605"/>
                    <a:pt x="291" y="616"/>
                    <a:pt x="325" y="650"/>
                  </a:cubicBezTo>
                  <a:cubicBezTo>
                    <a:pt x="358" y="695"/>
                    <a:pt x="381" y="740"/>
                    <a:pt x="426" y="729"/>
                  </a:cubicBezTo>
                  <a:cubicBezTo>
                    <a:pt x="470" y="729"/>
                    <a:pt x="482" y="717"/>
                    <a:pt x="493" y="751"/>
                  </a:cubicBezTo>
                  <a:cubicBezTo>
                    <a:pt x="504" y="773"/>
                    <a:pt x="527" y="829"/>
                    <a:pt x="571" y="807"/>
                  </a:cubicBezTo>
                  <a:cubicBezTo>
                    <a:pt x="616" y="796"/>
                    <a:pt x="605" y="740"/>
                    <a:pt x="616" y="717"/>
                  </a:cubicBezTo>
                  <a:cubicBezTo>
                    <a:pt x="627" y="695"/>
                    <a:pt x="639" y="661"/>
                    <a:pt x="683" y="695"/>
                  </a:cubicBezTo>
                  <a:cubicBezTo>
                    <a:pt x="717" y="729"/>
                    <a:pt x="796" y="773"/>
                    <a:pt x="807" y="796"/>
                  </a:cubicBezTo>
                  <a:cubicBezTo>
                    <a:pt x="807" y="818"/>
                    <a:pt x="807" y="885"/>
                    <a:pt x="829" y="919"/>
                  </a:cubicBezTo>
                  <a:cubicBezTo>
                    <a:pt x="840" y="941"/>
                    <a:pt x="885" y="964"/>
                    <a:pt x="952" y="964"/>
                  </a:cubicBezTo>
                  <a:cubicBezTo>
                    <a:pt x="975" y="975"/>
                    <a:pt x="997" y="975"/>
                    <a:pt x="1020" y="975"/>
                  </a:cubicBezTo>
                  <a:cubicBezTo>
                    <a:pt x="1087" y="975"/>
                    <a:pt x="1165" y="986"/>
                    <a:pt x="1165" y="1042"/>
                  </a:cubicBezTo>
                  <a:cubicBezTo>
                    <a:pt x="1176" y="1054"/>
                    <a:pt x="1176" y="1076"/>
                    <a:pt x="1165" y="1098"/>
                  </a:cubicBezTo>
                  <a:cubicBezTo>
                    <a:pt x="1165" y="1177"/>
                    <a:pt x="1132" y="1255"/>
                    <a:pt x="1132" y="1278"/>
                  </a:cubicBezTo>
                  <a:cubicBezTo>
                    <a:pt x="1109" y="1311"/>
                    <a:pt x="1098" y="1423"/>
                    <a:pt x="1143" y="1468"/>
                  </a:cubicBezTo>
                  <a:cubicBezTo>
                    <a:pt x="1188" y="1524"/>
                    <a:pt x="1221" y="1569"/>
                    <a:pt x="1221" y="1636"/>
                  </a:cubicBezTo>
                  <a:cubicBezTo>
                    <a:pt x="1232" y="1715"/>
                    <a:pt x="1244" y="1804"/>
                    <a:pt x="1289" y="1916"/>
                  </a:cubicBezTo>
                  <a:cubicBezTo>
                    <a:pt x="1345" y="2040"/>
                    <a:pt x="1412" y="2152"/>
                    <a:pt x="1445" y="2196"/>
                  </a:cubicBezTo>
                  <a:cubicBezTo>
                    <a:pt x="1468" y="2241"/>
                    <a:pt x="1479" y="2320"/>
                    <a:pt x="1468" y="2353"/>
                  </a:cubicBezTo>
                  <a:cubicBezTo>
                    <a:pt x="1457" y="2376"/>
                    <a:pt x="1423" y="2421"/>
                    <a:pt x="1479" y="2409"/>
                  </a:cubicBezTo>
                  <a:cubicBezTo>
                    <a:pt x="1524" y="2387"/>
                    <a:pt x="1591" y="2387"/>
                    <a:pt x="1580" y="2443"/>
                  </a:cubicBezTo>
                  <a:cubicBezTo>
                    <a:pt x="1580" y="2510"/>
                    <a:pt x="1569" y="2566"/>
                    <a:pt x="1591" y="2611"/>
                  </a:cubicBezTo>
                  <a:cubicBezTo>
                    <a:pt x="1603" y="2656"/>
                    <a:pt x="1670" y="2779"/>
                    <a:pt x="1703" y="2791"/>
                  </a:cubicBezTo>
                  <a:cubicBezTo>
                    <a:pt x="1726" y="2791"/>
                    <a:pt x="1748" y="2768"/>
                    <a:pt x="1759" y="2791"/>
                  </a:cubicBezTo>
                  <a:cubicBezTo>
                    <a:pt x="1770" y="2824"/>
                    <a:pt x="1748" y="2847"/>
                    <a:pt x="1748" y="2869"/>
                  </a:cubicBezTo>
                  <a:cubicBezTo>
                    <a:pt x="1737" y="2880"/>
                    <a:pt x="1759" y="2902"/>
                    <a:pt x="1782" y="2914"/>
                  </a:cubicBezTo>
                  <a:cubicBezTo>
                    <a:pt x="1815" y="2925"/>
                    <a:pt x="1827" y="2958"/>
                    <a:pt x="1827" y="3003"/>
                  </a:cubicBezTo>
                  <a:cubicBezTo>
                    <a:pt x="1827" y="3037"/>
                    <a:pt x="1871" y="3071"/>
                    <a:pt x="1916" y="3082"/>
                  </a:cubicBezTo>
                  <a:cubicBezTo>
                    <a:pt x="1961" y="3093"/>
                    <a:pt x="1994" y="3127"/>
                    <a:pt x="2017" y="3149"/>
                  </a:cubicBezTo>
                  <a:cubicBezTo>
                    <a:pt x="2039" y="3160"/>
                    <a:pt x="2096" y="3284"/>
                    <a:pt x="2163" y="3340"/>
                  </a:cubicBezTo>
                  <a:cubicBezTo>
                    <a:pt x="2230" y="3396"/>
                    <a:pt x="2308" y="3418"/>
                    <a:pt x="2320" y="3418"/>
                  </a:cubicBezTo>
                  <a:cubicBezTo>
                    <a:pt x="2342" y="3418"/>
                    <a:pt x="2320" y="3362"/>
                    <a:pt x="2342" y="3373"/>
                  </a:cubicBezTo>
                  <a:cubicBezTo>
                    <a:pt x="2376" y="3384"/>
                    <a:pt x="2443" y="3452"/>
                    <a:pt x="2488" y="3474"/>
                  </a:cubicBezTo>
                  <a:cubicBezTo>
                    <a:pt x="2521" y="3485"/>
                    <a:pt x="2566" y="3485"/>
                    <a:pt x="2555" y="3496"/>
                  </a:cubicBezTo>
                  <a:cubicBezTo>
                    <a:pt x="2555" y="3508"/>
                    <a:pt x="2521" y="3530"/>
                    <a:pt x="2510" y="3553"/>
                  </a:cubicBezTo>
                  <a:cubicBezTo>
                    <a:pt x="2488" y="3575"/>
                    <a:pt x="2510" y="3609"/>
                    <a:pt x="2521" y="3609"/>
                  </a:cubicBezTo>
                  <a:cubicBezTo>
                    <a:pt x="2544" y="3620"/>
                    <a:pt x="2544" y="3631"/>
                    <a:pt x="2532" y="3642"/>
                  </a:cubicBezTo>
                  <a:cubicBezTo>
                    <a:pt x="2521" y="3653"/>
                    <a:pt x="2532" y="3698"/>
                    <a:pt x="2555" y="3720"/>
                  </a:cubicBezTo>
                  <a:cubicBezTo>
                    <a:pt x="2566" y="3743"/>
                    <a:pt x="2566" y="3788"/>
                    <a:pt x="2566" y="3833"/>
                  </a:cubicBezTo>
                  <a:cubicBezTo>
                    <a:pt x="2566" y="3866"/>
                    <a:pt x="2600" y="3911"/>
                    <a:pt x="2622" y="3933"/>
                  </a:cubicBezTo>
                  <a:cubicBezTo>
                    <a:pt x="2645" y="3945"/>
                    <a:pt x="2757" y="4046"/>
                    <a:pt x="2790" y="4057"/>
                  </a:cubicBezTo>
                  <a:cubicBezTo>
                    <a:pt x="2813" y="4057"/>
                    <a:pt x="2835" y="4023"/>
                    <a:pt x="2869" y="4068"/>
                  </a:cubicBezTo>
                  <a:cubicBezTo>
                    <a:pt x="2903" y="4113"/>
                    <a:pt x="2925" y="4191"/>
                    <a:pt x="2958" y="4202"/>
                  </a:cubicBezTo>
                  <a:cubicBezTo>
                    <a:pt x="2992" y="4214"/>
                    <a:pt x="3003" y="4247"/>
                    <a:pt x="2992" y="4270"/>
                  </a:cubicBezTo>
                  <a:cubicBezTo>
                    <a:pt x="2981" y="4292"/>
                    <a:pt x="2958" y="4337"/>
                    <a:pt x="3014" y="4360"/>
                  </a:cubicBezTo>
                  <a:cubicBezTo>
                    <a:pt x="3070" y="4382"/>
                    <a:pt x="3093" y="4393"/>
                    <a:pt x="3104" y="4371"/>
                  </a:cubicBezTo>
                  <a:cubicBezTo>
                    <a:pt x="3115" y="4348"/>
                    <a:pt x="3149" y="4326"/>
                    <a:pt x="3171" y="4337"/>
                  </a:cubicBezTo>
                  <a:cubicBezTo>
                    <a:pt x="3183" y="4360"/>
                    <a:pt x="3250" y="4427"/>
                    <a:pt x="3294" y="4505"/>
                  </a:cubicBezTo>
                  <a:cubicBezTo>
                    <a:pt x="3306" y="4539"/>
                    <a:pt x="3317" y="4561"/>
                    <a:pt x="3328" y="4584"/>
                  </a:cubicBezTo>
                  <a:cubicBezTo>
                    <a:pt x="3396" y="4595"/>
                    <a:pt x="3396" y="4595"/>
                    <a:pt x="3396" y="4595"/>
                  </a:cubicBezTo>
                  <a:cubicBezTo>
                    <a:pt x="3575" y="4527"/>
                    <a:pt x="3575" y="4527"/>
                    <a:pt x="3575" y="4527"/>
                  </a:cubicBezTo>
                  <a:cubicBezTo>
                    <a:pt x="3575" y="4471"/>
                    <a:pt x="3575" y="4471"/>
                    <a:pt x="3575" y="4471"/>
                  </a:cubicBezTo>
                  <a:lnTo>
                    <a:pt x="3575" y="4471"/>
                  </a:lnTo>
                  <a:cubicBezTo>
                    <a:pt x="3709" y="4393"/>
                    <a:pt x="3709" y="4393"/>
                    <a:pt x="3709" y="4393"/>
                  </a:cubicBezTo>
                  <a:cubicBezTo>
                    <a:pt x="3832" y="4158"/>
                    <a:pt x="3832" y="4158"/>
                    <a:pt x="3832" y="4158"/>
                  </a:cubicBezTo>
                  <a:cubicBezTo>
                    <a:pt x="3810" y="4158"/>
                    <a:pt x="3810" y="4158"/>
                    <a:pt x="3810" y="4158"/>
                  </a:cubicBezTo>
                  <a:cubicBezTo>
                    <a:pt x="3810" y="4158"/>
                    <a:pt x="3810" y="4147"/>
                    <a:pt x="3788" y="4135"/>
                  </a:cubicBezTo>
                  <a:cubicBezTo>
                    <a:pt x="3754" y="4113"/>
                    <a:pt x="3765" y="4068"/>
                    <a:pt x="3743" y="4057"/>
                  </a:cubicBezTo>
                  <a:cubicBezTo>
                    <a:pt x="3721" y="4046"/>
                    <a:pt x="3721" y="4012"/>
                    <a:pt x="3743" y="3978"/>
                  </a:cubicBezTo>
                  <a:cubicBezTo>
                    <a:pt x="3754" y="3933"/>
                    <a:pt x="3765" y="3900"/>
                    <a:pt x="3765" y="3855"/>
                  </a:cubicBezTo>
                  <a:cubicBezTo>
                    <a:pt x="3765" y="3822"/>
                    <a:pt x="3709" y="3743"/>
                    <a:pt x="3709" y="3698"/>
                  </a:cubicBezTo>
                  <a:cubicBezTo>
                    <a:pt x="3709" y="3642"/>
                    <a:pt x="3709" y="3631"/>
                    <a:pt x="3665" y="3620"/>
                  </a:cubicBezTo>
                  <a:cubicBezTo>
                    <a:pt x="3608" y="3609"/>
                    <a:pt x="3620" y="3597"/>
                    <a:pt x="3620" y="3553"/>
                  </a:cubicBezTo>
                  <a:cubicBezTo>
                    <a:pt x="3620" y="3508"/>
                    <a:pt x="3586" y="3519"/>
                    <a:pt x="3575" y="3485"/>
                  </a:cubicBezTo>
                  <a:cubicBezTo>
                    <a:pt x="3552" y="3463"/>
                    <a:pt x="3496" y="3295"/>
                    <a:pt x="3507" y="3272"/>
                  </a:cubicBezTo>
                  <a:cubicBezTo>
                    <a:pt x="3519" y="3250"/>
                    <a:pt x="3608" y="3261"/>
                    <a:pt x="3665" y="3272"/>
                  </a:cubicBezTo>
                  <a:cubicBezTo>
                    <a:pt x="3721" y="3284"/>
                    <a:pt x="3732" y="3250"/>
                    <a:pt x="3743" y="3239"/>
                  </a:cubicBezTo>
                  <a:cubicBezTo>
                    <a:pt x="3765" y="3227"/>
                    <a:pt x="3844" y="3239"/>
                    <a:pt x="3866" y="3227"/>
                  </a:cubicBezTo>
                  <a:cubicBezTo>
                    <a:pt x="3889" y="3205"/>
                    <a:pt x="3866" y="2947"/>
                    <a:pt x="3832" y="2936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9B427398-C259-844F-B26E-B424AD5C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350" y="3824288"/>
              <a:ext cx="227013" cy="222250"/>
            </a:xfrm>
            <a:custGeom>
              <a:avLst/>
              <a:gdLst>
                <a:gd name="T0" fmla="*/ 78 w 629"/>
                <a:gd name="T1" fmla="*/ 505 h 617"/>
                <a:gd name="T2" fmla="*/ 78 w 629"/>
                <a:gd name="T3" fmla="*/ 505 h 617"/>
                <a:gd name="T4" fmla="*/ 146 w 629"/>
                <a:gd name="T5" fmla="*/ 505 h 617"/>
                <a:gd name="T6" fmla="*/ 213 w 629"/>
                <a:gd name="T7" fmla="*/ 527 h 617"/>
                <a:gd name="T8" fmla="*/ 280 w 629"/>
                <a:gd name="T9" fmla="*/ 583 h 617"/>
                <a:gd name="T10" fmla="*/ 381 w 629"/>
                <a:gd name="T11" fmla="*/ 561 h 617"/>
                <a:gd name="T12" fmla="*/ 583 w 629"/>
                <a:gd name="T13" fmla="*/ 415 h 617"/>
                <a:gd name="T14" fmla="*/ 628 w 629"/>
                <a:gd name="T15" fmla="*/ 303 h 617"/>
                <a:gd name="T16" fmla="*/ 616 w 629"/>
                <a:gd name="T17" fmla="*/ 303 h 617"/>
                <a:gd name="T18" fmla="*/ 583 w 629"/>
                <a:gd name="T19" fmla="*/ 258 h 617"/>
                <a:gd name="T20" fmla="*/ 538 w 629"/>
                <a:gd name="T21" fmla="*/ 213 h 617"/>
                <a:gd name="T22" fmla="*/ 527 w 629"/>
                <a:gd name="T23" fmla="*/ 135 h 617"/>
                <a:gd name="T24" fmla="*/ 381 w 629"/>
                <a:gd name="T25" fmla="*/ 23 h 617"/>
                <a:gd name="T26" fmla="*/ 280 w 629"/>
                <a:gd name="T27" fmla="*/ 45 h 617"/>
                <a:gd name="T28" fmla="*/ 236 w 629"/>
                <a:gd name="T29" fmla="*/ 101 h 617"/>
                <a:gd name="T30" fmla="*/ 123 w 629"/>
                <a:gd name="T31" fmla="*/ 112 h 617"/>
                <a:gd name="T32" fmla="*/ 90 w 629"/>
                <a:gd name="T33" fmla="*/ 236 h 617"/>
                <a:gd name="T34" fmla="*/ 34 w 629"/>
                <a:gd name="T35" fmla="*/ 348 h 617"/>
                <a:gd name="T36" fmla="*/ 34 w 629"/>
                <a:gd name="T37" fmla="*/ 493 h 617"/>
                <a:gd name="T38" fmla="*/ 45 w 629"/>
                <a:gd name="T39" fmla="*/ 538 h 617"/>
                <a:gd name="T40" fmla="*/ 78 w 629"/>
                <a:gd name="T41" fmla="*/ 505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9" h="617">
                  <a:moveTo>
                    <a:pt x="78" y="505"/>
                  </a:moveTo>
                  <a:lnTo>
                    <a:pt x="78" y="505"/>
                  </a:lnTo>
                  <a:cubicBezTo>
                    <a:pt x="90" y="471"/>
                    <a:pt x="135" y="471"/>
                    <a:pt x="146" y="505"/>
                  </a:cubicBezTo>
                  <a:cubicBezTo>
                    <a:pt x="168" y="549"/>
                    <a:pt x="202" y="505"/>
                    <a:pt x="213" y="527"/>
                  </a:cubicBezTo>
                  <a:cubicBezTo>
                    <a:pt x="224" y="549"/>
                    <a:pt x="269" y="549"/>
                    <a:pt x="280" y="583"/>
                  </a:cubicBezTo>
                  <a:cubicBezTo>
                    <a:pt x="303" y="616"/>
                    <a:pt x="370" y="605"/>
                    <a:pt x="381" y="561"/>
                  </a:cubicBezTo>
                  <a:cubicBezTo>
                    <a:pt x="404" y="505"/>
                    <a:pt x="527" y="471"/>
                    <a:pt x="583" y="415"/>
                  </a:cubicBezTo>
                  <a:cubicBezTo>
                    <a:pt x="616" y="381"/>
                    <a:pt x="628" y="336"/>
                    <a:pt x="628" y="303"/>
                  </a:cubicBezTo>
                  <a:cubicBezTo>
                    <a:pt x="616" y="303"/>
                    <a:pt x="616" y="303"/>
                    <a:pt x="616" y="303"/>
                  </a:cubicBezTo>
                  <a:cubicBezTo>
                    <a:pt x="616" y="303"/>
                    <a:pt x="616" y="258"/>
                    <a:pt x="583" y="258"/>
                  </a:cubicBezTo>
                  <a:cubicBezTo>
                    <a:pt x="549" y="258"/>
                    <a:pt x="538" y="247"/>
                    <a:pt x="538" y="213"/>
                  </a:cubicBezTo>
                  <a:cubicBezTo>
                    <a:pt x="527" y="191"/>
                    <a:pt x="538" y="146"/>
                    <a:pt x="527" y="135"/>
                  </a:cubicBezTo>
                  <a:cubicBezTo>
                    <a:pt x="504" y="123"/>
                    <a:pt x="415" y="45"/>
                    <a:pt x="381" y="23"/>
                  </a:cubicBezTo>
                  <a:cubicBezTo>
                    <a:pt x="336" y="0"/>
                    <a:pt x="280" y="0"/>
                    <a:pt x="280" y="45"/>
                  </a:cubicBezTo>
                  <a:cubicBezTo>
                    <a:pt x="280" y="90"/>
                    <a:pt x="280" y="90"/>
                    <a:pt x="236" y="101"/>
                  </a:cubicBezTo>
                  <a:cubicBezTo>
                    <a:pt x="180" y="112"/>
                    <a:pt x="123" y="101"/>
                    <a:pt x="123" y="112"/>
                  </a:cubicBezTo>
                  <a:cubicBezTo>
                    <a:pt x="112" y="123"/>
                    <a:pt x="123" y="213"/>
                    <a:pt x="90" y="236"/>
                  </a:cubicBezTo>
                  <a:cubicBezTo>
                    <a:pt x="56" y="247"/>
                    <a:pt x="56" y="325"/>
                    <a:pt x="34" y="348"/>
                  </a:cubicBezTo>
                  <a:cubicBezTo>
                    <a:pt x="0" y="381"/>
                    <a:pt x="11" y="448"/>
                    <a:pt x="34" y="493"/>
                  </a:cubicBezTo>
                  <a:cubicBezTo>
                    <a:pt x="45" y="505"/>
                    <a:pt x="45" y="527"/>
                    <a:pt x="45" y="538"/>
                  </a:cubicBezTo>
                  <a:cubicBezTo>
                    <a:pt x="67" y="527"/>
                    <a:pt x="78" y="516"/>
                    <a:pt x="78" y="505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7FE2CC1-A2F4-E040-9D20-47C1BB287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88" y="3151188"/>
              <a:ext cx="822325" cy="1049337"/>
            </a:xfrm>
            <a:custGeom>
              <a:avLst/>
              <a:gdLst>
                <a:gd name="T0" fmla="*/ 1928 w 2286"/>
                <a:gd name="T1" fmla="*/ 1971 h 2914"/>
                <a:gd name="T2" fmla="*/ 1906 w 2286"/>
                <a:gd name="T3" fmla="*/ 1702 h 2914"/>
                <a:gd name="T4" fmla="*/ 1648 w 2286"/>
                <a:gd name="T5" fmla="*/ 1792 h 2914"/>
                <a:gd name="T6" fmla="*/ 1345 w 2286"/>
                <a:gd name="T7" fmla="*/ 1590 h 2914"/>
                <a:gd name="T8" fmla="*/ 1401 w 2286"/>
                <a:gd name="T9" fmla="*/ 1254 h 2914"/>
                <a:gd name="T10" fmla="*/ 1603 w 2286"/>
                <a:gd name="T11" fmla="*/ 1119 h 2914"/>
                <a:gd name="T12" fmla="*/ 1838 w 2286"/>
                <a:gd name="T13" fmla="*/ 996 h 2914"/>
                <a:gd name="T14" fmla="*/ 2117 w 2286"/>
                <a:gd name="T15" fmla="*/ 705 h 2914"/>
                <a:gd name="T16" fmla="*/ 2263 w 2286"/>
                <a:gd name="T17" fmla="*/ 392 h 2914"/>
                <a:gd name="T18" fmla="*/ 2061 w 2286"/>
                <a:gd name="T19" fmla="*/ 314 h 2914"/>
                <a:gd name="T20" fmla="*/ 1917 w 2286"/>
                <a:gd name="T21" fmla="*/ 224 h 2914"/>
                <a:gd name="T22" fmla="*/ 1760 w 2286"/>
                <a:gd name="T23" fmla="*/ 157 h 2914"/>
                <a:gd name="T24" fmla="*/ 1424 w 2286"/>
                <a:gd name="T25" fmla="*/ 11 h 2914"/>
                <a:gd name="T26" fmla="*/ 1110 w 2286"/>
                <a:gd name="T27" fmla="*/ 33 h 2914"/>
                <a:gd name="T28" fmla="*/ 1166 w 2286"/>
                <a:gd name="T29" fmla="*/ 201 h 2914"/>
                <a:gd name="T30" fmla="*/ 1121 w 2286"/>
                <a:gd name="T31" fmla="*/ 515 h 2914"/>
                <a:gd name="T32" fmla="*/ 886 w 2286"/>
                <a:gd name="T33" fmla="*/ 459 h 2914"/>
                <a:gd name="T34" fmla="*/ 617 w 2286"/>
                <a:gd name="T35" fmla="*/ 481 h 2914"/>
                <a:gd name="T36" fmla="*/ 460 w 2286"/>
                <a:gd name="T37" fmla="*/ 705 h 2914"/>
                <a:gd name="T38" fmla="*/ 325 w 2286"/>
                <a:gd name="T39" fmla="*/ 884 h 2914"/>
                <a:gd name="T40" fmla="*/ 247 w 2286"/>
                <a:gd name="T41" fmla="*/ 1131 h 2914"/>
                <a:gd name="T42" fmla="*/ 124 w 2286"/>
                <a:gd name="T43" fmla="*/ 1366 h 2914"/>
                <a:gd name="T44" fmla="*/ 135 w 2286"/>
                <a:gd name="T45" fmla="*/ 1601 h 2914"/>
                <a:gd name="T46" fmla="*/ 11 w 2286"/>
                <a:gd name="T47" fmla="*/ 1758 h 2914"/>
                <a:gd name="T48" fmla="*/ 56 w 2286"/>
                <a:gd name="T49" fmla="*/ 1870 h 2914"/>
                <a:gd name="T50" fmla="*/ 191 w 2286"/>
                <a:gd name="T51" fmla="*/ 1893 h 2914"/>
                <a:gd name="T52" fmla="*/ 213 w 2286"/>
                <a:gd name="T53" fmla="*/ 1668 h 2914"/>
                <a:gd name="T54" fmla="*/ 292 w 2286"/>
                <a:gd name="T55" fmla="*/ 1780 h 2914"/>
                <a:gd name="T56" fmla="*/ 348 w 2286"/>
                <a:gd name="T57" fmla="*/ 1803 h 2914"/>
                <a:gd name="T58" fmla="*/ 482 w 2286"/>
                <a:gd name="T59" fmla="*/ 1926 h 2914"/>
                <a:gd name="T60" fmla="*/ 606 w 2286"/>
                <a:gd name="T61" fmla="*/ 2049 h 2914"/>
                <a:gd name="T62" fmla="*/ 751 w 2286"/>
                <a:gd name="T63" fmla="*/ 1937 h 2914"/>
                <a:gd name="T64" fmla="*/ 762 w 2286"/>
                <a:gd name="T65" fmla="*/ 2184 h 2914"/>
                <a:gd name="T66" fmla="*/ 505 w 2286"/>
                <a:gd name="T67" fmla="*/ 2363 h 2914"/>
                <a:gd name="T68" fmla="*/ 437 w 2286"/>
                <a:gd name="T69" fmla="*/ 2565 h 2914"/>
                <a:gd name="T70" fmla="*/ 393 w 2286"/>
                <a:gd name="T71" fmla="*/ 2655 h 2914"/>
                <a:gd name="T72" fmla="*/ 493 w 2286"/>
                <a:gd name="T73" fmla="*/ 2800 h 2914"/>
                <a:gd name="T74" fmla="*/ 762 w 2286"/>
                <a:gd name="T75" fmla="*/ 2868 h 2914"/>
                <a:gd name="T76" fmla="*/ 886 w 2286"/>
                <a:gd name="T77" fmla="*/ 2733 h 2914"/>
                <a:gd name="T78" fmla="*/ 1042 w 2286"/>
                <a:gd name="T79" fmla="*/ 2666 h 2914"/>
                <a:gd name="T80" fmla="*/ 1020 w 2286"/>
                <a:gd name="T81" fmla="*/ 2475 h 2914"/>
                <a:gd name="T82" fmla="*/ 1054 w 2286"/>
                <a:gd name="T83" fmla="*/ 2106 h 2914"/>
                <a:gd name="T84" fmla="*/ 1244 w 2286"/>
                <a:gd name="T85" fmla="*/ 1915 h 2914"/>
                <a:gd name="T86" fmla="*/ 1502 w 2286"/>
                <a:gd name="T87" fmla="*/ 2083 h 2914"/>
                <a:gd name="T88" fmla="*/ 1704 w 2286"/>
                <a:gd name="T89" fmla="*/ 2195 h 2914"/>
                <a:gd name="T90" fmla="*/ 1939 w 2286"/>
                <a:gd name="T91" fmla="*/ 2139 h 2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6" h="2914">
                  <a:moveTo>
                    <a:pt x="1939" y="2139"/>
                  </a:moveTo>
                  <a:lnTo>
                    <a:pt x="1939" y="2139"/>
                  </a:lnTo>
                  <a:cubicBezTo>
                    <a:pt x="1950" y="2083"/>
                    <a:pt x="1939" y="2016"/>
                    <a:pt x="1928" y="1971"/>
                  </a:cubicBezTo>
                  <a:cubicBezTo>
                    <a:pt x="1917" y="1926"/>
                    <a:pt x="1950" y="1915"/>
                    <a:pt x="1973" y="1870"/>
                  </a:cubicBezTo>
                  <a:cubicBezTo>
                    <a:pt x="1995" y="1837"/>
                    <a:pt x="1950" y="1803"/>
                    <a:pt x="1950" y="1758"/>
                  </a:cubicBezTo>
                  <a:cubicBezTo>
                    <a:pt x="1950" y="1702"/>
                    <a:pt x="1939" y="1702"/>
                    <a:pt x="1906" y="1702"/>
                  </a:cubicBezTo>
                  <a:cubicBezTo>
                    <a:pt x="1872" y="1691"/>
                    <a:pt x="1827" y="1736"/>
                    <a:pt x="1805" y="1758"/>
                  </a:cubicBezTo>
                  <a:cubicBezTo>
                    <a:pt x="1782" y="1769"/>
                    <a:pt x="1793" y="1803"/>
                    <a:pt x="1771" y="1825"/>
                  </a:cubicBezTo>
                  <a:cubicBezTo>
                    <a:pt x="1737" y="1837"/>
                    <a:pt x="1681" y="1837"/>
                    <a:pt x="1648" y="1792"/>
                  </a:cubicBezTo>
                  <a:cubicBezTo>
                    <a:pt x="1614" y="1758"/>
                    <a:pt x="1536" y="1758"/>
                    <a:pt x="1502" y="1747"/>
                  </a:cubicBezTo>
                  <a:cubicBezTo>
                    <a:pt x="1457" y="1747"/>
                    <a:pt x="1457" y="1713"/>
                    <a:pt x="1446" y="1668"/>
                  </a:cubicBezTo>
                  <a:cubicBezTo>
                    <a:pt x="1424" y="1613"/>
                    <a:pt x="1379" y="1613"/>
                    <a:pt x="1345" y="1590"/>
                  </a:cubicBezTo>
                  <a:cubicBezTo>
                    <a:pt x="1311" y="1568"/>
                    <a:pt x="1311" y="1556"/>
                    <a:pt x="1300" y="1411"/>
                  </a:cubicBezTo>
                  <a:cubicBezTo>
                    <a:pt x="1289" y="1265"/>
                    <a:pt x="1300" y="1209"/>
                    <a:pt x="1323" y="1209"/>
                  </a:cubicBezTo>
                  <a:cubicBezTo>
                    <a:pt x="1345" y="1198"/>
                    <a:pt x="1379" y="1242"/>
                    <a:pt x="1401" y="1254"/>
                  </a:cubicBezTo>
                  <a:cubicBezTo>
                    <a:pt x="1424" y="1265"/>
                    <a:pt x="1480" y="1254"/>
                    <a:pt x="1513" y="1231"/>
                  </a:cubicBezTo>
                  <a:cubicBezTo>
                    <a:pt x="1558" y="1209"/>
                    <a:pt x="1547" y="1198"/>
                    <a:pt x="1547" y="1153"/>
                  </a:cubicBezTo>
                  <a:cubicBezTo>
                    <a:pt x="1558" y="1108"/>
                    <a:pt x="1592" y="1142"/>
                    <a:pt x="1603" y="1119"/>
                  </a:cubicBezTo>
                  <a:cubicBezTo>
                    <a:pt x="1603" y="1097"/>
                    <a:pt x="1637" y="1119"/>
                    <a:pt x="1659" y="1131"/>
                  </a:cubicBezTo>
                  <a:cubicBezTo>
                    <a:pt x="1670" y="1142"/>
                    <a:pt x="1681" y="1142"/>
                    <a:pt x="1681" y="1142"/>
                  </a:cubicBezTo>
                  <a:cubicBezTo>
                    <a:pt x="1681" y="1142"/>
                    <a:pt x="1793" y="1041"/>
                    <a:pt x="1838" y="996"/>
                  </a:cubicBezTo>
                  <a:cubicBezTo>
                    <a:pt x="1894" y="940"/>
                    <a:pt x="2018" y="828"/>
                    <a:pt x="2029" y="806"/>
                  </a:cubicBezTo>
                  <a:cubicBezTo>
                    <a:pt x="2039" y="783"/>
                    <a:pt x="2039" y="761"/>
                    <a:pt x="2029" y="716"/>
                  </a:cubicBezTo>
                  <a:cubicBezTo>
                    <a:pt x="2029" y="671"/>
                    <a:pt x="2084" y="705"/>
                    <a:pt x="2117" y="705"/>
                  </a:cubicBezTo>
                  <a:cubicBezTo>
                    <a:pt x="2140" y="693"/>
                    <a:pt x="2174" y="616"/>
                    <a:pt x="2241" y="515"/>
                  </a:cubicBezTo>
                  <a:cubicBezTo>
                    <a:pt x="2263" y="459"/>
                    <a:pt x="2274" y="425"/>
                    <a:pt x="2285" y="403"/>
                  </a:cubicBezTo>
                  <a:cubicBezTo>
                    <a:pt x="2274" y="403"/>
                    <a:pt x="2274" y="403"/>
                    <a:pt x="2263" y="392"/>
                  </a:cubicBezTo>
                  <a:cubicBezTo>
                    <a:pt x="2252" y="381"/>
                    <a:pt x="2230" y="381"/>
                    <a:pt x="2185" y="392"/>
                  </a:cubicBezTo>
                  <a:cubicBezTo>
                    <a:pt x="2140" y="403"/>
                    <a:pt x="2129" y="381"/>
                    <a:pt x="2117" y="358"/>
                  </a:cubicBezTo>
                  <a:cubicBezTo>
                    <a:pt x="2106" y="336"/>
                    <a:pt x="2084" y="325"/>
                    <a:pt x="2061" y="314"/>
                  </a:cubicBezTo>
                  <a:cubicBezTo>
                    <a:pt x="2039" y="302"/>
                    <a:pt x="2061" y="257"/>
                    <a:pt x="2039" y="235"/>
                  </a:cubicBezTo>
                  <a:cubicBezTo>
                    <a:pt x="2029" y="212"/>
                    <a:pt x="1973" y="246"/>
                    <a:pt x="1939" y="257"/>
                  </a:cubicBezTo>
                  <a:cubicBezTo>
                    <a:pt x="1906" y="269"/>
                    <a:pt x="1917" y="224"/>
                    <a:pt x="1917" y="224"/>
                  </a:cubicBezTo>
                  <a:cubicBezTo>
                    <a:pt x="1917" y="224"/>
                    <a:pt x="1894" y="224"/>
                    <a:pt x="1838" y="235"/>
                  </a:cubicBezTo>
                  <a:cubicBezTo>
                    <a:pt x="1782" y="257"/>
                    <a:pt x="1782" y="257"/>
                    <a:pt x="1782" y="224"/>
                  </a:cubicBezTo>
                  <a:cubicBezTo>
                    <a:pt x="1793" y="201"/>
                    <a:pt x="1782" y="168"/>
                    <a:pt x="1760" y="157"/>
                  </a:cubicBezTo>
                  <a:cubicBezTo>
                    <a:pt x="1737" y="157"/>
                    <a:pt x="1693" y="179"/>
                    <a:pt x="1693" y="179"/>
                  </a:cubicBezTo>
                  <a:cubicBezTo>
                    <a:pt x="1693" y="179"/>
                    <a:pt x="1625" y="101"/>
                    <a:pt x="1614" y="78"/>
                  </a:cubicBezTo>
                  <a:cubicBezTo>
                    <a:pt x="1592" y="56"/>
                    <a:pt x="1524" y="33"/>
                    <a:pt x="1424" y="11"/>
                  </a:cubicBezTo>
                  <a:cubicBezTo>
                    <a:pt x="1334" y="0"/>
                    <a:pt x="1244" y="11"/>
                    <a:pt x="1244" y="11"/>
                  </a:cubicBezTo>
                  <a:lnTo>
                    <a:pt x="1233" y="78"/>
                  </a:lnTo>
                  <a:cubicBezTo>
                    <a:pt x="1222" y="78"/>
                    <a:pt x="1132" y="33"/>
                    <a:pt x="1110" y="33"/>
                  </a:cubicBezTo>
                  <a:cubicBezTo>
                    <a:pt x="1099" y="33"/>
                    <a:pt x="1087" y="45"/>
                    <a:pt x="1065" y="56"/>
                  </a:cubicBezTo>
                  <a:cubicBezTo>
                    <a:pt x="1076" y="78"/>
                    <a:pt x="1087" y="101"/>
                    <a:pt x="1110" y="112"/>
                  </a:cubicBezTo>
                  <a:cubicBezTo>
                    <a:pt x="1144" y="123"/>
                    <a:pt x="1177" y="112"/>
                    <a:pt x="1166" y="201"/>
                  </a:cubicBezTo>
                  <a:cubicBezTo>
                    <a:pt x="1155" y="280"/>
                    <a:pt x="1144" y="314"/>
                    <a:pt x="1166" y="325"/>
                  </a:cubicBezTo>
                  <a:cubicBezTo>
                    <a:pt x="1188" y="336"/>
                    <a:pt x="1244" y="437"/>
                    <a:pt x="1222" y="481"/>
                  </a:cubicBezTo>
                  <a:cubicBezTo>
                    <a:pt x="1200" y="515"/>
                    <a:pt x="1121" y="470"/>
                    <a:pt x="1121" y="515"/>
                  </a:cubicBezTo>
                  <a:cubicBezTo>
                    <a:pt x="1110" y="560"/>
                    <a:pt x="1087" y="560"/>
                    <a:pt x="1065" y="538"/>
                  </a:cubicBezTo>
                  <a:cubicBezTo>
                    <a:pt x="1031" y="526"/>
                    <a:pt x="1009" y="549"/>
                    <a:pt x="986" y="526"/>
                  </a:cubicBezTo>
                  <a:cubicBezTo>
                    <a:pt x="964" y="493"/>
                    <a:pt x="919" y="459"/>
                    <a:pt x="886" y="459"/>
                  </a:cubicBezTo>
                  <a:cubicBezTo>
                    <a:pt x="841" y="448"/>
                    <a:pt x="818" y="470"/>
                    <a:pt x="807" y="493"/>
                  </a:cubicBezTo>
                  <a:cubicBezTo>
                    <a:pt x="807" y="526"/>
                    <a:pt x="762" y="526"/>
                    <a:pt x="718" y="493"/>
                  </a:cubicBezTo>
                  <a:cubicBezTo>
                    <a:pt x="662" y="470"/>
                    <a:pt x="617" y="437"/>
                    <a:pt x="617" y="481"/>
                  </a:cubicBezTo>
                  <a:cubicBezTo>
                    <a:pt x="617" y="526"/>
                    <a:pt x="583" y="571"/>
                    <a:pt x="561" y="571"/>
                  </a:cubicBezTo>
                  <a:cubicBezTo>
                    <a:pt x="538" y="571"/>
                    <a:pt x="516" y="583"/>
                    <a:pt x="505" y="627"/>
                  </a:cubicBezTo>
                  <a:cubicBezTo>
                    <a:pt x="493" y="671"/>
                    <a:pt x="505" y="716"/>
                    <a:pt x="460" y="705"/>
                  </a:cubicBezTo>
                  <a:cubicBezTo>
                    <a:pt x="404" y="682"/>
                    <a:pt x="370" y="705"/>
                    <a:pt x="370" y="738"/>
                  </a:cubicBezTo>
                  <a:cubicBezTo>
                    <a:pt x="370" y="761"/>
                    <a:pt x="348" y="772"/>
                    <a:pt x="325" y="772"/>
                  </a:cubicBezTo>
                  <a:cubicBezTo>
                    <a:pt x="314" y="772"/>
                    <a:pt x="314" y="851"/>
                    <a:pt x="325" y="884"/>
                  </a:cubicBezTo>
                  <a:cubicBezTo>
                    <a:pt x="337" y="918"/>
                    <a:pt x="325" y="985"/>
                    <a:pt x="337" y="1007"/>
                  </a:cubicBezTo>
                  <a:cubicBezTo>
                    <a:pt x="348" y="1030"/>
                    <a:pt x="359" y="1041"/>
                    <a:pt x="314" y="1052"/>
                  </a:cubicBezTo>
                  <a:cubicBezTo>
                    <a:pt x="280" y="1075"/>
                    <a:pt x="292" y="1131"/>
                    <a:pt x="247" y="1131"/>
                  </a:cubicBezTo>
                  <a:cubicBezTo>
                    <a:pt x="202" y="1142"/>
                    <a:pt x="168" y="1164"/>
                    <a:pt x="157" y="1220"/>
                  </a:cubicBezTo>
                  <a:cubicBezTo>
                    <a:pt x="146" y="1287"/>
                    <a:pt x="157" y="1299"/>
                    <a:pt x="135" y="1310"/>
                  </a:cubicBezTo>
                  <a:cubicBezTo>
                    <a:pt x="124" y="1321"/>
                    <a:pt x="157" y="1366"/>
                    <a:pt x="124" y="1366"/>
                  </a:cubicBezTo>
                  <a:cubicBezTo>
                    <a:pt x="90" y="1355"/>
                    <a:pt x="68" y="1388"/>
                    <a:pt x="79" y="1433"/>
                  </a:cubicBezTo>
                  <a:cubicBezTo>
                    <a:pt x="101" y="1478"/>
                    <a:pt x="90" y="1523"/>
                    <a:pt x="101" y="1534"/>
                  </a:cubicBezTo>
                  <a:cubicBezTo>
                    <a:pt x="124" y="1545"/>
                    <a:pt x="135" y="1568"/>
                    <a:pt x="135" y="1601"/>
                  </a:cubicBezTo>
                  <a:cubicBezTo>
                    <a:pt x="135" y="1624"/>
                    <a:pt x="113" y="1635"/>
                    <a:pt x="79" y="1635"/>
                  </a:cubicBezTo>
                  <a:cubicBezTo>
                    <a:pt x="34" y="1646"/>
                    <a:pt x="23" y="1657"/>
                    <a:pt x="34" y="1691"/>
                  </a:cubicBezTo>
                  <a:cubicBezTo>
                    <a:pt x="34" y="1736"/>
                    <a:pt x="34" y="1758"/>
                    <a:pt x="11" y="1758"/>
                  </a:cubicBezTo>
                  <a:cubicBezTo>
                    <a:pt x="0" y="1769"/>
                    <a:pt x="0" y="1859"/>
                    <a:pt x="0" y="1893"/>
                  </a:cubicBezTo>
                  <a:lnTo>
                    <a:pt x="0" y="1893"/>
                  </a:lnTo>
                  <a:cubicBezTo>
                    <a:pt x="23" y="1893"/>
                    <a:pt x="45" y="1893"/>
                    <a:pt x="56" y="1870"/>
                  </a:cubicBezTo>
                  <a:cubicBezTo>
                    <a:pt x="56" y="1848"/>
                    <a:pt x="68" y="1803"/>
                    <a:pt x="90" y="1803"/>
                  </a:cubicBezTo>
                  <a:cubicBezTo>
                    <a:pt x="113" y="1803"/>
                    <a:pt x="135" y="1893"/>
                    <a:pt x="146" y="1915"/>
                  </a:cubicBezTo>
                  <a:cubicBezTo>
                    <a:pt x="146" y="1937"/>
                    <a:pt x="180" y="1915"/>
                    <a:pt x="191" y="1893"/>
                  </a:cubicBezTo>
                  <a:cubicBezTo>
                    <a:pt x="202" y="1870"/>
                    <a:pt x="224" y="1848"/>
                    <a:pt x="213" y="1814"/>
                  </a:cubicBezTo>
                  <a:cubicBezTo>
                    <a:pt x="202" y="1792"/>
                    <a:pt x="224" y="1769"/>
                    <a:pt x="202" y="1747"/>
                  </a:cubicBezTo>
                  <a:cubicBezTo>
                    <a:pt x="191" y="1713"/>
                    <a:pt x="157" y="1668"/>
                    <a:pt x="213" y="1668"/>
                  </a:cubicBezTo>
                  <a:cubicBezTo>
                    <a:pt x="269" y="1657"/>
                    <a:pt x="348" y="1668"/>
                    <a:pt x="348" y="1680"/>
                  </a:cubicBezTo>
                  <a:cubicBezTo>
                    <a:pt x="359" y="1691"/>
                    <a:pt x="370" y="1747"/>
                    <a:pt x="348" y="1758"/>
                  </a:cubicBezTo>
                  <a:cubicBezTo>
                    <a:pt x="337" y="1769"/>
                    <a:pt x="314" y="1780"/>
                    <a:pt x="292" y="1780"/>
                  </a:cubicBezTo>
                  <a:cubicBezTo>
                    <a:pt x="269" y="1780"/>
                    <a:pt x="258" y="1837"/>
                    <a:pt x="269" y="1937"/>
                  </a:cubicBezTo>
                  <a:cubicBezTo>
                    <a:pt x="292" y="2038"/>
                    <a:pt x="303" y="2005"/>
                    <a:pt x="314" y="1960"/>
                  </a:cubicBezTo>
                  <a:cubicBezTo>
                    <a:pt x="314" y="1904"/>
                    <a:pt x="337" y="1837"/>
                    <a:pt x="348" y="1803"/>
                  </a:cubicBezTo>
                  <a:cubicBezTo>
                    <a:pt x="359" y="1780"/>
                    <a:pt x="437" y="1792"/>
                    <a:pt x="460" y="1803"/>
                  </a:cubicBezTo>
                  <a:cubicBezTo>
                    <a:pt x="471" y="1825"/>
                    <a:pt x="471" y="1848"/>
                    <a:pt x="493" y="1859"/>
                  </a:cubicBezTo>
                  <a:cubicBezTo>
                    <a:pt x="516" y="1870"/>
                    <a:pt x="505" y="1882"/>
                    <a:pt x="482" y="1926"/>
                  </a:cubicBezTo>
                  <a:cubicBezTo>
                    <a:pt x="460" y="1971"/>
                    <a:pt x="426" y="2061"/>
                    <a:pt x="415" y="2083"/>
                  </a:cubicBezTo>
                  <a:cubicBezTo>
                    <a:pt x="404" y="2117"/>
                    <a:pt x="493" y="2106"/>
                    <a:pt x="538" y="2106"/>
                  </a:cubicBezTo>
                  <a:cubicBezTo>
                    <a:pt x="583" y="2106"/>
                    <a:pt x="572" y="2049"/>
                    <a:pt x="606" y="2049"/>
                  </a:cubicBezTo>
                  <a:cubicBezTo>
                    <a:pt x="650" y="2038"/>
                    <a:pt x="639" y="2016"/>
                    <a:pt x="628" y="1993"/>
                  </a:cubicBezTo>
                  <a:cubicBezTo>
                    <a:pt x="617" y="1971"/>
                    <a:pt x="650" y="1904"/>
                    <a:pt x="673" y="1893"/>
                  </a:cubicBezTo>
                  <a:cubicBezTo>
                    <a:pt x="706" y="1893"/>
                    <a:pt x="729" y="1904"/>
                    <a:pt x="751" y="1937"/>
                  </a:cubicBezTo>
                  <a:cubicBezTo>
                    <a:pt x="773" y="1960"/>
                    <a:pt x="785" y="2005"/>
                    <a:pt x="773" y="2027"/>
                  </a:cubicBezTo>
                  <a:cubicBezTo>
                    <a:pt x="762" y="2061"/>
                    <a:pt x="740" y="2094"/>
                    <a:pt x="773" y="2117"/>
                  </a:cubicBezTo>
                  <a:cubicBezTo>
                    <a:pt x="796" y="2150"/>
                    <a:pt x="807" y="2173"/>
                    <a:pt x="762" y="2184"/>
                  </a:cubicBezTo>
                  <a:cubicBezTo>
                    <a:pt x="718" y="2206"/>
                    <a:pt x="673" y="2195"/>
                    <a:pt x="639" y="2229"/>
                  </a:cubicBezTo>
                  <a:cubicBezTo>
                    <a:pt x="606" y="2273"/>
                    <a:pt x="572" y="2296"/>
                    <a:pt x="538" y="2318"/>
                  </a:cubicBezTo>
                  <a:cubicBezTo>
                    <a:pt x="505" y="2330"/>
                    <a:pt x="482" y="2341"/>
                    <a:pt x="505" y="2363"/>
                  </a:cubicBezTo>
                  <a:cubicBezTo>
                    <a:pt x="527" y="2375"/>
                    <a:pt x="527" y="2419"/>
                    <a:pt x="505" y="2453"/>
                  </a:cubicBezTo>
                  <a:cubicBezTo>
                    <a:pt x="482" y="2486"/>
                    <a:pt x="471" y="2464"/>
                    <a:pt x="437" y="2498"/>
                  </a:cubicBezTo>
                  <a:cubicBezTo>
                    <a:pt x="404" y="2531"/>
                    <a:pt x="404" y="2576"/>
                    <a:pt x="437" y="2565"/>
                  </a:cubicBezTo>
                  <a:cubicBezTo>
                    <a:pt x="482" y="2565"/>
                    <a:pt x="493" y="2587"/>
                    <a:pt x="471" y="2599"/>
                  </a:cubicBezTo>
                  <a:cubicBezTo>
                    <a:pt x="460" y="2621"/>
                    <a:pt x="415" y="2621"/>
                    <a:pt x="393" y="2610"/>
                  </a:cubicBezTo>
                  <a:cubicBezTo>
                    <a:pt x="370" y="2610"/>
                    <a:pt x="370" y="2632"/>
                    <a:pt x="393" y="2655"/>
                  </a:cubicBezTo>
                  <a:cubicBezTo>
                    <a:pt x="415" y="2688"/>
                    <a:pt x="426" y="2722"/>
                    <a:pt x="426" y="2744"/>
                  </a:cubicBezTo>
                  <a:cubicBezTo>
                    <a:pt x="415" y="2755"/>
                    <a:pt x="471" y="2744"/>
                    <a:pt x="460" y="2778"/>
                  </a:cubicBezTo>
                  <a:cubicBezTo>
                    <a:pt x="460" y="2811"/>
                    <a:pt x="471" y="2823"/>
                    <a:pt x="493" y="2800"/>
                  </a:cubicBezTo>
                  <a:cubicBezTo>
                    <a:pt x="516" y="2778"/>
                    <a:pt x="561" y="2778"/>
                    <a:pt x="583" y="2823"/>
                  </a:cubicBezTo>
                  <a:cubicBezTo>
                    <a:pt x="594" y="2879"/>
                    <a:pt x="606" y="2913"/>
                    <a:pt x="639" y="2901"/>
                  </a:cubicBezTo>
                  <a:cubicBezTo>
                    <a:pt x="673" y="2879"/>
                    <a:pt x="729" y="2868"/>
                    <a:pt x="762" y="2868"/>
                  </a:cubicBezTo>
                  <a:cubicBezTo>
                    <a:pt x="807" y="2856"/>
                    <a:pt x="818" y="2868"/>
                    <a:pt x="807" y="2834"/>
                  </a:cubicBezTo>
                  <a:cubicBezTo>
                    <a:pt x="807" y="2789"/>
                    <a:pt x="818" y="2733"/>
                    <a:pt x="818" y="2733"/>
                  </a:cubicBezTo>
                  <a:cubicBezTo>
                    <a:pt x="818" y="2733"/>
                    <a:pt x="863" y="2711"/>
                    <a:pt x="886" y="2733"/>
                  </a:cubicBezTo>
                  <a:cubicBezTo>
                    <a:pt x="908" y="2755"/>
                    <a:pt x="931" y="2744"/>
                    <a:pt x="931" y="2722"/>
                  </a:cubicBezTo>
                  <a:cubicBezTo>
                    <a:pt x="931" y="2688"/>
                    <a:pt x="964" y="2711"/>
                    <a:pt x="986" y="2688"/>
                  </a:cubicBezTo>
                  <a:cubicBezTo>
                    <a:pt x="998" y="2666"/>
                    <a:pt x="1020" y="2655"/>
                    <a:pt x="1042" y="2666"/>
                  </a:cubicBezTo>
                  <a:cubicBezTo>
                    <a:pt x="1065" y="2666"/>
                    <a:pt x="1087" y="2666"/>
                    <a:pt x="1087" y="2632"/>
                  </a:cubicBezTo>
                  <a:cubicBezTo>
                    <a:pt x="1087" y="2599"/>
                    <a:pt x="1076" y="2531"/>
                    <a:pt x="1076" y="2531"/>
                  </a:cubicBezTo>
                  <a:cubicBezTo>
                    <a:pt x="1076" y="2531"/>
                    <a:pt x="1042" y="2498"/>
                    <a:pt x="1020" y="2475"/>
                  </a:cubicBezTo>
                  <a:cubicBezTo>
                    <a:pt x="998" y="2464"/>
                    <a:pt x="1031" y="2408"/>
                    <a:pt x="998" y="2363"/>
                  </a:cubicBezTo>
                  <a:cubicBezTo>
                    <a:pt x="975" y="2318"/>
                    <a:pt x="964" y="2251"/>
                    <a:pt x="998" y="2218"/>
                  </a:cubicBezTo>
                  <a:cubicBezTo>
                    <a:pt x="1020" y="2195"/>
                    <a:pt x="1020" y="2117"/>
                    <a:pt x="1054" y="2106"/>
                  </a:cubicBezTo>
                  <a:cubicBezTo>
                    <a:pt x="1087" y="2083"/>
                    <a:pt x="1076" y="1993"/>
                    <a:pt x="1087" y="1982"/>
                  </a:cubicBezTo>
                  <a:cubicBezTo>
                    <a:pt x="1087" y="1971"/>
                    <a:pt x="1144" y="1982"/>
                    <a:pt x="1200" y="1971"/>
                  </a:cubicBezTo>
                  <a:cubicBezTo>
                    <a:pt x="1244" y="1960"/>
                    <a:pt x="1244" y="1960"/>
                    <a:pt x="1244" y="1915"/>
                  </a:cubicBezTo>
                  <a:cubicBezTo>
                    <a:pt x="1244" y="1870"/>
                    <a:pt x="1300" y="1870"/>
                    <a:pt x="1345" y="1893"/>
                  </a:cubicBezTo>
                  <a:cubicBezTo>
                    <a:pt x="1379" y="1915"/>
                    <a:pt x="1468" y="1993"/>
                    <a:pt x="1491" y="2005"/>
                  </a:cubicBezTo>
                  <a:cubicBezTo>
                    <a:pt x="1502" y="2016"/>
                    <a:pt x="1491" y="2061"/>
                    <a:pt x="1502" y="2083"/>
                  </a:cubicBezTo>
                  <a:cubicBezTo>
                    <a:pt x="1502" y="2117"/>
                    <a:pt x="1513" y="2128"/>
                    <a:pt x="1547" y="2128"/>
                  </a:cubicBezTo>
                  <a:cubicBezTo>
                    <a:pt x="1580" y="2128"/>
                    <a:pt x="1580" y="2173"/>
                    <a:pt x="1580" y="2173"/>
                  </a:cubicBezTo>
                  <a:cubicBezTo>
                    <a:pt x="1580" y="2173"/>
                    <a:pt x="1670" y="2150"/>
                    <a:pt x="1704" y="2195"/>
                  </a:cubicBezTo>
                  <a:cubicBezTo>
                    <a:pt x="1737" y="2229"/>
                    <a:pt x="1805" y="2296"/>
                    <a:pt x="1838" y="2318"/>
                  </a:cubicBezTo>
                  <a:cubicBezTo>
                    <a:pt x="1838" y="2307"/>
                    <a:pt x="1849" y="2296"/>
                    <a:pt x="1849" y="2285"/>
                  </a:cubicBezTo>
                  <a:cubicBezTo>
                    <a:pt x="1872" y="2251"/>
                    <a:pt x="1917" y="2184"/>
                    <a:pt x="1939" y="2139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04CB4D8-F17F-EF48-95BD-2AECD2F55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588" y="2643188"/>
              <a:ext cx="936625" cy="1201737"/>
            </a:xfrm>
            <a:custGeom>
              <a:avLst/>
              <a:gdLst>
                <a:gd name="T0" fmla="*/ 2600 w 2601"/>
                <a:gd name="T1" fmla="*/ 2823 h 3339"/>
                <a:gd name="T2" fmla="*/ 2454 w 2601"/>
                <a:gd name="T3" fmla="*/ 2767 h 3339"/>
                <a:gd name="T4" fmla="*/ 2376 w 2601"/>
                <a:gd name="T5" fmla="*/ 2654 h 3339"/>
                <a:gd name="T6" fmla="*/ 2319 w 2601"/>
                <a:gd name="T7" fmla="*/ 2453 h 3339"/>
                <a:gd name="T8" fmla="*/ 2252 w 2601"/>
                <a:gd name="T9" fmla="*/ 2263 h 3339"/>
                <a:gd name="T10" fmla="*/ 2241 w 2601"/>
                <a:gd name="T11" fmla="*/ 2150 h 3339"/>
                <a:gd name="T12" fmla="*/ 2140 w 2601"/>
                <a:gd name="T13" fmla="*/ 1938 h 3339"/>
                <a:gd name="T14" fmla="*/ 2017 w 2601"/>
                <a:gd name="T15" fmla="*/ 1927 h 3339"/>
                <a:gd name="T16" fmla="*/ 1905 w 2601"/>
                <a:gd name="T17" fmla="*/ 1961 h 3339"/>
                <a:gd name="T18" fmla="*/ 1827 w 2601"/>
                <a:gd name="T19" fmla="*/ 1837 h 3339"/>
                <a:gd name="T20" fmla="*/ 1770 w 2601"/>
                <a:gd name="T21" fmla="*/ 1714 h 3339"/>
                <a:gd name="T22" fmla="*/ 1703 w 2601"/>
                <a:gd name="T23" fmla="*/ 1602 h 3339"/>
                <a:gd name="T24" fmla="*/ 1614 w 2601"/>
                <a:gd name="T25" fmla="*/ 1490 h 3339"/>
                <a:gd name="T26" fmla="*/ 1513 w 2601"/>
                <a:gd name="T27" fmla="*/ 1300 h 3339"/>
                <a:gd name="T28" fmla="*/ 1468 w 2601"/>
                <a:gd name="T29" fmla="*/ 1199 h 3339"/>
                <a:gd name="T30" fmla="*/ 1513 w 2601"/>
                <a:gd name="T31" fmla="*/ 1020 h 3339"/>
                <a:gd name="T32" fmla="*/ 1591 w 2601"/>
                <a:gd name="T33" fmla="*/ 1008 h 3339"/>
                <a:gd name="T34" fmla="*/ 1513 w 2601"/>
                <a:gd name="T35" fmla="*/ 851 h 3339"/>
                <a:gd name="T36" fmla="*/ 1401 w 2601"/>
                <a:gd name="T37" fmla="*/ 717 h 3339"/>
                <a:gd name="T38" fmla="*/ 1345 w 2601"/>
                <a:gd name="T39" fmla="*/ 661 h 3339"/>
                <a:gd name="T40" fmla="*/ 1255 w 2601"/>
                <a:gd name="T41" fmla="*/ 627 h 3339"/>
                <a:gd name="T42" fmla="*/ 1031 w 2601"/>
                <a:gd name="T43" fmla="*/ 515 h 3339"/>
                <a:gd name="T44" fmla="*/ 986 w 2601"/>
                <a:gd name="T45" fmla="*/ 269 h 3339"/>
                <a:gd name="T46" fmla="*/ 986 w 2601"/>
                <a:gd name="T47" fmla="*/ 157 h 3339"/>
                <a:gd name="T48" fmla="*/ 863 w 2601"/>
                <a:gd name="T49" fmla="*/ 0 h 3339"/>
                <a:gd name="T50" fmla="*/ 571 w 2601"/>
                <a:gd name="T51" fmla="*/ 235 h 3339"/>
                <a:gd name="T52" fmla="*/ 437 w 2601"/>
                <a:gd name="T53" fmla="*/ 313 h 3339"/>
                <a:gd name="T54" fmla="*/ 258 w 2601"/>
                <a:gd name="T55" fmla="*/ 437 h 3339"/>
                <a:gd name="T56" fmla="*/ 224 w 2601"/>
                <a:gd name="T57" fmla="*/ 470 h 3339"/>
                <a:gd name="T58" fmla="*/ 269 w 2601"/>
                <a:gd name="T59" fmla="*/ 605 h 3339"/>
                <a:gd name="T60" fmla="*/ 179 w 2601"/>
                <a:gd name="T61" fmla="*/ 493 h 3339"/>
                <a:gd name="T62" fmla="*/ 101 w 2601"/>
                <a:gd name="T63" fmla="*/ 638 h 3339"/>
                <a:gd name="T64" fmla="*/ 22 w 2601"/>
                <a:gd name="T65" fmla="*/ 751 h 3339"/>
                <a:gd name="T66" fmla="*/ 33 w 2601"/>
                <a:gd name="T67" fmla="*/ 806 h 3339"/>
                <a:gd name="T68" fmla="*/ 33 w 2601"/>
                <a:gd name="T69" fmla="*/ 896 h 3339"/>
                <a:gd name="T70" fmla="*/ 112 w 2601"/>
                <a:gd name="T71" fmla="*/ 941 h 3339"/>
                <a:gd name="T72" fmla="*/ 414 w 2601"/>
                <a:gd name="T73" fmla="*/ 1131 h 3339"/>
                <a:gd name="T74" fmla="*/ 448 w 2601"/>
                <a:gd name="T75" fmla="*/ 1064 h 3339"/>
                <a:gd name="T76" fmla="*/ 538 w 2601"/>
                <a:gd name="T77" fmla="*/ 1210 h 3339"/>
                <a:gd name="T78" fmla="*/ 717 w 2601"/>
                <a:gd name="T79" fmla="*/ 1356 h 3339"/>
                <a:gd name="T80" fmla="*/ 796 w 2601"/>
                <a:gd name="T81" fmla="*/ 1389 h 3339"/>
                <a:gd name="T82" fmla="*/ 1019 w 2601"/>
                <a:gd name="T83" fmla="*/ 1714 h 3339"/>
                <a:gd name="T84" fmla="*/ 1165 w 2601"/>
                <a:gd name="T85" fmla="*/ 1871 h 3339"/>
                <a:gd name="T86" fmla="*/ 1277 w 2601"/>
                <a:gd name="T87" fmla="*/ 1860 h 3339"/>
                <a:gd name="T88" fmla="*/ 1456 w 2601"/>
                <a:gd name="T89" fmla="*/ 2083 h 3339"/>
                <a:gd name="T90" fmla="*/ 1614 w 2601"/>
                <a:gd name="T91" fmla="*/ 2296 h 3339"/>
                <a:gd name="T92" fmla="*/ 1871 w 2601"/>
                <a:gd name="T93" fmla="*/ 2643 h 3339"/>
                <a:gd name="T94" fmla="*/ 2062 w 2601"/>
                <a:gd name="T95" fmla="*/ 2901 h 3339"/>
                <a:gd name="T96" fmla="*/ 2196 w 2601"/>
                <a:gd name="T97" fmla="*/ 3058 h 3339"/>
                <a:gd name="T98" fmla="*/ 2308 w 2601"/>
                <a:gd name="T99" fmla="*/ 3294 h 3339"/>
                <a:gd name="T100" fmla="*/ 2342 w 2601"/>
                <a:gd name="T101" fmla="*/ 3103 h 3339"/>
                <a:gd name="T102" fmla="*/ 2409 w 2601"/>
                <a:gd name="T103" fmla="*/ 3181 h 3339"/>
                <a:gd name="T104" fmla="*/ 2532 w 2601"/>
                <a:gd name="T105" fmla="*/ 3204 h 3339"/>
                <a:gd name="T106" fmla="*/ 2499 w 2601"/>
                <a:gd name="T107" fmla="*/ 3025 h 3339"/>
                <a:gd name="T108" fmla="*/ 2555 w 2601"/>
                <a:gd name="T109" fmla="*/ 2856 h 3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1" h="3339">
                  <a:moveTo>
                    <a:pt x="2600" y="2823"/>
                  </a:moveTo>
                  <a:lnTo>
                    <a:pt x="2600" y="2823"/>
                  </a:lnTo>
                  <a:cubicBezTo>
                    <a:pt x="2589" y="2800"/>
                    <a:pt x="2566" y="2767"/>
                    <a:pt x="2521" y="2778"/>
                  </a:cubicBezTo>
                  <a:cubicBezTo>
                    <a:pt x="2476" y="2778"/>
                    <a:pt x="2476" y="2789"/>
                    <a:pt x="2454" y="2767"/>
                  </a:cubicBezTo>
                  <a:cubicBezTo>
                    <a:pt x="2443" y="2756"/>
                    <a:pt x="2443" y="2711"/>
                    <a:pt x="2443" y="2688"/>
                  </a:cubicBezTo>
                  <a:cubicBezTo>
                    <a:pt x="2443" y="2677"/>
                    <a:pt x="2387" y="2688"/>
                    <a:pt x="2376" y="2654"/>
                  </a:cubicBezTo>
                  <a:cubicBezTo>
                    <a:pt x="2364" y="2610"/>
                    <a:pt x="2376" y="2576"/>
                    <a:pt x="2376" y="2543"/>
                  </a:cubicBezTo>
                  <a:cubicBezTo>
                    <a:pt x="2376" y="2509"/>
                    <a:pt x="2331" y="2475"/>
                    <a:pt x="2319" y="2453"/>
                  </a:cubicBezTo>
                  <a:cubicBezTo>
                    <a:pt x="2297" y="2430"/>
                    <a:pt x="2275" y="2487"/>
                    <a:pt x="2263" y="2453"/>
                  </a:cubicBezTo>
                  <a:cubicBezTo>
                    <a:pt x="2252" y="2419"/>
                    <a:pt x="2252" y="2307"/>
                    <a:pt x="2252" y="2263"/>
                  </a:cubicBezTo>
                  <a:cubicBezTo>
                    <a:pt x="2252" y="2218"/>
                    <a:pt x="2297" y="2229"/>
                    <a:pt x="2297" y="2206"/>
                  </a:cubicBezTo>
                  <a:cubicBezTo>
                    <a:pt x="2308" y="2195"/>
                    <a:pt x="2286" y="2184"/>
                    <a:pt x="2241" y="2150"/>
                  </a:cubicBezTo>
                  <a:cubicBezTo>
                    <a:pt x="2207" y="2117"/>
                    <a:pt x="2207" y="2028"/>
                    <a:pt x="2207" y="1995"/>
                  </a:cubicBezTo>
                  <a:cubicBezTo>
                    <a:pt x="2196" y="1961"/>
                    <a:pt x="2163" y="1950"/>
                    <a:pt x="2140" y="1938"/>
                  </a:cubicBezTo>
                  <a:cubicBezTo>
                    <a:pt x="2107" y="1927"/>
                    <a:pt x="2073" y="1893"/>
                    <a:pt x="2062" y="1893"/>
                  </a:cubicBezTo>
                  <a:cubicBezTo>
                    <a:pt x="2039" y="1893"/>
                    <a:pt x="2039" y="1905"/>
                    <a:pt x="2017" y="1927"/>
                  </a:cubicBezTo>
                  <a:cubicBezTo>
                    <a:pt x="1983" y="1938"/>
                    <a:pt x="1994" y="1950"/>
                    <a:pt x="1961" y="1961"/>
                  </a:cubicBezTo>
                  <a:cubicBezTo>
                    <a:pt x="1938" y="1983"/>
                    <a:pt x="1916" y="1972"/>
                    <a:pt x="1905" y="1961"/>
                  </a:cubicBezTo>
                  <a:cubicBezTo>
                    <a:pt x="1894" y="1950"/>
                    <a:pt x="1883" y="1938"/>
                    <a:pt x="1849" y="1938"/>
                  </a:cubicBezTo>
                  <a:cubicBezTo>
                    <a:pt x="1827" y="1938"/>
                    <a:pt x="1827" y="1882"/>
                    <a:pt x="1827" y="1837"/>
                  </a:cubicBezTo>
                  <a:cubicBezTo>
                    <a:pt x="1827" y="1804"/>
                    <a:pt x="1815" y="1804"/>
                    <a:pt x="1793" y="1793"/>
                  </a:cubicBezTo>
                  <a:cubicBezTo>
                    <a:pt x="1770" y="1770"/>
                    <a:pt x="1804" y="1726"/>
                    <a:pt x="1770" y="1714"/>
                  </a:cubicBezTo>
                  <a:cubicBezTo>
                    <a:pt x="1737" y="1703"/>
                    <a:pt x="1759" y="1681"/>
                    <a:pt x="1748" y="1647"/>
                  </a:cubicBezTo>
                  <a:cubicBezTo>
                    <a:pt x="1737" y="1613"/>
                    <a:pt x="1737" y="1602"/>
                    <a:pt x="1703" y="1602"/>
                  </a:cubicBezTo>
                  <a:cubicBezTo>
                    <a:pt x="1669" y="1591"/>
                    <a:pt x="1669" y="1569"/>
                    <a:pt x="1658" y="1546"/>
                  </a:cubicBezTo>
                  <a:cubicBezTo>
                    <a:pt x="1658" y="1524"/>
                    <a:pt x="1625" y="1524"/>
                    <a:pt x="1614" y="1490"/>
                  </a:cubicBezTo>
                  <a:cubicBezTo>
                    <a:pt x="1602" y="1468"/>
                    <a:pt x="1535" y="1479"/>
                    <a:pt x="1524" y="1468"/>
                  </a:cubicBezTo>
                  <a:cubicBezTo>
                    <a:pt x="1513" y="1468"/>
                    <a:pt x="1513" y="1356"/>
                    <a:pt x="1513" y="1300"/>
                  </a:cubicBezTo>
                  <a:cubicBezTo>
                    <a:pt x="1501" y="1255"/>
                    <a:pt x="1513" y="1255"/>
                    <a:pt x="1468" y="1266"/>
                  </a:cubicBezTo>
                  <a:cubicBezTo>
                    <a:pt x="1423" y="1266"/>
                    <a:pt x="1434" y="1221"/>
                    <a:pt x="1468" y="1199"/>
                  </a:cubicBezTo>
                  <a:cubicBezTo>
                    <a:pt x="1501" y="1176"/>
                    <a:pt x="1490" y="1154"/>
                    <a:pt x="1479" y="1109"/>
                  </a:cubicBezTo>
                  <a:cubicBezTo>
                    <a:pt x="1468" y="1075"/>
                    <a:pt x="1468" y="1031"/>
                    <a:pt x="1513" y="1020"/>
                  </a:cubicBezTo>
                  <a:cubicBezTo>
                    <a:pt x="1546" y="1008"/>
                    <a:pt x="1569" y="1008"/>
                    <a:pt x="1580" y="1008"/>
                  </a:cubicBezTo>
                  <a:cubicBezTo>
                    <a:pt x="1591" y="1008"/>
                    <a:pt x="1591" y="1008"/>
                    <a:pt x="1591" y="1008"/>
                  </a:cubicBezTo>
                  <a:cubicBezTo>
                    <a:pt x="1591" y="1008"/>
                    <a:pt x="1591" y="986"/>
                    <a:pt x="1580" y="941"/>
                  </a:cubicBezTo>
                  <a:cubicBezTo>
                    <a:pt x="1569" y="896"/>
                    <a:pt x="1535" y="874"/>
                    <a:pt x="1513" y="851"/>
                  </a:cubicBezTo>
                  <a:cubicBezTo>
                    <a:pt x="1501" y="829"/>
                    <a:pt x="1501" y="840"/>
                    <a:pt x="1468" y="829"/>
                  </a:cubicBezTo>
                  <a:cubicBezTo>
                    <a:pt x="1434" y="829"/>
                    <a:pt x="1412" y="762"/>
                    <a:pt x="1401" y="717"/>
                  </a:cubicBezTo>
                  <a:cubicBezTo>
                    <a:pt x="1401" y="672"/>
                    <a:pt x="1401" y="672"/>
                    <a:pt x="1378" y="672"/>
                  </a:cubicBezTo>
                  <a:cubicBezTo>
                    <a:pt x="1356" y="683"/>
                    <a:pt x="1345" y="683"/>
                    <a:pt x="1345" y="661"/>
                  </a:cubicBezTo>
                  <a:cubicBezTo>
                    <a:pt x="1333" y="638"/>
                    <a:pt x="1333" y="627"/>
                    <a:pt x="1311" y="627"/>
                  </a:cubicBezTo>
                  <a:cubicBezTo>
                    <a:pt x="1277" y="627"/>
                    <a:pt x="1266" y="638"/>
                    <a:pt x="1255" y="627"/>
                  </a:cubicBezTo>
                  <a:cubicBezTo>
                    <a:pt x="1244" y="616"/>
                    <a:pt x="1109" y="616"/>
                    <a:pt x="1109" y="616"/>
                  </a:cubicBezTo>
                  <a:cubicBezTo>
                    <a:pt x="1109" y="616"/>
                    <a:pt x="1064" y="549"/>
                    <a:pt x="1031" y="515"/>
                  </a:cubicBezTo>
                  <a:cubicBezTo>
                    <a:pt x="997" y="482"/>
                    <a:pt x="997" y="448"/>
                    <a:pt x="997" y="392"/>
                  </a:cubicBezTo>
                  <a:cubicBezTo>
                    <a:pt x="997" y="347"/>
                    <a:pt x="1008" y="280"/>
                    <a:pt x="986" y="269"/>
                  </a:cubicBezTo>
                  <a:cubicBezTo>
                    <a:pt x="963" y="269"/>
                    <a:pt x="952" y="257"/>
                    <a:pt x="963" y="246"/>
                  </a:cubicBezTo>
                  <a:cubicBezTo>
                    <a:pt x="974" y="235"/>
                    <a:pt x="986" y="190"/>
                    <a:pt x="986" y="157"/>
                  </a:cubicBezTo>
                  <a:cubicBezTo>
                    <a:pt x="986" y="123"/>
                    <a:pt x="941" y="89"/>
                    <a:pt x="896" y="78"/>
                  </a:cubicBezTo>
                  <a:cubicBezTo>
                    <a:pt x="851" y="78"/>
                    <a:pt x="863" y="0"/>
                    <a:pt x="863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571" y="235"/>
                    <a:pt x="571" y="235"/>
                    <a:pt x="571" y="235"/>
                  </a:cubicBezTo>
                  <a:cubicBezTo>
                    <a:pt x="437" y="313"/>
                    <a:pt x="437" y="313"/>
                    <a:pt x="437" y="313"/>
                  </a:cubicBezTo>
                  <a:lnTo>
                    <a:pt x="437" y="313"/>
                  </a:lnTo>
                  <a:cubicBezTo>
                    <a:pt x="437" y="369"/>
                    <a:pt x="437" y="369"/>
                    <a:pt x="437" y="369"/>
                  </a:cubicBezTo>
                  <a:cubicBezTo>
                    <a:pt x="258" y="437"/>
                    <a:pt x="258" y="437"/>
                    <a:pt x="258" y="437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201" y="459"/>
                    <a:pt x="213" y="470"/>
                    <a:pt x="224" y="470"/>
                  </a:cubicBezTo>
                  <a:cubicBezTo>
                    <a:pt x="246" y="459"/>
                    <a:pt x="269" y="482"/>
                    <a:pt x="258" y="515"/>
                  </a:cubicBezTo>
                  <a:cubicBezTo>
                    <a:pt x="246" y="549"/>
                    <a:pt x="246" y="582"/>
                    <a:pt x="269" y="605"/>
                  </a:cubicBezTo>
                  <a:cubicBezTo>
                    <a:pt x="280" y="616"/>
                    <a:pt x="213" y="627"/>
                    <a:pt x="213" y="571"/>
                  </a:cubicBezTo>
                  <a:cubicBezTo>
                    <a:pt x="213" y="515"/>
                    <a:pt x="201" y="493"/>
                    <a:pt x="179" y="493"/>
                  </a:cubicBezTo>
                  <a:cubicBezTo>
                    <a:pt x="168" y="493"/>
                    <a:pt x="168" y="560"/>
                    <a:pt x="145" y="571"/>
                  </a:cubicBezTo>
                  <a:cubicBezTo>
                    <a:pt x="112" y="582"/>
                    <a:pt x="101" y="616"/>
                    <a:pt x="101" y="638"/>
                  </a:cubicBezTo>
                  <a:cubicBezTo>
                    <a:pt x="101" y="661"/>
                    <a:pt x="78" y="661"/>
                    <a:pt x="45" y="672"/>
                  </a:cubicBezTo>
                  <a:cubicBezTo>
                    <a:pt x="22" y="683"/>
                    <a:pt x="0" y="739"/>
                    <a:pt x="22" y="751"/>
                  </a:cubicBezTo>
                  <a:cubicBezTo>
                    <a:pt x="33" y="751"/>
                    <a:pt x="45" y="728"/>
                    <a:pt x="56" y="751"/>
                  </a:cubicBezTo>
                  <a:cubicBezTo>
                    <a:pt x="67" y="762"/>
                    <a:pt x="56" y="795"/>
                    <a:pt x="33" y="806"/>
                  </a:cubicBezTo>
                  <a:cubicBezTo>
                    <a:pt x="0" y="818"/>
                    <a:pt x="11" y="840"/>
                    <a:pt x="33" y="840"/>
                  </a:cubicBezTo>
                  <a:cubicBezTo>
                    <a:pt x="56" y="851"/>
                    <a:pt x="56" y="885"/>
                    <a:pt x="33" y="896"/>
                  </a:cubicBezTo>
                  <a:cubicBezTo>
                    <a:pt x="0" y="907"/>
                    <a:pt x="22" y="941"/>
                    <a:pt x="45" y="941"/>
                  </a:cubicBezTo>
                  <a:cubicBezTo>
                    <a:pt x="78" y="941"/>
                    <a:pt x="89" y="919"/>
                    <a:pt x="112" y="941"/>
                  </a:cubicBezTo>
                  <a:cubicBezTo>
                    <a:pt x="145" y="975"/>
                    <a:pt x="314" y="1053"/>
                    <a:pt x="358" y="1087"/>
                  </a:cubicBezTo>
                  <a:cubicBezTo>
                    <a:pt x="392" y="1109"/>
                    <a:pt x="403" y="1131"/>
                    <a:pt x="414" y="1131"/>
                  </a:cubicBezTo>
                  <a:cubicBezTo>
                    <a:pt x="425" y="1120"/>
                    <a:pt x="403" y="1064"/>
                    <a:pt x="392" y="1042"/>
                  </a:cubicBezTo>
                  <a:cubicBezTo>
                    <a:pt x="392" y="1020"/>
                    <a:pt x="437" y="1020"/>
                    <a:pt x="448" y="1064"/>
                  </a:cubicBezTo>
                  <a:cubicBezTo>
                    <a:pt x="470" y="1109"/>
                    <a:pt x="470" y="1143"/>
                    <a:pt x="470" y="1165"/>
                  </a:cubicBezTo>
                  <a:cubicBezTo>
                    <a:pt x="470" y="1188"/>
                    <a:pt x="493" y="1210"/>
                    <a:pt x="538" y="1210"/>
                  </a:cubicBezTo>
                  <a:cubicBezTo>
                    <a:pt x="583" y="1210"/>
                    <a:pt x="638" y="1233"/>
                    <a:pt x="661" y="1244"/>
                  </a:cubicBezTo>
                  <a:cubicBezTo>
                    <a:pt x="683" y="1266"/>
                    <a:pt x="706" y="1356"/>
                    <a:pt x="717" y="1356"/>
                  </a:cubicBezTo>
                  <a:cubicBezTo>
                    <a:pt x="728" y="1356"/>
                    <a:pt x="683" y="1277"/>
                    <a:pt x="706" y="1266"/>
                  </a:cubicBezTo>
                  <a:cubicBezTo>
                    <a:pt x="739" y="1244"/>
                    <a:pt x="784" y="1322"/>
                    <a:pt x="796" y="1389"/>
                  </a:cubicBezTo>
                  <a:cubicBezTo>
                    <a:pt x="807" y="1445"/>
                    <a:pt x="807" y="1524"/>
                    <a:pt x="840" y="1557"/>
                  </a:cubicBezTo>
                  <a:cubicBezTo>
                    <a:pt x="885" y="1602"/>
                    <a:pt x="974" y="1669"/>
                    <a:pt x="1019" y="1714"/>
                  </a:cubicBezTo>
                  <a:cubicBezTo>
                    <a:pt x="1064" y="1759"/>
                    <a:pt x="1087" y="1826"/>
                    <a:pt x="1120" y="1871"/>
                  </a:cubicBezTo>
                  <a:cubicBezTo>
                    <a:pt x="1165" y="1905"/>
                    <a:pt x="1165" y="1905"/>
                    <a:pt x="1165" y="1871"/>
                  </a:cubicBezTo>
                  <a:cubicBezTo>
                    <a:pt x="1154" y="1826"/>
                    <a:pt x="1154" y="1770"/>
                    <a:pt x="1188" y="1759"/>
                  </a:cubicBezTo>
                  <a:cubicBezTo>
                    <a:pt x="1221" y="1748"/>
                    <a:pt x="1255" y="1815"/>
                    <a:pt x="1277" y="1860"/>
                  </a:cubicBezTo>
                  <a:cubicBezTo>
                    <a:pt x="1289" y="1916"/>
                    <a:pt x="1322" y="1995"/>
                    <a:pt x="1367" y="2006"/>
                  </a:cubicBezTo>
                  <a:cubicBezTo>
                    <a:pt x="1412" y="2006"/>
                    <a:pt x="1445" y="2017"/>
                    <a:pt x="1456" y="2083"/>
                  </a:cubicBezTo>
                  <a:cubicBezTo>
                    <a:pt x="1456" y="2150"/>
                    <a:pt x="1490" y="2218"/>
                    <a:pt x="1524" y="2218"/>
                  </a:cubicBezTo>
                  <a:cubicBezTo>
                    <a:pt x="1558" y="2218"/>
                    <a:pt x="1591" y="2229"/>
                    <a:pt x="1614" y="2296"/>
                  </a:cubicBezTo>
                  <a:cubicBezTo>
                    <a:pt x="1636" y="2363"/>
                    <a:pt x="1692" y="2520"/>
                    <a:pt x="1748" y="2554"/>
                  </a:cubicBezTo>
                  <a:cubicBezTo>
                    <a:pt x="1793" y="2599"/>
                    <a:pt x="1871" y="2610"/>
                    <a:pt x="1871" y="2643"/>
                  </a:cubicBezTo>
                  <a:cubicBezTo>
                    <a:pt x="1883" y="2677"/>
                    <a:pt x="1883" y="2733"/>
                    <a:pt x="1938" y="2767"/>
                  </a:cubicBezTo>
                  <a:cubicBezTo>
                    <a:pt x="2006" y="2800"/>
                    <a:pt x="2062" y="2879"/>
                    <a:pt x="2062" y="2901"/>
                  </a:cubicBezTo>
                  <a:cubicBezTo>
                    <a:pt x="2073" y="2923"/>
                    <a:pt x="2084" y="2991"/>
                    <a:pt x="2129" y="3002"/>
                  </a:cubicBezTo>
                  <a:cubicBezTo>
                    <a:pt x="2174" y="3013"/>
                    <a:pt x="2185" y="3002"/>
                    <a:pt x="2196" y="3058"/>
                  </a:cubicBezTo>
                  <a:cubicBezTo>
                    <a:pt x="2219" y="3103"/>
                    <a:pt x="2275" y="3181"/>
                    <a:pt x="2286" y="3192"/>
                  </a:cubicBezTo>
                  <a:cubicBezTo>
                    <a:pt x="2297" y="3215"/>
                    <a:pt x="2308" y="3260"/>
                    <a:pt x="2308" y="3294"/>
                  </a:cubicBezTo>
                  <a:cubicBezTo>
                    <a:pt x="2319" y="3327"/>
                    <a:pt x="2353" y="3338"/>
                    <a:pt x="2353" y="3305"/>
                  </a:cubicBezTo>
                  <a:cubicBezTo>
                    <a:pt x="2353" y="3271"/>
                    <a:pt x="2331" y="3159"/>
                    <a:pt x="2342" y="3103"/>
                  </a:cubicBezTo>
                  <a:cubicBezTo>
                    <a:pt x="2342" y="3047"/>
                    <a:pt x="2364" y="3013"/>
                    <a:pt x="2387" y="3069"/>
                  </a:cubicBezTo>
                  <a:cubicBezTo>
                    <a:pt x="2409" y="3114"/>
                    <a:pt x="2420" y="3148"/>
                    <a:pt x="2409" y="3181"/>
                  </a:cubicBezTo>
                  <a:cubicBezTo>
                    <a:pt x="2409" y="3181"/>
                    <a:pt x="2443" y="3181"/>
                    <a:pt x="2476" y="3204"/>
                  </a:cubicBezTo>
                  <a:cubicBezTo>
                    <a:pt x="2510" y="3226"/>
                    <a:pt x="2521" y="3226"/>
                    <a:pt x="2532" y="3204"/>
                  </a:cubicBezTo>
                  <a:cubicBezTo>
                    <a:pt x="2555" y="3192"/>
                    <a:pt x="2532" y="3125"/>
                    <a:pt x="2510" y="3103"/>
                  </a:cubicBezTo>
                  <a:cubicBezTo>
                    <a:pt x="2499" y="3092"/>
                    <a:pt x="2488" y="3058"/>
                    <a:pt x="2499" y="3025"/>
                  </a:cubicBezTo>
                  <a:cubicBezTo>
                    <a:pt x="2510" y="3002"/>
                    <a:pt x="2521" y="2957"/>
                    <a:pt x="2510" y="2923"/>
                  </a:cubicBezTo>
                  <a:cubicBezTo>
                    <a:pt x="2510" y="2890"/>
                    <a:pt x="2521" y="2867"/>
                    <a:pt x="2555" y="2856"/>
                  </a:cubicBezTo>
                  <a:cubicBezTo>
                    <a:pt x="2577" y="2856"/>
                    <a:pt x="2600" y="2845"/>
                    <a:pt x="2600" y="2823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C66E5A9-5556-884E-9B6E-7EDCFA244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2703513"/>
              <a:ext cx="1117600" cy="1133475"/>
            </a:xfrm>
            <a:custGeom>
              <a:avLst/>
              <a:gdLst>
                <a:gd name="T0" fmla="*/ 3026 w 3105"/>
                <a:gd name="T1" fmla="*/ 1569 h 3149"/>
                <a:gd name="T2" fmla="*/ 2970 w 3105"/>
                <a:gd name="T3" fmla="*/ 1356 h 3149"/>
                <a:gd name="T4" fmla="*/ 2880 w 3105"/>
                <a:gd name="T5" fmla="*/ 1389 h 3149"/>
                <a:gd name="T6" fmla="*/ 2701 w 3105"/>
                <a:gd name="T7" fmla="*/ 1434 h 3149"/>
                <a:gd name="T8" fmla="*/ 2488 w 3105"/>
                <a:gd name="T9" fmla="*/ 1210 h 3149"/>
                <a:gd name="T10" fmla="*/ 2443 w 3105"/>
                <a:gd name="T11" fmla="*/ 1065 h 3149"/>
                <a:gd name="T12" fmla="*/ 2454 w 3105"/>
                <a:gd name="T13" fmla="*/ 952 h 3149"/>
                <a:gd name="T14" fmla="*/ 2533 w 3105"/>
                <a:gd name="T15" fmla="*/ 796 h 3149"/>
                <a:gd name="T16" fmla="*/ 2510 w 3105"/>
                <a:gd name="T17" fmla="*/ 571 h 3149"/>
                <a:gd name="T18" fmla="*/ 2578 w 3105"/>
                <a:gd name="T19" fmla="*/ 425 h 3149"/>
                <a:gd name="T20" fmla="*/ 2286 w 3105"/>
                <a:gd name="T21" fmla="*/ 112 h 3149"/>
                <a:gd name="T22" fmla="*/ 1793 w 3105"/>
                <a:gd name="T23" fmla="*/ 246 h 3149"/>
                <a:gd name="T24" fmla="*/ 1681 w 3105"/>
                <a:gd name="T25" fmla="*/ 358 h 3149"/>
                <a:gd name="T26" fmla="*/ 1446 w 3105"/>
                <a:gd name="T27" fmla="*/ 302 h 3149"/>
                <a:gd name="T28" fmla="*/ 1367 w 3105"/>
                <a:gd name="T29" fmla="*/ 347 h 3149"/>
                <a:gd name="T30" fmla="*/ 1132 w 3105"/>
                <a:gd name="T31" fmla="*/ 201 h 3149"/>
                <a:gd name="T32" fmla="*/ 1031 w 3105"/>
                <a:gd name="T33" fmla="*/ 157 h 3149"/>
                <a:gd name="T34" fmla="*/ 863 w 3105"/>
                <a:gd name="T35" fmla="*/ 45 h 3149"/>
                <a:gd name="T36" fmla="*/ 706 w 3105"/>
                <a:gd name="T37" fmla="*/ 123 h 3149"/>
                <a:gd name="T38" fmla="*/ 639 w 3105"/>
                <a:gd name="T39" fmla="*/ 336 h 3149"/>
                <a:gd name="T40" fmla="*/ 515 w 3105"/>
                <a:gd name="T41" fmla="*/ 594 h 3149"/>
                <a:gd name="T42" fmla="*/ 460 w 3105"/>
                <a:gd name="T43" fmla="*/ 829 h 3149"/>
                <a:gd name="T44" fmla="*/ 258 w 3105"/>
                <a:gd name="T45" fmla="*/ 874 h 3149"/>
                <a:gd name="T46" fmla="*/ 157 w 3105"/>
                <a:gd name="T47" fmla="*/ 840 h 3149"/>
                <a:gd name="T48" fmla="*/ 168 w 3105"/>
                <a:gd name="T49" fmla="*/ 840 h 3149"/>
                <a:gd name="T50" fmla="*/ 56 w 3105"/>
                <a:gd name="T51" fmla="*/ 941 h 3149"/>
                <a:gd name="T52" fmla="*/ 45 w 3105"/>
                <a:gd name="T53" fmla="*/ 1098 h 3149"/>
                <a:gd name="T54" fmla="*/ 101 w 3105"/>
                <a:gd name="T55" fmla="*/ 1300 h 3149"/>
                <a:gd name="T56" fmla="*/ 235 w 3105"/>
                <a:gd name="T57" fmla="*/ 1378 h 3149"/>
                <a:gd name="T58" fmla="*/ 325 w 3105"/>
                <a:gd name="T59" fmla="*/ 1479 h 3149"/>
                <a:gd name="T60" fmla="*/ 370 w 3105"/>
                <a:gd name="T61" fmla="*/ 1625 h 3149"/>
                <a:gd name="T62" fmla="*/ 426 w 3105"/>
                <a:gd name="T63" fmla="*/ 1770 h 3149"/>
                <a:gd name="T64" fmla="*/ 538 w 3105"/>
                <a:gd name="T65" fmla="*/ 1793 h 3149"/>
                <a:gd name="T66" fmla="*/ 639 w 3105"/>
                <a:gd name="T67" fmla="*/ 1725 h 3149"/>
                <a:gd name="T68" fmla="*/ 784 w 3105"/>
                <a:gd name="T69" fmla="*/ 1827 h 3149"/>
                <a:gd name="T70" fmla="*/ 874 w 3105"/>
                <a:gd name="T71" fmla="*/ 2038 h 3149"/>
                <a:gd name="T72" fmla="*/ 840 w 3105"/>
                <a:gd name="T73" fmla="*/ 2285 h 3149"/>
                <a:gd name="T74" fmla="*/ 953 w 3105"/>
                <a:gd name="T75" fmla="*/ 2375 h 3149"/>
                <a:gd name="T76" fmla="*/ 1020 w 3105"/>
                <a:gd name="T77" fmla="*/ 2520 h 3149"/>
                <a:gd name="T78" fmla="*/ 1098 w 3105"/>
                <a:gd name="T79" fmla="*/ 2610 h 3149"/>
                <a:gd name="T80" fmla="*/ 1166 w 3105"/>
                <a:gd name="T81" fmla="*/ 2666 h 3149"/>
                <a:gd name="T82" fmla="*/ 1222 w 3105"/>
                <a:gd name="T83" fmla="*/ 2733 h 3149"/>
                <a:gd name="T84" fmla="*/ 1435 w 3105"/>
                <a:gd name="T85" fmla="*/ 2845 h 3149"/>
                <a:gd name="T86" fmla="*/ 1367 w 3105"/>
                <a:gd name="T87" fmla="*/ 2957 h 3149"/>
                <a:gd name="T88" fmla="*/ 1457 w 3105"/>
                <a:gd name="T89" fmla="*/ 3058 h 3149"/>
                <a:gd name="T90" fmla="*/ 1569 w 3105"/>
                <a:gd name="T91" fmla="*/ 3002 h 3149"/>
                <a:gd name="T92" fmla="*/ 1636 w 3105"/>
                <a:gd name="T93" fmla="*/ 3114 h 3149"/>
                <a:gd name="T94" fmla="*/ 1860 w 3105"/>
                <a:gd name="T95" fmla="*/ 3137 h 3149"/>
                <a:gd name="T96" fmla="*/ 1894 w 3105"/>
                <a:gd name="T97" fmla="*/ 2935 h 3149"/>
                <a:gd name="T98" fmla="*/ 1995 w 3105"/>
                <a:gd name="T99" fmla="*/ 2845 h 3149"/>
                <a:gd name="T100" fmla="*/ 1939 w 3105"/>
                <a:gd name="T101" fmla="*/ 2677 h 3149"/>
                <a:gd name="T102" fmla="*/ 1995 w 3105"/>
                <a:gd name="T103" fmla="*/ 2554 h 3149"/>
                <a:gd name="T104" fmla="*/ 2107 w 3105"/>
                <a:gd name="T105" fmla="*/ 2375 h 3149"/>
                <a:gd name="T106" fmla="*/ 2197 w 3105"/>
                <a:gd name="T107" fmla="*/ 2251 h 3149"/>
                <a:gd name="T108" fmla="*/ 2185 w 3105"/>
                <a:gd name="T109" fmla="*/ 2016 h 3149"/>
                <a:gd name="T110" fmla="*/ 2320 w 3105"/>
                <a:gd name="T111" fmla="*/ 1949 h 3149"/>
                <a:gd name="T112" fmla="*/ 2421 w 3105"/>
                <a:gd name="T113" fmla="*/ 1815 h 3149"/>
                <a:gd name="T114" fmla="*/ 2578 w 3105"/>
                <a:gd name="T115" fmla="*/ 1737 h 3149"/>
                <a:gd name="T116" fmla="*/ 2746 w 3105"/>
                <a:gd name="T117" fmla="*/ 1703 h 3149"/>
                <a:gd name="T118" fmla="*/ 2925 w 3105"/>
                <a:gd name="T119" fmla="*/ 1782 h 3149"/>
                <a:gd name="T120" fmla="*/ 3082 w 3105"/>
                <a:gd name="T121" fmla="*/ 1725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5" h="3149">
                  <a:moveTo>
                    <a:pt x="3026" y="1569"/>
                  </a:moveTo>
                  <a:lnTo>
                    <a:pt x="3026" y="1569"/>
                  </a:lnTo>
                  <a:cubicBezTo>
                    <a:pt x="3004" y="1558"/>
                    <a:pt x="3015" y="1524"/>
                    <a:pt x="3026" y="1445"/>
                  </a:cubicBezTo>
                  <a:cubicBezTo>
                    <a:pt x="3037" y="1356"/>
                    <a:pt x="3004" y="1367"/>
                    <a:pt x="2970" y="1356"/>
                  </a:cubicBezTo>
                  <a:cubicBezTo>
                    <a:pt x="2947" y="1345"/>
                    <a:pt x="2936" y="1322"/>
                    <a:pt x="2925" y="1300"/>
                  </a:cubicBezTo>
                  <a:cubicBezTo>
                    <a:pt x="2914" y="1322"/>
                    <a:pt x="2891" y="1356"/>
                    <a:pt x="2880" y="1389"/>
                  </a:cubicBezTo>
                  <a:cubicBezTo>
                    <a:pt x="2869" y="1445"/>
                    <a:pt x="2858" y="1501"/>
                    <a:pt x="2813" y="1513"/>
                  </a:cubicBezTo>
                  <a:cubicBezTo>
                    <a:pt x="2757" y="1535"/>
                    <a:pt x="2746" y="1434"/>
                    <a:pt x="2701" y="1434"/>
                  </a:cubicBezTo>
                  <a:cubicBezTo>
                    <a:pt x="2645" y="1434"/>
                    <a:pt x="2611" y="1423"/>
                    <a:pt x="2555" y="1378"/>
                  </a:cubicBezTo>
                  <a:cubicBezTo>
                    <a:pt x="2499" y="1322"/>
                    <a:pt x="2488" y="1232"/>
                    <a:pt x="2488" y="1210"/>
                  </a:cubicBezTo>
                  <a:cubicBezTo>
                    <a:pt x="2477" y="1176"/>
                    <a:pt x="2443" y="1199"/>
                    <a:pt x="2432" y="1188"/>
                  </a:cubicBezTo>
                  <a:cubicBezTo>
                    <a:pt x="2421" y="1176"/>
                    <a:pt x="2421" y="1087"/>
                    <a:pt x="2443" y="1065"/>
                  </a:cubicBezTo>
                  <a:cubicBezTo>
                    <a:pt x="2454" y="1053"/>
                    <a:pt x="2477" y="1042"/>
                    <a:pt x="2466" y="1031"/>
                  </a:cubicBezTo>
                  <a:cubicBezTo>
                    <a:pt x="2454" y="1031"/>
                    <a:pt x="2466" y="997"/>
                    <a:pt x="2454" y="952"/>
                  </a:cubicBezTo>
                  <a:cubicBezTo>
                    <a:pt x="2443" y="907"/>
                    <a:pt x="2466" y="907"/>
                    <a:pt x="2488" y="896"/>
                  </a:cubicBezTo>
                  <a:cubicBezTo>
                    <a:pt x="2522" y="874"/>
                    <a:pt x="2522" y="863"/>
                    <a:pt x="2533" y="796"/>
                  </a:cubicBezTo>
                  <a:cubicBezTo>
                    <a:pt x="2533" y="717"/>
                    <a:pt x="2510" y="683"/>
                    <a:pt x="2499" y="661"/>
                  </a:cubicBezTo>
                  <a:cubicBezTo>
                    <a:pt x="2477" y="627"/>
                    <a:pt x="2488" y="594"/>
                    <a:pt x="2510" y="571"/>
                  </a:cubicBezTo>
                  <a:cubicBezTo>
                    <a:pt x="2533" y="549"/>
                    <a:pt x="2522" y="482"/>
                    <a:pt x="2522" y="482"/>
                  </a:cubicBezTo>
                  <a:cubicBezTo>
                    <a:pt x="2578" y="425"/>
                    <a:pt x="2578" y="425"/>
                    <a:pt x="2578" y="425"/>
                  </a:cubicBezTo>
                  <a:cubicBezTo>
                    <a:pt x="2488" y="213"/>
                    <a:pt x="2488" y="213"/>
                    <a:pt x="2488" y="213"/>
                  </a:cubicBezTo>
                  <a:cubicBezTo>
                    <a:pt x="2286" y="112"/>
                    <a:pt x="2286" y="112"/>
                    <a:pt x="2286" y="112"/>
                  </a:cubicBezTo>
                  <a:cubicBezTo>
                    <a:pt x="1984" y="89"/>
                    <a:pt x="1984" y="89"/>
                    <a:pt x="1984" y="89"/>
                  </a:cubicBezTo>
                  <a:cubicBezTo>
                    <a:pt x="1793" y="246"/>
                    <a:pt x="1793" y="246"/>
                    <a:pt x="1793" y="246"/>
                  </a:cubicBezTo>
                  <a:cubicBezTo>
                    <a:pt x="1793" y="246"/>
                    <a:pt x="1771" y="291"/>
                    <a:pt x="1782" y="325"/>
                  </a:cubicBezTo>
                  <a:cubicBezTo>
                    <a:pt x="1793" y="370"/>
                    <a:pt x="1715" y="392"/>
                    <a:pt x="1681" y="358"/>
                  </a:cubicBezTo>
                  <a:cubicBezTo>
                    <a:pt x="1659" y="314"/>
                    <a:pt x="1625" y="246"/>
                    <a:pt x="1569" y="246"/>
                  </a:cubicBezTo>
                  <a:cubicBezTo>
                    <a:pt x="1524" y="258"/>
                    <a:pt x="1479" y="314"/>
                    <a:pt x="1446" y="302"/>
                  </a:cubicBezTo>
                  <a:cubicBezTo>
                    <a:pt x="1423" y="280"/>
                    <a:pt x="1401" y="246"/>
                    <a:pt x="1390" y="269"/>
                  </a:cubicBezTo>
                  <a:cubicBezTo>
                    <a:pt x="1378" y="280"/>
                    <a:pt x="1390" y="347"/>
                    <a:pt x="1367" y="347"/>
                  </a:cubicBezTo>
                  <a:cubicBezTo>
                    <a:pt x="1345" y="347"/>
                    <a:pt x="1289" y="280"/>
                    <a:pt x="1233" y="258"/>
                  </a:cubicBezTo>
                  <a:cubicBezTo>
                    <a:pt x="1177" y="246"/>
                    <a:pt x="1132" y="224"/>
                    <a:pt x="1132" y="201"/>
                  </a:cubicBezTo>
                  <a:cubicBezTo>
                    <a:pt x="1121" y="190"/>
                    <a:pt x="1121" y="145"/>
                    <a:pt x="1098" y="157"/>
                  </a:cubicBezTo>
                  <a:cubicBezTo>
                    <a:pt x="1087" y="168"/>
                    <a:pt x="1042" y="190"/>
                    <a:pt x="1031" y="157"/>
                  </a:cubicBezTo>
                  <a:cubicBezTo>
                    <a:pt x="1009" y="134"/>
                    <a:pt x="964" y="67"/>
                    <a:pt x="919" y="67"/>
                  </a:cubicBezTo>
                  <a:cubicBezTo>
                    <a:pt x="885" y="78"/>
                    <a:pt x="863" y="67"/>
                    <a:pt x="863" y="45"/>
                  </a:cubicBezTo>
                  <a:cubicBezTo>
                    <a:pt x="852" y="22"/>
                    <a:pt x="818" y="0"/>
                    <a:pt x="796" y="45"/>
                  </a:cubicBezTo>
                  <a:cubicBezTo>
                    <a:pt x="773" y="78"/>
                    <a:pt x="740" y="101"/>
                    <a:pt x="706" y="123"/>
                  </a:cubicBezTo>
                  <a:cubicBezTo>
                    <a:pt x="673" y="145"/>
                    <a:pt x="661" y="168"/>
                    <a:pt x="673" y="213"/>
                  </a:cubicBezTo>
                  <a:cubicBezTo>
                    <a:pt x="684" y="258"/>
                    <a:pt x="661" y="314"/>
                    <a:pt x="639" y="336"/>
                  </a:cubicBezTo>
                  <a:cubicBezTo>
                    <a:pt x="605" y="347"/>
                    <a:pt x="549" y="425"/>
                    <a:pt x="549" y="493"/>
                  </a:cubicBezTo>
                  <a:cubicBezTo>
                    <a:pt x="538" y="560"/>
                    <a:pt x="538" y="583"/>
                    <a:pt x="515" y="594"/>
                  </a:cubicBezTo>
                  <a:cubicBezTo>
                    <a:pt x="493" y="594"/>
                    <a:pt x="482" y="627"/>
                    <a:pt x="482" y="683"/>
                  </a:cubicBezTo>
                  <a:cubicBezTo>
                    <a:pt x="482" y="739"/>
                    <a:pt x="482" y="818"/>
                    <a:pt x="460" y="829"/>
                  </a:cubicBezTo>
                  <a:cubicBezTo>
                    <a:pt x="437" y="840"/>
                    <a:pt x="359" y="907"/>
                    <a:pt x="347" y="907"/>
                  </a:cubicBezTo>
                  <a:cubicBezTo>
                    <a:pt x="347" y="907"/>
                    <a:pt x="280" y="885"/>
                    <a:pt x="258" y="874"/>
                  </a:cubicBezTo>
                  <a:cubicBezTo>
                    <a:pt x="224" y="863"/>
                    <a:pt x="157" y="840"/>
                    <a:pt x="157" y="840"/>
                  </a:cubicBezTo>
                  <a:lnTo>
                    <a:pt x="157" y="840"/>
                  </a:lnTo>
                  <a:lnTo>
                    <a:pt x="157" y="840"/>
                  </a:lnTo>
                  <a:cubicBezTo>
                    <a:pt x="168" y="840"/>
                    <a:pt x="168" y="840"/>
                    <a:pt x="168" y="840"/>
                  </a:cubicBezTo>
                  <a:cubicBezTo>
                    <a:pt x="168" y="840"/>
                    <a:pt x="135" y="829"/>
                    <a:pt x="90" y="852"/>
                  </a:cubicBezTo>
                  <a:cubicBezTo>
                    <a:pt x="45" y="863"/>
                    <a:pt x="45" y="907"/>
                    <a:pt x="56" y="941"/>
                  </a:cubicBezTo>
                  <a:cubicBezTo>
                    <a:pt x="67" y="986"/>
                    <a:pt x="78" y="1008"/>
                    <a:pt x="45" y="1031"/>
                  </a:cubicBezTo>
                  <a:cubicBezTo>
                    <a:pt x="11" y="1053"/>
                    <a:pt x="0" y="1098"/>
                    <a:pt x="45" y="1098"/>
                  </a:cubicBezTo>
                  <a:cubicBezTo>
                    <a:pt x="90" y="1087"/>
                    <a:pt x="78" y="1087"/>
                    <a:pt x="90" y="1132"/>
                  </a:cubicBezTo>
                  <a:cubicBezTo>
                    <a:pt x="90" y="1188"/>
                    <a:pt x="90" y="1300"/>
                    <a:pt x="101" y="1300"/>
                  </a:cubicBezTo>
                  <a:cubicBezTo>
                    <a:pt x="112" y="1311"/>
                    <a:pt x="179" y="1300"/>
                    <a:pt x="191" y="1322"/>
                  </a:cubicBezTo>
                  <a:cubicBezTo>
                    <a:pt x="202" y="1356"/>
                    <a:pt x="235" y="1356"/>
                    <a:pt x="235" y="1378"/>
                  </a:cubicBezTo>
                  <a:cubicBezTo>
                    <a:pt x="246" y="1401"/>
                    <a:pt x="246" y="1423"/>
                    <a:pt x="280" y="1434"/>
                  </a:cubicBezTo>
                  <a:cubicBezTo>
                    <a:pt x="314" y="1434"/>
                    <a:pt x="314" y="1445"/>
                    <a:pt x="325" y="1479"/>
                  </a:cubicBezTo>
                  <a:cubicBezTo>
                    <a:pt x="336" y="1513"/>
                    <a:pt x="314" y="1535"/>
                    <a:pt x="347" y="1546"/>
                  </a:cubicBezTo>
                  <a:cubicBezTo>
                    <a:pt x="381" y="1558"/>
                    <a:pt x="347" y="1602"/>
                    <a:pt x="370" y="1625"/>
                  </a:cubicBezTo>
                  <a:cubicBezTo>
                    <a:pt x="392" y="1636"/>
                    <a:pt x="404" y="1636"/>
                    <a:pt x="404" y="1669"/>
                  </a:cubicBezTo>
                  <a:cubicBezTo>
                    <a:pt x="404" y="1714"/>
                    <a:pt x="404" y="1770"/>
                    <a:pt x="426" y="1770"/>
                  </a:cubicBezTo>
                  <a:cubicBezTo>
                    <a:pt x="460" y="1770"/>
                    <a:pt x="471" y="1782"/>
                    <a:pt x="482" y="1793"/>
                  </a:cubicBezTo>
                  <a:cubicBezTo>
                    <a:pt x="493" y="1804"/>
                    <a:pt x="515" y="1815"/>
                    <a:pt x="538" y="1793"/>
                  </a:cubicBezTo>
                  <a:cubicBezTo>
                    <a:pt x="571" y="1782"/>
                    <a:pt x="560" y="1770"/>
                    <a:pt x="594" y="1759"/>
                  </a:cubicBezTo>
                  <a:cubicBezTo>
                    <a:pt x="616" y="1737"/>
                    <a:pt x="616" y="1725"/>
                    <a:pt x="639" y="1725"/>
                  </a:cubicBezTo>
                  <a:cubicBezTo>
                    <a:pt x="650" y="1725"/>
                    <a:pt x="684" y="1759"/>
                    <a:pt x="717" y="1770"/>
                  </a:cubicBezTo>
                  <a:cubicBezTo>
                    <a:pt x="740" y="1782"/>
                    <a:pt x="773" y="1793"/>
                    <a:pt x="784" y="1827"/>
                  </a:cubicBezTo>
                  <a:cubicBezTo>
                    <a:pt x="784" y="1860"/>
                    <a:pt x="784" y="1949"/>
                    <a:pt x="818" y="1982"/>
                  </a:cubicBezTo>
                  <a:cubicBezTo>
                    <a:pt x="863" y="2016"/>
                    <a:pt x="885" y="2027"/>
                    <a:pt x="874" y="2038"/>
                  </a:cubicBezTo>
                  <a:cubicBezTo>
                    <a:pt x="874" y="2061"/>
                    <a:pt x="829" y="2050"/>
                    <a:pt x="829" y="2095"/>
                  </a:cubicBezTo>
                  <a:cubicBezTo>
                    <a:pt x="829" y="2139"/>
                    <a:pt x="829" y="2251"/>
                    <a:pt x="840" y="2285"/>
                  </a:cubicBezTo>
                  <a:cubicBezTo>
                    <a:pt x="852" y="2319"/>
                    <a:pt x="874" y="2262"/>
                    <a:pt x="896" y="2285"/>
                  </a:cubicBezTo>
                  <a:cubicBezTo>
                    <a:pt x="908" y="2307"/>
                    <a:pt x="953" y="2341"/>
                    <a:pt x="953" y="2375"/>
                  </a:cubicBezTo>
                  <a:cubicBezTo>
                    <a:pt x="953" y="2408"/>
                    <a:pt x="941" y="2442"/>
                    <a:pt x="953" y="2486"/>
                  </a:cubicBezTo>
                  <a:cubicBezTo>
                    <a:pt x="964" y="2520"/>
                    <a:pt x="1020" y="2509"/>
                    <a:pt x="1020" y="2520"/>
                  </a:cubicBezTo>
                  <a:cubicBezTo>
                    <a:pt x="1020" y="2543"/>
                    <a:pt x="1020" y="2588"/>
                    <a:pt x="1031" y="2599"/>
                  </a:cubicBezTo>
                  <a:cubicBezTo>
                    <a:pt x="1053" y="2621"/>
                    <a:pt x="1053" y="2610"/>
                    <a:pt x="1098" y="2610"/>
                  </a:cubicBezTo>
                  <a:cubicBezTo>
                    <a:pt x="1143" y="2599"/>
                    <a:pt x="1166" y="2632"/>
                    <a:pt x="1177" y="2655"/>
                  </a:cubicBezTo>
                  <a:cubicBezTo>
                    <a:pt x="1177" y="2655"/>
                    <a:pt x="1177" y="2666"/>
                    <a:pt x="1166" y="2666"/>
                  </a:cubicBezTo>
                  <a:cubicBezTo>
                    <a:pt x="1177" y="2677"/>
                    <a:pt x="1177" y="2677"/>
                    <a:pt x="1188" y="2688"/>
                  </a:cubicBezTo>
                  <a:cubicBezTo>
                    <a:pt x="1199" y="2722"/>
                    <a:pt x="1188" y="2744"/>
                    <a:pt x="1222" y="2733"/>
                  </a:cubicBezTo>
                  <a:cubicBezTo>
                    <a:pt x="1266" y="2722"/>
                    <a:pt x="1401" y="2733"/>
                    <a:pt x="1412" y="2744"/>
                  </a:cubicBezTo>
                  <a:cubicBezTo>
                    <a:pt x="1412" y="2767"/>
                    <a:pt x="1401" y="2823"/>
                    <a:pt x="1435" y="2845"/>
                  </a:cubicBezTo>
                  <a:cubicBezTo>
                    <a:pt x="1468" y="2868"/>
                    <a:pt x="1479" y="2912"/>
                    <a:pt x="1435" y="2912"/>
                  </a:cubicBezTo>
                  <a:cubicBezTo>
                    <a:pt x="1390" y="2912"/>
                    <a:pt x="1356" y="2924"/>
                    <a:pt x="1367" y="2957"/>
                  </a:cubicBezTo>
                  <a:cubicBezTo>
                    <a:pt x="1378" y="2980"/>
                    <a:pt x="1435" y="2957"/>
                    <a:pt x="1435" y="2991"/>
                  </a:cubicBezTo>
                  <a:cubicBezTo>
                    <a:pt x="1423" y="3013"/>
                    <a:pt x="1423" y="3081"/>
                    <a:pt x="1457" y="3058"/>
                  </a:cubicBezTo>
                  <a:cubicBezTo>
                    <a:pt x="1491" y="3036"/>
                    <a:pt x="1535" y="3013"/>
                    <a:pt x="1524" y="2991"/>
                  </a:cubicBezTo>
                  <a:cubicBezTo>
                    <a:pt x="1524" y="2968"/>
                    <a:pt x="1569" y="2968"/>
                    <a:pt x="1569" y="3002"/>
                  </a:cubicBezTo>
                  <a:cubicBezTo>
                    <a:pt x="1569" y="3036"/>
                    <a:pt x="1558" y="3047"/>
                    <a:pt x="1591" y="3047"/>
                  </a:cubicBezTo>
                  <a:cubicBezTo>
                    <a:pt x="1625" y="3047"/>
                    <a:pt x="1636" y="3092"/>
                    <a:pt x="1636" y="3114"/>
                  </a:cubicBezTo>
                  <a:cubicBezTo>
                    <a:pt x="1647" y="3148"/>
                    <a:pt x="1670" y="3148"/>
                    <a:pt x="1737" y="3137"/>
                  </a:cubicBezTo>
                  <a:cubicBezTo>
                    <a:pt x="1782" y="3137"/>
                    <a:pt x="1838" y="3137"/>
                    <a:pt x="1860" y="3137"/>
                  </a:cubicBezTo>
                  <a:cubicBezTo>
                    <a:pt x="1860" y="3103"/>
                    <a:pt x="1860" y="3013"/>
                    <a:pt x="1871" y="3002"/>
                  </a:cubicBezTo>
                  <a:cubicBezTo>
                    <a:pt x="1894" y="3002"/>
                    <a:pt x="1894" y="2980"/>
                    <a:pt x="1894" y="2935"/>
                  </a:cubicBezTo>
                  <a:cubicBezTo>
                    <a:pt x="1883" y="2901"/>
                    <a:pt x="1894" y="2890"/>
                    <a:pt x="1939" y="2879"/>
                  </a:cubicBezTo>
                  <a:cubicBezTo>
                    <a:pt x="1973" y="2879"/>
                    <a:pt x="1995" y="2868"/>
                    <a:pt x="1995" y="2845"/>
                  </a:cubicBezTo>
                  <a:cubicBezTo>
                    <a:pt x="1995" y="2812"/>
                    <a:pt x="1984" y="2789"/>
                    <a:pt x="1961" y="2778"/>
                  </a:cubicBezTo>
                  <a:cubicBezTo>
                    <a:pt x="1950" y="2767"/>
                    <a:pt x="1961" y="2722"/>
                    <a:pt x="1939" y="2677"/>
                  </a:cubicBezTo>
                  <a:cubicBezTo>
                    <a:pt x="1928" y="2632"/>
                    <a:pt x="1950" y="2599"/>
                    <a:pt x="1984" y="2610"/>
                  </a:cubicBezTo>
                  <a:cubicBezTo>
                    <a:pt x="2017" y="2610"/>
                    <a:pt x="1984" y="2565"/>
                    <a:pt x="1995" y="2554"/>
                  </a:cubicBezTo>
                  <a:cubicBezTo>
                    <a:pt x="2017" y="2543"/>
                    <a:pt x="2006" y="2531"/>
                    <a:pt x="2017" y="2464"/>
                  </a:cubicBezTo>
                  <a:cubicBezTo>
                    <a:pt x="2028" y="2408"/>
                    <a:pt x="2062" y="2386"/>
                    <a:pt x="2107" y="2375"/>
                  </a:cubicBezTo>
                  <a:cubicBezTo>
                    <a:pt x="2152" y="2375"/>
                    <a:pt x="2140" y="2319"/>
                    <a:pt x="2174" y="2296"/>
                  </a:cubicBezTo>
                  <a:cubicBezTo>
                    <a:pt x="2219" y="2285"/>
                    <a:pt x="2208" y="2274"/>
                    <a:pt x="2197" y="2251"/>
                  </a:cubicBezTo>
                  <a:cubicBezTo>
                    <a:pt x="2185" y="2229"/>
                    <a:pt x="2197" y="2162"/>
                    <a:pt x="2185" y="2128"/>
                  </a:cubicBezTo>
                  <a:cubicBezTo>
                    <a:pt x="2174" y="2095"/>
                    <a:pt x="2174" y="2016"/>
                    <a:pt x="2185" y="2016"/>
                  </a:cubicBezTo>
                  <a:cubicBezTo>
                    <a:pt x="2208" y="2016"/>
                    <a:pt x="2230" y="2005"/>
                    <a:pt x="2230" y="1982"/>
                  </a:cubicBezTo>
                  <a:cubicBezTo>
                    <a:pt x="2230" y="1949"/>
                    <a:pt x="2264" y="1926"/>
                    <a:pt x="2320" y="1949"/>
                  </a:cubicBezTo>
                  <a:cubicBezTo>
                    <a:pt x="2365" y="1960"/>
                    <a:pt x="2353" y="1915"/>
                    <a:pt x="2365" y="1871"/>
                  </a:cubicBezTo>
                  <a:cubicBezTo>
                    <a:pt x="2376" y="1827"/>
                    <a:pt x="2398" y="1815"/>
                    <a:pt x="2421" y="1815"/>
                  </a:cubicBezTo>
                  <a:cubicBezTo>
                    <a:pt x="2443" y="1815"/>
                    <a:pt x="2477" y="1770"/>
                    <a:pt x="2477" y="1725"/>
                  </a:cubicBezTo>
                  <a:cubicBezTo>
                    <a:pt x="2477" y="1681"/>
                    <a:pt x="2522" y="1714"/>
                    <a:pt x="2578" y="1737"/>
                  </a:cubicBezTo>
                  <a:cubicBezTo>
                    <a:pt x="2622" y="1770"/>
                    <a:pt x="2667" y="1770"/>
                    <a:pt x="2667" y="1737"/>
                  </a:cubicBezTo>
                  <a:cubicBezTo>
                    <a:pt x="2678" y="1714"/>
                    <a:pt x="2701" y="1692"/>
                    <a:pt x="2746" y="1703"/>
                  </a:cubicBezTo>
                  <a:cubicBezTo>
                    <a:pt x="2779" y="1703"/>
                    <a:pt x="2824" y="1737"/>
                    <a:pt x="2846" y="1770"/>
                  </a:cubicBezTo>
                  <a:cubicBezTo>
                    <a:pt x="2869" y="1793"/>
                    <a:pt x="2891" y="1770"/>
                    <a:pt x="2925" y="1782"/>
                  </a:cubicBezTo>
                  <a:cubicBezTo>
                    <a:pt x="2947" y="1804"/>
                    <a:pt x="2970" y="1804"/>
                    <a:pt x="2981" y="1759"/>
                  </a:cubicBezTo>
                  <a:cubicBezTo>
                    <a:pt x="2981" y="1714"/>
                    <a:pt x="3060" y="1759"/>
                    <a:pt x="3082" y="1725"/>
                  </a:cubicBezTo>
                  <a:cubicBezTo>
                    <a:pt x="3104" y="1681"/>
                    <a:pt x="3048" y="1580"/>
                    <a:pt x="3026" y="1569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FD4EB5D-6359-6148-A0A5-4FE3A36B0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725" y="3663950"/>
              <a:ext cx="447675" cy="622300"/>
            </a:xfrm>
            <a:custGeom>
              <a:avLst/>
              <a:gdLst>
                <a:gd name="T0" fmla="*/ 807 w 1245"/>
                <a:gd name="T1" fmla="*/ 471 h 1727"/>
                <a:gd name="T2" fmla="*/ 661 w 1245"/>
                <a:gd name="T3" fmla="*/ 381 h 1727"/>
                <a:gd name="T4" fmla="*/ 594 w 1245"/>
                <a:gd name="T5" fmla="*/ 325 h 1727"/>
                <a:gd name="T6" fmla="*/ 505 w 1245"/>
                <a:gd name="T7" fmla="*/ 325 h 1727"/>
                <a:gd name="T8" fmla="*/ 505 w 1245"/>
                <a:gd name="T9" fmla="*/ 246 h 1727"/>
                <a:gd name="T10" fmla="*/ 482 w 1245"/>
                <a:gd name="T11" fmla="*/ 78 h 1727"/>
                <a:gd name="T12" fmla="*/ 258 w 1245"/>
                <a:gd name="T13" fmla="*/ 22 h 1727"/>
                <a:gd name="T14" fmla="*/ 202 w 1245"/>
                <a:gd name="T15" fmla="*/ 22 h 1727"/>
                <a:gd name="T16" fmla="*/ 146 w 1245"/>
                <a:gd name="T17" fmla="*/ 191 h 1727"/>
                <a:gd name="T18" fmla="*/ 179 w 1245"/>
                <a:gd name="T19" fmla="*/ 370 h 1727"/>
                <a:gd name="T20" fmla="*/ 56 w 1245"/>
                <a:gd name="T21" fmla="*/ 347 h 1727"/>
                <a:gd name="T22" fmla="*/ 67 w 1245"/>
                <a:gd name="T23" fmla="*/ 605 h 1727"/>
                <a:gd name="T24" fmla="*/ 191 w 1245"/>
                <a:gd name="T25" fmla="*/ 751 h 1727"/>
                <a:gd name="T26" fmla="*/ 56 w 1245"/>
                <a:gd name="T27" fmla="*/ 728 h 1727"/>
                <a:gd name="T28" fmla="*/ 34 w 1245"/>
                <a:gd name="T29" fmla="*/ 639 h 1727"/>
                <a:gd name="T30" fmla="*/ 11 w 1245"/>
                <a:gd name="T31" fmla="*/ 627 h 1727"/>
                <a:gd name="T32" fmla="*/ 101 w 1245"/>
                <a:gd name="T33" fmla="*/ 941 h 1727"/>
                <a:gd name="T34" fmla="*/ 303 w 1245"/>
                <a:gd name="T35" fmla="*/ 1154 h 1727"/>
                <a:gd name="T36" fmla="*/ 292 w 1245"/>
                <a:gd name="T37" fmla="*/ 1434 h 1727"/>
                <a:gd name="T38" fmla="*/ 112 w 1245"/>
                <a:gd name="T39" fmla="*/ 1647 h 1727"/>
                <a:gd name="T40" fmla="*/ 258 w 1245"/>
                <a:gd name="T41" fmla="*/ 1681 h 1727"/>
                <a:gd name="T42" fmla="*/ 348 w 1245"/>
                <a:gd name="T43" fmla="*/ 1569 h 1727"/>
                <a:gd name="T44" fmla="*/ 516 w 1245"/>
                <a:gd name="T45" fmla="*/ 1468 h 1727"/>
                <a:gd name="T46" fmla="*/ 706 w 1245"/>
                <a:gd name="T47" fmla="*/ 1513 h 1727"/>
                <a:gd name="T48" fmla="*/ 863 w 1245"/>
                <a:gd name="T49" fmla="*/ 1647 h 1727"/>
                <a:gd name="T50" fmla="*/ 953 w 1245"/>
                <a:gd name="T51" fmla="*/ 1681 h 1727"/>
                <a:gd name="T52" fmla="*/ 964 w 1245"/>
                <a:gd name="T53" fmla="*/ 1513 h 1727"/>
                <a:gd name="T54" fmla="*/ 1054 w 1245"/>
                <a:gd name="T55" fmla="*/ 1345 h 1727"/>
                <a:gd name="T56" fmla="*/ 1199 w 1245"/>
                <a:gd name="T57" fmla="*/ 1311 h 1727"/>
                <a:gd name="T58" fmla="*/ 1244 w 1245"/>
                <a:gd name="T59" fmla="*/ 1143 h 1727"/>
                <a:gd name="T60" fmla="*/ 1166 w 1245"/>
                <a:gd name="T61" fmla="*/ 1009 h 1727"/>
                <a:gd name="T62" fmla="*/ 1009 w 1245"/>
                <a:gd name="T63" fmla="*/ 896 h 1727"/>
                <a:gd name="T64" fmla="*/ 941 w 1245"/>
                <a:gd name="T65" fmla="*/ 751 h 1727"/>
                <a:gd name="T66" fmla="*/ 897 w 1245"/>
                <a:gd name="T67" fmla="*/ 605 h 1727"/>
                <a:gd name="T68" fmla="*/ 930 w 1245"/>
                <a:gd name="T69" fmla="*/ 471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5" h="1727">
                  <a:moveTo>
                    <a:pt x="807" y="471"/>
                  </a:moveTo>
                  <a:lnTo>
                    <a:pt x="807" y="471"/>
                  </a:lnTo>
                  <a:cubicBezTo>
                    <a:pt x="740" y="482"/>
                    <a:pt x="717" y="482"/>
                    <a:pt x="706" y="448"/>
                  </a:cubicBezTo>
                  <a:cubicBezTo>
                    <a:pt x="706" y="426"/>
                    <a:pt x="695" y="381"/>
                    <a:pt x="661" y="381"/>
                  </a:cubicBezTo>
                  <a:cubicBezTo>
                    <a:pt x="628" y="381"/>
                    <a:pt x="639" y="370"/>
                    <a:pt x="639" y="336"/>
                  </a:cubicBezTo>
                  <a:cubicBezTo>
                    <a:pt x="639" y="302"/>
                    <a:pt x="594" y="302"/>
                    <a:pt x="594" y="325"/>
                  </a:cubicBezTo>
                  <a:cubicBezTo>
                    <a:pt x="605" y="347"/>
                    <a:pt x="561" y="370"/>
                    <a:pt x="527" y="392"/>
                  </a:cubicBezTo>
                  <a:cubicBezTo>
                    <a:pt x="493" y="415"/>
                    <a:pt x="493" y="347"/>
                    <a:pt x="505" y="325"/>
                  </a:cubicBezTo>
                  <a:cubicBezTo>
                    <a:pt x="505" y="291"/>
                    <a:pt x="448" y="314"/>
                    <a:pt x="437" y="291"/>
                  </a:cubicBezTo>
                  <a:cubicBezTo>
                    <a:pt x="426" y="258"/>
                    <a:pt x="460" y="246"/>
                    <a:pt x="505" y="246"/>
                  </a:cubicBezTo>
                  <a:cubicBezTo>
                    <a:pt x="549" y="246"/>
                    <a:pt x="538" y="202"/>
                    <a:pt x="505" y="179"/>
                  </a:cubicBezTo>
                  <a:cubicBezTo>
                    <a:pt x="471" y="157"/>
                    <a:pt x="482" y="101"/>
                    <a:pt x="482" y="78"/>
                  </a:cubicBezTo>
                  <a:cubicBezTo>
                    <a:pt x="471" y="67"/>
                    <a:pt x="336" y="56"/>
                    <a:pt x="292" y="67"/>
                  </a:cubicBezTo>
                  <a:cubicBezTo>
                    <a:pt x="258" y="78"/>
                    <a:pt x="269" y="56"/>
                    <a:pt x="258" y="22"/>
                  </a:cubicBezTo>
                  <a:cubicBezTo>
                    <a:pt x="247" y="11"/>
                    <a:pt x="247" y="11"/>
                    <a:pt x="236" y="0"/>
                  </a:cubicBezTo>
                  <a:cubicBezTo>
                    <a:pt x="236" y="11"/>
                    <a:pt x="213" y="22"/>
                    <a:pt x="202" y="22"/>
                  </a:cubicBezTo>
                  <a:cubicBezTo>
                    <a:pt x="168" y="33"/>
                    <a:pt x="157" y="56"/>
                    <a:pt x="157" y="89"/>
                  </a:cubicBezTo>
                  <a:cubicBezTo>
                    <a:pt x="168" y="123"/>
                    <a:pt x="157" y="168"/>
                    <a:pt x="146" y="191"/>
                  </a:cubicBezTo>
                  <a:cubicBezTo>
                    <a:pt x="135" y="224"/>
                    <a:pt x="146" y="258"/>
                    <a:pt x="157" y="269"/>
                  </a:cubicBezTo>
                  <a:cubicBezTo>
                    <a:pt x="179" y="291"/>
                    <a:pt x="202" y="358"/>
                    <a:pt x="179" y="370"/>
                  </a:cubicBezTo>
                  <a:cubicBezTo>
                    <a:pt x="168" y="392"/>
                    <a:pt x="157" y="392"/>
                    <a:pt x="123" y="370"/>
                  </a:cubicBezTo>
                  <a:cubicBezTo>
                    <a:pt x="90" y="347"/>
                    <a:pt x="56" y="347"/>
                    <a:pt x="56" y="347"/>
                  </a:cubicBezTo>
                  <a:cubicBezTo>
                    <a:pt x="56" y="347"/>
                    <a:pt x="56" y="358"/>
                    <a:pt x="56" y="370"/>
                  </a:cubicBezTo>
                  <a:cubicBezTo>
                    <a:pt x="56" y="403"/>
                    <a:pt x="45" y="538"/>
                    <a:pt x="67" y="605"/>
                  </a:cubicBezTo>
                  <a:cubicBezTo>
                    <a:pt x="79" y="661"/>
                    <a:pt x="112" y="684"/>
                    <a:pt x="157" y="695"/>
                  </a:cubicBezTo>
                  <a:cubicBezTo>
                    <a:pt x="191" y="706"/>
                    <a:pt x="202" y="728"/>
                    <a:pt x="191" y="751"/>
                  </a:cubicBezTo>
                  <a:cubicBezTo>
                    <a:pt x="168" y="762"/>
                    <a:pt x="135" y="762"/>
                    <a:pt x="112" y="740"/>
                  </a:cubicBezTo>
                  <a:cubicBezTo>
                    <a:pt x="101" y="717"/>
                    <a:pt x="79" y="717"/>
                    <a:pt x="56" y="728"/>
                  </a:cubicBezTo>
                  <a:cubicBezTo>
                    <a:pt x="45" y="740"/>
                    <a:pt x="45" y="728"/>
                    <a:pt x="56" y="706"/>
                  </a:cubicBezTo>
                  <a:cubicBezTo>
                    <a:pt x="67" y="684"/>
                    <a:pt x="56" y="650"/>
                    <a:pt x="34" y="639"/>
                  </a:cubicBezTo>
                  <a:cubicBezTo>
                    <a:pt x="23" y="616"/>
                    <a:pt x="23" y="538"/>
                    <a:pt x="11" y="538"/>
                  </a:cubicBezTo>
                  <a:cubicBezTo>
                    <a:pt x="0" y="527"/>
                    <a:pt x="0" y="594"/>
                    <a:pt x="11" y="627"/>
                  </a:cubicBezTo>
                  <a:cubicBezTo>
                    <a:pt x="34" y="672"/>
                    <a:pt x="0" y="706"/>
                    <a:pt x="23" y="762"/>
                  </a:cubicBezTo>
                  <a:cubicBezTo>
                    <a:pt x="45" y="829"/>
                    <a:pt x="67" y="919"/>
                    <a:pt x="101" y="941"/>
                  </a:cubicBezTo>
                  <a:cubicBezTo>
                    <a:pt x="135" y="964"/>
                    <a:pt x="157" y="975"/>
                    <a:pt x="191" y="1020"/>
                  </a:cubicBezTo>
                  <a:cubicBezTo>
                    <a:pt x="213" y="1053"/>
                    <a:pt x="292" y="1120"/>
                    <a:pt x="303" y="1154"/>
                  </a:cubicBezTo>
                  <a:cubicBezTo>
                    <a:pt x="303" y="1188"/>
                    <a:pt x="258" y="1233"/>
                    <a:pt x="269" y="1289"/>
                  </a:cubicBezTo>
                  <a:cubicBezTo>
                    <a:pt x="280" y="1356"/>
                    <a:pt x="303" y="1412"/>
                    <a:pt x="292" y="1434"/>
                  </a:cubicBezTo>
                  <a:cubicBezTo>
                    <a:pt x="280" y="1468"/>
                    <a:pt x="236" y="1502"/>
                    <a:pt x="202" y="1535"/>
                  </a:cubicBezTo>
                  <a:cubicBezTo>
                    <a:pt x="168" y="1558"/>
                    <a:pt x="112" y="1614"/>
                    <a:pt x="112" y="1647"/>
                  </a:cubicBezTo>
                  <a:cubicBezTo>
                    <a:pt x="112" y="1681"/>
                    <a:pt x="157" y="1658"/>
                    <a:pt x="202" y="1658"/>
                  </a:cubicBezTo>
                  <a:cubicBezTo>
                    <a:pt x="236" y="1658"/>
                    <a:pt x="247" y="1647"/>
                    <a:pt x="258" y="1681"/>
                  </a:cubicBezTo>
                  <a:cubicBezTo>
                    <a:pt x="258" y="1658"/>
                    <a:pt x="269" y="1647"/>
                    <a:pt x="269" y="1625"/>
                  </a:cubicBezTo>
                  <a:cubicBezTo>
                    <a:pt x="280" y="1591"/>
                    <a:pt x="336" y="1591"/>
                    <a:pt x="348" y="1569"/>
                  </a:cubicBezTo>
                  <a:cubicBezTo>
                    <a:pt x="359" y="1546"/>
                    <a:pt x="437" y="1513"/>
                    <a:pt x="460" y="1513"/>
                  </a:cubicBezTo>
                  <a:cubicBezTo>
                    <a:pt x="482" y="1524"/>
                    <a:pt x="505" y="1491"/>
                    <a:pt x="516" y="1468"/>
                  </a:cubicBezTo>
                  <a:cubicBezTo>
                    <a:pt x="538" y="1457"/>
                    <a:pt x="628" y="1457"/>
                    <a:pt x="650" y="1491"/>
                  </a:cubicBezTo>
                  <a:cubicBezTo>
                    <a:pt x="661" y="1513"/>
                    <a:pt x="672" y="1513"/>
                    <a:pt x="706" y="1513"/>
                  </a:cubicBezTo>
                  <a:cubicBezTo>
                    <a:pt x="740" y="1524"/>
                    <a:pt x="740" y="1569"/>
                    <a:pt x="785" y="1591"/>
                  </a:cubicBezTo>
                  <a:cubicBezTo>
                    <a:pt x="818" y="1602"/>
                    <a:pt x="841" y="1614"/>
                    <a:pt x="863" y="1647"/>
                  </a:cubicBezTo>
                  <a:cubicBezTo>
                    <a:pt x="885" y="1692"/>
                    <a:pt x="885" y="1692"/>
                    <a:pt x="919" y="1703"/>
                  </a:cubicBezTo>
                  <a:cubicBezTo>
                    <a:pt x="941" y="1715"/>
                    <a:pt x="953" y="1726"/>
                    <a:pt x="953" y="1681"/>
                  </a:cubicBezTo>
                  <a:cubicBezTo>
                    <a:pt x="953" y="1647"/>
                    <a:pt x="908" y="1580"/>
                    <a:pt x="908" y="1580"/>
                  </a:cubicBezTo>
                  <a:cubicBezTo>
                    <a:pt x="908" y="1580"/>
                    <a:pt x="941" y="1535"/>
                    <a:pt x="964" y="1513"/>
                  </a:cubicBezTo>
                  <a:cubicBezTo>
                    <a:pt x="975" y="1491"/>
                    <a:pt x="964" y="1367"/>
                    <a:pt x="975" y="1345"/>
                  </a:cubicBezTo>
                  <a:cubicBezTo>
                    <a:pt x="975" y="1322"/>
                    <a:pt x="1009" y="1333"/>
                    <a:pt x="1054" y="1345"/>
                  </a:cubicBezTo>
                  <a:cubicBezTo>
                    <a:pt x="1098" y="1356"/>
                    <a:pt x="1110" y="1345"/>
                    <a:pt x="1121" y="1311"/>
                  </a:cubicBezTo>
                  <a:cubicBezTo>
                    <a:pt x="1143" y="1277"/>
                    <a:pt x="1177" y="1300"/>
                    <a:pt x="1199" y="1311"/>
                  </a:cubicBezTo>
                  <a:cubicBezTo>
                    <a:pt x="1210" y="1322"/>
                    <a:pt x="1222" y="1277"/>
                    <a:pt x="1222" y="1233"/>
                  </a:cubicBezTo>
                  <a:cubicBezTo>
                    <a:pt x="1222" y="1188"/>
                    <a:pt x="1244" y="1154"/>
                    <a:pt x="1244" y="1143"/>
                  </a:cubicBezTo>
                  <a:cubicBezTo>
                    <a:pt x="1244" y="1120"/>
                    <a:pt x="1188" y="1109"/>
                    <a:pt x="1166" y="1109"/>
                  </a:cubicBezTo>
                  <a:cubicBezTo>
                    <a:pt x="1154" y="1098"/>
                    <a:pt x="1154" y="1053"/>
                    <a:pt x="1166" y="1009"/>
                  </a:cubicBezTo>
                  <a:cubicBezTo>
                    <a:pt x="1166" y="964"/>
                    <a:pt x="1132" y="941"/>
                    <a:pt x="1098" y="908"/>
                  </a:cubicBezTo>
                  <a:cubicBezTo>
                    <a:pt x="1065" y="885"/>
                    <a:pt x="1043" y="908"/>
                    <a:pt x="1009" y="896"/>
                  </a:cubicBezTo>
                  <a:cubicBezTo>
                    <a:pt x="986" y="885"/>
                    <a:pt x="998" y="829"/>
                    <a:pt x="1020" y="796"/>
                  </a:cubicBezTo>
                  <a:cubicBezTo>
                    <a:pt x="1031" y="773"/>
                    <a:pt x="998" y="751"/>
                    <a:pt x="941" y="751"/>
                  </a:cubicBezTo>
                  <a:cubicBezTo>
                    <a:pt x="885" y="762"/>
                    <a:pt x="863" y="773"/>
                    <a:pt x="863" y="717"/>
                  </a:cubicBezTo>
                  <a:cubicBezTo>
                    <a:pt x="863" y="672"/>
                    <a:pt x="885" y="650"/>
                    <a:pt x="897" y="605"/>
                  </a:cubicBezTo>
                  <a:cubicBezTo>
                    <a:pt x="908" y="571"/>
                    <a:pt x="930" y="493"/>
                    <a:pt x="930" y="493"/>
                  </a:cubicBezTo>
                  <a:cubicBezTo>
                    <a:pt x="930" y="493"/>
                    <a:pt x="930" y="482"/>
                    <a:pt x="930" y="471"/>
                  </a:cubicBezTo>
                  <a:cubicBezTo>
                    <a:pt x="908" y="471"/>
                    <a:pt x="852" y="471"/>
                    <a:pt x="807" y="47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68182D8-8D41-2349-9606-61B0155DD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4572000"/>
              <a:ext cx="282575" cy="214313"/>
            </a:xfrm>
            <a:custGeom>
              <a:avLst/>
              <a:gdLst>
                <a:gd name="T0" fmla="*/ 728 w 785"/>
                <a:gd name="T1" fmla="*/ 257 h 594"/>
                <a:gd name="T2" fmla="*/ 728 w 785"/>
                <a:gd name="T3" fmla="*/ 257 h 594"/>
                <a:gd name="T4" fmla="*/ 762 w 785"/>
                <a:gd name="T5" fmla="*/ 224 h 594"/>
                <a:gd name="T6" fmla="*/ 762 w 785"/>
                <a:gd name="T7" fmla="*/ 134 h 594"/>
                <a:gd name="T8" fmla="*/ 740 w 785"/>
                <a:gd name="T9" fmla="*/ 100 h 594"/>
                <a:gd name="T10" fmla="*/ 695 w 785"/>
                <a:gd name="T11" fmla="*/ 22 h 594"/>
                <a:gd name="T12" fmla="*/ 639 w 785"/>
                <a:gd name="T13" fmla="*/ 11 h 594"/>
                <a:gd name="T14" fmla="*/ 572 w 785"/>
                <a:gd name="T15" fmla="*/ 55 h 594"/>
                <a:gd name="T16" fmla="*/ 527 w 785"/>
                <a:gd name="T17" fmla="*/ 67 h 594"/>
                <a:gd name="T18" fmla="*/ 471 w 785"/>
                <a:gd name="T19" fmla="*/ 44 h 594"/>
                <a:gd name="T20" fmla="*/ 392 w 785"/>
                <a:gd name="T21" fmla="*/ 22 h 594"/>
                <a:gd name="T22" fmla="*/ 336 w 785"/>
                <a:gd name="T23" fmla="*/ 89 h 594"/>
                <a:gd name="T24" fmla="*/ 157 w 785"/>
                <a:gd name="T25" fmla="*/ 134 h 594"/>
                <a:gd name="T26" fmla="*/ 0 w 785"/>
                <a:gd name="T27" fmla="*/ 235 h 594"/>
                <a:gd name="T28" fmla="*/ 45 w 785"/>
                <a:gd name="T29" fmla="*/ 257 h 594"/>
                <a:gd name="T30" fmla="*/ 224 w 785"/>
                <a:gd name="T31" fmla="*/ 380 h 594"/>
                <a:gd name="T32" fmla="*/ 359 w 785"/>
                <a:gd name="T33" fmla="*/ 436 h 594"/>
                <a:gd name="T34" fmla="*/ 459 w 785"/>
                <a:gd name="T35" fmla="*/ 504 h 594"/>
                <a:gd name="T36" fmla="*/ 527 w 785"/>
                <a:gd name="T37" fmla="*/ 571 h 594"/>
                <a:gd name="T38" fmla="*/ 583 w 785"/>
                <a:gd name="T39" fmla="*/ 593 h 594"/>
                <a:gd name="T40" fmla="*/ 583 w 785"/>
                <a:gd name="T41" fmla="*/ 593 h 594"/>
                <a:gd name="T42" fmla="*/ 605 w 785"/>
                <a:gd name="T43" fmla="*/ 526 h 594"/>
                <a:gd name="T44" fmla="*/ 740 w 785"/>
                <a:gd name="T45" fmla="*/ 448 h 594"/>
                <a:gd name="T46" fmla="*/ 784 w 785"/>
                <a:gd name="T47" fmla="*/ 403 h 594"/>
                <a:gd name="T48" fmla="*/ 751 w 785"/>
                <a:gd name="T49" fmla="*/ 358 h 594"/>
                <a:gd name="T50" fmla="*/ 728 w 785"/>
                <a:gd name="T51" fmla="*/ 25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5" h="594">
                  <a:moveTo>
                    <a:pt x="728" y="257"/>
                  </a:moveTo>
                  <a:lnTo>
                    <a:pt x="728" y="257"/>
                  </a:lnTo>
                  <a:cubicBezTo>
                    <a:pt x="751" y="246"/>
                    <a:pt x="773" y="235"/>
                    <a:pt x="762" y="224"/>
                  </a:cubicBezTo>
                  <a:cubicBezTo>
                    <a:pt x="751" y="212"/>
                    <a:pt x="740" y="156"/>
                    <a:pt x="762" y="134"/>
                  </a:cubicBezTo>
                  <a:cubicBezTo>
                    <a:pt x="784" y="123"/>
                    <a:pt x="762" y="100"/>
                    <a:pt x="740" y="100"/>
                  </a:cubicBezTo>
                  <a:cubicBezTo>
                    <a:pt x="717" y="100"/>
                    <a:pt x="695" y="55"/>
                    <a:pt x="695" y="22"/>
                  </a:cubicBezTo>
                  <a:cubicBezTo>
                    <a:pt x="684" y="0"/>
                    <a:pt x="661" y="0"/>
                    <a:pt x="639" y="11"/>
                  </a:cubicBezTo>
                  <a:cubicBezTo>
                    <a:pt x="605" y="33"/>
                    <a:pt x="583" y="22"/>
                    <a:pt x="572" y="55"/>
                  </a:cubicBezTo>
                  <a:cubicBezTo>
                    <a:pt x="560" y="89"/>
                    <a:pt x="538" y="89"/>
                    <a:pt x="527" y="67"/>
                  </a:cubicBezTo>
                  <a:cubicBezTo>
                    <a:pt x="515" y="33"/>
                    <a:pt x="482" y="67"/>
                    <a:pt x="471" y="44"/>
                  </a:cubicBezTo>
                  <a:cubicBezTo>
                    <a:pt x="448" y="22"/>
                    <a:pt x="437" y="33"/>
                    <a:pt x="392" y="22"/>
                  </a:cubicBezTo>
                  <a:cubicBezTo>
                    <a:pt x="359" y="0"/>
                    <a:pt x="348" y="67"/>
                    <a:pt x="336" y="89"/>
                  </a:cubicBezTo>
                  <a:cubicBezTo>
                    <a:pt x="325" y="123"/>
                    <a:pt x="202" y="145"/>
                    <a:pt x="157" y="134"/>
                  </a:cubicBezTo>
                  <a:cubicBezTo>
                    <a:pt x="112" y="134"/>
                    <a:pt x="34" y="201"/>
                    <a:pt x="0" y="235"/>
                  </a:cubicBezTo>
                  <a:cubicBezTo>
                    <a:pt x="22" y="246"/>
                    <a:pt x="34" y="246"/>
                    <a:pt x="45" y="257"/>
                  </a:cubicBezTo>
                  <a:cubicBezTo>
                    <a:pt x="123" y="291"/>
                    <a:pt x="202" y="347"/>
                    <a:pt x="224" y="380"/>
                  </a:cubicBezTo>
                  <a:cubicBezTo>
                    <a:pt x="258" y="414"/>
                    <a:pt x="303" y="425"/>
                    <a:pt x="359" y="436"/>
                  </a:cubicBezTo>
                  <a:cubicBezTo>
                    <a:pt x="403" y="436"/>
                    <a:pt x="448" y="448"/>
                    <a:pt x="459" y="504"/>
                  </a:cubicBezTo>
                  <a:cubicBezTo>
                    <a:pt x="482" y="549"/>
                    <a:pt x="482" y="560"/>
                    <a:pt x="527" y="571"/>
                  </a:cubicBezTo>
                  <a:cubicBezTo>
                    <a:pt x="549" y="582"/>
                    <a:pt x="560" y="582"/>
                    <a:pt x="583" y="593"/>
                  </a:cubicBezTo>
                  <a:lnTo>
                    <a:pt x="583" y="593"/>
                  </a:lnTo>
                  <a:cubicBezTo>
                    <a:pt x="583" y="593"/>
                    <a:pt x="583" y="560"/>
                    <a:pt x="605" y="526"/>
                  </a:cubicBezTo>
                  <a:cubicBezTo>
                    <a:pt x="628" y="481"/>
                    <a:pt x="717" y="459"/>
                    <a:pt x="740" y="448"/>
                  </a:cubicBezTo>
                  <a:cubicBezTo>
                    <a:pt x="762" y="448"/>
                    <a:pt x="773" y="414"/>
                    <a:pt x="784" y="403"/>
                  </a:cubicBezTo>
                  <a:cubicBezTo>
                    <a:pt x="773" y="391"/>
                    <a:pt x="762" y="369"/>
                    <a:pt x="751" y="358"/>
                  </a:cubicBezTo>
                  <a:cubicBezTo>
                    <a:pt x="740" y="336"/>
                    <a:pt x="706" y="257"/>
                    <a:pt x="728" y="257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0DF9CAD-9FA2-DD4E-95EC-CE8986026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463" y="4010025"/>
              <a:ext cx="379412" cy="423863"/>
            </a:xfrm>
            <a:custGeom>
              <a:avLst/>
              <a:gdLst>
                <a:gd name="T0" fmla="*/ 280 w 1054"/>
                <a:gd name="T1" fmla="*/ 1098 h 1177"/>
                <a:gd name="T2" fmla="*/ 280 w 1054"/>
                <a:gd name="T3" fmla="*/ 1098 h 1177"/>
                <a:gd name="T4" fmla="*/ 358 w 1054"/>
                <a:gd name="T5" fmla="*/ 1154 h 1177"/>
                <a:gd name="T6" fmla="*/ 370 w 1054"/>
                <a:gd name="T7" fmla="*/ 1176 h 1177"/>
                <a:gd name="T8" fmla="*/ 448 w 1054"/>
                <a:gd name="T9" fmla="*/ 1143 h 1177"/>
                <a:gd name="T10" fmla="*/ 448 w 1054"/>
                <a:gd name="T11" fmla="*/ 1076 h 1177"/>
                <a:gd name="T12" fmla="*/ 515 w 1054"/>
                <a:gd name="T13" fmla="*/ 1008 h 1177"/>
                <a:gd name="T14" fmla="*/ 527 w 1054"/>
                <a:gd name="T15" fmla="*/ 1008 h 1177"/>
                <a:gd name="T16" fmla="*/ 538 w 1054"/>
                <a:gd name="T17" fmla="*/ 851 h 1177"/>
                <a:gd name="T18" fmla="*/ 560 w 1054"/>
                <a:gd name="T19" fmla="*/ 840 h 1177"/>
                <a:gd name="T20" fmla="*/ 650 w 1054"/>
                <a:gd name="T21" fmla="*/ 795 h 1177"/>
                <a:gd name="T22" fmla="*/ 739 w 1054"/>
                <a:gd name="T23" fmla="*/ 739 h 1177"/>
                <a:gd name="T24" fmla="*/ 751 w 1054"/>
                <a:gd name="T25" fmla="*/ 627 h 1177"/>
                <a:gd name="T26" fmla="*/ 796 w 1054"/>
                <a:gd name="T27" fmla="*/ 582 h 1177"/>
                <a:gd name="T28" fmla="*/ 829 w 1054"/>
                <a:gd name="T29" fmla="*/ 538 h 1177"/>
                <a:gd name="T30" fmla="*/ 818 w 1054"/>
                <a:gd name="T31" fmla="*/ 470 h 1177"/>
                <a:gd name="T32" fmla="*/ 840 w 1054"/>
                <a:gd name="T33" fmla="*/ 403 h 1177"/>
                <a:gd name="T34" fmla="*/ 930 w 1054"/>
                <a:gd name="T35" fmla="*/ 425 h 1177"/>
                <a:gd name="T36" fmla="*/ 975 w 1054"/>
                <a:gd name="T37" fmla="*/ 392 h 1177"/>
                <a:gd name="T38" fmla="*/ 1042 w 1054"/>
                <a:gd name="T39" fmla="*/ 369 h 1177"/>
                <a:gd name="T40" fmla="*/ 1042 w 1054"/>
                <a:gd name="T41" fmla="*/ 291 h 1177"/>
                <a:gd name="T42" fmla="*/ 997 w 1054"/>
                <a:gd name="T43" fmla="*/ 246 h 1177"/>
                <a:gd name="T44" fmla="*/ 997 w 1054"/>
                <a:gd name="T45" fmla="*/ 112 h 1177"/>
                <a:gd name="T46" fmla="*/ 975 w 1054"/>
                <a:gd name="T47" fmla="*/ 33 h 1177"/>
                <a:gd name="T48" fmla="*/ 919 w 1054"/>
                <a:gd name="T49" fmla="*/ 45 h 1177"/>
                <a:gd name="T50" fmla="*/ 863 w 1054"/>
                <a:gd name="T51" fmla="*/ 89 h 1177"/>
                <a:gd name="T52" fmla="*/ 829 w 1054"/>
                <a:gd name="T53" fmla="*/ 134 h 1177"/>
                <a:gd name="T54" fmla="*/ 739 w 1054"/>
                <a:gd name="T55" fmla="*/ 190 h 1177"/>
                <a:gd name="T56" fmla="*/ 639 w 1054"/>
                <a:gd name="T57" fmla="*/ 89 h 1177"/>
                <a:gd name="T58" fmla="*/ 560 w 1054"/>
                <a:gd name="T59" fmla="*/ 134 h 1177"/>
                <a:gd name="T60" fmla="*/ 538 w 1054"/>
                <a:gd name="T61" fmla="*/ 156 h 1177"/>
                <a:gd name="T62" fmla="*/ 560 w 1054"/>
                <a:gd name="T63" fmla="*/ 280 h 1177"/>
                <a:gd name="T64" fmla="*/ 639 w 1054"/>
                <a:gd name="T65" fmla="*/ 291 h 1177"/>
                <a:gd name="T66" fmla="*/ 605 w 1054"/>
                <a:gd name="T67" fmla="*/ 336 h 1177"/>
                <a:gd name="T68" fmla="*/ 538 w 1054"/>
                <a:gd name="T69" fmla="*/ 392 h 1177"/>
                <a:gd name="T70" fmla="*/ 493 w 1054"/>
                <a:gd name="T71" fmla="*/ 358 h 1177"/>
                <a:gd name="T72" fmla="*/ 426 w 1054"/>
                <a:gd name="T73" fmla="*/ 381 h 1177"/>
                <a:gd name="T74" fmla="*/ 392 w 1054"/>
                <a:gd name="T75" fmla="*/ 414 h 1177"/>
                <a:gd name="T76" fmla="*/ 392 w 1054"/>
                <a:gd name="T77" fmla="*/ 504 h 1177"/>
                <a:gd name="T78" fmla="*/ 347 w 1054"/>
                <a:gd name="T79" fmla="*/ 538 h 1177"/>
                <a:gd name="T80" fmla="*/ 314 w 1054"/>
                <a:gd name="T81" fmla="*/ 549 h 1177"/>
                <a:gd name="T82" fmla="*/ 258 w 1054"/>
                <a:gd name="T83" fmla="*/ 538 h 1177"/>
                <a:gd name="T84" fmla="*/ 213 w 1054"/>
                <a:gd name="T85" fmla="*/ 582 h 1177"/>
                <a:gd name="T86" fmla="*/ 123 w 1054"/>
                <a:gd name="T87" fmla="*/ 582 h 1177"/>
                <a:gd name="T88" fmla="*/ 112 w 1054"/>
                <a:gd name="T89" fmla="*/ 549 h 1177"/>
                <a:gd name="T90" fmla="*/ 34 w 1054"/>
                <a:gd name="T91" fmla="*/ 638 h 1177"/>
                <a:gd name="T92" fmla="*/ 34 w 1054"/>
                <a:gd name="T93" fmla="*/ 717 h 1177"/>
                <a:gd name="T94" fmla="*/ 67 w 1054"/>
                <a:gd name="T95" fmla="*/ 751 h 1177"/>
                <a:gd name="T96" fmla="*/ 90 w 1054"/>
                <a:gd name="T97" fmla="*/ 795 h 1177"/>
                <a:gd name="T98" fmla="*/ 112 w 1054"/>
                <a:gd name="T99" fmla="*/ 952 h 1177"/>
                <a:gd name="T100" fmla="*/ 168 w 1054"/>
                <a:gd name="T101" fmla="*/ 975 h 1177"/>
                <a:gd name="T102" fmla="*/ 201 w 1054"/>
                <a:gd name="T103" fmla="*/ 1053 h 1177"/>
                <a:gd name="T104" fmla="*/ 280 w 1054"/>
                <a:gd name="T105" fmla="*/ 1098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4" h="1177">
                  <a:moveTo>
                    <a:pt x="280" y="1098"/>
                  </a:moveTo>
                  <a:lnTo>
                    <a:pt x="280" y="1098"/>
                  </a:lnTo>
                  <a:cubicBezTo>
                    <a:pt x="325" y="1131"/>
                    <a:pt x="336" y="1143"/>
                    <a:pt x="358" y="1154"/>
                  </a:cubicBezTo>
                  <a:cubicBezTo>
                    <a:pt x="370" y="1165"/>
                    <a:pt x="370" y="1165"/>
                    <a:pt x="370" y="1176"/>
                  </a:cubicBezTo>
                  <a:cubicBezTo>
                    <a:pt x="370" y="1176"/>
                    <a:pt x="437" y="1176"/>
                    <a:pt x="448" y="1143"/>
                  </a:cubicBezTo>
                  <a:cubicBezTo>
                    <a:pt x="459" y="1120"/>
                    <a:pt x="459" y="1098"/>
                    <a:pt x="448" y="1076"/>
                  </a:cubicBezTo>
                  <a:cubicBezTo>
                    <a:pt x="448" y="1053"/>
                    <a:pt x="470" y="997"/>
                    <a:pt x="515" y="1008"/>
                  </a:cubicBezTo>
                  <a:lnTo>
                    <a:pt x="527" y="1008"/>
                  </a:lnTo>
                  <a:cubicBezTo>
                    <a:pt x="538" y="851"/>
                    <a:pt x="538" y="851"/>
                    <a:pt x="538" y="851"/>
                  </a:cubicBezTo>
                  <a:cubicBezTo>
                    <a:pt x="538" y="851"/>
                    <a:pt x="538" y="829"/>
                    <a:pt x="560" y="840"/>
                  </a:cubicBezTo>
                  <a:cubicBezTo>
                    <a:pt x="594" y="840"/>
                    <a:pt x="605" y="818"/>
                    <a:pt x="650" y="795"/>
                  </a:cubicBezTo>
                  <a:cubicBezTo>
                    <a:pt x="695" y="784"/>
                    <a:pt x="728" y="751"/>
                    <a:pt x="739" y="739"/>
                  </a:cubicBezTo>
                  <a:cubicBezTo>
                    <a:pt x="762" y="728"/>
                    <a:pt x="762" y="683"/>
                    <a:pt x="751" y="627"/>
                  </a:cubicBezTo>
                  <a:cubicBezTo>
                    <a:pt x="728" y="582"/>
                    <a:pt x="762" y="582"/>
                    <a:pt x="796" y="582"/>
                  </a:cubicBezTo>
                  <a:cubicBezTo>
                    <a:pt x="829" y="594"/>
                    <a:pt x="807" y="549"/>
                    <a:pt x="829" y="538"/>
                  </a:cubicBezTo>
                  <a:cubicBezTo>
                    <a:pt x="852" y="527"/>
                    <a:pt x="840" y="482"/>
                    <a:pt x="818" y="470"/>
                  </a:cubicBezTo>
                  <a:cubicBezTo>
                    <a:pt x="796" y="459"/>
                    <a:pt x="807" y="414"/>
                    <a:pt x="840" y="403"/>
                  </a:cubicBezTo>
                  <a:cubicBezTo>
                    <a:pt x="863" y="403"/>
                    <a:pt x="908" y="437"/>
                    <a:pt x="930" y="425"/>
                  </a:cubicBezTo>
                  <a:cubicBezTo>
                    <a:pt x="952" y="425"/>
                    <a:pt x="952" y="392"/>
                    <a:pt x="975" y="392"/>
                  </a:cubicBezTo>
                  <a:cubicBezTo>
                    <a:pt x="1008" y="392"/>
                    <a:pt x="1031" y="392"/>
                    <a:pt x="1042" y="369"/>
                  </a:cubicBezTo>
                  <a:cubicBezTo>
                    <a:pt x="1053" y="358"/>
                    <a:pt x="1042" y="313"/>
                    <a:pt x="1042" y="291"/>
                  </a:cubicBezTo>
                  <a:cubicBezTo>
                    <a:pt x="1020" y="302"/>
                    <a:pt x="1008" y="269"/>
                    <a:pt x="997" y="246"/>
                  </a:cubicBezTo>
                  <a:cubicBezTo>
                    <a:pt x="986" y="213"/>
                    <a:pt x="1008" y="123"/>
                    <a:pt x="997" y="112"/>
                  </a:cubicBezTo>
                  <a:cubicBezTo>
                    <a:pt x="986" y="100"/>
                    <a:pt x="975" y="56"/>
                    <a:pt x="975" y="33"/>
                  </a:cubicBezTo>
                  <a:cubicBezTo>
                    <a:pt x="975" y="0"/>
                    <a:pt x="919" y="11"/>
                    <a:pt x="919" y="45"/>
                  </a:cubicBezTo>
                  <a:cubicBezTo>
                    <a:pt x="919" y="78"/>
                    <a:pt x="896" y="89"/>
                    <a:pt x="863" y="89"/>
                  </a:cubicBezTo>
                  <a:cubicBezTo>
                    <a:pt x="829" y="89"/>
                    <a:pt x="840" y="112"/>
                    <a:pt x="829" y="134"/>
                  </a:cubicBezTo>
                  <a:cubicBezTo>
                    <a:pt x="818" y="156"/>
                    <a:pt x="739" y="190"/>
                    <a:pt x="739" y="190"/>
                  </a:cubicBezTo>
                  <a:cubicBezTo>
                    <a:pt x="739" y="190"/>
                    <a:pt x="661" y="112"/>
                    <a:pt x="639" y="89"/>
                  </a:cubicBezTo>
                  <a:cubicBezTo>
                    <a:pt x="616" y="67"/>
                    <a:pt x="583" y="100"/>
                    <a:pt x="560" y="134"/>
                  </a:cubicBezTo>
                  <a:cubicBezTo>
                    <a:pt x="549" y="145"/>
                    <a:pt x="549" y="156"/>
                    <a:pt x="538" y="156"/>
                  </a:cubicBezTo>
                  <a:cubicBezTo>
                    <a:pt x="560" y="280"/>
                    <a:pt x="560" y="280"/>
                    <a:pt x="560" y="280"/>
                  </a:cubicBezTo>
                  <a:cubicBezTo>
                    <a:pt x="560" y="280"/>
                    <a:pt x="616" y="269"/>
                    <a:pt x="639" y="291"/>
                  </a:cubicBezTo>
                  <a:cubicBezTo>
                    <a:pt x="650" y="313"/>
                    <a:pt x="639" y="313"/>
                    <a:pt x="605" y="336"/>
                  </a:cubicBezTo>
                  <a:cubicBezTo>
                    <a:pt x="571" y="358"/>
                    <a:pt x="560" y="403"/>
                    <a:pt x="538" y="392"/>
                  </a:cubicBezTo>
                  <a:cubicBezTo>
                    <a:pt x="515" y="381"/>
                    <a:pt x="504" y="369"/>
                    <a:pt x="493" y="358"/>
                  </a:cubicBezTo>
                  <a:cubicBezTo>
                    <a:pt x="482" y="347"/>
                    <a:pt x="459" y="403"/>
                    <a:pt x="426" y="381"/>
                  </a:cubicBezTo>
                  <a:cubicBezTo>
                    <a:pt x="403" y="358"/>
                    <a:pt x="392" y="369"/>
                    <a:pt x="392" y="414"/>
                  </a:cubicBezTo>
                  <a:cubicBezTo>
                    <a:pt x="403" y="459"/>
                    <a:pt x="414" y="515"/>
                    <a:pt x="392" y="504"/>
                  </a:cubicBezTo>
                  <a:cubicBezTo>
                    <a:pt x="370" y="504"/>
                    <a:pt x="347" y="504"/>
                    <a:pt x="347" y="538"/>
                  </a:cubicBezTo>
                  <a:cubicBezTo>
                    <a:pt x="347" y="571"/>
                    <a:pt x="347" y="560"/>
                    <a:pt x="314" y="549"/>
                  </a:cubicBezTo>
                  <a:cubicBezTo>
                    <a:pt x="280" y="549"/>
                    <a:pt x="269" y="538"/>
                    <a:pt x="258" y="538"/>
                  </a:cubicBezTo>
                  <a:cubicBezTo>
                    <a:pt x="235" y="527"/>
                    <a:pt x="235" y="560"/>
                    <a:pt x="213" y="582"/>
                  </a:cubicBezTo>
                  <a:cubicBezTo>
                    <a:pt x="190" y="594"/>
                    <a:pt x="145" y="594"/>
                    <a:pt x="123" y="582"/>
                  </a:cubicBezTo>
                  <a:cubicBezTo>
                    <a:pt x="112" y="560"/>
                    <a:pt x="112" y="549"/>
                    <a:pt x="112" y="549"/>
                  </a:cubicBezTo>
                  <a:cubicBezTo>
                    <a:pt x="112" y="549"/>
                    <a:pt x="67" y="627"/>
                    <a:pt x="34" y="638"/>
                  </a:cubicBezTo>
                  <a:cubicBezTo>
                    <a:pt x="11" y="650"/>
                    <a:pt x="0" y="717"/>
                    <a:pt x="34" y="717"/>
                  </a:cubicBezTo>
                  <a:cubicBezTo>
                    <a:pt x="78" y="717"/>
                    <a:pt x="78" y="739"/>
                    <a:pt x="67" y="751"/>
                  </a:cubicBezTo>
                  <a:cubicBezTo>
                    <a:pt x="56" y="762"/>
                    <a:pt x="67" y="784"/>
                    <a:pt x="90" y="795"/>
                  </a:cubicBezTo>
                  <a:cubicBezTo>
                    <a:pt x="101" y="795"/>
                    <a:pt x="112" y="941"/>
                    <a:pt x="112" y="952"/>
                  </a:cubicBezTo>
                  <a:cubicBezTo>
                    <a:pt x="101" y="963"/>
                    <a:pt x="157" y="952"/>
                    <a:pt x="168" y="975"/>
                  </a:cubicBezTo>
                  <a:cubicBezTo>
                    <a:pt x="179" y="986"/>
                    <a:pt x="201" y="1053"/>
                    <a:pt x="201" y="1053"/>
                  </a:cubicBezTo>
                  <a:cubicBezTo>
                    <a:pt x="201" y="1020"/>
                    <a:pt x="246" y="1064"/>
                    <a:pt x="280" y="1098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966F2DE-F1ED-204F-B764-19A587E8D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763" y="2460625"/>
              <a:ext cx="654050" cy="1193800"/>
            </a:xfrm>
            <a:custGeom>
              <a:avLst/>
              <a:gdLst>
                <a:gd name="T0" fmla="*/ 1702 w 1815"/>
                <a:gd name="T1" fmla="*/ 1603 h 3318"/>
                <a:gd name="T2" fmla="*/ 1612 w 1815"/>
                <a:gd name="T3" fmla="*/ 1244 h 3318"/>
                <a:gd name="T4" fmla="*/ 1388 w 1815"/>
                <a:gd name="T5" fmla="*/ 1222 h 3318"/>
                <a:gd name="T6" fmla="*/ 1287 w 1815"/>
                <a:gd name="T7" fmla="*/ 1110 h 3318"/>
                <a:gd name="T8" fmla="*/ 1086 w 1815"/>
                <a:gd name="T9" fmla="*/ 807 h 3318"/>
                <a:gd name="T10" fmla="*/ 918 w 1815"/>
                <a:gd name="T11" fmla="*/ 662 h 3318"/>
                <a:gd name="T12" fmla="*/ 940 w 1815"/>
                <a:gd name="T13" fmla="*/ 471 h 3318"/>
                <a:gd name="T14" fmla="*/ 895 w 1815"/>
                <a:gd name="T15" fmla="*/ 269 h 3318"/>
                <a:gd name="T16" fmla="*/ 873 w 1815"/>
                <a:gd name="T17" fmla="*/ 124 h 3318"/>
                <a:gd name="T18" fmla="*/ 772 w 1815"/>
                <a:gd name="T19" fmla="*/ 101 h 3318"/>
                <a:gd name="T20" fmla="*/ 626 w 1815"/>
                <a:gd name="T21" fmla="*/ 0 h 3318"/>
                <a:gd name="T22" fmla="*/ 380 w 1815"/>
                <a:gd name="T23" fmla="*/ 314 h 3318"/>
                <a:gd name="T24" fmla="*/ 245 w 1815"/>
                <a:gd name="T25" fmla="*/ 505 h 3318"/>
                <a:gd name="T26" fmla="*/ 323 w 1815"/>
                <a:gd name="T27" fmla="*/ 516 h 3318"/>
                <a:gd name="T28" fmla="*/ 357 w 1815"/>
                <a:gd name="T29" fmla="*/ 774 h 3318"/>
                <a:gd name="T30" fmla="*/ 290 w 1815"/>
                <a:gd name="T31" fmla="*/ 762 h 3318"/>
                <a:gd name="T32" fmla="*/ 178 w 1815"/>
                <a:gd name="T33" fmla="*/ 1289 h 3318"/>
                <a:gd name="T34" fmla="*/ 200 w 1815"/>
                <a:gd name="T35" fmla="*/ 1435 h 3318"/>
                <a:gd name="T36" fmla="*/ 323 w 1815"/>
                <a:gd name="T37" fmla="*/ 1558 h 3318"/>
                <a:gd name="T38" fmla="*/ 458 w 1815"/>
                <a:gd name="T39" fmla="*/ 1738 h 3318"/>
                <a:gd name="T40" fmla="*/ 626 w 1815"/>
                <a:gd name="T41" fmla="*/ 1805 h 3318"/>
                <a:gd name="T42" fmla="*/ 436 w 1815"/>
                <a:gd name="T43" fmla="*/ 1849 h 3318"/>
                <a:gd name="T44" fmla="*/ 245 w 1815"/>
                <a:gd name="T45" fmla="*/ 1939 h 3318"/>
                <a:gd name="T46" fmla="*/ 267 w 1815"/>
                <a:gd name="T47" fmla="*/ 2141 h 3318"/>
                <a:gd name="T48" fmla="*/ 267 w 1815"/>
                <a:gd name="T49" fmla="*/ 2253 h 3318"/>
                <a:gd name="T50" fmla="*/ 267 w 1815"/>
                <a:gd name="T51" fmla="*/ 2275 h 3318"/>
                <a:gd name="T52" fmla="*/ 346 w 1815"/>
                <a:gd name="T53" fmla="*/ 2376 h 3318"/>
                <a:gd name="T54" fmla="*/ 436 w 1815"/>
                <a:gd name="T55" fmla="*/ 2610 h 3318"/>
                <a:gd name="T56" fmla="*/ 525 w 1815"/>
                <a:gd name="T57" fmla="*/ 2913 h 3318"/>
                <a:gd name="T58" fmla="*/ 447 w 1815"/>
                <a:gd name="T59" fmla="*/ 3137 h 3318"/>
                <a:gd name="T60" fmla="*/ 514 w 1815"/>
                <a:gd name="T61" fmla="*/ 3272 h 3318"/>
                <a:gd name="T62" fmla="*/ 637 w 1815"/>
                <a:gd name="T63" fmla="*/ 3216 h 3318"/>
                <a:gd name="T64" fmla="*/ 738 w 1815"/>
                <a:gd name="T65" fmla="*/ 3115 h 3318"/>
                <a:gd name="T66" fmla="*/ 861 w 1815"/>
                <a:gd name="T67" fmla="*/ 2846 h 3318"/>
                <a:gd name="T68" fmla="*/ 1052 w 1815"/>
                <a:gd name="T69" fmla="*/ 2666 h 3318"/>
                <a:gd name="T70" fmla="*/ 1052 w 1815"/>
                <a:gd name="T71" fmla="*/ 2666 h 3318"/>
                <a:gd name="T72" fmla="*/ 1052 w 1815"/>
                <a:gd name="T73" fmla="*/ 2655 h 3318"/>
                <a:gd name="T74" fmla="*/ 1052 w 1815"/>
                <a:gd name="T75" fmla="*/ 2644 h 3318"/>
                <a:gd name="T76" fmla="*/ 1052 w 1815"/>
                <a:gd name="T77" fmla="*/ 2622 h 3318"/>
                <a:gd name="T78" fmla="*/ 974 w 1815"/>
                <a:gd name="T79" fmla="*/ 2331 h 3318"/>
                <a:gd name="T80" fmla="*/ 1153 w 1815"/>
                <a:gd name="T81" fmla="*/ 2197 h 3318"/>
                <a:gd name="T82" fmla="*/ 1287 w 1815"/>
                <a:gd name="T83" fmla="*/ 2118 h 3318"/>
                <a:gd name="T84" fmla="*/ 1299 w 1815"/>
                <a:gd name="T85" fmla="*/ 2006 h 3318"/>
                <a:gd name="T86" fmla="*/ 1411 w 1815"/>
                <a:gd name="T87" fmla="*/ 1928 h 3318"/>
                <a:gd name="T88" fmla="*/ 1769 w 1815"/>
                <a:gd name="T89" fmla="*/ 1670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5" h="3318">
                  <a:moveTo>
                    <a:pt x="1781" y="1614"/>
                  </a:moveTo>
                  <a:lnTo>
                    <a:pt x="1781" y="1614"/>
                  </a:lnTo>
                  <a:cubicBezTo>
                    <a:pt x="1758" y="1614"/>
                    <a:pt x="1702" y="1603"/>
                    <a:pt x="1702" y="1603"/>
                  </a:cubicBezTo>
                  <a:cubicBezTo>
                    <a:pt x="1691" y="1525"/>
                    <a:pt x="1691" y="1525"/>
                    <a:pt x="1691" y="1525"/>
                  </a:cubicBezTo>
                  <a:cubicBezTo>
                    <a:pt x="1680" y="1256"/>
                    <a:pt x="1680" y="1256"/>
                    <a:pt x="1680" y="1256"/>
                  </a:cubicBezTo>
                  <a:cubicBezTo>
                    <a:pt x="1680" y="1256"/>
                    <a:pt x="1657" y="1256"/>
                    <a:pt x="1612" y="1244"/>
                  </a:cubicBezTo>
                  <a:cubicBezTo>
                    <a:pt x="1567" y="1233"/>
                    <a:pt x="1567" y="1256"/>
                    <a:pt x="1534" y="1256"/>
                  </a:cubicBezTo>
                  <a:cubicBezTo>
                    <a:pt x="1500" y="1256"/>
                    <a:pt x="1489" y="1289"/>
                    <a:pt x="1456" y="1278"/>
                  </a:cubicBezTo>
                  <a:cubicBezTo>
                    <a:pt x="1422" y="1267"/>
                    <a:pt x="1411" y="1244"/>
                    <a:pt x="1388" y="1222"/>
                  </a:cubicBezTo>
                  <a:cubicBezTo>
                    <a:pt x="1377" y="1211"/>
                    <a:pt x="1343" y="1222"/>
                    <a:pt x="1354" y="1244"/>
                  </a:cubicBezTo>
                  <a:cubicBezTo>
                    <a:pt x="1366" y="1267"/>
                    <a:pt x="1299" y="1222"/>
                    <a:pt x="1299" y="1222"/>
                  </a:cubicBezTo>
                  <a:cubicBezTo>
                    <a:pt x="1287" y="1110"/>
                    <a:pt x="1287" y="1110"/>
                    <a:pt x="1287" y="1110"/>
                  </a:cubicBezTo>
                  <a:cubicBezTo>
                    <a:pt x="1108" y="1009"/>
                    <a:pt x="1108" y="1009"/>
                    <a:pt x="1108" y="1009"/>
                  </a:cubicBezTo>
                  <a:cubicBezTo>
                    <a:pt x="1142" y="886"/>
                    <a:pt x="1142" y="886"/>
                    <a:pt x="1142" y="886"/>
                  </a:cubicBezTo>
                  <a:cubicBezTo>
                    <a:pt x="1086" y="807"/>
                    <a:pt x="1086" y="807"/>
                    <a:pt x="1086" y="807"/>
                  </a:cubicBezTo>
                  <a:cubicBezTo>
                    <a:pt x="985" y="807"/>
                    <a:pt x="985" y="807"/>
                    <a:pt x="985" y="807"/>
                  </a:cubicBezTo>
                  <a:cubicBezTo>
                    <a:pt x="1030" y="662"/>
                    <a:pt x="1030" y="662"/>
                    <a:pt x="1030" y="662"/>
                  </a:cubicBezTo>
                  <a:cubicBezTo>
                    <a:pt x="918" y="662"/>
                    <a:pt x="918" y="662"/>
                    <a:pt x="918" y="662"/>
                  </a:cubicBezTo>
                  <a:cubicBezTo>
                    <a:pt x="918" y="662"/>
                    <a:pt x="940" y="605"/>
                    <a:pt x="940" y="583"/>
                  </a:cubicBezTo>
                  <a:cubicBezTo>
                    <a:pt x="951" y="561"/>
                    <a:pt x="974" y="549"/>
                    <a:pt x="985" y="538"/>
                  </a:cubicBezTo>
                  <a:cubicBezTo>
                    <a:pt x="996" y="527"/>
                    <a:pt x="940" y="505"/>
                    <a:pt x="940" y="471"/>
                  </a:cubicBezTo>
                  <a:cubicBezTo>
                    <a:pt x="940" y="438"/>
                    <a:pt x="951" y="415"/>
                    <a:pt x="918" y="415"/>
                  </a:cubicBezTo>
                  <a:cubicBezTo>
                    <a:pt x="895" y="404"/>
                    <a:pt x="906" y="370"/>
                    <a:pt x="906" y="325"/>
                  </a:cubicBezTo>
                  <a:cubicBezTo>
                    <a:pt x="918" y="280"/>
                    <a:pt x="929" y="269"/>
                    <a:pt x="895" y="269"/>
                  </a:cubicBezTo>
                  <a:cubicBezTo>
                    <a:pt x="861" y="269"/>
                    <a:pt x="828" y="225"/>
                    <a:pt x="817" y="213"/>
                  </a:cubicBezTo>
                  <a:cubicBezTo>
                    <a:pt x="805" y="202"/>
                    <a:pt x="839" y="157"/>
                    <a:pt x="839" y="157"/>
                  </a:cubicBezTo>
                  <a:cubicBezTo>
                    <a:pt x="873" y="124"/>
                    <a:pt x="873" y="124"/>
                    <a:pt x="873" y="124"/>
                  </a:cubicBezTo>
                  <a:lnTo>
                    <a:pt x="873" y="124"/>
                  </a:lnTo>
                  <a:cubicBezTo>
                    <a:pt x="850" y="112"/>
                    <a:pt x="805" y="56"/>
                    <a:pt x="805" y="56"/>
                  </a:cubicBezTo>
                  <a:cubicBezTo>
                    <a:pt x="805" y="56"/>
                    <a:pt x="783" y="90"/>
                    <a:pt x="772" y="101"/>
                  </a:cubicBezTo>
                  <a:cubicBezTo>
                    <a:pt x="761" y="112"/>
                    <a:pt x="749" y="124"/>
                    <a:pt x="727" y="101"/>
                  </a:cubicBezTo>
                  <a:cubicBezTo>
                    <a:pt x="716" y="79"/>
                    <a:pt x="682" y="67"/>
                    <a:pt x="660" y="45"/>
                  </a:cubicBezTo>
                  <a:cubicBezTo>
                    <a:pt x="637" y="34"/>
                    <a:pt x="626" y="0"/>
                    <a:pt x="626" y="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1" y="280"/>
                    <a:pt x="481" y="280"/>
                    <a:pt x="481" y="280"/>
                  </a:cubicBezTo>
                  <a:cubicBezTo>
                    <a:pt x="481" y="280"/>
                    <a:pt x="402" y="292"/>
                    <a:pt x="380" y="314"/>
                  </a:cubicBezTo>
                  <a:cubicBezTo>
                    <a:pt x="357" y="336"/>
                    <a:pt x="357" y="381"/>
                    <a:pt x="323" y="404"/>
                  </a:cubicBezTo>
                  <a:cubicBezTo>
                    <a:pt x="301" y="415"/>
                    <a:pt x="245" y="415"/>
                    <a:pt x="245" y="415"/>
                  </a:cubicBezTo>
                  <a:cubicBezTo>
                    <a:pt x="245" y="415"/>
                    <a:pt x="256" y="494"/>
                    <a:pt x="245" y="505"/>
                  </a:cubicBezTo>
                  <a:cubicBezTo>
                    <a:pt x="223" y="527"/>
                    <a:pt x="223" y="549"/>
                    <a:pt x="234" y="572"/>
                  </a:cubicBezTo>
                  <a:cubicBezTo>
                    <a:pt x="256" y="583"/>
                    <a:pt x="267" y="572"/>
                    <a:pt x="279" y="549"/>
                  </a:cubicBezTo>
                  <a:cubicBezTo>
                    <a:pt x="290" y="527"/>
                    <a:pt x="290" y="505"/>
                    <a:pt x="323" y="516"/>
                  </a:cubicBezTo>
                  <a:cubicBezTo>
                    <a:pt x="357" y="538"/>
                    <a:pt x="402" y="561"/>
                    <a:pt x="413" y="561"/>
                  </a:cubicBezTo>
                  <a:cubicBezTo>
                    <a:pt x="413" y="572"/>
                    <a:pt x="413" y="729"/>
                    <a:pt x="413" y="740"/>
                  </a:cubicBezTo>
                  <a:cubicBezTo>
                    <a:pt x="413" y="740"/>
                    <a:pt x="357" y="729"/>
                    <a:pt x="357" y="774"/>
                  </a:cubicBezTo>
                  <a:cubicBezTo>
                    <a:pt x="357" y="807"/>
                    <a:pt x="357" y="852"/>
                    <a:pt x="335" y="852"/>
                  </a:cubicBezTo>
                  <a:cubicBezTo>
                    <a:pt x="312" y="852"/>
                    <a:pt x="301" y="852"/>
                    <a:pt x="301" y="818"/>
                  </a:cubicBezTo>
                  <a:cubicBezTo>
                    <a:pt x="290" y="785"/>
                    <a:pt x="290" y="762"/>
                    <a:pt x="290" y="762"/>
                  </a:cubicBezTo>
                  <a:cubicBezTo>
                    <a:pt x="0" y="1043"/>
                    <a:pt x="0" y="1043"/>
                    <a:pt x="0" y="1043"/>
                  </a:cubicBezTo>
                  <a:cubicBezTo>
                    <a:pt x="178" y="1256"/>
                    <a:pt x="178" y="1256"/>
                    <a:pt x="178" y="1256"/>
                  </a:cubicBezTo>
                  <a:cubicBezTo>
                    <a:pt x="178" y="1256"/>
                    <a:pt x="200" y="1267"/>
                    <a:pt x="178" y="1289"/>
                  </a:cubicBezTo>
                  <a:cubicBezTo>
                    <a:pt x="167" y="1300"/>
                    <a:pt x="167" y="1334"/>
                    <a:pt x="200" y="1323"/>
                  </a:cubicBezTo>
                  <a:cubicBezTo>
                    <a:pt x="234" y="1323"/>
                    <a:pt x="234" y="1334"/>
                    <a:pt x="212" y="1356"/>
                  </a:cubicBezTo>
                  <a:cubicBezTo>
                    <a:pt x="189" y="1379"/>
                    <a:pt x="212" y="1424"/>
                    <a:pt x="200" y="1435"/>
                  </a:cubicBezTo>
                  <a:cubicBezTo>
                    <a:pt x="200" y="1446"/>
                    <a:pt x="245" y="1457"/>
                    <a:pt x="245" y="1480"/>
                  </a:cubicBezTo>
                  <a:cubicBezTo>
                    <a:pt x="245" y="1502"/>
                    <a:pt x="245" y="1547"/>
                    <a:pt x="279" y="1536"/>
                  </a:cubicBezTo>
                  <a:cubicBezTo>
                    <a:pt x="312" y="1525"/>
                    <a:pt x="323" y="1525"/>
                    <a:pt x="323" y="1558"/>
                  </a:cubicBezTo>
                  <a:cubicBezTo>
                    <a:pt x="312" y="1580"/>
                    <a:pt x="312" y="1592"/>
                    <a:pt x="357" y="1592"/>
                  </a:cubicBezTo>
                  <a:cubicBezTo>
                    <a:pt x="391" y="1580"/>
                    <a:pt x="402" y="1592"/>
                    <a:pt x="413" y="1636"/>
                  </a:cubicBezTo>
                  <a:cubicBezTo>
                    <a:pt x="413" y="1670"/>
                    <a:pt x="436" y="1726"/>
                    <a:pt x="458" y="1738"/>
                  </a:cubicBezTo>
                  <a:cubicBezTo>
                    <a:pt x="481" y="1749"/>
                    <a:pt x="503" y="1726"/>
                    <a:pt x="514" y="1760"/>
                  </a:cubicBezTo>
                  <a:cubicBezTo>
                    <a:pt x="536" y="1782"/>
                    <a:pt x="548" y="1782"/>
                    <a:pt x="581" y="1771"/>
                  </a:cubicBezTo>
                  <a:cubicBezTo>
                    <a:pt x="615" y="1771"/>
                    <a:pt x="626" y="1782"/>
                    <a:pt x="626" y="1805"/>
                  </a:cubicBezTo>
                  <a:cubicBezTo>
                    <a:pt x="637" y="1838"/>
                    <a:pt x="649" y="1838"/>
                    <a:pt x="604" y="1849"/>
                  </a:cubicBezTo>
                  <a:cubicBezTo>
                    <a:pt x="559" y="1872"/>
                    <a:pt x="525" y="1894"/>
                    <a:pt x="503" y="1872"/>
                  </a:cubicBezTo>
                  <a:cubicBezTo>
                    <a:pt x="481" y="1861"/>
                    <a:pt x="469" y="1838"/>
                    <a:pt x="436" y="1849"/>
                  </a:cubicBezTo>
                  <a:cubicBezTo>
                    <a:pt x="402" y="1861"/>
                    <a:pt x="402" y="1838"/>
                    <a:pt x="380" y="1816"/>
                  </a:cubicBezTo>
                  <a:cubicBezTo>
                    <a:pt x="368" y="1805"/>
                    <a:pt x="357" y="1805"/>
                    <a:pt x="323" y="1838"/>
                  </a:cubicBezTo>
                  <a:cubicBezTo>
                    <a:pt x="290" y="1872"/>
                    <a:pt x="245" y="1928"/>
                    <a:pt x="245" y="1939"/>
                  </a:cubicBezTo>
                  <a:cubicBezTo>
                    <a:pt x="245" y="1962"/>
                    <a:pt x="223" y="2029"/>
                    <a:pt x="256" y="2018"/>
                  </a:cubicBezTo>
                  <a:cubicBezTo>
                    <a:pt x="290" y="2006"/>
                    <a:pt x="279" y="2040"/>
                    <a:pt x="256" y="2074"/>
                  </a:cubicBezTo>
                  <a:cubicBezTo>
                    <a:pt x="234" y="2096"/>
                    <a:pt x="234" y="2129"/>
                    <a:pt x="267" y="2141"/>
                  </a:cubicBezTo>
                  <a:cubicBezTo>
                    <a:pt x="290" y="2152"/>
                    <a:pt x="290" y="2197"/>
                    <a:pt x="279" y="2242"/>
                  </a:cubicBezTo>
                  <a:cubicBezTo>
                    <a:pt x="279" y="2242"/>
                    <a:pt x="279" y="2242"/>
                    <a:pt x="279" y="2253"/>
                  </a:cubicBezTo>
                  <a:cubicBezTo>
                    <a:pt x="267" y="2253"/>
                    <a:pt x="267" y="2253"/>
                    <a:pt x="267" y="2253"/>
                  </a:cubicBezTo>
                  <a:cubicBezTo>
                    <a:pt x="267" y="2264"/>
                    <a:pt x="267" y="2264"/>
                    <a:pt x="267" y="2264"/>
                  </a:cubicBezTo>
                  <a:lnTo>
                    <a:pt x="267" y="2264"/>
                  </a:lnTo>
                  <a:cubicBezTo>
                    <a:pt x="267" y="2264"/>
                    <a:pt x="267" y="2264"/>
                    <a:pt x="267" y="2275"/>
                  </a:cubicBezTo>
                  <a:lnTo>
                    <a:pt x="267" y="2275"/>
                  </a:lnTo>
                  <a:cubicBezTo>
                    <a:pt x="267" y="2287"/>
                    <a:pt x="267" y="2298"/>
                    <a:pt x="267" y="2320"/>
                  </a:cubicBezTo>
                  <a:cubicBezTo>
                    <a:pt x="267" y="2320"/>
                    <a:pt x="301" y="2342"/>
                    <a:pt x="346" y="2376"/>
                  </a:cubicBezTo>
                  <a:cubicBezTo>
                    <a:pt x="391" y="2421"/>
                    <a:pt x="413" y="2443"/>
                    <a:pt x="402" y="2466"/>
                  </a:cubicBezTo>
                  <a:cubicBezTo>
                    <a:pt x="391" y="2488"/>
                    <a:pt x="380" y="2522"/>
                    <a:pt x="402" y="2544"/>
                  </a:cubicBezTo>
                  <a:cubicBezTo>
                    <a:pt x="436" y="2566"/>
                    <a:pt x="447" y="2588"/>
                    <a:pt x="436" y="2610"/>
                  </a:cubicBezTo>
                  <a:cubicBezTo>
                    <a:pt x="425" y="2644"/>
                    <a:pt x="413" y="2768"/>
                    <a:pt x="447" y="2801"/>
                  </a:cubicBezTo>
                  <a:cubicBezTo>
                    <a:pt x="481" y="2846"/>
                    <a:pt x="481" y="2823"/>
                    <a:pt x="481" y="2868"/>
                  </a:cubicBezTo>
                  <a:cubicBezTo>
                    <a:pt x="481" y="2902"/>
                    <a:pt x="492" y="2902"/>
                    <a:pt x="525" y="2913"/>
                  </a:cubicBezTo>
                  <a:cubicBezTo>
                    <a:pt x="548" y="2924"/>
                    <a:pt x="536" y="2947"/>
                    <a:pt x="492" y="2947"/>
                  </a:cubicBezTo>
                  <a:cubicBezTo>
                    <a:pt x="458" y="2958"/>
                    <a:pt x="447" y="2980"/>
                    <a:pt x="447" y="3025"/>
                  </a:cubicBezTo>
                  <a:cubicBezTo>
                    <a:pt x="447" y="3059"/>
                    <a:pt x="436" y="3137"/>
                    <a:pt x="447" y="3137"/>
                  </a:cubicBezTo>
                  <a:cubicBezTo>
                    <a:pt x="469" y="3148"/>
                    <a:pt x="481" y="3159"/>
                    <a:pt x="458" y="3193"/>
                  </a:cubicBezTo>
                  <a:cubicBezTo>
                    <a:pt x="447" y="3216"/>
                    <a:pt x="447" y="3261"/>
                    <a:pt x="458" y="3261"/>
                  </a:cubicBezTo>
                  <a:cubicBezTo>
                    <a:pt x="481" y="3261"/>
                    <a:pt x="514" y="3261"/>
                    <a:pt x="514" y="3272"/>
                  </a:cubicBezTo>
                  <a:cubicBezTo>
                    <a:pt x="525" y="3294"/>
                    <a:pt x="503" y="3317"/>
                    <a:pt x="559" y="3305"/>
                  </a:cubicBezTo>
                  <a:cubicBezTo>
                    <a:pt x="604" y="3305"/>
                    <a:pt x="592" y="3294"/>
                    <a:pt x="592" y="3249"/>
                  </a:cubicBezTo>
                  <a:cubicBezTo>
                    <a:pt x="592" y="3216"/>
                    <a:pt x="615" y="3193"/>
                    <a:pt x="637" y="3216"/>
                  </a:cubicBezTo>
                  <a:cubicBezTo>
                    <a:pt x="649" y="3238"/>
                    <a:pt x="660" y="3249"/>
                    <a:pt x="682" y="3249"/>
                  </a:cubicBezTo>
                  <a:lnTo>
                    <a:pt x="694" y="3238"/>
                  </a:lnTo>
                  <a:cubicBezTo>
                    <a:pt x="716" y="3216"/>
                    <a:pt x="716" y="3137"/>
                    <a:pt x="738" y="3115"/>
                  </a:cubicBezTo>
                  <a:cubicBezTo>
                    <a:pt x="749" y="3092"/>
                    <a:pt x="783" y="3092"/>
                    <a:pt x="805" y="3104"/>
                  </a:cubicBezTo>
                  <a:cubicBezTo>
                    <a:pt x="828" y="3115"/>
                    <a:pt x="839" y="3092"/>
                    <a:pt x="828" y="3048"/>
                  </a:cubicBezTo>
                  <a:cubicBezTo>
                    <a:pt x="828" y="3003"/>
                    <a:pt x="839" y="2857"/>
                    <a:pt x="861" y="2846"/>
                  </a:cubicBezTo>
                  <a:cubicBezTo>
                    <a:pt x="895" y="2835"/>
                    <a:pt x="974" y="2846"/>
                    <a:pt x="1041" y="2835"/>
                  </a:cubicBezTo>
                  <a:cubicBezTo>
                    <a:pt x="1108" y="2812"/>
                    <a:pt x="1164" y="2790"/>
                    <a:pt x="1130" y="2756"/>
                  </a:cubicBezTo>
                  <a:cubicBezTo>
                    <a:pt x="1097" y="2734"/>
                    <a:pt x="1052" y="2700"/>
                    <a:pt x="1052" y="2666"/>
                  </a:cubicBezTo>
                  <a:lnTo>
                    <a:pt x="1052" y="2666"/>
                  </a:lnTo>
                  <a:lnTo>
                    <a:pt x="1052" y="2666"/>
                  </a:lnTo>
                  <a:lnTo>
                    <a:pt x="1052" y="2666"/>
                  </a:lnTo>
                  <a:lnTo>
                    <a:pt x="1052" y="2666"/>
                  </a:lnTo>
                  <a:cubicBezTo>
                    <a:pt x="1052" y="2655"/>
                    <a:pt x="1052" y="2655"/>
                    <a:pt x="1052" y="2655"/>
                  </a:cubicBezTo>
                  <a:lnTo>
                    <a:pt x="1052" y="2655"/>
                  </a:lnTo>
                  <a:cubicBezTo>
                    <a:pt x="1052" y="2655"/>
                    <a:pt x="1052" y="2655"/>
                    <a:pt x="1052" y="2644"/>
                  </a:cubicBezTo>
                  <a:lnTo>
                    <a:pt x="1052" y="2644"/>
                  </a:lnTo>
                  <a:lnTo>
                    <a:pt x="1052" y="2644"/>
                  </a:lnTo>
                  <a:cubicBezTo>
                    <a:pt x="1052" y="2633"/>
                    <a:pt x="1052" y="2633"/>
                    <a:pt x="1052" y="2633"/>
                  </a:cubicBezTo>
                  <a:lnTo>
                    <a:pt x="1052" y="2633"/>
                  </a:lnTo>
                  <a:cubicBezTo>
                    <a:pt x="1052" y="2633"/>
                    <a:pt x="1052" y="2633"/>
                    <a:pt x="1052" y="2622"/>
                  </a:cubicBezTo>
                  <a:lnTo>
                    <a:pt x="1052" y="2610"/>
                  </a:lnTo>
                  <a:cubicBezTo>
                    <a:pt x="1041" y="2533"/>
                    <a:pt x="1041" y="2432"/>
                    <a:pt x="1030" y="2421"/>
                  </a:cubicBezTo>
                  <a:cubicBezTo>
                    <a:pt x="1018" y="2398"/>
                    <a:pt x="985" y="2376"/>
                    <a:pt x="974" y="2331"/>
                  </a:cubicBezTo>
                  <a:cubicBezTo>
                    <a:pt x="974" y="2287"/>
                    <a:pt x="962" y="2242"/>
                    <a:pt x="996" y="2242"/>
                  </a:cubicBezTo>
                  <a:cubicBezTo>
                    <a:pt x="1018" y="2253"/>
                    <a:pt x="1086" y="2253"/>
                    <a:pt x="1097" y="2231"/>
                  </a:cubicBezTo>
                  <a:cubicBezTo>
                    <a:pt x="1108" y="2208"/>
                    <a:pt x="1130" y="2174"/>
                    <a:pt x="1153" y="2197"/>
                  </a:cubicBezTo>
                  <a:cubicBezTo>
                    <a:pt x="1175" y="2208"/>
                    <a:pt x="1198" y="2163"/>
                    <a:pt x="1198" y="2129"/>
                  </a:cubicBezTo>
                  <a:cubicBezTo>
                    <a:pt x="1198" y="2107"/>
                    <a:pt x="1209" y="2118"/>
                    <a:pt x="1231" y="2141"/>
                  </a:cubicBezTo>
                  <a:cubicBezTo>
                    <a:pt x="1254" y="2152"/>
                    <a:pt x="1276" y="2141"/>
                    <a:pt x="1287" y="2118"/>
                  </a:cubicBezTo>
                  <a:cubicBezTo>
                    <a:pt x="1299" y="2096"/>
                    <a:pt x="1310" y="2118"/>
                    <a:pt x="1321" y="2096"/>
                  </a:cubicBezTo>
                  <a:cubicBezTo>
                    <a:pt x="1332" y="2074"/>
                    <a:pt x="1343" y="2051"/>
                    <a:pt x="1310" y="2040"/>
                  </a:cubicBezTo>
                  <a:cubicBezTo>
                    <a:pt x="1276" y="2029"/>
                    <a:pt x="1276" y="2006"/>
                    <a:pt x="1299" y="2006"/>
                  </a:cubicBezTo>
                  <a:cubicBezTo>
                    <a:pt x="1332" y="1995"/>
                    <a:pt x="1343" y="1973"/>
                    <a:pt x="1354" y="1950"/>
                  </a:cubicBezTo>
                  <a:cubicBezTo>
                    <a:pt x="1354" y="1928"/>
                    <a:pt x="1377" y="1939"/>
                    <a:pt x="1377" y="1917"/>
                  </a:cubicBezTo>
                  <a:cubicBezTo>
                    <a:pt x="1388" y="1883"/>
                    <a:pt x="1399" y="1905"/>
                    <a:pt x="1411" y="1928"/>
                  </a:cubicBezTo>
                  <a:cubicBezTo>
                    <a:pt x="1422" y="1939"/>
                    <a:pt x="1456" y="1928"/>
                    <a:pt x="1478" y="1905"/>
                  </a:cubicBezTo>
                  <a:cubicBezTo>
                    <a:pt x="1512" y="1872"/>
                    <a:pt x="1713" y="1693"/>
                    <a:pt x="1713" y="1693"/>
                  </a:cubicBezTo>
                  <a:cubicBezTo>
                    <a:pt x="1713" y="1693"/>
                    <a:pt x="1758" y="1704"/>
                    <a:pt x="1769" y="1670"/>
                  </a:cubicBezTo>
                  <a:cubicBezTo>
                    <a:pt x="1792" y="1636"/>
                    <a:pt x="1814" y="1614"/>
                    <a:pt x="1781" y="1614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F617AEC-0BFF-2E4F-8128-CEADC9F62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2506663"/>
              <a:ext cx="685800" cy="1355725"/>
            </a:xfrm>
            <a:custGeom>
              <a:avLst/>
              <a:gdLst>
                <a:gd name="T0" fmla="*/ 1894 w 1906"/>
                <a:gd name="T1" fmla="*/ 1120 h 3765"/>
                <a:gd name="T2" fmla="*/ 1670 w 1906"/>
                <a:gd name="T3" fmla="*/ 1210 h 3765"/>
                <a:gd name="T4" fmla="*/ 1143 w 1906"/>
                <a:gd name="T5" fmla="*/ 1064 h 3765"/>
                <a:gd name="T6" fmla="*/ 941 w 1906"/>
                <a:gd name="T7" fmla="*/ 952 h 3765"/>
                <a:gd name="T8" fmla="*/ 605 w 1906"/>
                <a:gd name="T9" fmla="*/ 874 h 3765"/>
                <a:gd name="T10" fmla="*/ 505 w 1906"/>
                <a:gd name="T11" fmla="*/ 706 h 3765"/>
                <a:gd name="T12" fmla="*/ 426 w 1906"/>
                <a:gd name="T13" fmla="*/ 616 h 3765"/>
                <a:gd name="T14" fmla="*/ 348 w 1906"/>
                <a:gd name="T15" fmla="*/ 123 h 3765"/>
                <a:gd name="T16" fmla="*/ 135 w 1906"/>
                <a:gd name="T17" fmla="*/ 89 h 3765"/>
                <a:gd name="T18" fmla="*/ 236 w 1906"/>
                <a:gd name="T19" fmla="*/ 291 h 3765"/>
                <a:gd name="T20" fmla="*/ 258 w 1906"/>
                <a:gd name="T21" fmla="*/ 459 h 3765"/>
                <a:gd name="T22" fmla="*/ 303 w 1906"/>
                <a:gd name="T23" fmla="*/ 683 h 3765"/>
                <a:gd name="T24" fmla="*/ 426 w 1906"/>
                <a:gd name="T25" fmla="*/ 885 h 3765"/>
                <a:gd name="T26" fmla="*/ 672 w 1906"/>
                <a:gd name="T27" fmla="*/ 1120 h 3765"/>
                <a:gd name="T28" fmla="*/ 852 w 1906"/>
                <a:gd name="T29" fmla="*/ 1132 h 3765"/>
                <a:gd name="T30" fmla="*/ 1009 w 1906"/>
                <a:gd name="T31" fmla="*/ 1401 h 3765"/>
                <a:gd name="T32" fmla="*/ 1087 w 1906"/>
                <a:gd name="T33" fmla="*/ 1546 h 3765"/>
                <a:gd name="T34" fmla="*/ 729 w 1906"/>
                <a:gd name="T35" fmla="*/ 1804 h 3765"/>
                <a:gd name="T36" fmla="*/ 617 w 1906"/>
                <a:gd name="T37" fmla="*/ 1882 h 3765"/>
                <a:gd name="T38" fmla="*/ 605 w 1906"/>
                <a:gd name="T39" fmla="*/ 1994 h 3765"/>
                <a:gd name="T40" fmla="*/ 471 w 1906"/>
                <a:gd name="T41" fmla="*/ 2073 h 3765"/>
                <a:gd name="T42" fmla="*/ 292 w 1906"/>
                <a:gd name="T43" fmla="*/ 2207 h 3765"/>
                <a:gd name="T44" fmla="*/ 370 w 1906"/>
                <a:gd name="T45" fmla="*/ 2520 h 3765"/>
                <a:gd name="T46" fmla="*/ 370 w 1906"/>
                <a:gd name="T47" fmla="*/ 2531 h 3765"/>
                <a:gd name="T48" fmla="*/ 370 w 1906"/>
                <a:gd name="T49" fmla="*/ 2542 h 3765"/>
                <a:gd name="T50" fmla="*/ 370 w 1906"/>
                <a:gd name="T51" fmla="*/ 2542 h 3765"/>
                <a:gd name="T52" fmla="*/ 359 w 1906"/>
                <a:gd name="T53" fmla="*/ 2711 h 3765"/>
                <a:gd name="T54" fmla="*/ 123 w 1906"/>
                <a:gd name="T55" fmla="*/ 2980 h 3765"/>
                <a:gd name="T56" fmla="*/ 0 w 1906"/>
                <a:gd name="T57" fmla="*/ 3125 h 3765"/>
                <a:gd name="T58" fmla="*/ 90 w 1906"/>
                <a:gd name="T59" fmla="*/ 3226 h 3765"/>
                <a:gd name="T60" fmla="*/ 67 w 1906"/>
                <a:gd name="T61" fmla="*/ 3428 h 3765"/>
                <a:gd name="T62" fmla="*/ 269 w 1906"/>
                <a:gd name="T63" fmla="*/ 3529 h 3765"/>
                <a:gd name="T64" fmla="*/ 437 w 1906"/>
                <a:gd name="T65" fmla="*/ 3473 h 3765"/>
                <a:gd name="T66" fmla="*/ 594 w 1906"/>
                <a:gd name="T67" fmla="*/ 3573 h 3765"/>
                <a:gd name="T68" fmla="*/ 628 w 1906"/>
                <a:gd name="T69" fmla="*/ 3697 h 3765"/>
                <a:gd name="T70" fmla="*/ 863 w 1906"/>
                <a:gd name="T71" fmla="*/ 3719 h 3765"/>
                <a:gd name="T72" fmla="*/ 1054 w 1906"/>
                <a:gd name="T73" fmla="*/ 3708 h 3765"/>
                <a:gd name="T74" fmla="*/ 1054 w 1906"/>
                <a:gd name="T75" fmla="*/ 3708 h 3765"/>
                <a:gd name="T76" fmla="*/ 1065 w 1906"/>
                <a:gd name="T77" fmla="*/ 3708 h 3765"/>
                <a:gd name="T78" fmla="*/ 1065 w 1906"/>
                <a:gd name="T79" fmla="*/ 3708 h 3765"/>
                <a:gd name="T80" fmla="*/ 1065 w 1906"/>
                <a:gd name="T81" fmla="*/ 3708 h 3765"/>
                <a:gd name="T82" fmla="*/ 1065 w 1906"/>
                <a:gd name="T83" fmla="*/ 3708 h 3765"/>
                <a:gd name="T84" fmla="*/ 1166 w 1906"/>
                <a:gd name="T85" fmla="*/ 3686 h 3765"/>
                <a:gd name="T86" fmla="*/ 1479 w 1906"/>
                <a:gd name="T87" fmla="*/ 3764 h 3765"/>
                <a:gd name="T88" fmla="*/ 1524 w 1906"/>
                <a:gd name="T89" fmla="*/ 3708 h 3765"/>
                <a:gd name="T90" fmla="*/ 1547 w 1906"/>
                <a:gd name="T91" fmla="*/ 3271 h 3765"/>
                <a:gd name="T92" fmla="*/ 1524 w 1906"/>
                <a:gd name="T93" fmla="*/ 3013 h 3765"/>
                <a:gd name="T94" fmla="*/ 1457 w 1906"/>
                <a:gd name="T95" fmla="*/ 2688 h 3765"/>
                <a:gd name="T96" fmla="*/ 1524 w 1906"/>
                <a:gd name="T97" fmla="*/ 2565 h 3765"/>
                <a:gd name="T98" fmla="*/ 1536 w 1906"/>
                <a:gd name="T99" fmla="*/ 2431 h 3765"/>
                <a:gd name="T100" fmla="*/ 1479 w 1906"/>
                <a:gd name="T101" fmla="*/ 2263 h 3765"/>
                <a:gd name="T102" fmla="*/ 1468 w 1906"/>
                <a:gd name="T103" fmla="*/ 2185 h 3765"/>
                <a:gd name="T104" fmla="*/ 1524 w 1906"/>
                <a:gd name="T105" fmla="*/ 2140 h 3765"/>
                <a:gd name="T106" fmla="*/ 1524 w 1906"/>
                <a:gd name="T107" fmla="*/ 1894 h 3765"/>
                <a:gd name="T108" fmla="*/ 1536 w 1906"/>
                <a:gd name="T109" fmla="*/ 1770 h 3765"/>
                <a:gd name="T110" fmla="*/ 1513 w 1906"/>
                <a:gd name="T111" fmla="*/ 1669 h 3765"/>
                <a:gd name="T112" fmla="*/ 1558 w 1906"/>
                <a:gd name="T113" fmla="*/ 1591 h 3765"/>
                <a:gd name="T114" fmla="*/ 1692 w 1906"/>
                <a:gd name="T115" fmla="*/ 1591 h 3765"/>
                <a:gd name="T116" fmla="*/ 1681 w 1906"/>
                <a:gd name="T117" fmla="*/ 1815 h 3765"/>
                <a:gd name="T118" fmla="*/ 1861 w 1906"/>
                <a:gd name="T119" fmla="*/ 1356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06" h="3765">
                  <a:moveTo>
                    <a:pt x="1905" y="1210"/>
                  </a:moveTo>
                  <a:lnTo>
                    <a:pt x="1905" y="1210"/>
                  </a:lnTo>
                  <a:cubicBezTo>
                    <a:pt x="1905" y="1187"/>
                    <a:pt x="1894" y="1154"/>
                    <a:pt x="1894" y="1120"/>
                  </a:cubicBezTo>
                  <a:cubicBezTo>
                    <a:pt x="1872" y="1120"/>
                    <a:pt x="1838" y="1132"/>
                    <a:pt x="1816" y="1143"/>
                  </a:cubicBezTo>
                  <a:cubicBezTo>
                    <a:pt x="1782" y="1165"/>
                    <a:pt x="1771" y="1176"/>
                    <a:pt x="1748" y="1176"/>
                  </a:cubicBezTo>
                  <a:cubicBezTo>
                    <a:pt x="1715" y="1176"/>
                    <a:pt x="1704" y="1210"/>
                    <a:pt x="1670" y="1210"/>
                  </a:cubicBezTo>
                  <a:cubicBezTo>
                    <a:pt x="1636" y="1210"/>
                    <a:pt x="1592" y="1132"/>
                    <a:pt x="1558" y="1120"/>
                  </a:cubicBezTo>
                  <a:cubicBezTo>
                    <a:pt x="1536" y="1109"/>
                    <a:pt x="1289" y="1120"/>
                    <a:pt x="1222" y="1120"/>
                  </a:cubicBezTo>
                  <a:cubicBezTo>
                    <a:pt x="1154" y="1120"/>
                    <a:pt x="1166" y="1098"/>
                    <a:pt x="1143" y="1064"/>
                  </a:cubicBezTo>
                  <a:cubicBezTo>
                    <a:pt x="1121" y="1042"/>
                    <a:pt x="1099" y="1053"/>
                    <a:pt x="1065" y="1053"/>
                  </a:cubicBezTo>
                  <a:cubicBezTo>
                    <a:pt x="1020" y="1053"/>
                    <a:pt x="1043" y="997"/>
                    <a:pt x="1020" y="997"/>
                  </a:cubicBezTo>
                  <a:cubicBezTo>
                    <a:pt x="998" y="997"/>
                    <a:pt x="975" y="974"/>
                    <a:pt x="941" y="952"/>
                  </a:cubicBezTo>
                  <a:cubicBezTo>
                    <a:pt x="897" y="930"/>
                    <a:pt x="885" y="930"/>
                    <a:pt x="818" y="919"/>
                  </a:cubicBezTo>
                  <a:cubicBezTo>
                    <a:pt x="751" y="919"/>
                    <a:pt x="695" y="874"/>
                    <a:pt x="672" y="863"/>
                  </a:cubicBezTo>
                  <a:cubicBezTo>
                    <a:pt x="661" y="851"/>
                    <a:pt x="639" y="885"/>
                    <a:pt x="605" y="874"/>
                  </a:cubicBezTo>
                  <a:cubicBezTo>
                    <a:pt x="572" y="851"/>
                    <a:pt x="538" y="795"/>
                    <a:pt x="527" y="773"/>
                  </a:cubicBezTo>
                  <a:cubicBezTo>
                    <a:pt x="516" y="750"/>
                    <a:pt x="482" y="762"/>
                    <a:pt x="471" y="750"/>
                  </a:cubicBezTo>
                  <a:cubicBezTo>
                    <a:pt x="471" y="728"/>
                    <a:pt x="493" y="728"/>
                    <a:pt x="505" y="706"/>
                  </a:cubicBezTo>
                  <a:cubicBezTo>
                    <a:pt x="505" y="694"/>
                    <a:pt x="482" y="650"/>
                    <a:pt x="471" y="661"/>
                  </a:cubicBezTo>
                  <a:cubicBezTo>
                    <a:pt x="471" y="672"/>
                    <a:pt x="437" y="683"/>
                    <a:pt x="426" y="661"/>
                  </a:cubicBezTo>
                  <a:cubicBezTo>
                    <a:pt x="404" y="638"/>
                    <a:pt x="426" y="627"/>
                    <a:pt x="426" y="616"/>
                  </a:cubicBezTo>
                  <a:cubicBezTo>
                    <a:pt x="415" y="605"/>
                    <a:pt x="392" y="549"/>
                    <a:pt x="381" y="493"/>
                  </a:cubicBezTo>
                  <a:cubicBezTo>
                    <a:pt x="370" y="437"/>
                    <a:pt x="404" y="470"/>
                    <a:pt x="392" y="448"/>
                  </a:cubicBezTo>
                  <a:cubicBezTo>
                    <a:pt x="381" y="425"/>
                    <a:pt x="359" y="168"/>
                    <a:pt x="348" y="123"/>
                  </a:cubicBezTo>
                  <a:cubicBezTo>
                    <a:pt x="325" y="89"/>
                    <a:pt x="202" y="11"/>
                    <a:pt x="191" y="0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7" y="33"/>
                    <a:pt x="123" y="78"/>
                    <a:pt x="135" y="89"/>
                  </a:cubicBezTo>
                  <a:cubicBezTo>
                    <a:pt x="146" y="101"/>
                    <a:pt x="179" y="145"/>
                    <a:pt x="213" y="145"/>
                  </a:cubicBezTo>
                  <a:cubicBezTo>
                    <a:pt x="247" y="145"/>
                    <a:pt x="236" y="156"/>
                    <a:pt x="224" y="201"/>
                  </a:cubicBezTo>
                  <a:cubicBezTo>
                    <a:pt x="224" y="246"/>
                    <a:pt x="213" y="280"/>
                    <a:pt x="236" y="291"/>
                  </a:cubicBezTo>
                  <a:cubicBezTo>
                    <a:pt x="269" y="291"/>
                    <a:pt x="258" y="314"/>
                    <a:pt x="258" y="347"/>
                  </a:cubicBezTo>
                  <a:cubicBezTo>
                    <a:pt x="258" y="381"/>
                    <a:pt x="314" y="403"/>
                    <a:pt x="303" y="414"/>
                  </a:cubicBezTo>
                  <a:cubicBezTo>
                    <a:pt x="292" y="425"/>
                    <a:pt x="269" y="437"/>
                    <a:pt x="258" y="459"/>
                  </a:cubicBezTo>
                  <a:cubicBezTo>
                    <a:pt x="258" y="481"/>
                    <a:pt x="236" y="538"/>
                    <a:pt x="236" y="538"/>
                  </a:cubicBezTo>
                  <a:cubicBezTo>
                    <a:pt x="348" y="538"/>
                    <a:pt x="348" y="538"/>
                    <a:pt x="348" y="538"/>
                  </a:cubicBezTo>
                  <a:cubicBezTo>
                    <a:pt x="303" y="683"/>
                    <a:pt x="303" y="683"/>
                    <a:pt x="303" y="683"/>
                  </a:cubicBezTo>
                  <a:cubicBezTo>
                    <a:pt x="404" y="683"/>
                    <a:pt x="404" y="683"/>
                    <a:pt x="404" y="683"/>
                  </a:cubicBezTo>
                  <a:cubicBezTo>
                    <a:pt x="460" y="762"/>
                    <a:pt x="460" y="762"/>
                    <a:pt x="460" y="762"/>
                  </a:cubicBezTo>
                  <a:cubicBezTo>
                    <a:pt x="426" y="885"/>
                    <a:pt x="426" y="885"/>
                    <a:pt x="426" y="885"/>
                  </a:cubicBezTo>
                  <a:cubicBezTo>
                    <a:pt x="605" y="986"/>
                    <a:pt x="605" y="986"/>
                    <a:pt x="605" y="986"/>
                  </a:cubicBezTo>
                  <a:cubicBezTo>
                    <a:pt x="617" y="1098"/>
                    <a:pt x="617" y="1098"/>
                    <a:pt x="617" y="1098"/>
                  </a:cubicBezTo>
                  <a:cubicBezTo>
                    <a:pt x="617" y="1098"/>
                    <a:pt x="684" y="1143"/>
                    <a:pt x="672" y="1120"/>
                  </a:cubicBezTo>
                  <a:cubicBezTo>
                    <a:pt x="661" y="1098"/>
                    <a:pt x="695" y="1087"/>
                    <a:pt x="706" y="1098"/>
                  </a:cubicBezTo>
                  <a:cubicBezTo>
                    <a:pt x="729" y="1120"/>
                    <a:pt x="740" y="1143"/>
                    <a:pt x="774" y="1154"/>
                  </a:cubicBezTo>
                  <a:cubicBezTo>
                    <a:pt x="807" y="1165"/>
                    <a:pt x="818" y="1132"/>
                    <a:pt x="852" y="1132"/>
                  </a:cubicBezTo>
                  <a:cubicBezTo>
                    <a:pt x="885" y="1132"/>
                    <a:pt x="885" y="1109"/>
                    <a:pt x="930" y="1120"/>
                  </a:cubicBezTo>
                  <a:cubicBezTo>
                    <a:pt x="975" y="1132"/>
                    <a:pt x="998" y="1132"/>
                    <a:pt x="998" y="1132"/>
                  </a:cubicBezTo>
                  <a:cubicBezTo>
                    <a:pt x="1009" y="1401"/>
                    <a:pt x="1009" y="1401"/>
                    <a:pt x="1009" y="1401"/>
                  </a:cubicBezTo>
                  <a:cubicBezTo>
                    <a:pt x="1020" y="1479"/>
                    <a:pt x="1020" y="1479"/>
                    <a:pt x="1020" y="1479"/>
                  </a:cubicBezTo>
                  <a:cubicBezTo>
                    <a:pt x="1020" y="1479"/>
                    <a:pt x="1076" y="1490"/>
                    <a:pt x="1099" y="1490"/>
                  </a:cubicBezTo>
                  <a:cubicBezTo>
                    <a:pt x="1132" y="1490"/>
                    <a:pt x="1110" y="1512"/>
                    <a:pt x="1087" y="1546"/>
                  </a:cubicBezTo>
                  <a:cubicBezTo>
                    <a:pt x="1076" y="1580"/>
                    <a:pt x="1031" y="1569"/>
                    <a:pt x="1031" y="1569"/>
                  </a:cubicBezTo>
                  <a:cubicBezTo>
                    <a:pt x="1031" y="1569"/>
                    <a:pt x="830" y="1748"/>
                    <a:pt x="796" y="1781"/>
                  </a:cubicBezTo>
                  <a:cubicBezTo>
                    <a:pt x="774" y="1804"/>
                    <a:pt x="740" y="1815"/>
                    <a:pt x="729" y="1804"/>
                  </a:cubicBezTo>
                  <a:cubicBezTo>
                    <a:pt x="717" y="1781"/>
                    <a:pt x="706" y="1759"/>
                    <a:pt x="695" y="1793"/>
                  </a:cubicBezTo>
                  <a:cubicBezTo>
                    <a:pt x="695" y="1815"/>
                    <a:pt x="672" y="1804"/>
                    <a:pt x="672" y="1826"/>
                  </a:cubicBezTo>
                  <a:cubicBezTo>
                    <a:pt x="661" y="1849"/>
                    <a:pt x="650" y="1871"/>
                    <a:pt x="617" y="1882"/>
                  </a:cubicBezTo>
                  <a:cubicBezTo>
                    <a:pt x="594" y="1882"/>
                    <a:pt x="594" y="1905"/>
                    <a:pt x="628" y="1916"/>
                  </a:cubicBezTo>
                  <a:cubicBezTo>
                    <a:pt x="661" y="1927"/>
                    <a:pt x="650" y="1950"/>
                    <a:pt x="639" y="1972"/>
                  </a:cubicBezTo>
                  <a:cubicBezTo>
                    <a:pt x="628" y="1994"/>
                    <a:pt x="617" y="1972"/>
                    <a:pt x="605" y="1994"/>
                  </a:cubicBezTo>
                  <a:cubicBezTo>
                    <a:pt x="594" y="2017"/>
                    <a:pt x="572" y="2028"/>
                    <a:pt x="549" y="2017"/>
                  </a:cubicBezTo>
                  <a:cubicBezTo>
                    <a:pt x="527" y="1994"/>
                    <a:pt x="516" y="1983"/>
                    <a:pt x="516" y="2005"/>
                  </a:cubicBezTo>
                  <a:cubicBezTo>
                    <a:pt x="516" y="2039"/>
                    <a:pt x="493" y="2084"/>
                    <a:pt x="471" y="2073"/>
                  </a:cubicBezTo>
                  <a:cubicBezTo>
                    <a:pt x="448" y="2050"/>
                    <a:pt x="426" y="2084"/>
                    <a:pt x="415" y="2107"/>
                  </a:cubicBezTo>
                  <a:cubicBezTo>
                    <a:pt x="404" y="2129"/>
                    <a:pt x="336" y="2129"/>
                    <a:pt x="314" y="2118"/>
                  </a:cubicBezTo>
                  <a:cubicBezTo>
                    <a:pt x="280" y="2118"/>
                    <a:pt x="292" y="2163"/>
                    <a:pt x="292" y="2207"/>
                  </a:cubicBezTo>
                  <a:cubicBezTo>
                    <a:pt x="303" y="2252"/>
                    <a:pt x="336" y="2274"/>
                    <a:pt x="348" y="2297"/>
                  </a:cubicBezTo>
                  <a:cubicBezTo>
                    <a:pt x="359" y="2308"/>
                    <a:pt x="359" y="2409"/>
                    <a:pt x="370" y="2486"/>
                  </a:cubicBezTo>
                  <a:cubicBezTo>
                    <a:pt x="370" y="2498"/>
                    <a:pt x="370" y="2509"/>
                    <a:pt x="370" y="2520"/>
                  </a:cubicBezTo>
                  <a:lnTo>
                    <a:pt x="370" y="2520"/>
                  </a:lnTo>
                  <a:cubicBezTo>
                    <a:pt x="370" y="2531"/>
                    <a:pt x="370" y="2531"/>
                    <a:pt x="370" y="2531"/>
                  </a:cubicBezTo>
                  <a:lnTo>
                    <a:pt x="370" y="2531"/>
                  </a:lnTo>
                  <a:lnTo>
                    <a:pt x="370" y="2531"/>
                  </a:lnTo>
                  <a:cubicBezTo>
                    <a:pt x="370" y="2531"/>
                    <a:pt x="370" y="2531"/>
                    <a:pt x="370" y="2542"/>
                  </a:cubicBez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cubicBezTo>
                    <a:pt x="370" y="2576"/>
                    <a:pt x="415" y="2610"/>
                    <a:pt x="448" y="2632"/>
                  </a:cubicBezTo>
                  <a:cubicBezTo>
                    <a:pt x="482" y="2666"/>
                    <a:pt x="426" y="2688"/>
                    <a:pt x="359" y="2711"/>
                  </a:cubicBezTo>
                  <a:cubicBezTo>
                    <a:pt x="292" y="2722"/>
                    <a:pt x="213" y="2711"/>
                    <a:pt x="179" y="2722"/>
                  </a:cubicBezTo>
                  <a:cubicBezTo>
                    <a:pt x="157" y="2733"/>
                    <a:pt x="146" y="2879"/>
                    <a:pt x="146" y="2924"/>
                  </a:cubicBezTo>
                  <a:cubicBezTo>
                    <a:pt x="157" y="2968"/>
                    <a:pt x="146" y="2991"/>
                    <a:pt x="123" y="2980"/>
                  </a:cubicBezTo>
                  <a:cubicBezTo>
                    <a:pt x="101" y="2968"/>
                    <a:pt x="67" y="2968"/>
                    <a:pt x="56" y="2991"/>
                  </a:cubicBezTo>
                  <a:cubicBezTo>
                    <a:pt x="34" y="3013"/>
                    <a:pt x="34" y="3092"/>
                    <a:pt x="12" y="3114"/>
                  </a:cubicBezTo>
                  <a:lnTo>
                    <a:pt x="0" y="3125"/>
                  </a:lnTo>
                  <a:cubicBezTo>
                    <a:pt x="0" y="3137"/>
                    <a:pt x="0" y="3159"/>
                    <a:pt x="23" y="3159"/>
                  </a:cubicBezTo>
                  <a:cubicBezTo>
                    <a:pt x="45" y="3159"/>
                    <a:pt x="34" y="3181"/>
                    <a:pt x="45" y="3204"/>
                  </a:cubicBezTo>
                  <a:cubicBezTo>
                    <a:pt x="56" y="3226"/>
                    <a:pt x="79" y="3204"/>
                    <a:pt x="90" y="3226"/>
                  </a:cubicBezTo>
                  <a:cubicBezTo>
                    <a:pt x="101" y="3237"/>
                    <a:pt x="56" y="3260"/>
                    <a:pt x="34" y="3282"/>
                  </a:cubicBezTo>
                  <a:cubicBezTo>
                    <a:pt x="12" y="3304"/>
                    <a:pt x="23" y="3372"/>
                    <a:pt x="45" y="3372"/>
                  </a:cubicBezTo>
                  <a:cubicBezTo>
                    <a:pt x="67" y="3383"/>
                    <a:pt x="56" y="3417"/>
                    <a:pt x="67" y="3428"/>
                  </a:cubicBezTo>
                  <a:cubicBezTo>
                    <a:pt x="90" y="3450"/>
                    <a:pt x="135" y="3450"/>
                    <a:pt x="179" y="3439"/>
                  </a:cubicBezTo>
                  <a:cubicBezTo>
                    <a:pt x="224" y="3428"/>
                    <a:pt x="213" y="3473"/>
                    <a:pt x="202" y="3495"/>
                  </a:cubicBezTo>
                  <a:cubicBezTo>
                    <a:pt x="202" y="3529"/>
                    <a:pt x="224" y="3529"/>
                    <a:pt x="269" y="3529"/>
                  </a:cubicBezTo>
                  <a:cubicBezTo>
                    <a:pt x="303" y="3517"/>
                    <a:pt x="303" y="3529"/>
                    <a:pt x="325" y="3506"/>
                  </a:cubicBezTo>
                  <a:cubicBezTo>
                    <a:pt x="359" y="3484"/>
                    <a:pt x="392" y="3529"/>
                    <a:pt x="415" y="3529"/>
                  </a:cubicBezTo>
                  <a:cubicBezTo>
                    <a:pt x="448" y="3540"/>
                    <a:pt x="437" y="3506"/>
                    <a:pt x="437" y="3473"/>
                  </a:cubicBezTo>
                  <a:cubicBezTo>
                    <a:pt x="426" y="3439"/>
                    <a:pt x="448" y="3473"/>
                    <a:pt x="493" y="3506"/>
                  </a:cubicBezTo>
                  <a:cubicBezTo>
                    <a:pt x="527" y="3540"/>
                    <a:pt x="527" y="3551"/>
                    <a:pt x="549" y="3540"/>
                  </a:cubicBezTo>
                  <a:cubicBezTo>
                    <a:pt x="583" y="3540"/>
                    <a:pt x="605" y="3551"/>
                    <a:pt x="594" y="3573"/>
                  </a:cubicBezTo>
                  <a:cubicBezTo>
                    <a:pt x="594" y="3596"/>
                    <a:pt x="594" y="3618"/>
                    <a:pt x="617" y="3630"/>
                  </a:cubicBezTo>
                  <a:cubicBezTo>
                    <a:pt x="639" y="3630"/>
                    <a:pt x="617" y="3641"/>
                    <a:pt x="617" y="3663"/>
                  </a:cubicBezTo>
                  <a:cubicBezTo>
                    <a:pt x="605" y="3686"/>
                    <a:pt x="617" y="3697"/>
                    <a:pt x="628" y="3697"/>
                  </a:cubicBezTo>
                  <a:cubicBezTo>
                    <a:pt x="639" y="3697"/>
                    <a:pt x="684" y="3697"/>
                    <a:pt x="729" y="3675"/>
                  </a:cubicBezTo>
                  <a:cubicBezTo>
                    <a:pt x="774" y="3663"/>
                    <a:pt x="785" y="3675"/>
                    <a:pt x="796" y="3686"/>
                  </a:cubicBezTo>
                  <a:cubicBezTo>
                    <a:pt x="807" y="3708"/>
                    <a:pt x="818" y="3719"/>
                    <a:pt x="863" y="3719"/>
                  </a:cubicBezTo>
                  <a:cubicBezTo>
                    <a:pt x="908" y="3719"/>
                    <a:pt x="953" y="3719"/>
                    <a:pt x="964" y="3686"/>
                  </a:cubicBezTo>
                  <a:cubicBezTo>
                    <a:pt x="975" y="3663"/>
                    <a:pt x="998" y="3675"/>
                    <a:pt x="1031" y="3697"/>
                  </a:cubicBezTo>
                  <a:cubicBezTo>
                    <a:pt x="1043" y="3708"/>
                    <a:pt x="1054" y="3708"/>
                    <a:pt x="1054" y="3708"/>
                  </a:cubicBez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cubicBezTo>
                    <a:pt x="1065" y="3708"/>
                    <a:pt x="1065" y="3708"/>
                    <a:pt x="1065" y="3708"/>
                  </a:cubicBez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cubicBezTo>
                    <a:pt x="1076" y="3697"/>
                    <a:pt x="1087" y="3686"/>
                    <a:pt x="1099" y="3675"/>
                  </a:cubicBezTo>
                  <a:cubicBezTo>
                    <a:pt x="1110" y="3641"/>
                    <a:pt x="1132" y="3686"/>
                    <a:pt x="1166" y="3686"/>
                  </a:cubicBezTo>
                  <a:cubicBezTo>
                    <a:pt x="1210" y="3686"/>
                    <a:pt x="1222" y="3641"/>
                    <a:pt x="1255" y="3618"/>
                  </a:cubicBezTo>
                  <a:cubicBezTo>
                    <a:pt x="1300" y="3596"/>
                    <a:pt x="1323" y="3641"/>
                    <a:pt x="1356" y="3708"/>
                  </a:cubicBezTo>
                  <a:cubicBezTo>
                    <a:pt x="1390" y="3764"/>
                    <a:pt x="1479" y="3764"/>
                    <a:pt x="1479" y="3764"/>
                  </a:cubicBezTo>
                  <a:lnTo>
                    <a:pt x="1479" y="3764"/>
                  </a:lnTo>
                  <a:cubicBezTo>
                    <a:pt x="1491" y="3764"/>
                    <a:pt x="1502" y="3764"/>
                    <a:pt x="1513" y="3764"/>
                  </a:cubicBezTo>
                  <a:cubicBezTo>
                    <a:pt x="1558" y="3764"/>
                    <a:pt x="1547" y="3730"/>
                    <a:pt x="1524" y="3708"/>
                  </a:cubicBezTo>
                  <a:cubicBezTo>
                    <a:pt x="1502" y="3686"/>
                    <a:pt x="1491" y="3686"/>
                    <a:pt x="1491" y="3585"/>
                  </a:cubicBezTo>
                  <a:cubicBezTo>
                    <a:pt x="1491" y="3495"/>
                    <a:pt x="1491" y="3461"/>
                    <a:pt x="1502" y="3428"/>
                  </a:cubicBezTo>
                  <a:cubicBezTo>
                    <a:pt x="1513" y="3406"/>
                    <a:pt x="1536" y="3327"/>
                    <a:pt x="1547" y="3271"/>
                  </a:cubicBezTo>
                  <a:cubicBezTo>
                    <a:pt x="1547" y="3204"/>
                    <a:pt x="1558" y="3181"/>
                    <a:pt x="1547" y="3148"/>
                  </a:cubicBezTo>
                  <a:cubicBezTo>
                    <a:pt x="1547" y="3103"/>
                    <a:pt x="1547" y="3047"/>
                    <a:pt x="1536" y="3047"/>
                  </a:cubicBezTo>
                  <a:cubicBezTo>
                    <a:pt x="1524" y="3035"/>
                    <a:pt x="1502" y="3035"/>
                    <a:pt x="1524" y="3013"/>
                  </a:cubicBezTo>
                  <a:cubicBezTo>
                    <a:pt x="1536" y="2991"/>
                    <a:pt x="1547" y="2968"/>
                    <a:pt x="1536" y="2879"/>
                  </a:cubicBezTo>
                  <a:cubicBezTo>
                    <a:pt x="1536" y="2800"/>
                    <a:pt x="1536" y="2767"/>
                    <a:pt x="1513" y="2744"/>
                  </a:cubicBezTo>
                  <a:cubicBezTo>
                    <a:pt x="1479" y="2711"/>
                    <a:pt x="1457" y="2711"/>
                    <a:pt x="1457" y="2688"/>
                  </a:cubicBezTo>
                  <a:cubicBezTo>
                    <a:pt x="1457" y="2666"/>
                    <a:pt x="1457" y="2666"/>
                    <a:pt x="1491" y="2655"/>
                  </a:cubicBezTo>
                  <a:cubicBezTo>
                    <a:pt x="1536" y="2655"/>
                    <a:pt x="1547" y="2666"/>
                    <a:pt x="1547" y="2644"/>
                  </a:cubicBezTo>
                  <a:cubicBezTo>
                    <a:pt x="1547" y="2621"/>
                    <a:pt x="1536" y="2576"/>
                    <a:pt x="1524" y="2565"/>
                  </a:cubicBezTo>
                  <a:cubicBezTo>
                    <a:pt x="1502" y="2565"/>
                    <a:pt x="1491" y="2542"/>
                    <a:pt x="1491" y="2520"/>
                  </a:cubicBezTo>
                  <a:cubicBezTo>
                    <a:pt x="1491" y="2498"/>
                    <a:pt x="1513" y="2509"/>
                    <a:pt x="1513" y="2486"/>
                  </a:cubicBezTo>
                  <a:cubicBezTo>
                    <a:pt x="1513" y="2453"/>
                    <a:pt x="1513" y="2442"/>
                    <a:pt x="1536" y="2431"/>
                  </a:cubicBezTo>
                  <a:cubicBezTo>
                    <a:pt x="1558" y="2431"/>
                    <a:pt x="1547" y="2409"/>
                    <a:pt x="1536" y="2376"/>
                  </a:cubicBezTo>
                  <a:cubicBezTo>
                    <a:pt x="1524" y="2353"/>
                    <a:pt x="1513" y="2319"/>
                    <a:pt x="1513" y="2297"/>
                  </a:cubicBezTo>
                  <a:cubicBezTo>
                    <a:pt x="1502" y="2263"/>
                    <a:pt x="1502" y="2252"/>
                    <a:pt x="1479" y="2263"/>
                  </a:cubicBezTo>
                  <a:cubicBezTo>
                    <a:pt x="1457" y="2274"/>
                    <a:pt x="1435" y="2241"/>
                    <a:pt x="1423" y="2241"/>
                  </a:cubicBezTo>
                  <a:cubicBezTo>
                    <a:pt x="1412" y="2252"/>
                    <a:pt x="1423" y="2207"/>
                    <a:pt x="1435" y="2185"/>
                  </a:cubicBezTo>
                  <a:cubicBezTo>
                    <a:pt x="1446" y="2163"/>
                    <a:pt x="1457" y="2163"/>
                    <a:pt x="1468" y="2185"/>
                  </a:cubicBezTo>
                  <a:cubicBezTo>
                    <a:pt x="1479" y="2207"/>
                    <a:pt x="1524" y="2174"/>
                    <a:pt x="1547" y="2196"/>
                  </a:cubicBezTo>
                  <a:cubicBezTo>
                    <a:pt x="1558" y="2218"/>
                    <a:pt x="1569" y="2185"/>
                    <a:pt x="1558" y="2163"/>
                  </a:cubicBezTo>
                  <a:cubicBezTo>
                    <a:pt x="1558" y="2151"/>
                    <a:pt x="1547" y="2151"/>
                    <a:pt x="1524" y="2140"/>
                  </a:cubicBezTo>
                  <a:cubicBezTo>
                    <a:pt x="1513" y="2118"/>
                    <a:pt x="1513" y="2084"/>
                    <a:pt x="1547" y="2062"/>
                  </a:cubicBezTo>
                  <a:cubicBezTo>
                    <a:pt x="1569" y="2050"/>
                    <a:pt x="1547" y="1983"/>
                    <a:pt x="1547" y="1938"/>
                  </a:cubicBezTo>
                  <a:cubicBezTo>
                    <a:pt x="1547" y="1905"/>
                    <a:pt x="1536" y="1882"/>
                    <a:pt x="1524" y="1894"/>
                  </a:cubicBezTo>
                  <a:cubicBezTo>
                    <a:pt x="1502" y="1905"/>
                    <a:pt x="1491" y="1882"/>
                    <a:pt x="1491" y="1871"/>
                  </a:cubicBezTo>
                  <a:cubicBezTo>
                    <a:pt x="1491" y="1860"/>
                    <a:pt x="1524" y="1849"/>
                    <a:pt x="1547" y="1815"/>
                  </a:cubicBezTo>
                  <a:cubicBezTo>
                    <a:pt x="1569" y="1781"/>
                    <a:pt x="1569" y="1759"/>
                    <a:pt x="1536" y="1770"/>
                  </a:cubicBezTo>
                  <a:cubicBezTo>
                    <a:pt x="1502" y="1770"/>
                    <a:pt x="1468" y="1759"/>
                    <a:pt x="1513" y="1748"/>
                  </a:cubicBezTo>
                  <a:cubicBezTo>
                    <a:pt x="1558" y="1737"/>
                    <a:pt x="1558" y="1725"/>
                    <a:pt x="1547" y="1714"/>
                  </a:cubicBezTo>
                  <a:cubicBezTo>
                    <a:pt x="1536" y="1703"/>
                    <a:pt x="1536" y="1681"/>
                    <a:pt x="1513" y="1669"/>
                  </a:cubicBezTo>
                  <a:cubicBezTo>
                    <a:pt x="1491" y="1669"/>
                    <a:pt x="1491" y="1669"/>
                    <a:pt x="1479" y="1681"/>
                  </a:cubicBezTo>
                  <a:cubicBezTo>
                    <a:pt x="1468" y="1692"/>
                    <a:pt x="1468" y="1658"/>
                    <a:pt x="1502" y="1636"/>
                  </a:cubicBezTo>
                  <a:cubicBezTo>
                    <a:pt x="1547" y="1602"/>
                    <a:pt x="1524" y="1591"/>
                    <a:pt x="1558" y="1591"/>
                  </a:cubicBezTo>
                  <a:cubicBezTo>
                    <a:pt x="1592" y="1591"/>
                    <a:pt x="1580" y="1636"/>
                    <a:pt x="1603" y="1636"/>
                  </a:cubicBezTo>
                  <a:cubicBezTo>
                    <a:pt x="1636" y="1647"/>
                    <a:pt x="1670" y="1625"/>
                    <a:pt x="1670" y="1614"/>
                  </a:cubicBezTo>
                  <a:cubicBezTo>
                    <a:pt x="1670" y="1602"/>
                    <a:pt x="1681" y="1580"/>
                    <a:pt x="1692" y="1591"/>
                  </a:cubicBezTo>
                  <a:cubicBezTo>
                    <a:pt x="1715" y="1602"/>
                    <a:pt x="1692" y="1614"/>
                    <a:pt x="1692" y="1658"/>
                  </a:cubicBezTo>
                  <a:cubicBezTo>
                    <a:pt x="1681" y="1703"/>
                    <a:pt x="1681" y="1737"/>
                    <a:pt x="1670" y="1781"/>
                  </a:cubicBezTo>
                  <a:cubicBezTo>
                    <a:pt x="1648" y="1826"/>
                    <a:pt x="1659" y="1849"/>
                    <a:pt x="1681" y="1815"/>
                  </a:cubicBezTo>
                  <a:cubicBezTo>
                    <a:pt x="1704" y="1770"/>
                    <a:pt x="1748" y="1692"/>
                    <a:pt x="1760" y="1647"/>
                  </a:cubicBezTo>
                  <a:cubicBezTo>
                    <a:pt x="1782" y="1602"/>
                    <a:pt x="1793" y="1546"/>
                    <a:pt x="1793" y="1501"/>
                  </a:cubicBezTo>
                  <a:cubicBezTo>
                    <a:pt x="1782" y="1468"/>
                    <a:pt x="1838" y="1389"/>
                    <a:pt x="1861" y="1356"/>
                  </a:cubicBezTo>
                  <a:cubicBezTo>
                    <a:pt x="1894" y="1311"/>
                    <a:pt x="1905" y="1266"/>
                    <a:pt x="1905" y="121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6FCB6A4-76D3-6843-B34E-79FDC2B9A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788" y="3748088"/>
              <a:ext cx="1004887" cy="989012"/>
            </a:xfrm>
            <a:custGeom>
              <a:avLst/>
              <a:gdLst>
                <a:gd name="T0" fmla="*/ 2790 w 2791"/>
                <a:gd name="T1" fmla="*/ 661 h 2747"/>
                <a:gd name="T2" fmla="*/ 2499 w 2791"/>
                <a:gd name="T3" fmla="*/ 628 h 2747"/>
                <a:gd name="T4" fmla="*/ 2129 w 2791"/>
                <a:gd name="T5" fmla="*/ 740 h 2747"/>
                <a:gd name="T6" fmla="*/ 1961 w 2791"/>
                <a:gd name="T7" fmla="*/ 751 h 2747"/>
                <a:gd name="T8" fmla="*/ 2039 w 2791"/>
                <a:gd name="T9" fmla="*/ 975 h 2747"/>
                <a:gd name="T10" fmla="*/ 1883 w 2791"/>
                <a:gd name="T11" fmla="*/ 1065 h 2747"/>
                <a:gd name="T12" fmla="*/ 1759 w 2791"/>
                <a:gd name="T13" fmla="*/ 1177 h 2747"/>
                <a:gd name="T14" fmla="*/ 1535 w 2791"/>
                <a:gd name="T15" fmla="*/ 1166 h 2747"/>
                <a:gd name="T16" fmla="*/ 1378 w 2791"/>
                <a:gd name="T17" fmla="*/ 1087 h 2747"/>
                <a:gd name="T18" fmla="*/ 1423 w 2791"/>
                <a:gd name="T19" fmla="*/ 942 h 2747"/>
                <a:gd name="T20" fmla="*/ 1457 w 2791"/>
                <a:gd name="T21" fmla="*/ 796 h 2747"/>
                <a:gd name="T22" fmla="*/ 1591 w 2791"/>
                <a:gd name="T23" fmla="*/ 572 h 2747"/>
                <a:gd name="T24" fmla="*/ 1725 w 2791"/>
                <a:gd name="T25" fmla="*/ 370 h 2747"/>
                <a:gd name="T26" fmla="*/ 1580 w 2791"/>
                <a:gd name="T27" fmla="*/ 336 h 2747"/>
                <a:gd name="T28" fmla="*/ 1367 w 2791"/>
                <a:gd name="T29" fmla="*/ 426 h 2747"/>
                <a:gd name="T30" fmla="*/ 1412 w 2791"/>
                <a:gd name="T31" fmla="*/ 146 h 2747"/>
                <a:gd name="T32" fmla="*/ 1221 w 2791"/>
                <a:gd name="T33" fmla="*/ 280 h 2747"/>
                <a:gd name="T34" fmla="*/ 1300 w 2791"/>
                <a:gd name="T35" fmla="*/ 23 h 2747"/>
                <a:gd name="T36" fmla="*/ 1165 w 2791"/>
                <a:gd name="T37" fmla="*/ 157 h 2747"/>
                <a:gd name="T38" fmla="*/ 1042 w 2791"/>
                <a:gd name="T39" fmla="*/ 146 h 2747"/>
                <a:gd name="T40" fmla="*/ 952 w 2791"/>
                <a:gd name="T41" fmla="*/ 236 h 2747"/>
                <a:gd name="T42" fmla="*/ 885 w 2791"/>
                <a:gd name="T43" fmla="*/ 482 h 2747"/>
                <a:gd name="T44" fmla="*/ 1031 w 2791"/>
                <a:gd name="T45" fmla="*/ 661 h 2747"/>
                <a:gd name="T46" fmla="*/ 1188 w 2791"/>
                <a:gd name="T47" fmla="*/ 874 h 2747"/>
                <a:gd name="T48" fmla="*/ 1221 w 2791"/>
                <a:gd name="T49" fmla="*/ 1076 h 2747"/>
                <a:gd name="T50" fmla="*/ 997 w 2791"/>
                <a:gd name="T51" fmla="*/ 1110 h 2747"/>
                <a:gd name="T52" fmla="*/ 975 w 2791"/>
                <a:gd name="T53" fmla="*/ 1446 h 2747"/>
                <a:gd name="T54" fmla="*/ 807 w 2791"/>
                <a:gd name="T55" fmla="*/ 1356 h 2747"/>
                <a:gd name="T56" fmla="*/ 538 w 2791"/>
                <a:gd name="T57" fmla="*/ 1233 h 2747"/>
                <a:gd name="T58" fmla="*/ 291 w 2791"/>
                <a:gd name="T59" fmla="*/ 1390 h 2747"/>
                <a:gd name="T60" fmla="*/ 246 w 2791"/>
                <a:gd name="T61" fmla="*/ 1580 h 2747"/>
                <a:gd name="T62" fmla="*/ 33 w 2791"/>
                <a:gd name="T63" fmla="*/ 1827 h 2747"/>
                <a:gd name="T64" fmla="*/ 347 w 2791"/>
                <a:gd name="T65" fmla="*/ 2208 h 2747"/>
                <a:gd name="T66" fmla="*/ 874 w 2791"/>
                <a:gd name="T67" fmla="*/ 2421 h 2747"/>
                <a:gd name="T68" fmla="*/ 1188 w 2791"/>
                <a:gd name="T69" fmla="*/ 2331 h 2747"/>
                <a:gd name="T70" fmla="*/ 1356 w 2791"/>
                <a:gd name="T71" fmla="*/ 2298 h 2747"/>
                <a:gd name="T72" fmla="*/ 1479 w 2791"/>
                <a:gd name="T73" fmla="*/ 2421 h 2747"/>
                <a:gd name="T74" fmla="*/ 1468 w 2791"/>
                <a:gd name="T75" fmla="*/ 2645 h 2747"/>
                <a:gd name="T76" fmla="*/ 1591 w 2791"/>
                <a:gd name="T77" fmla="*/ 2656 h 2747"/>
                <a:gd name="T78" fmla="*/ 1737 w 2791"/>
                <a:gd name="T79" fmla="*/ 2678 h 2747"/>
                <a:gd name="T80" fmla="*/ 1871 w 2791"/>
                <a:gd name="T81" fmla="*/ 2544 h 2747"/>
                <a:gd name="T82" fmla="*/ 2039 w 2791"/>
                <a:gd name="T83" fmla="*/ 2488 h 2747"/>
                <a:gd name="T84" fmla="*/ 2017 w 2791"/>
                <a:gd name="T85" fmla="*/ 2287 h 2747"/>
                <a:gd name="T86" fmla="*/ 1916 w 2791"/>
                <a:gd name="T87" fmla="*/ 2129 h 2747"/>
                <a:gd name="T88" fmla="*/ 1950 w 2791"/>
                <a:gd name="T89" fmla="*/ 2006 h 2747"/>
                <a:gd name="T90" fmla="*/ 1759 w 2791"/>
                <a:gd name="T91" fmla="*/ 1984 h 2747"/>
                <a:gd name="T92" fmla="*/ 1938 w 2791"/>
                <a:gd name="T93" fmla="*/ 1838 h 2747"/>
                <a:gd name="T94" fmla="*/ 2129 w 2791"/>
                <a:gd name="T95" fmla="*/ 1704 h 2747"/>
                <a:gd name="T96" fmla="*/ 2353 w 2791"/>
                <a:gd name="T97" fmla="*/ 1704 h 2747"/>
                <a:gd name="T98" fmla="*/ 2488 w 2791"/>
                <a:gd name="T99" fmla="*/ 1513 h 2747"/>
                <a:gd name="T100" fmla="*/ 2443 w 2791"/>
                <a:gd name="T101" fmla="*/ 1345 h 2747"/>
                <a:gd name="T102" fmla="*/ 2701 w 2791"/>
                <a:gd name="T103" fmla="*/ 1009 h 2747"/>
                <a:gd name="T104" fmla="*/ 2768 w 2791"/>
                <a:gd name="T105" fmla="*/ 695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91" h="2747">
                  <a:moveTo>
                    <a:pt x="2768" y="695"/>
                  </a:moveTo>
                  <a:lnTo>
                    <a:pt x="2768" y="695"/>
                  </a:lnTo>
                  <a:cubicBezTo>
                    <a:pt x="2768" y="695"/>
                    <a:pt x="2779" y="684"/>
                    <a:pt x="2790" y="661"/>
                  </a:cubicBezTo>
                  <a:cubicBezTo>
                    <a:pt x="2757" y="639"/>
                    <a:pt x="2689" y="572"/>
                    <a:pt x="2656" y="538"/>
                  </a:cubicBezTo>
                  <a:cubicBezTo>
                    <a:pt x="2622" y="505"/>
                    <a:pt x="2566" y="516"/>
                    <a:pt x="2544" y="516"/>
                  </a:cubicBezTo>
                  <a:cubicBezTo>
                    <a:pt x="2544" y="549"/>
                    <a:pt x="2532" y="594"/>
                    <a:pt x="2499" y="628"/>
                  </a:cubicBezTo>
                  <a:cubicBezTo>
                    <a:pt x="2443" y="684"/>
                    <a:pt x="2320" y="718"/>
                    <a:pt x="2297" y="774"/>
                  </a:cubicBezTo>
                  <a:cubicBezTo>
                    <a:pt x="2286" y="818"/>
                    <a:pt x="2219" y="829"/>
                    <a:pt x="2196" y="796"/>
                  </a:cubicBezTo>
                  <a:cubicBezTo>
                    <a:pt x="2185" y="762"/>
                    <a:pt x="2140" y="762"/>
                    <a:pt x="2129" y="740"/>
                  </a:cubicBezTo>
                  <a:cubicBezTo>
                    <a:pt x="2118" y="718"/>
                    <a:pt x="2084" y="762"/>
                    <a:pt x="2062" y="718"/>
                  </a:cubicBezTo>
                  <a:cubicBezTo>
                    <a:pt x="2051" y="684"/>
                    <a:pt x="2006" y="684"/>
                    <a:pt x="1994" y="718"/>
                  </a:cubicBezTo>
                  <a:cubicBezTo>
                    <a:pt x="1994" y="729"/>
                    <a:pt x="1983" y="740"/>
                    <a:pt x="1961" y="751"/>
                  </a:cubicBezTo>
                  <a:cubicBezTo>
                    <a:pt x="1972" y="785"/>
                    <a:pt x="1961" y="807"/>
                    <a:pt x="1972" y="818"/>
                  </a:cubicBezTo>
                  <a:cubicBezTo>
                    <a:pt x="1994" y="841"/>
                    <a:pt x="2028" y="874"/>
                    <a:pt x="2028" y="874"/>
                  </a:cubicBezTo>
                  <a:cubicBezTo>
                    <a:pt x="2028" y="874"/>
                    <a:pt x="2039" y="942"/>
                    <a:pt x="2039" y="975"/>
                  </a:cubicBezTo>
                  <a:cubicBezTo>
                    <a:pt x="2039" y="1009"/>
                    <a:pt x="2017" y="1009"/>
                    <a:pt x="1994" y="1009"/>
                  </a:cubicBezTo>
                  <a:cubicBezTo>
                    <a:pt x="1972" y="998"/>
                    <a:pt x="1950" y="1009"/>
                    <a:pt x="1938" y="1031"/>
                  </a:cubicBezTo>
                  <a:cubicBezTo>
                    <a:pt x="1916" y="1054"/>
                    <a:pt x="1883" y="1031"/>
                    <a:pt x="1883" y="1065"/>
                  </a:cubicBezTo>
                  <a:cubicBezTo>
                    <a:pt x="1883" y="1087"/>
                    <a:pt x="1860" y="1098"/>
                    <a:pt x="1838" y="1076"/>
                  </a:cubicBezTo>
                  <a:cubicBezTo>
                    <a:pt x="1815" y="1054"/>
                    <a:pt x="1770" y="1076"/>
                    <a:pt x="1770" y="1076"/>
                  </a:cubicBezTo>
                  <a:cubicBezTo>
                    <a:pt x="1770" y="1076"/>
                    <a:pt x="1759" y="1132"/>
                    <a:pt x="1759" y="1177"/>
                  </a:cubicBezTo>
                  <a:cubicBezTo>
                    <a:pt x="1770" y="1211"/>
                    <a:pt x="1759" y="1199"/>
                    <a:pt x="1714" y="1211"/>
                  </a:cubicBezTo>
                  <a:cubicBezTo>
                    <a:pt x="1681" y="1211"/>
                    <a:pt x="1625" y="1222"/>
                    <a:pt x="1591" y="1244"/>
                  </a:cubicBezTo>
                  <a:cubicBezTo>
                    <a:pt x="1558" y="1256"/>
                    <a:pt x="1546" y="1222"/>
                    <a:pt x="1535" y="1166"/>
                  </a:cubicBezTo>
                  <a:cubicBezTo>
                    <a:pt x="1513" y="1121"/>
                    <a:pt x="1468" y="1121"/>
                    <a:pt x="1445" y="1143"/>
                  </a:cubicBezTo>
                  <a:cubicBezTo>
                    <a:pt x="1423" y="1166"/>
                    <a:pt x="1412" y="1154"/>
                    <a:pt x="1412" y="1121"/>
                  </a:cubicBezTo>
                  <a:cubicBezTo>
                    <a:pt x="1423" y="1087"/>
                    <a:pt x="1367" y="1098"/>
                    <a:pt x="1378" y="1087"/>
                  </a:cubicBezTo>
                  <a:cubicBezTo>
                    <a:pt x="1378" y="1065"/>
                    <a:pt x="1367" y="1031"/>
                    <a:pt x="1345" y="998"/>
                  </a:cubicBezTo>
                  <a:cubicBezTo>
                    <a:pt x="1322" y="975"/>
                    <a:pt x="1322" y="953"/>
                    <a:pt x="1345" y="953"/>
                  </a:cubicBezTo>
                  <a:cubicBezTo>
                    <a:pt x="1367" y="964"/>
                    <a:pt x="1412" y="964"/>
                    <a:pt x="1423" y="942"/>
                  </a:cubicBezTo>
                  <a:cubicBezTo>
                    <a:pt x="1445" y="930"/>
                    <a:pt x="1434" y="908"/>
                    <a:pt x="1389" y="908"/>
                  </a:cubicBezTo>
                  <a:cubicBezTo>
                    <a:pt x="1356" y="919"/>
                    <a:pt x="1356" y="874"/>
                    <a:pt x="1389" y="841"/>
                  </a:cubicBezTo>
                  <a:cubicBezTo>
                    <a:pt x="1423" y="807"/>
                    <a:pt x="1434" y="829"/>
                    <a:pt x="1457" y="796"/>
                  </a:cubicBezTo>
                  <a:cubicBezTo>
                    <a:pt x="1479" y="762"/>
                    <a:pt x="1479" y="718"/>
                    <a:pt x="1457" y="706"/>
                  </a:cubicBezTo>
                  <a:cubicBezTo>
                    <a:pt x="1434" y="684"/>
                    <a:pt x="1457" y="673"/>
                    <a:pt x="1490" y="661"/>
                  </a:cubicBezTo>
                  <a:cubicBezTo>
                    <a:pt x="1524" y="639"/>
                    <a:pt x="1558" y="616"/>
                    <a:pt x="1591" y="572"/>
                  </a:cubicBezTo>
                  <a:cubicBezTo>
                    <a:pt x="1625" y="538"/>
                    <a:pt x="1670" y="549"/>
                    <a:pt x="1714" y="527"/>
                  </a:cubicBezTo>
                  <a:cubicBezTo>
                    <a:pt x="1759" y="516"/>
                    <a:pt x="1748" y="493"/>
                    <a:pt x="1725" y="460"/>
                  </a:cubicBezTo>
                  <a:cubicBezTo>
                    <a:pt x="1692" y="437"/>
                    <a:pt x="1714" y="404"/>
                    <a:pt x="1725" y="370"/>
                  </a:cubicBezTo>
                  <a:cubicBezTo>
                    <a:pt x="1737" y="348"/>
                    <a:pt x="1725" y="303"/>
                    <a:pt x="1703" y="280"/>
                  </a:cubicBezTo>
                  <a:cubicBezTo>
                    <a:pt x="1681" y="247"/>
                    <a:pt x="1658" y="236"/>
                    <a:pt x="1625" y="236"/>
                  </a:cubicBezTo>
                  <a:cubicBezTo>
                    <a:pt x="1602" y="247"/>
                    <a:pt x="1569" y="314"/>
                    <a:pt x="1580" y="336"/>
                  </a:cubicBezTo>
                  <a:cubicBezTo>
                    <a:pt x="1591" y="359"/>
                    <a:pt x="1602" y="381"/>
                    <a:pt x="1558" y="392"/>
                  </a:cubicBezTo>
                  <a:cubicBezTo>
                    <a:pt x="1524" y="392"/>
                    <a:pt x="1535" y="449"/>
                    <a:pt x="1490" y="449"/>
                  </a:cubicBezTo>
                  <a:cubicBezTo>
                    <a:pt x="1445" y="449"/>
                    <a:pt x="1356" y="460"/>
                    <a:pt x="1367" y="426"/>
                  </a:cubicBezTo>
                  <a:cubicBezTo>
                    <a:pt x="1378" y="404"/>
                    <a:pt x="1412" y="314"/>
                    <a:pt x="1434" y="269"/>
                  </a:cubicBezTo>
                  <a:cubicBezTo>
                    <a:pt x="1457" y="225"/>
                    <a:pt x="1468" y="213"/>
                    <a:pt x="1445" y="202"/>
                  </a:cubicBezTo>
                  <a:cubicBezTo>
                    <a:pt x="1423" y="191"/>
                    <a:pt x="1423" y="168"/>
                    <a:pt x="1412" y="146"/>
                  </a:cubicBezTo>
                  <a:cubicBezTo>
                    <a:pt x="1389" y="135"/>
                    <a:pt x="1311" y="123"/>
                    <a:pt x="1300" y="146"/>
                  </a:cubicBezTo>
                  <a:cubicBezTo>
                    <a:pt x="1289" y="180"/>
                    <a:pt x="1266" y="247"/>
                    <a:pt x="1266" y="303"/>
                  </a:cubicBezTo>
                  <a:cubicBezTo>
                    <a:pt x="1255" y="348"/>
                    <a:pt x="1244" y="381"/>
                    <a:pt x="1221" y="280"/>
                  </a:cubicBezTo>
                  <a:cubicBezTo>
                    <a:pt x="1210" y="180"/>
                    <a:pt x="1221" y="123"/>
                    <a:pt x="1244" y="123"/>
                  </a:cubicBezTo>
                  <a:cubicBezTo>
                    <a:pt x="1266" y="123"/>
                    <a:pt x="1289" y="112"/>
                    <a:pt x="1300" y="101"/>
                  </a:cubicBezTo>
                  <a:cubicBezTo>
                    <a:pt x="1322" y="90"/>
                    <a:pt x="1311" y="34"/>
                    <a:pt x="1300" y="23"/>
                  </a:cubicBezTo>
                  <a:cubicBezTo>
                    <a:pt x="1300" y="11"/>
                    <a:pt x="1221" y="0"/>
                    <a:pt x="1165" y="11"/>
                  </a:cubicBezTo>
                  <a:cubicBezTo>
                    <a:pt x="1109" y="11"/>
                    <a:pt x="1143" y="56"/>
                    <a:pt x="1154" y="90"/>
                  </a:cubicBezTo>
                  <a:cubicBezTo>
                    <a:pt x="1176" y="112"/>
                    <a:pt x="1154" y="135"/>
                    <a:pt x="1165" y="157"/>
                  </a:cubicBezTo>
                  <a:cubicBezTo>
                    <a:pt x="1176" y="191"/>
                    <a:pt x="1154" y="213"/>
                    <a:pt x="1143" y="236"/>
                  </a:cubicBezTo>
                  <a:cubicBezTo>
                    <a:pt x="1132" y="258"/>
                    <a:pt x="1098" y="280"/>
                    <a:pt x="1098" y="258"/>
                  </a:cubicBezTo>
                  <a:cubicBezTo>
                    <a:pt x="1087" y="236"/>
                    <a:pt x="1065" y="146"/>
                    <a:pt x="1042" y="146"/>
                  </a:cubicBezTo>
                  <a:cubicBezTo>
                    <a:pt x="1020" y="146"/>
                    <a:pt x="1008" y="191"/>
                    <a:pt x="1008" y="213"/>
                  </a:cubicBezTo>
                  <a:cubicBezTo>
                    <a:pt x="997" y="236"/>
                    <a:pt x="975" y="236"/>
                    <a:pt x="952" y="236"/>
                  </a:cubicBezTo>
                  <a:lnTo>
                    <a:pt x="952" y="236"/>
                  </a:lnTo>
                  <a:cubicBezTo>
                    <a:pt x="952" y="247"/>
                    <a:pt x="952" y="258"/>
                    <a:pt x="952" y="258"/>
                  </a:cubicBezTo>
                  <a:cubicBezTo>
                    <a:pt x="952" y="258"/>
                    <a:pt x="930" y="336"/>
                    <a:pt x="919" y="370"/>
                  </a:cubicBezTo>
                  <a:cubicBezTo>
                    <a:pt x="907" y="415"/>
                    <a:pt x="885" y="437"/>
                    <a:pt x="885" y="482"/>
                  </a:cubicBezTo>
                  <a:cubicBezTo>
                    <a:pt x="885" y="538"/>
                    <a:pt x="907" y="527"/>
                    <a:pt x="963" y="516"/>
                  </a:cubicBezTo>
                  <a:cubicBezTo>
                    <a:pt x="1020" y="516"/>
                    <a:pt x="1053" y="538"/>
                    <a:pt x="1042" y="561"/>
                  </a:cubicBezTo>
                  <a:cubicBezTo>
                    <a:pt x="1020" y="594"/>
                    <a:pt x="1008" y="650"/>
                    <a:pt x="1031" y="661"/>
                  </a:cubicBezTo>
                  <a:cubicBezTo>
                    <a:pt x="1065" y="673"/>
                    <a:pt x="1087" y="650"/>
                    <a:pt x="1120" y="673"/>
                  </a:cubicBezTo>
                  <a:cubicBezTo>
                    <a:pt x="1154" y="706"/>
                    <a:pt x="1188" y="729"/>
                    <a:pt x="1188" y="774"/>
                  </a:cubicBezTo>
                  <a:cubicBezTo>
                    <a:pt x="1176" y="818"/>
                    <a:pt x="1176" y="863"/>
                    <a:pt x="1188" y="874"/>
                  </a:cubicBezTo>
                  <a:cubicBezTo>
                    <a:pt x="1210" y="874"/>
                    <a:pt x="1266" y="885"/>
                    <a:pt x="1266" y="908"/>
                  </a:cubicBezTo>
                  <a:cubicBezTo>
                    <a:pt x="1266" y="919"/>
                    <a:pt x="1244" y="953"/>
                    <a:pt x="1244" y="998"/>
                  </a:cubicBezTo>
                  <a:cubicBezTo>
                    <a:pt x="1244" y="1042"/>
                    <a:pt x="1232" y="1087"/>
                    <a:pt x="1221" y="1076"/>
                  </a:cubicBezTo>
                  <a:cubicBezTo>
                    <a:pt x="1199" y="1065"/>
                    <a:pt x="1165" y="1042"/>
                    <a:pt x="1143" y="1076"/>
                  </a:cubicBezTo>
                  <a:cubicBezTo>
                    <a:pt x="1132" y="1110"/>
                    <a:pt x="1120" y="1121"/>
                    <a:pt x="1076" y="1110"/>
                  </a:cubicBezTo>
                  <a:cubicBezTo>
                    <a:pt x="1031" y="1098"/>
                    <a:pt x="997" y="1087"/>
                    <a:pt x="997" y="1110"/>
                  </a:cubicBezTo>
                  <a:cubicBezTo>
                    <a:pt x="986" y="1132"/>
                    <a:pt x="997" y="1256"/>
                    <a:pt x="986" y="1278"/>
                  </a:cubicBezTo>
                  <a:cubicBezTo>
                    <a:pt x="963" y="1300"/>
                    <a:pt x="930" y="1345"/>
                    <a:pt x="930" y="1345"/>
                  </a:cubicBezTo>
                  <a:cubicBezTo>
                    <a:pt x="930" y="1345"/>
                    <a:pt x="975" y="1412"/>
                    <a:pt x="975" y="1446"/>
                  </a:cubicBezTo>
                  <a:cubicBezTo>
                    <a:pt x="975" y="1491"/>
                    <a:pt x="963" y="1480"/>
                    <a:pt x="941" y="1468"/>
                  </a:cubicBezTo>
                  <a:cubicBezTo>
                    <a:pt x="907" y="1457"/>
                    <a:pt x="907" y="1457"/>
                    <a:pt x="885" y="1412"/>
                  </a:cubicBezTo>
                  <a:cubicBezTo>
                    <a:pt x="863" y="1379"/>
                    <a:pt x="840" y="1367"/>
                    <a:pt x="807" y="1356"/>
                  </a:cubicBezTo>
                  <a:cubicBezTo>
                    <a:pt x="762" y="1334"/>
                    <a:pt x="762" y="1289"/>
                    <a:pt x="728" y="1278"/>
                  </a:cubicBezTo>
                  <a:cubicBezTo>
                    <a:pt x="694" y="1278"/>
                    <a:pt x="683" y="1278"/>
                    <a:pt x="672" y="1256"/>
                  </a:cubicBezTo>
                  <a:cubicBezTo>
                    <a:pt x="650" y="1222"/>
                    <a:pt x="560" y="1222"/>
                    <a:pt x="538" y="1233"/>
                  </a:cubicBezTo>
                  <a:cubicBezTo>
                    <a:pt x="527" y="1256"/>
                    <a:pt x="504" y="1289"/>
                    <a:pt x="482" y="1278"/>
                  </a:cubicBezTo>
                  <a:cubicBezTo>
                    <a:pt x="459" y="1278"/>
                    <a:pt x="381" y="1311"/>
                    <a:pt x="370" y="1334"/>
                  </a:cubicBezTo>
                  <a:cubicBezTo>
                    <a:pt x="358" y="1356"/>
                    <a:pt x="302" y="1356"/>
                    <a:pt x="291" y="1390"/>
                  </a:cubicBezTo>
                  <a:cubicBezTo>
                    <a:pt x="291" y="1412"/>
                    <a:pt x="280" y="1423"/>
                    <a:pt x="280" y="1446"/>
                  </a:cubicBezTo>
                  <a:cubicBezTo>
                    <a:pt x="280" y="1446"/>
                    <a:pt x="280" y="1457"/>
                    <a:pt x="280" y="1480"/>
                  </a:cubicBezTo>
                  <a:cubicBezTo>
                    <a:pt x="291" y="1547"/>
                    <a:pt x="280" y="1569"/>
                    <a:pt x="246" y="1580"/>
                  </a:cubicBezTo>
                  <a:cubicBezTo>
                    <a:pt x="224" y="1592"/>
                    <a:pt x="112" y="1592"/>
                    <a:pt x="89" y="1592"/>
                  </a:cubicBezTo>
                  <a:cubicBezTo>
                    <a:pt x="56" y="1603"/>
                    <a:pt x="11" y="1625"/>
                    <a:pt x="11" y="1659"/>
                  </a:cubicBezTo>
                  <a:cubicBezTo>
                    <a:pt x="0" y="1692"/>
                    <a:pt x="22" y="1782"/>
                    <a:pt x="33" y="1827"/>
                  </a:cubicBezTo>
                  <a:cubicBezTo>
                    <a:pt x="56" y="1860"/>
                    <a:pt x="101" y="1950"/>
                    <a:pt x="112" y="1995"/>
                  </a:cubicBezTo>
                  <a:cubicBezTo>
                    <a:pt x="134" y="2040"/>
                    <a:pt x="123" y="2051"/>
                    <a:pt x="157" y="2062"/>
                  </a:cubicBezTo>
                  <a:cubicBezTo>
                    <a:pt x="179" y="2073"/>
                    <a:pt x="314" y="2152"/>
                    <a:pt x="347" y="2208"/>
                  </a:cubicBezTo>
                  <a:cubicBezTo>
                    <a:pt x="392" y="2275"/>
                    <a:pt x="403" y="2354"/>
                    <a:pt x="459" y="2387"/>
                  </a:cubicBezTo>
                  <a:cubicBezTo>
                    <a:pt x="504" y="2410"/>
                    <a:pt x="638" y="2477"/>
                    <a:pt x="717" y="2522"/>
                  </a:cubicBezTo>
                  <a:cubicBezTo>
                    <a:pt x="751" y="2488"/>
                    <a:pt x="829" y="2421"/>
                    <a:pt x="874" y="2421"/>
                  </a:cubicBezTo>
                  <a:cubicBezTo>
                    <a:pt x="919" y="2432"/>
                    <a:pt x="1042" y="2410"/>
                    <a:pt x="1053" y="2376"/>
                  </a:cubicBezTo>
                  <a:cubicBezTo>
                    <a:pt x="1065" y="2354"/>
                    <a:pt x="1076" y="2287"/>
                    <a:pt x="1109" y="2309"/>
                  </a:cubicBezTo>
                  <a:cubicBezTo>
                    <a:pt x="1154" y="2320"/>
                    <a:pt x="1165" y="2309"/>
                    <a:pt x="1188" y="2331"/>
                  </a:cubicBezTo>
                  <a:cubicBezTo>
                    <a:pt x="1199" y="2354"/>
                    <a:pt x="1232" y="2320"/>
                    <a:pt x="1244" y="2354"/>
                  </a:cubicBezTo>
                  <a:cubicBezTo>
                    <a:pt x="1255" y="2376"/>
                    <a:pt x="1277" y="2376"/>
                    <a:pt x="1289" y="2342"/>
                  </a:cubicBezTo>
                  <a:cubicBezTo>
                    <a:pt x="1300" y="2309"/>
                    <a:pt x="1322" y="2320"/>
                    <a:pt x="1356" y="2298"/>
                  </a:cubicBezTo>
                  <a:cubicBezTo>
                    <a:pt x="1378" y="2287"/>
                    <a:pt x="1401" y="2287"/>
                    <a:pt x="1412" y="2309"/>
                  </a:cubicBezTo>
                  <a:cubicBezTo>
                    <a:pt x="1412" y="2342"/>
                    <a:pt x="1434" y="2387"/>
                    <a:pt x="1457" y="2387"/>
                  </a:cubicBezTo>
                  <a:cubicBezTo>
                    <a:pt x="1479" y="2387"/>
                    <a:pt x="1501" y="2410"/>
                    <a:pt x="1479" y="2421"/>
                  </a:cubicBezTo>
                  <a:cubicBezTo>
                    <a:pt x="1457" y="2443"/>
                    <a:pt x="1468" y="2499"/>
                    <a:pt x="1479" y="2511"/>
                  </a:cubicBezTo>
                  <a:cubicBezTo>
                    <a:pt x="1490" y="2522"/>
                    <a:pt x="1468" y="2533"/>
                    <a:pt x="1445" y="2544"/>
                  </a:cubicBezTo>
                  <a:cubicBezTo>
                    <a:pt x="1423" y="2544"/>
                    <a:pt x="1457" y="2623"/>
                    <a:pt x="1468" y="2645"/>
                  </a:cubicBezTo>
                  <a:cubicBezTo>
                    <a:pt x="1479" y="2656"/>
                    <a:pt x="1490" y="2678"/>
                    <a:pt x="1501" y="2690"/>
                  </a:cubicBezTo>
                  <a:lnTo>
                    <a:pt x="1513" y="2690"/>
                  </a:lnTo>
                  <a:cubicBezTo>
                    <a:pt x="1535" y="2690"/>
                    <a:pt x="1580" y="2678"/>
                    <a:pt x="1591" y="2656"/>
                  </a:cubicBezTo>
                  <a:cubicBezTo>
                    <a:pt x="1602" y="2634"/>
                    <a:pt x="1636" y="2656"/>
                    <a:pt x="1658" y="2656"/>
                  </a:cubicBezTo>
                  <a:cubicBezTo>
                    <a:pt x="1681" y="2645"/>
                    <a:pt x="1692" y="2701"/>
                    <a:pt x="1692" y="2723"/>
                  </a:cubicBezTo>
                  <a:cubicBezTo>
                    <a:pt x="1692" y="2746"/>
                    <a:pt x="1737" y="2701"/>
                    <a:pt x="1737" y="2678"/>
                  </a:cubicBezTo>
                  <a:cubicBezTo>
                    <a:pt x="1737" y="2645"/>
                    <a:pt x="1748" y="2634"/>
                    <a:pt x="1770" y="2634"/>
                  </a:cubicBezTo>
                  <a:cubicBezTo>
                    <a:pt x="1804" y="2623"/>
                    <a:pt x="1815" y="2589"/>
                    <a:pt x="1815" y="2567"/>
                  </a:cubicBezTo>
                  <a:cubicBezTo>
                    <a:pt x="1815" y="2544"/>
                    <a:pt x="1849" y="2533"/>
                    <a:pt x="1871" y="2544"/>
                  </a:cubicBezTo>
                  <a:cubicBezTo>
                    <a:pt x="1905" y="2544"/>
                    <a:pt x="1916" y="2533"/>
                    <a:pt x="1927" y="2511"/>
                  </a:cubicBezTo>
                  <a:cubicBezTo>
                    <a:pt x="1950" y="2488"/>
                    <a:pt x="1961" y="2499"/>
                    <a:pt x="1983" y="2522"/>
                  </a:cubicBezTo>
                  <a:cubicBezTo>
                    <a:pt x="1994" y="2544"/>
                    <a:pt x="2028" y="2522"/>
                    <a:pt x="2039" y="2488"/>
                  </a:cubicBezTo>
                  <a:cubicBezTo>
                    <a:pt x="2051" y="2454"/>
                    <a:pt x="2084" y="2410"/>
                    <a:pt x="2096" y="2365"/>
                  </a:cubicBezTo>
                  <a:cubicBezTo>
                    <a:pt x="2107" y="2320"/>
                    <a:pt x="2107" y="2287"/>
                    <a:pt x="2084" y="2275"/>
                  </a:cubicBezTo>
                  <a:cubicBezTo>
                    <a:pt x="2062" y="2264"/>
                    <a:pt x="2028" y="2264"/>
                    <a:pt x="2017" y="2287"/>
                  </a:cubicBezTo>
                  <a:cubicBezTo>
                    <a:pt x="1994" y="2309"/>
                    <a:pt x="1983" y="2309"/>
                    <a:pt x="1972" y="2275"/>
                  </a:cubicBezTo>
                  <a:cubicBezTo>
                    <a:pt x="1961" y="2242"/>
                    <a:pt x="1950" y="2208"/>
                    <a:pt x="1927" y="2208"/>
                  </a:cubicBezTo>
                  <a:cubicBezTo>
                    <a:pt x="1905" y="2208"/>
                    <a:pt x="1916" y="2174"/>
                    <a:pt x="1916" y="2129"/>
                  </a:cubicBezTo>
                  <a:cubicBezTo>
                    <a:pt x="1927" y="2085"/>
                    <a:pt x="1927" y="2073"/>
                    <a:pt x="1950" y="2073"/>
                  </a:cubicBezTo>
                  <a:cubicBezTo>
                    <a:pt x="1972" y="2073"/>
                    <a:pt x="1994" y="2073"/>
                    <a:pt x="1994" y="2051"/>
                  </a:cubicBezTo>
                  <a:cubicBezTo>
                    <a:pt x="1994" y="2029"/>
                    <a:pt x="1983" y="1995"/>
                    <a:pt x="1950" y="2006"/>
                  </a:cubicBezTo>
                  <a:cubicBezTo>
                    <a:pt x="1927" y="2006"/>
                    <a:pt x="1905" y="2006"/>
                    <a:pt x="1883" y="1984"/>
                  </a:cubicBezTo>
                  <a:cubicBezTo>
                    <a:pt x="1860" y="1961"/>
                    <a:pt x="1838" y="1961"/>
                    <a:pt x="1815" y="1984"/>
                  </a:cubicBezTo>
                  <a:cubicBezTo>
                    <a:pt x="1782" y="2006"/>
                    <a:pt x="1782" y="2006"/>
                    <a:pt x="1759" y="1984"/>
                  </a:cubicBezTo>
                  <a:cubicBezTo>
                    <a:pt x="1725" y="1961"/>
                    <a:pt x="1770" y="1928"/>
                    <a:pt x="1782" y="1883"/>
                  </a:cubicBezTo>
                  <a:cubicBezTo>
                    <a:pt x="1793" y="1827"/>
                    <a:pt x="1815" y="1816"/>
                    <a:pt x="1838" y="1805"/>
                  </a:cubicBezTo>
                  <a:cubicBezTo>
                    <a:pt x="1871" y="1793"/>
                    <a:pt x="1905" y="1805"/>
                    <a:pt x="1938" y="1838"/>
                  </a:cubicBezTo>
                  <a:cubicBezTo>
                    <a:pt x="1972" y="1860"/>
                    <a:pt x="2006" y="1827"/>
                    <a:pt x="2028" y="1793"/>
                  </a:cubicBezTo>
                  <a:cubicBezTo>
                    <a:pt x="2051" y="1760"/>
                    <a:pt x="2084" y="1793"/>
                    <a:pt x="2084" y="1771"/>
                  </a:cubicBezTo>
                  <a:cubicBezTo>
                    <a:pt x="2096" y="1737"/>
                    <a:pt x="2118" y="1704"/>
                    <a:pt x="2129" y="1704"/>
                  </a:cubicBezTo>
                  <a:cubicBezTo>
                    <a:pt x="2140" y="1704"/>
                    <a:pt x="2163" y="1726"/>
                    <a:pt x="2196" y="1715"/>
                  </a:cubicBezTo>
                  <a:cubicBezTo>
                    <a:pt x="2219" y="1715"/>
                    <a:pt x="2252" y="1704"/>
                    <a:pt x="2286" y="1704"/>
                  </a:cubicBezTo>
                  <a:cubicBezTo>
                    <a:pt x="2320" y="1704"/>
                    <a:pt x="2320" y="1737"/>
                    <a:pt x="2353" y="1704"/>
                  </a:cubicBezTo>
                  <a:cubicBezTo>
                    <a:pt x="2376" y="1670"/>
                    <a:pt x="2409" y="1692"/>
                    <a:pt x="2409" y="1681"/>
                  </a:cubicBezTo>
                  <a:cubicBezTo>
                    <a:pt x="2409" y="1670"/>
                    <a:pt x="2420" y="1614"/>
                    <a:pt x="2443" y="1580"/>
                  </a:cubicBezTo>
                  <a:cubicBezTo>
                    <a:pt x="2465" y="1547"/>
                    <a:pt x="2488" y="1524"/>
                    <a:pt x="2488" y="1513"/>
                  </a:cubicBezTo>
                  <a:cubicBezTo>
                    <a:pt x="2488" y="1491"/>
                    <a:pt x="2465" y="1446"/>
                    <a:pt x="2443" y="1446"/>
                  </a:cubicBezTo>
                  <a:cubicBezTo>
                    <a:pt x="2432" y="1446"/>
                    <a:pt x="2409" y="1423"/>
                    <a:pt x="2420" y="1401"/>
                  </a:cubicBezTo>
                  <a:cubicBezTo>
                    <a:pt x="2443" y="1390"/>
                    <a:pt x="2420" y="1401"/>
                    <a:pt x="2443" y="1345"/>
                  </a:cubicBezTo>
                  <a:cubicBezTo>
                    <a:pt x="2465" y="1300"/>
                    <a:pt x="2499" y="1256"/>
                    <a:pt x="2532" y="1233"/>
                  </a:cubicBezTo>
                  <a:cubicBezTo>
                    <a:pt x="2577" y="1211"/>
                    <a:pt x="2600" y="1154"/>
                    <a:pt x="2622" y="1098"/>
                  </a:cubicBezTo>
                  <a:cubicBezTo>
                    <a:pt x="2656" y="1054"/>
                    <a:pt x="2689" y="1042"/>
                    <a:pt x="2701" y="1009"/>
                  </a:cubicBezTo>
                  <a:cubicBezTo>
                    <a:pt x="2723" y="986"/>
                    <a:pt x="2745" y="942"/>
                    <a:pt x="2723" y="919"/>
                  </a:cubicBezTo>
                  <a:cubicBezTo>
                    <a:pt x="2701" y="897"/>
                    <a:pt x="2712" y="829"/>
                    <a:pt x="2723" y="796"/>
                  </a:cubicBezTo>
                  <a:cubicBezTo>
                    <a:pt x="2745" y="751"/>
                    <a:pt x="2768" y="706"/>
                    <a:pt x="2768" y="695"/>
                  </a:cubicBezTo>
                </a:path>
              </a:pathLst>
            </a:custGeom>
            <a:solidFill>
              <a:schemeClr val="accent2"/>
            </a:solidFill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DEE261B-A749-EE4D-88BC-7743AEAC4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3297238"/>
              <a:ext cx="939800" cy="850900"/>
            </a:xfrm>
            <a:custGeom>
              <a:avLst/>
              <a:gdLst>
                <a:gd name="T0" fmla="*/ 2476 w 2611"/>
                <a:gd name="T1" fmla="*/ 1512 h 2365"/>
                <a:gd name="T2" fmla="*/ 2476 w 2611"/>
                <a:gd name="T3" fmla="*/ 1512 h 2365"/>
                <a:gd name="T4" fmla="*/ 2465 w 2611"/>
                <a:gd name="T5" fmla="*/ 1512 h 2365"/>
                <a:gd name="T6" fmla="*/ 2465 w 2611"/>
                <a:gd name="T7" fmla="*/ 1512 h 2365"/>
                <a:gd name="T8" fmla="*/ 2465 w 2611"/>
                <a:gd name="T9" fmla="*/ 1512 h 2365"/>
                <a:gd name="T10" fmla="*/ 2454 w 2611"/>
                <a:gd name="T11" fmla="*/ 1512 h 2365"/>
                <a:gd name="T12" fmla="*/ 2442 w 2611"/>
                <a:gd name="T13" fmla="*/ 1501 h 2365"/>
                <a:gd name="T14" fmla="*/ 2274 w 2611"/>
                <a:gd name="T15" fmla="*/ 1523 h 2365"/>
                <a:gd name="T16" fmla="*/ 2140 w 2611"/>
                <a:gd name="T17" fmla="*/ 1479 h 2365"/>
                <a:gd name="T18" fmla="*/ 2028 w 2611"/>
                <a:gd name="T19" fmla="*/ 1467 h 2365"/>
                <a:gd name="T20" fmla="*/ 2005 w 2611"/>
                <a:gd name="T21" fmla="*/ 1377 h 2365"/>
                <a:gd name="T22" fmla="*/ 1904 w 2611"/>
                <a:gd name="T23" fmla="*/ 1310 h 2365"/>
                <a:gd name="T24" fmla="*/ 1826 w 2611"/>
                <a:gd name="T25" fmla="*/ 1333 h 2365"/>
                <a:gd name="T26" fmla="*/ 1680 w 2611"/>
                <a:gd name="T27" fmla="*/ 1333 h 2365"/>
                <a:gd name="T28" fmla="*/ 1590 w 2611"/>
                <a:gd name="T29" fmla="*/ 1243 h 2365"/>
                <a:gd name="T30" fmla="*/ 1456 w 2611"/>
                <a:gd name="T31" fmla="*/ 1176 h 2365"/>
                <a:gd name="T32" fmla="*/ 1501 w 2611"/>
                <a:gd name="T33" fmla="*/ 1030 h 2365"/>
                <a:gd name="T34" fmla="*/ 1434 w 2611"/>
                <a:gd name="T35" fmla="*/ 963 h 2365"/>
                <a:gd name="T36" fmla="*/ 1366 w 2611"/>
                <a:gd name="T37" fmla="*/ 896 h 2365"/>
                <a:gd name="T38" fmla="*/ 1288 w 2611"/>
                <a:gd name="T39" fmla="*/ 985 h 2365"/>
                <a:gd name="T40" fmla="*/ 1187 w 2611"/>
                <a:gd name="T41" fmla="*/ 941 h 2365"/>
                <a:gd name="T42" fmla="*/ 1176 w 2611"/>
                <a:gd name="T43" fmla="*/ 817 h 2365"/>
                <a:gd name="T44" fmla="*/ 1221 w 2611"/>
                <a:gd name="T45" fmla="*/ 627 h 2365"/>
                <a:gd name="T46" fmla="*/ 1210 w 2611"/>
                <a:gd name="T47" fmla="*/ 548 h 2365"/>
                <a:gd name="T48" fmla="*/ 1165 w 2611"/>
                <a:gd name="T49" fmla="*/ 290 h 2365"/>
                <a:gd name="T50" fmla="*/ 1131 w 2611"/>
                <a:gd name="T51" fmla="*/ 146 h 2365"/>
                <a:gd name="T52" fmla="*/ 996 w 2611"/>
                <a:gd name="T53" fmla="*/ 0 h 2365"/>
                <a:gd name="T54" fmla="*/ 828 w 2611"/>
                <a:gd name="T55" fmla="*/ 302 h 2365"/>
                <a:gd name="T56" fmla="*/ 740 w 2611"/>
                <a:gd name="T57" fmla="*/ 403 h 2365"/>
                <a:gd name="T58" fmla="*/ 392 w 2611"/>
                <a:gd name="T59" fmla="*/ 739 h 2365"/>
                <a:gd name="T60" fmla="*/ 314 w 2611"/>
                <a:gd name="T61" fmla="*/ 716 h 2365"/>
                <a:gd name="T62" fmla="*/ 224 w 2611"/>
                <a:gd name="T63" fmla="*/ 828 h 2365"/>
                <a:gd name="T64" fmla="*/ 34 w 2611"/>
                <a:gd name="T65" fmla="*/ 806 h 2365"/>
                <a:gd name="T66" fmla="*/ 56 w 2611"/>
                <a:gd name="T67" fmla="*/ 1187 h 2365"/>
                <a:gd name="T68" fmla="*/ 213 w 2611"/>
                <a:gd name="T69" fmla="*/ 1344 h 2365"/>
                <a:gd name="T70" fmla="*/ 482 w 2611"/>
                <a:gd name="T71" fmla="*/ 1422 h 2365"/>
                <a:gd name="T72" fmla="*/ 617 w 2611"/>
                <a:gd name="T73" fmla="*/ 1299 h 2365"/>
                <a:gd name="T74" fmla="*/ 684 w 2611"/>
                <a:gd name="T75" fmla="*/ 1467 h 2365"/>
                <a:gd name="T76" fmla="*/ 650 w 2611"/>
                <a:gd name="T77" fmla="*/ 1736 h 2365"/>
                <a:gd name="T78" fmla="*/ 538 w 2611"/>
                <a:gd name="T79" fmla="*/ 1927 h 2365"/>
                <a:gd name="T80" fmla="*/ 851 w 2611"/>
                <a:gd name="T81" fmla="*/ 1938 h 2365"/>
                <a:gd name="T82" fmla="*/ 1176 w 2611"/>
                <a:gd name="T83" fmla="*/ 2106 h 2365"/>
                <a:gd name="T84" fmla="*/ 1434 w 2611"/>
                <a:gd name="T85" fmla="*/ 2072 h 2365"/>
                <a:gd name="T86" fmla="*/ 1680 w 2611"/>
                <a:gd name="T87" fmla="*/ 2117 h 2365"/>
                <a:gd name="T88" fmla="*/ 1859 w 2611"/>
                <a:gd name="T89" fmla="*/ 2173 h 2365"/>
                <a:gd name="T90" fmla="*/ 1983 w 2611"/>
                <a:gd name="T91" fmla="*/ 2072 h 2365"/>
                <a:gd name="T92" fmla="*/ 2095 w 2611"/>
                <a:gd name="T93" fmla="*/ 2016 h 2365"/>
                <a:gd name="T94" fmla="*/ 2117 w 2611"/>
                <a:gd name="T95" fmla="*/ 2229 h 2365"/>
                <a:gd name="T96" fmla="*/ 2241 w 2611"/>
                <a:gd name="T97" fmla="*/ 2285 h 2365"/>
                <a:gd name="T98" fmla="*/ 2409 w 2611"/>
                <a:gd name="T99" fmla="*/ 2341 h 2365"/>
                <a:gd name="T100" fmla="*/ 2409 w 2611"/>
                <a:gd name="T101" fmla="*/ 2229 h 2365"/>
                <a:gd name="T102" fmla="*/ 2498 w 2611"/>
                <a:gd name="T103" fmla="*/ 2106 h 2365"/>
                <a:gd name="T104" fmla="*/ 2543 w 2611"/>
                <a:gd name="T105" fmla="*/ 1938 h 2365"/>
                <a:gd name="T106" fmla="*/ 2543 w 2611"/>
                <a:gd name="T107" fmla="*/ 1736 h 2365"/>
                <a:gd name="T108" fmla="*/ 2532 w 2611"/>
                <a:gd name="T109" fmla="*/ 1557 h 2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11" h="2365">
                  <a:moveTo>
                    <a:pt x="2476" y="1512"/>
                  </a:moveTo>
                  <a:lnTo>
                    <a:pt x="2476" y="1512"/>
                  </a:lnTo>
                  <a:lnTo>
                    <a:pt x="2476" y="1512"/>
                  </a:lnTo>
                  <a:lnTo>
                    <a:pt x="2476" y="1512"/>
                  </a:lnTo>
                  <a:lnTo>
                    <a:pt x="2476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54" y="1512"/>
                  </a:lnTo>
                  <a:lnTo>
                    <a:pt x="2454" y="1512"/>
                  </a:lnTo>
                  <a:lnTo>
                    <a:pt x="2454" y="1512"/>
                  </a:lnTo>
                  <a:cubicBezTo>
                    <a:pt x="2454" y="1512"/>
                    <a:pt x="2454" y="1512"/>
                    <a:pt x="2442" y="1501"/>
                  </a:cubicBezTo>
                  <a:cubicBezTo>
                    <a:pt x="2409" y="1479"/>
                    <a:pt x="2386" y="1467"/>
                    <a:pt x="2375" y="1490"/>
                  </a:cubicBezTo>
                  <a:cubicBezTo>
                    <a:pt x="2364" y="1523"/>
                    <a:pt x="2319" y="1523"/>
                    <a:pt x="2274" y="1523"/>
                  </a:cubicBezTo>
                  <a:cubicBezTo>
                    <a:pt x="2229" y="1523"/>
                    <a:pt x="2218" y="1512"/>
                    <a:pt x="2207" y="1490"/>
                  </a:cubicBezTo>
                  <a:cubicBezTo>
                    <a:pt x="2196" y="1479"/>
                    <a:pt x="2185" y="1467"/>
                    <a:pt x="2140" y="1479"/>
                  </a:cubicBezTo>
                  <a:cubicBezTo>
                    <a:pt x="2095" y="1501"/>
                    <a:pt x="2050" y="1501"/>
                    <a:pt x="2039" y="1501"/>
                  </a:cubicBezTo>
                  <a:cubicBezTo>
                    <a:pt x="2028" y="1501"/>
                    <a:pt x="2016" y="1490"/>
                    <a:pt x="2028" y="1467"/>
                  </a:cubicBezTo>
                  <a:cubicBezTo>
                    <a:pt x="2028" y="1445"/>
                    <a:pt x="2050" y="1434"/>
                    <a:pt x="2028" y="1434"/>
                  </a:cubicBezTo>
                  <a:cubicBezTo>
                    <a:pt x="2005" y="1422"/>
                    <a:pt x="2005" y="1400"/>
                    <a:pt x="2005" y="1377"/>
                  </a:cubicBezTo>
                  <a:cubicBezTo>
                    <a:pt x="2016" y="1355"/>
                    <a:pt x="1994" y="1344"/>
                    <a:pt x="1960" y="1344"/>
                  </a:cubicBezTo>
                  <a:cubicBezTo>
                    <a:pt x="1938" y="1355"/>
                    <a:pt x="1938" y="1344"/>
                    <a:pt x="1904" y="1310"/>
                  </a:cubicBezTo>
                  <a:cubicBezTo>
                    <a:pt x="1859" y="1277"/>
                    <a:pt x="1837" y="1243"/>
                    <a:pt x="1848" y="1277"/>
                  </a:cubicBezTo>
                  <a:cubicBezTo>
                    <a:pt x="1848" y="1310"/>
                    <a:pt x="1859" y="1344"/>
                    <a:pt x="1826" y="1333"/>
                  </a:cubicBezTo>
                  <a:cubicBezTo>
                    <a:pt x="1803" y="1333"/>
                    <a:pt x="1770" y="1288"/>
                    <a:pt x="1736" y="1310"/>
                  </a:cubicBezTo>
                  <a:cubicBezTo>
                    <a:pt x="1714" y="1333"/>
                    <a:pt x="1714" y="1321"/>
                    <a:pt x="1680" y="1333"/>
                  </a:cubicBezTo>
                  <a:cubicBezTo>
                    <a:pt x="1635" y="1333"/>
                    <a:pt x="1613" y="1333"/>
                    <a:pt x="1613" y="1299"/>
                  </a:cubicBezTo>
                  <a:cubicBezTo>
                    <a:pt x="1624" y="1277"/>
                    <a:pt x="1635" y="1232"/>
                    <a:pt x="1590" y="1243"/>
                  </a:cubicBezTo>
                  <a:cubicBezTo>
                    <a:pt x="1546" y="1254"/>
                    <a:pt x="1501" y="1254"/>
                    <a:pt x="1478" y="1232"/>
                  </a:cubicBezTo>
                  <a:cubicBezTo>
                    <a:pt x="1467" y="1221"/>
                    <a:pt x="1478" y="1187"/>
                    <a:pt x="1456" y="1176"/>
                  </a:cubicBezTo>
                  <a:cubicBezTo>
                    <a:pt x="1434" y="1176"/>
                    <a:pt x="1423" y="1108"/>
                    <a:pt x="1445" y="1086"/>
                  </a:cubicBezTo>
                  <a:cubicBezTo>
                    <a:pt x="1467" y="1064"/>
                    <a:pt x="1512" y="1041"/>
                    <a:pt x="1501" y="1030"/>
                  </a:cubicBezTo>
                  <a:cubicBezTo>
                    <a:pt x="1490" y="1008"/>
                    <a:pt x="1467" y="1030"/>
                    <a:pt x="1456" y="1008"/>
                  </a:cubicBezTo>
                  <a:cubicBezTo>
                    <a:pt x="1445" y="985"/>
                    <a:pt x="1456" y="963"/>
                    <a:pt x="1434" y="963"/>
                  </a:cubicBezTo>
                  <a:cubicBezTo>
                    <a:pt x="1411" y="963"/>
                    <a:pt x="1411" y="941"/>
                    <a:pt x="1411" y="929"/>
                  </a:cubicBezTo>
                  <a:cubicBezTo>
                    <a:pt x="1389" y="929"/>
                    <a:pt x="1378" y="918"/>
                    <a:pt x="1366" y="896"/>
                  </a:cubicBezTo>
                  <a:cubicBezTo>
                    <a:pt x="1344" y="873"/>
                    <a:pt x="1321" y="896"/>
                    <a:pt x="1321" y="929"/>
                  </a:cubicBezTo>
                  <a:cubicBezTo>
                    <a:pt x="1321" y="974"/>
                    <a:pt x="1333" y="985"/>
                    <a:pt x="1288" y="985"/>
                  </a:cubicBezTo>
                  <a:cubicBezTo>
                    <a:pt x="1232" y="997"/>
                    <a:pt x="1254" y="974"/>
                    <a:pt x="1243" y="952"/>
                  </a:cubicBezTo>
                  <a:cubicBezTo>
                    <a:pt x="1243" y="941"/>
                    <a:pt x="1210" y="941"/>
                    <a:pt x="1187" y="941"/>
                  </a:cubicBezTo>
                  <a:cubicBezTo>
                    <a:pt x="1176" y="941"/>
                    <a:pt x="1176" y="896"/>
                    <a:pt x="1187" y="873"/>
                  </a:cubicBezTo>
                  <a:cubicBezTo>
                    <a:pt x="1210" y="839"/>
                    <a:pt x="1198" y="828"/>
                    <a:pt x="1176" y="817"/>
                  </a:cubicBezTo>
                  <a:cubicBezTo>
                    <a:pt x="1165" y="817"/>
                    <a:pt x="1176" y="739"/>
                    <a:pt x="1176" y="705"/>
                  </a:cubicBezTo>
                  <a:cubicBezTo>
                    <a:pt x="1176" y="660"/>
                    <a:pt x="1187" y="638"/>
                    <a:pt x="1221" y="627"/>
                  </a:cubicBezTo>
                  <a:cubicBezTo>
                    <a:pt x="1265" y="627"/>
                    <a:pt x="1277" y="604"/>
                    <a:pt x="1254" y="593"/>
                  </a:cubicBezTo>
                  <a:cubicBezTo>
                    <a:pt x="1221" y="582"/>
                    <a:pt x="1210" y="582"/>
                    <a:pt x="1210" y="548"/>
                  </a:cubicBezTo>
                  <a:cubicBezTo>
                    <a:pt x="1210" y="503"/>
                    <a:pt x="1210" y="526"/>
                    <a:pt x="1176" y="481"/>
                  </a:cubicBezTo>
                  <a:cubicBezTo>
                    <a:pt x="1142" y="448"/>
                    <a:pt x="1154" y="324"/>
                    <a:pt x="1165" y="290"/>
                  </a:cubicBezTo>
                  <a:cubicBezTo>
                    <a:pt x="1176" y="268"/>
                    <a:pt x="1165" y="246"/>
                    <a:pt x="1131" y="224"/>
                  </a:cubicBezTo>
                  <a:cubicBezTo>
                    <a:pt x="1109" y="202"/>
                    <a:pt x="1120" y="168"/>
                    <a:pt x="1131" y="146"/>
                  </a:cubicBezTo>
                  <a:cubicBezTo>
                    <a:pt x="1142" y="123"/>
                    <a:pt x="1120" y="101"/>
                    <a:pt x="1075" y="56"/>
                  </a:cubicBezTo>
                  <a:cubicBezTo>
                    <a:pt x="1030" y="22"/>
                    <a:pt x="996" y="0"/>
                    <a:pt x="996" y="0"/>
                  </a:cubicBezTo>
                  <a:cubicBezTo>
                    <a:pt x="985" y="22"/>
                    <a:pt x="974" y="56"/>
                    <a:pt x="952" y="112"/>
                  </a:cubicBezTo>
                  <a:cubicBezTo>
                    <a:pt x="885" y="213"/>
                    <a:pt x="851" y="290"/>
                    <a:pt x="828" y="302"/>
                  </a:cubicBezTo>
                  <a:cubicBezTo>
                    <a:pt x="795" y="302"/>
                    <a:pt x="740" y="268"/>
                    <a:pt x="740" y="313"/>
                  </a:cubicBezTo>
                  <a:cubicBezTo>
                    <a:pt x="750" y="358"/>
                    <a:pt x="750" y="380"/>
                    <a:pt x="740" y="403"/>
                  </a:cubicBezTo>
                  <a:cubicBezTo>
                    <a:pt x="729" y="425"/>
                    <a:pt x="605" y="537"/>
                    <a:pt x="549" y="593"/>
                  </a:cubicBezTo>
                  <a:cubicBezTo>
                    <a:pt x="504" y="638"/>
                    <a:pt x="392" y="739"/>
                    <a:pt x="392" y="739"/>
                  </a:cubicBezTo>
                  <a:cubicBezTo>
                    <a:pt x="392" y="739"/>
                    <a:pt x="381" y="739"/>
                    <a:pt x="370" y="728"/>
                  </a:cubicBezTo>
                  <a:cubicBezTo>
                    <a:pt x="348" y="716"/>
                    <a:pt x="314" y="694"/>
                    <a:pt x="314" y="716"/>
                  </a:cubicBezTo>
                  <a:cubicBezTo>
                    <a:pt x="303" y="739"/>
                    <a:pt x="269" y="705"/>
                    <a:pt x="258" y="750"/>
                  </a:cubicBezTo>
                  <a:cubicBezTo>
                    <a:pt x="258" y="795"/>
                    <a:pt x="269" y="806"/>
                    <a:pt x="224" y="828"/>
                  </a:cubicBezTo>
                  <a:cubicBezTo>
                    <a:pt x="191" y="851"/>
                    <a:pt x="135" y="862"/>
                    <a:pt x="112" y="851"/>
                  </a:cubicBezTo>
                  <a:cubicBezTo>
                    <a:pt x="90" y="839"/>
                    <a:pt x="56" y="795"/>
                    <a:pt x="34" y="806"/>
                  </a:cubicBezTo>
                  <a:cubicBezTo>
                    <a:pt x="11" y="806"/>
                    <a:pt x="0" y="862"/>
                    <a:pt x="11" y="1008"/>
                  </a:cubicBezTo>
                  <a:cubicBezTo>
                    <a:pt x="22" y="1153"/>
                    <a:pt x="22" y="1165"/>
                    <a:pt x="56" y="1187"/>
                  </a:cubicBezTo>
                  <a:cubicBezTo>
                    <a:pt x="90" y="1210"/>
                    <a:pt x="135" y="1210"/>
                    <a:pt x="157" y="1265"/>
                  </a:cubicBezTo>
                  <a:cubicBezTo>
                    <a:pt x="168" y="1310"/>
                    <a:pt x="168" y="1344"/>
                    <a:pt x="213" y="1344"/>
                  </a:cubicBezTo>
                  <a:cubicBezTo>
                    <a:pt x="247" y="1355"/>
                    <a:pt x="325" y="1355"/>
                    <a:pt x="359" y="1389"/>
                  </a:cubicBezTo>
                  <a:cubicBezTo>
                    <a:pt x="392" y="1434"/>
                    <a:pt x="448" y="1434"/>
                    <a:pt x="482" y="1422"/>
                  </a:cubicBezTo>
                  <a:cubicBezTo>
                    <a:pt x="504" y="1400"/>
                    <a:pt x="493" y="1366"/>
                    <a:pt x="516" y="1355"/>
                  </a:cubicBezTo>
                  <a:cubicBezTo>
                    <a:pt x="538" y="1333"/>
                    <a:pt x="583" y="1288"/>
                    <a:pt x="617" y="1299"/>
                  </a:cubicBezTo>
                  <a:cubicBezTo>
                    <a:pt x="650" y="1299"/>
                    <a:pt x="661" y="1299"/>
                    <a:pt x="661" y="1355"/>
                  </a:cubicBezTo>
                  <a:cubicBezTo>
                    <a:pt x="661" y="1400"/>
                    <a:pt x="706" y="1434"/>
                    <a:pt x="684" y="1467"/>
                  </a:cubicBezTo>
                  <a:cubicBezTo>
                    <a:pt x="661" y="1512"/>
                    <a:pt x="628" y="1523"/>
                    <a:pt x="639" y="1568"/>
                  </a:cubicBezTo>
                  <a:cubicBezTo>
                    <a:pt x="650" y="1613"/>
                    <a:pt x="661" y="1680"/>
                    <a:pt x="650" y="1736"/>
                  </a:cubicBezTo>
                  <a:cubicBezTo>
                    <a:pt x="628" y="1781"/>
                    <a:pt x="583" y="1848"/>
                    <a:pt x="560" y="1882"/>
                  </a:cubicBezTo>
                  <a:cubicBezTo>
                    <a:pt x="560" y="1893"/>
                    <a:pt x="549" y="1915"/>
                    <a:pt x="538" y="1927"/>
                  </a:cubicBezTo>
                  <a:lnTo>
                    <a:pt x="549" y="1927"/>
                  </a:lnTo>
                  <a:cubicBezTo>
                    <a:pt x="549" y="1927"/>
                    <a:pt x="806" y="1915"/>
                    <a:pt x="851" y="1938"/>
                  </a:cubicBezTo>
                  <a:cubicBezTo>
                    <a:pt x="885" y="1960"/>
                    <a:pt x="1052" y="2095"/>
                    <a:pt x="1086" y="2117"/>
                  </a:cubicBezTo>
                  <a:cubicBezTo>
                    <a:pt x="1109" y="2151"/>
                    <a:pt x="1142" y="2139"/>
                    <a:pt x="1176" y="2106"/>
                  </a:cubicBezTo>
                  <a:cubicBezTo>
                    <a:pt x="1221" y="2072"/>
                    <a:pt x="1333" y="1972"/>
                    <a:pt x="1366" y="1994"/>
                  </a:cubicBezTo>
                  <a:cubicBezTo>
                    <a:pt x="1400" y="2005"/>
                    <a:pt x="1411" y="2050"/>
                    <a:pt x="1434" y="2072"/>
                  </a:cubicBezTo>
                  <a:cubicBezTo>
                    <a:pt x="1445" y="2083"/>
                    <a:pt x="1523" y="2128"/>
                    <a:pt x="1602" y="2139"/>
                  </a:cubicBezTo>
                  <a:cubicBezTo>
                    <a:pt x="1669" y="2151"/>
                    <a:pt x="1658" y="2151"/>
                    <a:pt x="1680" y="2117"/>
                  </a:cubicBezTo>
                  <a:cubicBezTo>
                    <a:pt x="1703" y="2083"/>
                    <a:pt x="1736" y="2050"/>
                    <a:pt x="1759" y="2072"/>
                  </a:cubicBezTo>
                  <a:cubicBezTo>
                    <a:pt x="1781" y="2095"/>
                    <a:pt x="1859" y="2173"/>
                    <a:pt x="1859" y="2173"/>
                  </a:cubicBezTo>
                  <a:cubicBezTo>
                    <a:pt x="1859" y="2173"/>
                    <a:pt x="1938" y="2139"/>
                    <a:pt x="1949" y="2117"/>
                  </a:cubicBezTo>
                  <a:cubicBezTo>
                    <a:pt x="1960" y="2095"/>
                    <a:pt x="1949" y="2072"/>
                    <a:pt x="1983" y="2072"/>
                  </a:cubicBezTo>
                  <a:cubicBezTo>
                    <a:pt x="2016" y="2072"/>
                    <a:pt x="2039" y="2061"/>
                    <a:pt x="2039" y="2028"/>
                  </a:cubicBezTo>
                  <a:cubicBezTo>
                    <a:pt x="2039" y="1994"/>
                    <a:pt x="2095" y="1983"/>
                    <a:pt x="2095" y="2016"/>
                  </a:cubicBezTo>
                  <a:cubicBezTo>
                    <a:pt x="2095" y="2039"/>
                    <a:pt x="2106" y="2083"/>
                    <a:pt x="2117" y="2095"/>
                  </a:cubicBezTo>
                  <a:cubicBezTo>
                    <a:pt x="2128" y="2106"/>
                    <a:pt x="2106" y="2196"/>
                    <a:pt x="2117" y="2229"/>
                  </a:cubicBezTo>
                  <a:cubicBezTo>
                    <a:pt x="2128" y="2263"/>
                    <a:pt x="2151" y="2296"/>
                    <a:pt x="2173" y="2274"/>
                  </a:cubicBezTo>
                  <a:cubicBezTo>
                    <a:pt x="2185" y="2240"/>
                    <a:pt x="2229" y="2240"/>
                    <a:pt x="2241" y="2285"/>
                  </a:cubicBezTo>
                  <a:cubicBezTo>
                    <a:pt x="2263" y="2319"/>
                    <a:pt x="2263" y="2341"/>
                    <a:pt x="2308" y="2341"/>
                  </a:cubicBezTo>
                  <a:cubicBezTo>
                    <a:pt x="2352" y="2341"/>
                    <a:pt x="2375" y="2364"/>
                    <a:pt x="2409" y="2341"/>
                  </a:cubicBezTo>
                  <a:cubicBezTo>
                    <a:pt x="2454" y="2319"/>
                    <a:pt x="2476" y="2285"/>
                    <a:pt x="2442" y="2285"/>
                  </a:cubicBezTo>
                  <a:cubicBezTo>
                    <a:pt x="2420" y="2274"/>
                    <a:pt x="2386" y="2229"/>
                    <a:pt x="2409" y="2229"/>
                  </a:cubicBezTo>
                  <a:cubicBezTo>
                    <a:pt x="2442" y="2218"/>
                    <a:pt x="2532" y="2184"/>
                    <a:pt x="2532" y="2184"/>
                  </a:cubicBezTo>
                  <a:cubicBezTo>
                    <a:pt x="2532" y="2184"/>
                    <a:pt x="2521" y="2117"/>
                    <a:pt x="2498" y="2106"/>
                  </a:cubicBezTo>
                  <a:cubicBezTo>
                    <a:pt x="2476" y="2095"/>
                    <a:pt x="2442" y="1994"/>
                    <a:pt x="2454" y="1994"/>
                  </a:cubicBezTo>
                  <a:cubicBezTo>
                    <a:pt x="2476" y="1983"/>
                    <a:pt x="2543" y="1972"/>
                    <a:pt x="2543" y="1938"/>
                  </a:cubicBezTo>
                  <a:cubicBezTo>
                    <a:pt x="2543" y="1904"/>
                    <a:pt x="2554" y="1870"/>
                    <a:pt x="2532" y="1870"/>
                  </a:cubicBezTo>
                  <a:cubicBezTo>
                    <a:pt x="2498" y="1870"/>
                    <a:pt x="2498" y="1759"/>
                    <a:pt x="2543" y="1736"/>
                  </a:cubicBezTo>
                  <a:cubicBezTo>
                    <a:pt x="2588" y="1703"/>
                    <a:pt x="2610" y="1624"/>
                    <a:pt x="2599" y="1590"/>
                  </a:cubicBezTo>
                  <a:cubicBezTo>
                    <a:pt x="2588" y="1568"/>
                    <a:pt x="2565" y="1568"/>
                    <a:pt x="2532" y="1557"/>
                  </a:cubicBezTo>
                  <a:cubicBezTo>
                    <a:pt x="2510" y="1557"/>
                    <a:pt x="2487" y="1534"/>
                    <a:pt x="2476" y="1512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623B255-8B17-034B-B271-EC48661D8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563" y="3986213"/>
              <a:ext cx="577850" cy="492125"/>
            </a:xfrm>
            <a:custGeom>
              <a:avLst/>
              <a:gdLst>
                <a:gd name="T0" fmla="*/ 1064 w 1603"/>
                <a:gd name="T1" fmla="*/ 1020 h 1369"/>
                <a:gd name="T2" fmla="*/ 1064 w 1603"/>
                <a:gd name="T3" fmla="*/ 1020 h 1369"/>
                <a:gd name="T4" fmla="*/ 1042 w 1603"/>
                <a:gd name="T5" fmla="*/ 863 h 1369"/>
                <a:gd name="T6" fmla="*/ 1019 w 1603"/>
                <a:gd name="T7" fmla="*/ 819 h 1369"/>
                <a:gd name="T8" fmla="*/ 986 w 1603"/>
                <a:gd name="T9" fmla="*/ 785 h 1369"/>
                <a:gd name="T10" fmla="*/ 986 w 1603"/>
                <a:gd name="T11" fmla="*/ 706 h 1369"/>
                <a:gd name="T12" fmla="*/ 1064 w 1603"/>
                <a:gd name="T13" fmla="*/ 617 h 1369"/>
                <a:gd name="T14" fmla="*/ 1075 w 1603"/>
                <a:gd name="T15" fmla="*/ 650 h 1369"/>
                <a:gd name="T16" fmla="*/ 1165 w 1603"/>
                <a:gd name="T17" fmla="*/ 650 h 1369"/>
                <a:gd name="T18" fmla="*/ 1210 w 1603"/>
                <a:gd name="T19" fmla="*/ 606 h 1369"/>
                <a:gd name="T20" fmla="*/ 1266 w 1603"/>
                <a:gd name="T21" fmla="*/ 617 h 1369"/>
                <a:gd name="T22" fmla="*/ 1299 w 1603"/>
                <a:gd name="T23" fmla="*/ 606 h 1369"/>
                <a:gd name="T24" fmla="*/ 1344 w 1603"/>
                <a:gd name="T25" fmla="*/ 572 h 1369"/>
                <a:gd name="T26" fmla="*/ 1344 w 1603"/>
                <a:gd name="T27" fmla="*/ 482 h 1369"/>
                <a:gd name="T28" fmla="*/ 1378 w 1603"/>
                <a:gd name="T29" fmla="*/ 449 h 1369"/>
                <a:gd name="T30" fmla="*/ 1445 w 1603"/>
                <a:gd name="T31" fmla="*/ 426 h 1369"/>
                <a:gd name="T32" fmla="*/ 1490 w 1603"/>
                <a:gd name="T33" fmla="*/ 460 h 1369"/>
                <a:gd name="T34" fmla="*/ 1557 w 1603"/>
                <a:gd name="T35" fmla="*/ 404 h 1369"/>
                <a:gd name="T36" fmla="*/ 1591 w 1603"/>
                <a:gd name="T37" fmla="*/ 359 h 1369"/>
                <a:gd name="T38" fmla="*/ 1512 w 1603"/>
                <a:gd name="T39" fmla="*/ 348 h 1369"/>
                <a:gd name="T40" fmla="*/ 1490 w 1603"/>
                <a:gd name="T41" fmla="*/ 224 h 1369"/>
                <a:gd name="T42" fmla="*/ 1434 w 1603"/>
                <a:gd name="T43" fmla="*/ 224 h 1369"/>
                <a:gd name="T44" fmla="*/ 1266 w 1603"/>
                <a:gd name="T45" fmla="*/ 157 h 1369"/>
                <a:gd name="T46" fmla="*/ 1198 w 1603"/>
                <a:gd name="T47" fmla="*/ 79 h 1369"/>
                <a:gd name="T48" fmla="*/ 1008 w 1603"/>
                <a:gd name="T49" fmla="*/ 191 h 1369"/>
                <a:gd name="T50" fmla="*/ 918 w 1603"/>
                <a:gd name="T51" fmla="*/ 202 h 1369"/>
                <a:gd name="T52" fmla="*/ 683 w 1603"/>
                <a:gd name="T53" fmla="*/ 23 h 1369"/>
                <a:gd name="T54" fmla="*/ 381 w 1603"/>
                <a:gd name="T55" fmla="*/ 12 h 1369"/>
                <a:gd name="T56" fmla="*/ 370 w 1603"/>
                <a:gd name="T57" fmla="*/ 12 h 1369"/>
                <a:gd name="T58" fmla="*/ 359 w 1603"/>
                <a:gd name="T59" fmla="*/ 34 h 1369"/>
                <a:gd name="T60" fmla="*/ 314 w 1603"/>
                <a:gd name="T61" fmla="*/ 135 h 1369"/>
                <a:gd name="T62" fmla="*/ 314 w 1603"/>
                <a:gd name="T63" fmla="*/ 258 h 1369"/>
                <a:gd name="T64" fmla="*/ 292 w 1603"/>
                <a:gd name="T65" fmla="*/ 348 h 1369"/>
                <a:gd name="T66" fmla="*/ 213 w 1603"/>
                <a:gd name="T67" fmla="*/ 437 h 1369"/>
                <a:gd name="T68" fmla="*/ 123 w 1603"/>
                <a:gd name="T69" fmla="*/ 572 h 1369"/>
                <a:gd name="T70" fmla="*/ 34 w 1603"/>
                <a:gd name="T71" fmla="*/ 684 h 1369"/>
                <a:gd name="T72" fmla="*/ 11 w 1603"/>
                <a:gd name="T73" fmla="*/ 740 h 1369"/>
                <a:gd name="T74" fmla="*/ 34 w 1603"/>
                <a:gd name="T75" fmla="*/ 785 h 1369"/>
                <a:gd name="T76" fmla="*/ 79 w 1603"/>
                <a:gd name="T77" fmla="*/ 852 h 1369"/>
                <a:gd name="T78" fmla="*/ 34 w 1603"/>
                <a:gd name="T79" fmla="*/ 919 h 1369"/>
                <a:gd name="T80" fmla="*/ 0 w 1603"/>
                <a:gd name="T81" fmla="*/ 1020 h 1369"/>
                <a:gd name="T82" fmla="*/ 79 w 1603"/>
                <a:gd name="T83" fmla="*/ 1065 h 1369"/>
                <a:gd name="T84" fmla="*/ 135 w 1603"/>
                <a:gd name="T85" fmla="*/ 1144 h 1369"/>
                <a:gd name="T86" fmla="*/ 269 w 1603"/>
                <a:gd name="T87" fmla="*/ 1132 h 1369"/>
                <a:gd name="T88" fmla="*/ 381 w 1603"/>
                <a:gd name="T89" fmla="*/ 1065 h 1369"/>
                <a:gd name="T90" fmla="*/ 460 w 1603"/>
                <a:gd name="T91" fmla="*/ 1144 h 1369"/>
                <a:gd name="T92" fmla="*/ 437 w 1603"/>
                <a:gd name="T93" fmla="*/ 1199 h 1369"/>
                <a:gd name="T94" fmla="*/ 460 w 1603"/>
                <a:gd name="T95" fmla="*/ 1267 h 1369"/>
                <a:gd name="T96" fmla="*/ 538 w 1603"/>
                <a:gd name="T97" fmla="*/ 1289 h 1369"/>
                <a:gd name="T98" fmla="*/ 604 w 1603"/>
                <a:gd name="T99" fmla="*/ 1255 h 1369"/>
                <a:gd name="T100" fmla="*/ 694 w 1603"/>
                <a:gd name="T101" fmla="*/ 1222 h 1369"/>
                <a:gd name="T102" fmla="*/ 739 w 1603"/>
                <a:gd name="T103" fmla="*/ 1300 h 1369"/>
                <a:gd name="T104" fmla="*/ 806 w 1603"/>
                <a:gd name="T105" fmla="*/ 1334 h 1369"/>
                <a:gd name="T106" fmla="*/ 873 w 1603"/>
                <a:gd name="T107" fmla="*/ 1345 h 1369"/>
                <a:gd name="T108" fmla="*/ 929 w 1603"/>
                <a:gd name="T109" fmla="*/ 1345 h 1369"/>
                <a:gd name="T110" fmla="*/ 1042 w 1603"/>
                <a:gd name="T111" fmla="*/ 1323 h 1369"/>
                <a:gd name="T112" fmla="*/ 1109 w 1603"/>
                <a:gd name="T113" fmla="*/ 1300 h 1369"/>
                <a:gd name="T114" fmla="*/ 1142 w 1603"/>
                <a:gd name="T115" fmla="*/ 1255 h 1369"/>
                <a:gd name="T116" fmla="*/ 1142 w 1603"/>
                <a:gd name="T117" fmla="*/ 1188 h 1369"/>
                <a:gd name="T118" fmla="*/ 1153 w 1603"/>
                <a:gd name="T119" fmla="*/ 1121 h 1369"/>
                <a:gd name="T120" fmla="*/ 1120 w 1603"/>
                <a:gd name="T121" fmla="*/ 1043 h 1369"/>
                <a:gd name="T122" fmla="*/ 1064 w 1603"/>
                <a:gd name="T123" fmla="*/ 102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3" h="1369">
                  <a:moveTo>
                    <a:pt x="1064" y="1020"/>
                  </a:moveTo>
                  <a:lnTo>
                    <a:pt x="1064" y="1020"/>
                  </a:lnTo>
                  <a:cubicBezTo>
                    <a:pt x="1064" y="1009"/>
                    <a:pt x="1053" y="863"/>
                    <a:pt x="1042" y="863"/>
                  </a:cubicBezTo>
                  <a:cubicBezTo>
                    <a:pt x="1019" y="852"/>
                    <a:pt x="1008" y="830"/>
                    <a:pt x="1019" y="819"/>
                  </a:cubicBezTo>
                  <a:cubicBezTo>
                    <a:pt x="1030" y="807"/>
                    <a:pt x="1030" y="785"/>
                    <a:pt x="986" y="785"/>
                  </a:cubicBezTo>
                  <a:cubicBezTo>
                    <a:pt x="952" y="785"/>
                    <a:pt x="963" y="718"/>
                    <a:pt x="986" y="706"/>
                  </a:cubicBezTo>
                  <a:cubicBezTo>
                    <a:pt x="1019" y="695"/>
                    <a:pt x="1064" y="617"/>
                    <a:pt x="1064" y="617"/>
                  </a:cubicBezTo>
                  <a:cubicBezTo>
                    <a:pt x="1064" y="617"/>
                    <a:pt x="1064" y="628"/>
                    <a:pt x="1075" y="650"/>
                  </a:cubicBezTo>
                  <a:cubicBezTo>
                    <a:pt x="1097" y="662"/>
                    <a:pt x="1142" y="662"/>
                    <a:pt x="1165" y="650"/>
                  </a:cubicBezTo>
                  <a:cubicBezTo>
                    <a:pt x="1187" y="628"/>
                    <a:pt x="1187" y="595"/>
                    <a:pt x="1210" y="606"/>
                  </a:cubicBezTo>
                  <a:cubicBezTo>
                    <a:pt x="1221" y="606"/>
                    <a:pt x="1232" y="617"/>
                    <a:pt x="1266" y="617"/>
                  </a:cubicBezTo>
                  <a:cubicBezTo>
                    <a:pt x="1299" y="628"/>
                    <a:pt x="1299" y="639"/>
                    <a:pt x="1299" y="606"/>
                  </a:cubicBezTo>
                  <a:cubicBezTo>
                    <a:pt x="1299" y="572"/>
                    <a:pt x="1322" y="572"/>
                    <a:pt x="1344" y="572"/>
                  </a:cubicBezTo>
                  <a:cubicBezTo>
                    <a:pt x="1366" y="583"/>
                    <a:pt x="1355" y="527"/>
                    <a:pt x="1344" y="482"/>
                  </a:cubicBezTo>
                  <a:cubicBezTo>
                    <a:pt x="1344" y="437"/>
                    <a:pt x="1355" y="426"/>
                    <a:pt x="1378" y="449"/>
                  </a:cubicBezTo>
                  <a:cubicBezTo>
                    <a:pt x="1411" y="471"/>
                    <a:pt x="1434" y="415"/>
                    <a:pt x="1445" y="426"/>
                  </a:cubicBezTo>
                  <a:cubicBezTo>
                    <a:pt x="1456" y="437"/>
                    <a:pt x="1467" y="449"/>
                    <a:pt x="1490" y="460"/>
                  </a:cubicBezTo>
                  <a:cubicBezTo>
                    <a:pt x="1512" y="471"/>
                    <a:pt x="1523" y="426"/>
                    <a:pt x="1557" y="404"/>
                  </a:cubicBezTo>
                  <a:cubicBezTo>
                    <a:pt x="1591" y="381"/>
                    <a:pt x="1602" y="381"/>
                    <a:pt x="1591" y="359"/>
                  </a:cubicBezTo>
                  <a:cubicBezTo>
                    <a:pt x="1568" y="337"/>
                    <a:pt x="1512" y="348"/>
                    <a:pt x="1512" y="348"/>
                  </a:cubicBezTo>
                  <a:cubicBezTo>
                    <a:pt x="1490" y="224"/>
                    <a:pt x="1490" y="224"/>
                    <a:pt x="1490" y="224"/>
                  </a:cubicBezTo>
                  <a:cubicBezTo>
                    <a:pt x="1479" y="236"/>
                    <a:pt x="1467" y="224"/>
                    <a:pt x="1434" y="224"/>
                  </a:cubicBezTo>
                  <a:cubicBezTo>
                    <a:pt x="1355" y="213"/>
                    <a:pt x="1277" y="168"/>
                    <a:pt x="1266" y="157"/>
                  </a:cubicBezTo>
                  <a:cubicBezTo>
                    <a:pt x="1243" y="135"/>
                    <a:pt x="1232" y="90"/>
                    <a:pt x="1198" y="79"/>
                  </a:cubicBezTo>
                  <a:cubicBezTo>
                    <a:pt x="1165" y="57"/>
                    <a:pt x="1053" y="157"/>
                    <a:pt x="1008" y="191"/>
                  </a:cubicBezTo>
                  <a:cubicBezTo>
                    <a:pt x="974" y="224"/>
                    <a:pt x="941" y="236"/>
                    <a:pt x="918" y="202"/>
                  </a:cubicBezTo>
                  <a:cubicBezTo>
                    <a:pt x="884" y="180"/>
                    <a:pt x="717" y="45"/>
                    <a:pt x="683" y="23"/>
                  </a:cubicBezTo>
                  <a:cubicBezTo>
                    <a:pt x="638" y="0"/>
                    <a:pt x="381" y="12"/>
                    <a:pt x="381" y="12"/>
                  </a:cubicBezTo>
                  <a:lnTo>
                    <a:pt x="370" y="12"/>
                  </a:lnTo>
                  <a:cubicBezTo>
                    <a:pt x="370" y="23"/>
                    <a:pt x="359" y="34"/>
                    <a:pt x="359" y="34"/>
                  </a:cubicBezTo>
                  <a:cubicBezTo>
                    <a:pt x="359" y="45"/>
                    <a:pt x="336" y="90"/>
                    <a:pt x="314" y="135"/>
                  </a:cubicBezTo>
                  <a:cubicBezTo>
                    <a:pt x="303" y="168"/>
                    <a:pt x="292" y="236"/>
                    <a:pt x="314" y="258"/>
                  </a:cubicBezTo>
                  <a:cubicBezTo>
                    <a:pt x="336" y="281"/>
                    <a:pt x="314" y="325"/>
                    <a:pt x="292" y="348"/>
                  </a:cubicBezTo>
                  <a:cubicBezTo>
                    <a:pt x="280" y="381"/>
                    <a:pt x="247" y="393"/>
                    <a:pt x="213" y="437"/>
                  </a:cubicBezTo>
                  <a:cubicBezTo>
                    <a:pt x="191" y="493"/>
                    <a:pt x="168" y="550"/>
                    <a:pt x="123" y="572"/>
                  </a:cubicBezTo>
                  <a:cubicBezTo>
                    <a:pt x="90" y="595"/>
                    <a:pt x="56" y="639"/>
                    <a:pt x="34" y="684"/>
                  </a:cubicBezTo>
                  <a:cubicBezTo>
                    <a:pt x="11" y="740"/>
                    <a:pt x="34" y="729"/>
                    <a:pt x="11" y="740"/>
                  </a:cubicBezTo>
                  <a:cubicBezTo>
                    <a:pt x="0" y="762"/>
                    <a:pt x="23" y="785"/>
                    <a:pt x="34" y="785"/>
                  </a:cubicBezTo>
                  <a:cubicBezTo>
                    <a:pt x="56" y="785"/>
                    <a:pt x="79" y="830"/>
                    <a:pt x="79" y="852"/>
                  </a:cubicBezTo>
                  <a:cubicBezTo>
                    <a:pt x="79" y="863"/>
                    <a:pt x="56" y="886"/>
                    <a:pt x="34" y="919"/>
                  </a:cubicBezTo>
                  <a:cubicBezTo>
                    <a:pt x="11" y="953"/>
                    <a:pt x="0" y="1009"/>
                    <a:pt x="0" y="1020"/>
                  </a:cubicBezTo>
                  <a:cubicBezTo>
                    <a:pt x="0" y="1020"/>
                    <a:pt x="79" y="1009"/>
                    <a:pt x="79" y="1065"/>
                  </a:cubicBezTo>
                  <a:cubicBezTo>
                    <a:pt x="90" y="1110"/>
                    <a:pt x="90" y="1155"/>
                    <a:pt x="135" y="1144"/>
                  </a:cubicBezTo>
                  <a:cubicBezTo>
                    <a:pt x="180" y="1144"/>
                    <a:pt x="247" y="1155"/>
                    <a:pt x="269" y="1132"/>
                  </a:cubicBezTo>
                  <a:cubicBezTo>
                    <a:pt x="280" y="1110"/>
                    <a:pt x="325" y="1065"/>
                    <a:pt x="381" y="1065"/>
                  </a:cubicBezTo>
                  <a:cubicBezTo>
                    <a:pt x="449" y="1065"/>
                    <a:pt x="471" y="1121"/>
                    <a:pt x="460" y="1144"/>
                  </a:cubicBezTo>
                  <a:cubicBezTo>
                    <a:pt x="460" y="1177"/>
                    <a:pt x="415" y="1188"/>
                    <a:pt x="437" y="1199"/>
                  </a:cubicBezTo>
                  <a:cubicBezTo>
                    <a:pt x="449" y="1222"/>
                    <a:pt x="460" y="1244"/>
                    <a:pt x="460" y="1267"/>
                  </a:cubicBezTo>
                  <a:cubicBezTo>
                    <a:pt x="449" y="1289"/>
                    <a:pt x="516" y="1278"/>
                    <a:pt x="538" y="1289"/>
                  </a:cubicBezTo>
                  <a:cubicBezTo>
                    <a:pt x="549" y="1312"/>
                    <a:pt x="582" y="1278"/>
                    <a:pt x="604" y="1255"/>
                  </a:cubicBezTo>
                  <a:cubicBezTo>
                    <a:pt x="627" y="1222"/>
                    <a:pt x="660" y="1199"/>
                    <a:pt x="694" y="1222"/>
                  </a:cubicBezTo>
                  <a:cubicBezTo>
                    <a:pt x="728" y="1244"/>
                    <a:pt x="705" y="1289"/>
                    <a:pt x="739" y="1300"/>
                  </a:cubicBezTo>
                  <a:cubicBezTo>
                    <a:pt x="773" y="1300"/>
                    <a:pt x="784" y="1323"/>
                    <a:pt x="806" y="1334"/>
                  </a:cubicBezTo>
                  <a:cubicBezTo>
                    <a:pt x="828" y="1345"/>
                    <a:pt x="851" y="1323"/>
                    <a:pt x="873" y="1345"/>
                  </a:cubicBezTo>
                  <a:cubicBezTo>
                    <a:pt x="884" y="1368"/>
                    <a:pt x="907" y="1368"/>
                    <a:pt x="929" y="1345"/>
                  </a:cubicBezTo>
                  <a:cubicBezTo>
                    <a:pt x="952" y="1323"/>
                    <a:pt x="1019" y="1312"/>
                    <a:pt x="1042" y="1323"/>
                  </a:cubicBezTo>
                  <a:cubicBezTo>
                    <a:pt x="1064" y="1345"/>
                    <a:pt x="1086" y="1323"/>
                    <a:pt x="1109" y="1300"/>
                  </a:cubicBezTo>
                  <a:cubicBezTo>
                    <a:pt x="1120" y="1289"/>
                    <a:pt x="1153" y="1267"/>
                    <a:pt x="1142" y="1255"/>
                  </a:cubicBezTo>
                  <a:cubicBezTo>
                    <a:pt x="1131" y="1244"/>
                    <a:pt x="1131" y="1199"/>
                    <a:pt x="1142" y="1188"/>
                  </a:cubicBezTo>
                  <a:cubicBezTo>
                    <a:pt x="1142" y="1166"/>
                    <a:pt x="1153" y="1144"/>
                    <a:pt x="1153" y="1121"/>
                  </a:cubicBezTo>
                  <a:cubicBezTo>
                    <a:pt x="1153" y="1121"/>
                    <a:pt x="1131" y="1054"/>
                    <a:pt x="1120" y="1043"/>
                  </a:cubicBezTo>
                  <a:cubicBezTo>
                    <a:pt x="1109" y="1020"/>
                    <a:pt x="1053" y="1031"/>
                    <a:pt x="1064" y="102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3ADF9A3-21BF-EF4B-A8B3-8F1411BFF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800" y="4676775"/>
              <a:ext cx="201613" cy="190500"/>
            </a:xfrm>
            <a:custGeom>
              <a:avLst/>
              <a:gdLst>
                <a:gd name="T0" fmla="*/ 470 w 561"/>
                <a:gd name="T1" fmla="*/ 89 h 527"/>
                <a:gd name="T2" fmla="*/ 470 w 561"/>
                <a:gd name="T3" fmla="*/ 89 h 527"/>
                <a:gd name="T4" fmla="*/ 403 w 561"/>
                <a:gd name="T5" fmla="*/ 22 h 527"/>
                <a:gd name="T6" fmla="*/ 358 w 561"/>
                <a:gd name="T7" fmla="*/ 11 h 527"/>
                <a:gd name="T8" fmla="*/ 291 w 561"/>
                <a:gd name="T9" fmla="*/ 22 h 527"/>
                <a:gd name="T10" fmla="*/ 179 w 561"/>
                <a:gd name="T11" fmla="*/ 0 h 527"/>
                <a:gd name="T12" fmla="*/ 112 w 561"/>
                <a:gd name="T13" fmla="*/ 0 h 527"/>
                <a:gd name="T14" fmla="*/ 112 w 561"/>
                <a:gd name="T15" fmla="*/ 112 h 527"/>
                <a:gd name="T16" fmla="*/ 78 w 561"/>
                <a:gd name="T17" fmla="*/ 134 h 527"/>
                <a:gd name="T18" fmla="*/ 0 w 561"/>
                <a:gd name="T19" fmla="*/ 190 h 527"/>
                <a:gd name="T20" fmla="*/ 0 w 561"/>
                <a:gd name="T21" fmla="*/ 291 h 527"/>
                <a:gd name="T22" fmla="*/ 22 w 561"/>
                <a:gd name="T23" fmla="*/ 325 h 527"/>
                <a:gd name="T24" fmla="*/ 67 w 561"/>
                <a:gd name="T25" fmla="*/ 369 h 527"/>
                <a:gd name="T26" fmla="*/ 112 w 561"/>
                <a:gd name="T27" fmla="*/ 437 h 527"/>
                <a:gd name="T28" fmla="*/ 167 w 561"/>
                <a:gd name="T29" fmla="*/ 459 h 527"/>
                <a:gd name="T30" fmla="*/ 280 w 561"/>
                <a:gd name="T31" fmla="*/ 493 h 527"/>
                <a:gd name="T32" fmla="*/ 291 w 561"/>
                <a:gd name="T33" fmla="*/ 526 h 527"/>
                <a:gd name="T34" fmla="*/ 313 w 561"/>
                <a:gd name="T35" fmla="*/ 493 h 527"/>
                <a:gd name="T36" fmla="*/ 403 w 561"/>
                <a:gd name="T37" fmla="*/ 448 h 527"/>
                <a:gd name="T38" fmla="*/ 448 w 561"/>
                <a:gd name="T39" fmla="*/ 403 h 527"/>
                <a:gd name="T40" fmla="*/ 538 w 561"/>
                <a:gd name="T41" fmla="*/ 448 h 527"/>
                <a:gd name="T42" fmla="*/ 526 w 561"/>
                <a:gd name="T43" fmla="*/ 358 h 527"/>
                <a:gd name="T44" fmla="*/ 504 w 561"/>
                <a:gd name="T45" fmla="*/ 291 h 527"/>
                <a:gd name="T46" fmla="*/ 515 w 561"/>
                <a:gd name="T47" fmla="*/ 168 h 527"/>
                <a:gd name="T48" fmla="*/ 549 w 561"/>
                <a:gd name="T49" fmla="*/ 112 h 527"/>
                <a:gd name="T50" fmla="*/ 560 w 561"/>
                <a:gd name="T51" fmla="*/ 56 h 527"/>
                <a:gd name="T52" fmla="*/ 470 w 561"/>
                <a:gd name="T53" fmla="*/ 89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1" h="527">
                  <a:moveTo>
                    <a:pt x="470" y="89"/>
                  </a:moveTo>
                  <a:lnTo>
                    <a:pt x="470" y="89"/>
                  </a:lnTo>
                  <a:cubicBezTo>
                    <a:pt x="436" y="67"/>
                    <a:pt x="414" y="45"/>
                    <a:pt x="403" y="22"/>
                  </a:cubicBezTo>
                  <a:cubicBezTo>
                    <a:pt x="380" y="0"/>
                    <a:pt x="369" y="0"/>
                    <a:pt x="358" y="11"/>
                  </a:cubicBezTo>
                  <a:cubicBezTo>
                    <a:pt x="347" y="22"/>
                    <a:pt x="325" y="0"/>
                    <a:pt x="291" y="22"/>
                  </a:cubicBezTo>
                  <a:cubicBezTo>
                    <a:pt x="269" y="45"/>
                    <a:pt x="224" y="0"/>
                    <a:pt x="179" y="0"/>
                  </a:cubicBezTo>
                  <a:cubicBezTo>
                    <a:pt x="123" y="0"/>
                    <a:pt x="112" y="0"/>
                    <a:pt x="112" y="0"/>
                  </a:cubicBezTo>
                  <a:cubicBezTo>
                    <a:pt x="112" y="0"/>
                    <a:pt x="112" y="100"/>
                    <a:pt x="112" y="112"/>
                  </a:cubicBezTo>
                  <a:cubicBezTo>
                    <a:pt x="112" y="134"/>
                    <a:pt x="100" y="145"/>
                    <a:pt x="78" y="134"/>
                  </a:cubicBezTo>
                  <a:cubicBezTo>
                    <a:pt x="56" y="123"/>
                    <a:pt x="0" y="168"/>
                    <a:pt x="0" y="190"/>
                  </a:cubicBezTo>
                  <a:cubicBezTo>
                    <a:pt x="0" y="213"/>
                    <a:pt x="0" y="258"/>
                    <a:pt x="0" y="291"/>
                  </a:cubicBezTo>
                  <a:cubicBezTo>
                    <a:pt x="11" y="302"/>
                    <a:pt x="22" y="313"/>
                    <a:pt x="22" y="325"/>
                  </a:cubicBezTo>
                  <a:cubicBezTo>
                    <a:pt x="33" y="347"/>
                    <a:pt x="67" y="336"/>
                    <a:pt x="67" y="369"/>
                  </a:cubicBezTo>
                  <a:cubicBezTo>
                    <a:pt x="67" y="403"/>
                    <a:pt x="78" y="448"/>
                    <a:pt x="112" y="437"/>
                  </a:cubicBezTo>
                  <a:cubicBezTo>
                    <a:pt x="145" y="437"/>
                    <a:pt x="134" y="459"/>
                    <a:pt x="167" y="459"/>
                  </a:cubicBezTo>
                  <a:cubicBezTo>
                    <a:pt x="201" y="459"/>
                    <a:pt x="257" y="459"/>
                    <a:pt x="280" y="493"/>
                  </a:cubicBezTo>
                  <a:cubicBezTo>
                    <a:pt x="291" y="504"/>
                    <a:pt x="291" y="515"/>
                    <a:pt x="291" y="526"/>
                  </a:cubicBezTo>
                  <a:cubicBezTo>
                    <a:pt x="302" y="526"/>
                    <a:pt x="313" y="515"/>
                    <a:pt x="313" y="493"/>
                  </a:cubicBezTo>
                  <a:cubicBezTo>
                    <a:pt x="325" y="471"/>
                    <a:pt x="392" y="471"/>
                    <a:pt x="403" y="448"/>
                  </a:cubicBezTo>
                  <a:cubicBezTo>
                    <a:pt x="414" y="426"/>
                    <a:pt x="414" y="403"/>
                    <a:pt x="448" y="403"/>
                  </a:cubicBezTo>
                  <a:cubicBezTo>
                    <a:pt x="470" y="414"/>
                    <a:pt x="526" y="459"/>
                    <a:pt x="538" y="448"/>
                  </a:cubicBezTo>
                  <a:cubicBezTo>
                    <a:pt x="549" y="437"/>
                    <a:pt x="549" y="369"/>
                    <a:pt x="526" y="358"/>
                  </a:cubicBezTo>
                  <a:cubicBezTo>
                    <a:pt x="504" y="347"/>
                    <a:pt x="526" y="313"/>
                    <a:pt x="504" y="291"/>
                  </a:cubicBezTo>
                  <a:cubicBezTo>
                    <a:pt x="481" y="269"/>
                    <a:pt x="493" y="179"/>
                    <a:pt x="515" y="168"/>
                  </a:cubicBezTo>
                  <a:cubicBezTo>
                    <a:pt x="538" y="145"/>
                    <a:pt x="549" y="134"/>
                    <a:pt x="549" y="112"/>
                  </a:cubicBezTo>
                  <a:cubicBezTo>
                    <a:pt x="560" y="100"/>
                    <a:pt x="560" y="78"/>
                    <a:pt x="560" y="56"/>
                  </a:cubicBezTo>
                  <a:cubicBezTo>
                    <a:pt x="538" y="67"/>
                    <a:pt x="504" y="100"/>
                    <a:pt x="470" y="89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829FFD7-49E9-6745-8751-F3EBDEB33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675" y="4525963"/>
              <a:ext cx="120650" cy="166687"/>
            </a:xfrm>
            <a:custGeom>
              <a:avLst/>
              <a:gdLst>
                <a:gd name="T0" fmla="*/ 314 w 337"/>
                <a:gd name="T1" fmla="*/ 336 h 461"/>
                <a:gd name="T2" fmla="*/ 314 w 337"/>
                <a:gd name="T3" fmla="*/ 336 h 461"/>
                <a:gd name="T4" fmla="*/ 325 w 337"/>
                <a:gd name="T5" fmla="*/ 291 h 461"/>
                <a:gd name="T6" fmla="*/ 292 w 337"/>
                <a:gd name="T7" fmla="*/ 224 h 461"/>
                <a:gd name="T8" fmla="*/ 236 w 337"/>
                <a:gd name="T9" fmla="*/ 157 h 461"/>
                <a:gd name="T10" fmla="*/ 202 w 337"/>
                <a:gd name="T11" fmla="*/ 112 h 461"/>
                <a:gd name="T12" fmla="*/ 202 w 337"/>
                <a:gd name="T13" fmla="*/ 45 h 461"/>
                <a:gd name="T14" fmla="*/ 157 w 337"/>
                <a:gd name="T15" fmla="*/ 34 h 461"/>
                <a:gd name="T16" fmla="*/ 135 w 337"/>
                <a:gd name="T17" fmla="*/ 101 h 461"/>
                <a:gd name="T18" fmla="*/ 112 w 337"/>
                <a:gd name="T19" fmla="*/ 135 h 461"/>
                <a:gd name="T20" fmla="*/ 56 w 337"/>
                <a:gd name="T21" fmla="*/ 213 h 461"/>
                <a:gd name="T22" fmla="*/ 12 w 337"/>
                <a:gd name="T23" fmla="*/ 258 h 461"/>
                <a:gd name="T24" fmla="*/ 34 w 337"/>
                <a:gd name="T25" fmla="*/ 325 h 461"/>
                <a:gd name="T26" fmla="*/ 68 w 337"/>
                <a:gd name="T27" fmla="*/ 415 h 461"/>
                <a:gd name="T28" fmla="*/ 135 w 337"/>
                <a:gd name="T29" fmla="*/ 415 h 461"/>
                <a:gd name="T30" fmla="*/ 247 w 337"/>
                <a:gd name="T31" fmla="*/ 437 h 461"/>
                <a:gd name="T32" fmla="*/ 314 w 337"/>
                <a:gd name="T33" fmla="*/ 426 h 461"/>
                <a:gd name="T34" fmla="*/ 336 w 337"/>
                <a:gd name="T35" fmla="*/ 415 h 461"/>
                <a:gd name="T36" fmla="*/ 314 w 337"/>
                <a:gd name="T37" fmla="*/ 33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7" h="461">
                  <a:moveTo>
                    <a:pt x="314" y="336"/>
                  </a:moveTo>
                  <a:lnTo>
                    <a:pt x="314" y="336"/>
                  </a:lnTo>
                  <a:cubicBezTo>
                    <a:pt x="336" y="325"/>
                    <a:pt x="336" y="325"/>
                    <a:pt x="325" y="291"/>
                  </a:cubicBezTo>
                  <a:cubicBezTo>
                    <a:pt x="314" y="247"/>
                    <a:pt x="336" y="224"/>
                    <a:pt x="292" y="224"/>
                  </a:cubicBezTo>
                  <a:cubicBezTo>
                    <a:pt x="258" y="213"/>
                    <a:pt x="236" y="191"/>
                    <a:pt x="236" y="157"/>
                  </a:cubicBezTo>
                  <a:cubicBezTo>
                    <a:pt x="236" y="124"/>
                    <a:pt x="225" y="112"/>
                    <a:pt x="202" y="112"/>
                  </a:cubicBezTo>
                  <a:cubicBezTo>
                    <a:pt x="180" y="112"/>
                    <a:pt x="202" y="67"/>
                    <a:pt x="202" y="45"/>
                  </a:cubicBezTo>
                  <a:cubicBezTo>
                    <a:pt x="191" y="34"/>
                    <a:pt x="146" y="0"/>
                    <a:pt x="157" y="34"/>
                  </a:cubicBezTo>
                  <a:cubicBezTo>
                    <a:pt x="157" y="67"/>
                    <a:pt x="146" y="101"/>
                    <a:pt x="135" y="101"/>
                  </a:cubicBezTo>
                  <a:cubicBezTo>
                    <a:pt x="112" y="112"/>
                    <a:pt x="101" y="101"/>
                    <a:pt x="112" y="135"/>
                  </a:cubicBezTo>
                  <a:cubicBezTo>
                    <a:pt x="112" y="179"/>
                    <a:pt x="79" y="213"/>
                    <a:pt x="56" y="213"/>
                  </a:cubicBezTo>
                  <a:cubicBezTo>
                    <a:pt x="34" y="224"/>
                    <a:pt x="12" y="235"/>
                    <a:pt x="12" y="258"/>
                  </a:cubicBezTo>
                  <a:cubicBezTo>
                    <a:pt x="0" y="280"/>
                    <a:pt x="0" y="291"/>
                    <a:pt x="34" y="325"/>
                  </a:cubicBezTo>
                  <a:cubicBezTo>
                    <a:pt x="68" y="348"/>
                    <a:pt x="68" y="415"/>
                    <a:pt x="68" y="415"/>
                  </a:cubicBezTo>
                  <a:cubicBezTo>
                    <a:pt x="68" y="415"/>
                    <a:pt x="79" y="415"/>
                    <a:pt x="135" y="415"/>
                  </a:cubicBezTo>
                  <a:cubicBezTo>
                    <a:pt x="180" y="415"/>
                    <a:pt x="225" y="460"/>
                    <a:pt x="247" y="437"/>
                  </a:cubicBezTo>
                  <a:cubicBezTo>
                    <a:pt x="281" y="415"/>
                    <a:pt x="303" y="437"/>
                    <a:pt x="314" y="426"/>
                  </a:cubicBezTo>
                  <a:cubicBezTo>
                    <a:pt x="325" y="415"/>
                    <a:pt x="336" y="415"/>
                    <a:pt x="336" y="415"/>
                  </a:cubicBezTo>
                  <a:cubicBezTo>
                    <a:pt x="336" y="415"/>
                    <a:pt x="303" y="359"/>
                    <a:pt x="314" y="336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67D8BE2-CD26-6940-BD6F-F234FD9BD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349750"/>
              <a:ext cx="887413" cy="649288"/>
            </a:xfrm>
            <a:custGeom>
              <a:avLst/>
              <a:gdLst>
                <a:gd name="T0" fmla="*/ 1053 w 2465"/>
                <a:gd name="T1" fmla="*/ 1614 h 1805"/>
                <a:gd name="T2" fmla="*/ 1244 w 2465"/>
                <a:gd name="T3" fmla="*/ 1546 h 1805"/>
                <a:gd name="T4" fmla="*/ 1255 w 2465"/>
                <a:gd name="T5" fmla="*/ 1345 h 1805"/>
                <a:gd name="T6" fmla="*/ 1378 w 2465"/>
                <a:gd name="T7" fmla="*/ 1277 h 1805"/>
                <a:gd name="T8" fmla="*/ 1602 w 2465"/>
                <a:gd name="T9" fmla="*/ 1334 h 1805"/>
                <a:gd name="T10" fmla="*/ 1870 w 2465"/>
                <a:gd name="T11" fmla="*/ 1379 h 1805"/>
                <a:gd name="T12" fmla="*/ 2038 w 2465"/>
                <a:gd name="T13" fmla="*/ 1423 h 1805"/>
                <a:gd name="T14" fmla="*/ 2016 w 2465"/>
                <a:gd name="T15" fmla="*/ 1322 h 1805"/>
                <a:gd name="T16" fmla="*/ 1971 w 2465"/>
                <a:gd name="T17" fmla="*/ 1166 h 1805"/>
                <a:gd name="T18" fmla="*/ 2038 w 2465"/>
                <a:gd name="T19" fmla="*/ 1110 h 1805"/>
                <a:gd name="T20" fmla="*/ 2262 w 2465"/>
                <a:gd name="T21" fmla="*/ 885 h 1805"/>
                <a:gd name="T22" fmla="*/ 2352 w 2465"/>
                <a:gd name="T23" fmla="*/ 684 h 1805"/>
                <a:gd name="T24" fmla="*/ 2319 w 2465"/>
                <a:gd name="T25" fmla="*/ 538 h 1805"/>
                <a:gd name="T26" fmla="*/ 2408 w 2465"/>
                <a:gd name="T27" fmla="*/ 437 h 1805"/>
                <a:gd name="T28" fmla="*/ 2442 w 2465"/>
                <a:gd name="T29" fmla="*/ 325 h 1805"/>
                <a:gd name="T30" fmla="*/ 2419 w 2465"/>
                <a:gd name="T31" fmla="*/ 213 h 1805"/>
                <a:gd name="T32" fmla="*/ 2262 w 2465"/>
                <a:gd name="T33" fmla="*/ 112 h 1805"/>
                <a:gd name="T34" fmla="*/ 2251 w 2465"/>
                <a:gd name="T35" fmla="*/ 246 h 1805"/>
                <a:gd name="T36" fmla="*/ 2151 w 2465"/>
                <a:gd name="T37" fmla="*/ 314 h 1805"/>
                <a:gd name="T38" fmla="*/ 1982 w 2465"/>
                <a:gd name="T39" fmla="*/ 336 h 1805"/>
                <a:gd name="T40" fmla="*/ 1848 w 2465"/>
                <a:gd name="T41" fmla="*/ 291 h 1805"/>
                <a:gd name="T42" fmla="*/ 1713 w 2465"/>
                <a:gd name="T43" fmla="*/ 246 h 1805"/>
                <a:gd name="T44" fmla="*/ 1569 w 2465"/>
                <a:gd name="T45" fmla="*/ 258 h 1805"/>
                <a:gd name="T46" fmla="*/ 1569 w 2465"/>
                <a:gd name="T47" fmla="*/ 135 h 1805"/>
                <a:gd name="T48" fmla="*/ 1378 w 2465"/>
                <a:gd name="T49" fmla="*/ 123 h 1805"/>
                <a:gd name="T50" fmla="*/ 1188 w 2465"/>
                <a:gd name="T51" fmla="*/ 56 h 1805"/>
                <a:gd name="T52" fmla="*/ 1053 w 2465"/>
                <a:gd name="T53" fmla="*/ 34 h 1805"/>
                <a:gd name="T54" fmla="*/ 896 w 2465"/>
                <a:gd name="T55" fmla="*/ 45 h 1805"/>
                <a:gd name="T56" fmla="*/ 784 w 2465"/>
                <a:gd name="T57" fmla="*/ 101 h 1805"/>
                <a:gd name="T58" fmla="*/ 638 w 2465"/>
                <a:gd name="T59" fmla="*/ 168 h 1805"/>
                <a:gd name="T60" fmla="*/ 482 w 2465"/>
                <a:gd name="T61" fmla="*/ 213 h 1805"/>
                <a:gd name="T62" fmla="*/ 515 w 2465"/>
                <a:gd name="T63" fmla="*/ 314 h 1805"/>
                <a:gd name="T64" fmla="*/ 650 w 2465"/>
                <a:gd name="T65" fmla="*/ 336 h 1805"/>
                <a:gd name="T66" fmla="*/ 650 w 2465"/>
                <a:gd name="T67" fmla="*/ 403 h 1805"/>
                <a:gd name="T68" fmla="*/ 627 w 2465"/>
                <a:gd name="T69" fmla="*/ 538 h 1805"/>
                <a:gd name="T70" fmla="*/ 717 w 2465"/>
                <a:gd name="T71" fmla="*/ 617 h 1805"/>
                <a:gd name="T72" fmla="*/ 796 w 2465"/>
                <a:gd name="T73" fmla="*/ 695 h 1805"/>
                <a:gd name="T74" fmla="*/ 683 w 2465"/>
                <a:gd name="T75" fmla="*/ 852 h 1805"/>
                <a:gd name="T76" fmla="*/ 571 w 2465"/>
                <a:gd name="T77" fmla="*/ 874 h 1805"/>
                <a:gd name="T78" fmla="*/ 470 w 2465"/>
                <a:gd name="T79" fmla="*/ 964 h 1805"/>
                <a:gd name="T80" fmla="*/ 392 w 2465"/>
                <a:gd name="T81" fmla="*/ 1053 h 1805"/>
                <a:gd name="T82" fmla="*/ 291 w 2465"/>
                <a:gd name="T83" fmla="*/ 986 h 1805"/>
                <a:gd name="T84" fmla="*/ 157 w 2465"/>
                <a:gd name="T85" fmla="*/ 1065 h 1805"/>
                <a:gd name="T86" fmla="*/ 0 w 2465"/>
                <a:gd name="T87" fmla="*/ 1210 h 1805"/>
                <a:gd name="T88" fmla="*/ 22 w 2465"/>
                <a:gd name="T89" fmla="*/ 1255 h 1805"/>
                <a:gd name="T90" fmla="*/ 325 w 2465"/>
                <a:gd name="T91" fmla="*/ 1535 h 1805"/>
                <a:gd name="T92" fmla="*/ 963 w 2465"/>
                <a:gd name="T93" fmla="*/ 1782 h 1805"/>
                <a:gd name="T94" fmla="*/ 1098 w 2465"/>
                <a:gd name="T95" fmla="*/ 1759 h 1805"/>
                <a:gd name="T96" fmla="*/ 1053 w 2465"/>
                <a:gd name="T97" fmla="*/ 1614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65" h="1805">
                  <a:moveTo>
                    <a:pt x="1053" y="1614"/>
                  </a:moveTo>
                  <a:lnTo>
                    <a:pt x="1053" y="1614"/>
                  </a:lnTo>
                  <a:cubicBezTo>
                    <a:pt x="1065" y="1580"/>
                    <a:pt x="1143" y="1603"/>
                    <a:pt x="1154" y="1580"/>
                  </a:cubicBezTo>
                  <a:cubicBezTo>
                    <a:pt x="1165" y="1569"/>
                    <a:pt x="1199" y="1535"/>
                    <a:pt x="1244" y="1546"/>
                  </a:cubicBezTo>
                  <a:cubicBezTo>
                    <a:pt x="1300" y="1558"/>
                    <a:pt x="1289" y="1502"/>
                    <a:pt x="1266" y="1479"/>
                  </a:cubicBezTo>
                  <a:cubicBezTo>
                    <a:pt x="1232" y="1457"/>
                    <a:pt x="1244" y="1401"/>
                    <a:pt x="1255" y="1345"/>
                  </a:cubicBezTo>
                  <a:cubicBezTo>
                    <a:pt x="1255" y="1289"/>
                    <a:pt x="1266" y="1277"/>
                    <a:pt x="1289" y="1289"/>
                  </a:cubicBezTo>
                  <a:cubicBezTo>
                    <a:pt x="1322" y="1289"/>
                    <a:pt x="1356" y="1277"/>
                    <a:pt x="1378" y="1277"/>
                  </a:cubicBezTo>
                  <a:cubicBezTo>
                    <a:pt x="1412" y="1266"/>
                    <a:pt x="1468" y="1322"/>
                    <a:pt x="1490" y="1356"/>
                  </a:cubicBezTo>
                  <a:cubicBezTo>
                    <a:pt x="1501" y="1379"/>
                    <a:pt x="1558" y="1356"/>
                    <a:pt x="1602" y="1334"/>
                  </a:cubicBezTo>
                  <a:cubicBezTo>
                    <a:pt x="1647" y="1300"/>
                    <a:pt x="1769" y="1311"/>
                    <a:pt x="1803" y="1311"/>
                  </a:cubicBezTo>
                  <a:cubicBezTo>
                    <a:pt x="1837" y="1311"/>
                    <a:pt x="1837" y="1367"/>
                    <a:pt x="1870" y="1379"/>
                  </a:cubicBezTo>
                  <a:cubicBezTo>
                    <a:pt x="1893" y="1390"/>
                    <a:pt x="1949" y="1356"/>
                    <a:pt x="1971" y="1356"/>
                  </a:cubicBezTo>
                  <a:cubicBezTo>
                    <a:pt x="1982" y="1356"/>
                    <a:pt x="2005" y="1390"/>
                    <a:pt x="2038" y="1423"/>
                  </a:cubicBezTo>
                  <a:cubicBezTo>
                    <a:pt x="2083" y="1457"/>
                    <a:pt x="2095" y="1423"/>
                    <a:pt x="2095" y="1379"/>
                  </a:cubicBezTo>
                  <a:cubicBezTo>
                    <a:pt x="2095" y="1345"/>
                    <a:pt x="2050" y="1334"/>
                    <a:pt x="2016" y="1322"/>
                  </a:cubicBezTo>
                  <a:cubicBezTo>
                    <a:pt x="1982" y="1300"/>
                    <a:pt x="2005" y="1255"/>
                    <a:pt x="1982" y="1233"/>
                  </a:cubicBezTo>
                  <a:cubicBezTo>
                    <a:pt x="1960" y="1210"/>
                    <a:pt x="1993" y="1177"/>
                    <a:pt x="1971" y="1166"/>
                  </a:cubicBezTo>
                  <a:cubicBezTo>
                    <a:pt x="1937" y="1154"/>
                    <a:pt x="1960" y="1110"/>
                    <a:pt x="1982" y="1110"/>
                  </a:cubicBezTo>
                  <a:cubicBezTo>
                    <a:pt x="2005" y="1110"/>
                    <a:pt x="2027" y="1132"/>
                    <a:pt x="2038" y="1110"/>
                  </a:cubicBezTo>
                  <a:cubicBezTo>
                    <a:pt x="2050" y="1098"/>
                    <a:pt x="2072" y="1110"/>
                    <a:pt x="2106" y="1076"/>
                  </a:cubicBezTo>
                  <a:cubicBezTo>
                    <a:pt x="2128" y="1042"/>
                    <a:pt x="2240" y="897"/>
                    <a:pt x="2262" y="885"/>
                  </a:cubicBezTo>
                  <a:cubicBezTo>
                    <a:pt x="2296" y="874"/>
                    <a:pt x="2307" y="829"/>
                    <a:pt x="2285" y="784"/>
                  </a:cubicBezTo>
                  <a:cubicBezTo>
                    <a:pt x="2274" y="740"/>
                    <a:pt x="2330" y="695"/>
                    <a:pt x="2352" y="684"/>
                  </a:cubicBezTo>
                  <a:cubicBezTo>
                    <a:pt x="2386" y="672"/>
                    <a:pt x="2408" y="639"/>
                    <a:pt x="2386" y="605"/>
                  </a:cubicBezTo>
                  <a:cubicBezTo>
                    <a:pt x="2375" y="583"/>
                    <a:pt x="2330" y="560"/>
                    <a:pt x="2319" y="538"/>
                  </a:cubicBezTo>
                  <a:cubicBezTo>
                    <a:pt x="2307" y="504"/>
                    <a:pt x="2352" y="482"/>
                    <a:pt x="2375" y="482"/>
                  </a:cubicBezTo>
                  <a:cubicBezTo>
                    <a:pt x="2397" y="482"/>
                    <a:pt x="2419" y="459"/>
                    <a:pt x="2408" y="437"/>
                  </a:cubicBezTo>
                  <a:cubicBezTo>
                    <a:pt x="2408" y="426"/>
                    <a:pt x="2431" y="392"/>
                    <a:pt x="2442" y="381"/>
                  </a:cubicBezTo>
                  <a:cubicBezTo>
                    <a:pt x="2464" y="370"/>
                    <a:pt x="2464" y="336"/>
                    <a:pt x="2442" y="325"/>
                  </a:cubicBezTo>
                  <a:cubicBezTo>
                    <a:pt x="2408" y="314"/>
                    <a:pt x="2408" y="258"/>
                    <a:pt x="2419" y="258"/>
                  </a:cubicBezTo>
                  <a:cubicBezTo>
                    <a:pt x="2442" y="246"/>
                    <a:pt x="2442" y="235"/>
                    <a:pt x="2419" y="213"/>
                  </a:cubicBezTo>
                  <a:cubicBezTo>
                    <a:pt x="2397" y="202"/>
                    <a:pt x="2386" y="190"/>
                    <a:pt x="2341" y="157"/>
                  </a:cubicBezTo>
                  <a:cubicBezTo>
                    <a:pt x="2307" y="123"/>
                    <a:pt x="2262" y="79"/>
                    <a:pt x="2262" y="112"/>
                  </a:cubicBezTo>
                  <a:cubicBezTo>
                    <a:pt x="2262" y="135"/>
                    <a:pt x="2251" y="157"/>
                    <a:pt x="2251" y="179"/>
                  </a:cubicBezTo>
                  <a:cubicBezTo>
                    <a:pt x="2240" y="190"/>
                    <a:pt x="2240" y="235"/>
                    <a:pt x="2251" y="246"/>
                  </a:cubicBezTo>
                  <a:cubicBezTo>
                    <a:pt x="2262" y="258"/>
                    <a:pt x="2229" y="280"/>
                    <a:pt x="2218" y="291"/>
                  </a:cubicBezTo>
                  <a:cubicBezTo>
                    <a:pt x="2195" y="314"/>
                    <a:pt x="2173" y="336"/>
                    <a:pt x="2151" y="314"/>
                  </a:cubicBezTo>
                  <a:cubicBezTo>
                    <a:pt x="2128" y="303"/>
                    <a:pt x="2061" y="314"/>
                    <a:pt x="2038" y="336"/>
                  </a:cubicBezTo>
                  <a:cubicBezTo>
                    <a:pt x="2016" y="359"/>
                    <a:pt x="1993" y="359"/>
                    <a:pt x="1982" y="336"/>
                  </a:cubicBezTo>
                  <a:cubicBezTo>
                    <a:pt x="1960" y="314"/>
                    <a:pt x="1937" y="336"/>
                    <a:pt x="1915" y="325"/>
                  </a:cubicBezTo>
                  <a:cubicBezTo>
                    <a:pt x="1893" y="314"/>
                    <a:pt x="1882" y="291"/>
                    <a:pt x="1848" y="291"/>
                  </a:cubicBezTo>
                  <a:cubicBezTo>
                    <a:pt x="1814" y="280"/>
                    <a:pt x="1837" y="235"/>
                    <a:pt x="1803" y="213"/>
                  </a:cubicBezTo>
                  <a:cubicBezTo>
                    <a:pt x="1769" y="190"/>
                    <a:pt x="1736" y="213"/>
                    <a:pt x="1713" y="246"/>
                  </a:cubicBezTo>
                  <a:cubicBezTo>
                    <a:pt x="1691" y="269"/>
                    <a:pt x="1658" y="303"/>
                    <a:pt x="1647" y="280"/>
                  </a:cubicBezTo>
                  <a:cubicBezTo>
                    <a:pt x="1625" y="269"/>
                    <a:pt x="1558" y="280"/>
                    <a:pt x="1569" y="258"/>
                  </a:cubicBezTo>
                  <a:cubicBezTo>
                    <a:pt x="1569" y="235"/>
                    <a:pt x="1558" y="213"/>
                    <a:pt x="1546" y="190"/>
                  </a:cubicBezTo>
                  <a:cubicBezTo>
                    <a:pt x="1524" y="179"/>
                    <a:pt x="1569" y="168"/>
                    <a:pt x="1569" y="135"/>
                  </a:cubicBezTo>
                  <a:cubicBezTo>
                    <a:pt x="1580" y="112"/>
                    <a:pt x="1558" y="56"/>
                    <a:pt x="1490" y="56"/>
                  </a:cubicBezTo>
                  <a:cubicBezTo>
                    <a:pt x="1434" y="56"/>
                    <a:pt x="1389" y="101"/>
                    <a:pt x="1378" y="123"/>
                  </a:cubicBezTo>
                  <a:cubicBezTo>
                    <a:pt x="1356" y="146"/>
                    <a:pt x="1289" y="135"/>
                    <a:pt x="1244" y="135"/>
                  </a:cubicBezTo>
                  <a:cubicBezTo>
                    <a:pt x="1199" y="146"/>
                    <a:pt x="1199" y="101"/>
                    <a:pt x="1188" y="56"/>
                  </a:cubicBezTo>
                  <a:cubicBezTo>
                    <a:pt x="1188" y="0"/>
                    <a:pt x="1109" y="11"/>
                    <a:pt x="1109" y="11"/>
                  </a:cubicBezTo>
                  <a:cubicBezTo>
                    <a:pt x="1109" y="22"/>
                    <a:pt x="1076" y="0"/>
                    <a:pt x="1053" y="34"/>
                  </a:cubicBezTo>
                  <a:cubicBezTo>
                    <a:pt x="1020" y="67"/>
                    <a:pt x="1020" y="34"/>
                    <a:pt x="986" y="34"/>
                  </a:cubicBezTo>
                  <a:cubicBezTo>
                    <a:pt x="952" y="34"/>
                    <a:pt x="919" y="45"/>
                    <a:pt x="896" y="45"/>
                  </a:cubicBezTo>
                  <a:cubicBezTo>
                    <a:pt x="863" y="56"/>
                    <a:pt x="840" y="34"/>
                    <a:pt x="829" y="34"/>
                  </a:cubicBezTo>
                  <a:cubicBezTo>
                    <a:pt x="818" y="34"/>
                    <a:pt x="796" y="67"/>
                    <a:pt x="784" y="101"/>
                  </a:cubicBezTo>
                  <a:cubicBezTo>
                    <a:pt x="784" y="123"/>
                    <a:pt x="751" y="90"/>
                    <a:pt x="728" y="123"/>
                  </a:cubicBezTo>
                  <a:cubicBezTo>
                    <a:pt x="706" y="157"/>
                    <a:pt x="672" y="190"/>
                    <a:pt x="638" y="168"/>
                  </a:cubicBezTo>
                  <a:cubicBezTo>
                    <a:pt x="605" y="135"/>
                    <a:pt x="571" y="123"/>
                    <a:pt x="538" y="135"/>
                  </a:cubicBezTo>
                  <a:cubicBezTo>
                    <a:pt x="515" y="146"/>
                    <a:pt x="493" y="157"/>
                    <a:pt x="482" y="213"/>
                  </a:cubicBezTo>
                  <a:cubicBezTo>
                    <a:pt x="470" y="258"/>
                    <a:pt x="425" y="291"/>
                    <a:pt x="459" y="314"/>
                  </a:cubicBezTo>
                  <a:cubicBezTo>
                    <a:pt x="482" y="336"/>
                    <a:pt x="482" y="336"/>
                    <a:pt x="515" y="314"/>
                  </a:cubicBezTo>
                  <a:cubicBezTo>
                    <a:pt x="538" y="291"/>
                    <a:pt x="560" y="291"/>
                    <a:pt x="583" y="314"/>
                  </a:cubicBezTo>
                  <a:cubicBezTo>
                    <a:pt x="605" y="336"/>
                    <a:pt x="627" y="336"/>
                    <a:pt x="650" y="336"/>
                  </a:cubicBezTo>
                  <a:cubicBezTo>
                    <a:pt x="683" y="325"/>
                    <a:pt x="694" y="359"/>
                    <a:pt x="694" y="381"/>
                  </a:cubicBezTo>
                  <a:cubicBezTo>
                    <a:pt x="694" y="403"/>
                    <a:pt x="672" y="403"/>
                    <a:pt x="650" y="403"/>
                  </a:cubicBezTo>
                  <a:cubicBezTo>
                    <a:pt x="627" y="403"/>
                    <a:pt x="627" y="415"/>
                    <a:pt x="616" y="459"/>
                  </a:cubicBezTo>
                  <a:cubicBezTo>
                    <a:pt x="616" y="504"/>
                    <a:pt x="605" y="538"/>
                    <a:pt x="627" y="538"/>
                  </a:cubicBezTo>
                  <a:cubicBezTo>
                    <a:pt x="650" y="538"/>
                    <a:pt x="661" y="572"/>
                    <a:pt x="672" y="605"/>
                  </a:cubicBezTo>
                  <a:cubicBezTo>
                    <a:pt x="683" y="639"/>
                    <a:pt x="694" y="639"/>
                    <a:pt x="717" y="617"/>
                  </a:cubicBezTo>
                  <a:cubicBezTo>
                    <a:pt x="728" y="594"/>
                    <a:pt x="762" y="594"/>
                    <a:pt x="784" y="605"/>
                  </a:cubicBezTo>
                  <a:cubicBezTo>
                    <a:pt x="807" y="617"/>
                    <a:pt x="807" y="650"/>
                    <a:pt x="796" y="695"/>
                  </a:cubicBezTo>
                  <a:cubicBezTo>
                    <a:pt x="784" y="740"/>
                    <a:pt x="751" y="784"/>
                    <a:pt x="739" y="818"/>
                  </a:cubicBezTo>
                  <a:cubicBezTo>
                    <a:pt x="728" y="852"/>
                    <a:pt x="694" y="874"/>
                    <a:pt x="683" y="852"/>
                  </a:cubicBezTo>
                  <a:cubicBezTo>
                    <a:pt x="661" y="829"/>
                    <a:pt x="650" y="818"/>
                    <a:pt x="627" y="841"/>
                  </a:cubicBezTo>
                  <a:cubicBezTo>
                    <a:pt x="616" y="863"/>
                    <a:pt x="605" y="874"/>
                    <a:pt x="571" y="874"/>
                  </a:cubicBezTo>
                  <a:cubicBezTo>
                    <a:pt x="549" y="863"/>
                    <a:pt x="515" y="874"/>
                    <a:pt x="515" y="897"/>
                  </a:cubicBezTo>
                  <a:cubicBezTo>
                    <a:pt x="515" y="919"/>
                    <a:pt x="504" y="953"/>
                    <a:pt x="470" y="964"/>
                  </a:cubicBezTo>
                  <a:cubicBezTo>
                    <a:pt x="448" y="964"/>
                    <a:pt x="437" y="975"/>
                    <a:pt x="437" y="1008"/>
                  </a:cubicBezTo>
                  <a:cubicBezTo>
                    <a:pt x="437" y="1031"/>
                    <a:pt x="392" y="1076"/>
                    <a:pt x="392" y="1053"/>
                  </a:cubicBezTo>
                  <a:cubicBezTo>
                    <a:pt x="392" y="1031"/>
                    <a:pt x="381" y="975"/>
                    <a:pt x="358" y="986"/>
                  </a:cubicBezTo>
                  <a:cubicBezTo>
                    <a:pt x="336" y="986"/>
                    <a:pt x="302" y="964"/>
                    <a:pt x="291" y="986"/>
                  </a:cubicBezTo>
                  <a:cubicBezTo>
                    <a:pt x="280" y="1008"/>
                    <a:pt x="235" y="1020"/>
                    <a:pt x="213" y="1020"/>
                  </a:cubicBezTo>
                  <a:cubicBezTo>
                    <a:pt x="201" y="1008"/>
                    <a:pt x="190" y="1065"/>
                    <a:pt x="157" y="1065"/>
                  </a:cubicBezTo>
                  <a:cubicBezTo>
                    <a:pt x="134" y="1076"/>
                    <a:pt x="45" y="1098"/>
                    <a:pt x="22" y="1143"/>
                  </a:cubicBezTo>
                  <a:cubicBezTo>
                    <a:pt x="0" y="1177"/>
                    <a:pt x="0" y="1210"/>
                    <a:pt x="0" y="1210"/>
                  </a:cubicBezTo>
                  <a:lnTo>
                    <a:pt x="0" y="1210"/>
                  </a:lnTo>
                  <a:cubicBezTo>
                    <a:pt x="0" y="1221"/>
                    <a:pt x="11" y="1233"/>
                    <a:pt x="22" y="1255"/>
                  </a:cubicBezTo>
                  <a:cubicBezTo>
                    <a:pt x="45" y="1289"/>
                    <a:pt x="101" y="1434"/>
                    <a:pt x="134" y="1457"/>
                  </a:cubicBezTo>
                  <a:cubicBezTo>
                    <a:pt x="157" y="1468"/>
                    <a:pt x="269" y="1524"/>
                    <a:pt x="325" y="1535"/>
                  </a:cubicBezTo>
                  <a:cubicBezTo>
                    <a:pt x="392" y="1558"/>
                    <a:pt x="650" y="1625"/>
                    <a:pt x="739" y="1670"/>
                  </a:cubicBezTo>
                  <a:cubicBezTo>
                    <a:pt x="840" y="1715"/>
                    <a:pt x="919" y="1759"/>
                    <a:pt x="963" y="1782"/>
                  </a:cubicBezTo>
                  <a:cubicBezTo>
                    <a:pt x="1020" y="1804"/>
                    <a:pt x="1053" y="1804"/>
                    <a:pt x="1076" y="1771"/>
                  </a:cubicBezTo>
                  <a:cubicBezTo>
                    <a:pt x="1087" y="1771"/>
                    <a:pt x="1087" y="1771"/>
                    <a:pt x="1098" y="1759"/>
                  </a:cubicBezTo>
                  <a:cubicBezTo>
                    <a:pt x="1087" y="1759"/>
                    <a:pt x="1076" y="1748"/>
                    <a:pt x="1065" y="1737"/>
                  </a:cubicBezTo>
                  <a:cubicBezTo>
                    <a:pt x="1042" y="1715"/>
                    <a:pt x="1042" y="1636"/>
                    <a:pt x="1053" y="1614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BC152996-597A-4444-9674-7A3DC4361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963" y="4083050"/>
              <a:ext cx="444500" cy="460375"/>
            </a:xfrm>
            <a:custGeom>
              <a:avLst/>
              <a:gdLst>
                <a:gd name="T0" fmla="*/ 78 w 1233"/>
                <a:gd name="T1" fmla="*/ 875 h 1279"/>
                <a:gd name="T2" fmla="*/ 212 w 1233"/>
                <a:gd name="T3" fmla="*/ 919 h 1279"/>
                <a:gd name="T4" fmla="*/ 257 w 1233"/>
                <a:gd name="T5" fmla="*/ 1054 h 1279"/>
                <a:gd name="T6" fmla="*/ 347 w 1233"/>
                <a:gd name="T7" fmla="*/ 1177 h 1279"/>
                <a:gd name="T8" fmla="*/ 470 w 1233"/>
                <a:gd name="T9" fmla="*/ 1088 h 1279"/>
                <a:gd name="T10" fmla="*/ 594 w 1233"/>
                <a:gd name="T11" fmla="*/ 1065 h 1279"/>
                <a:gd name="T12" fmla="*/ 672 w 1233"/>
                <a:gd name="T13" fmla="*/ 1099 h 1279"/>
                <a:gd name="T14" fmla="*/ 829 w 1233"/>
                <a:gd name="T15" fmla="*/ 1177 h 1279"/>
                <a:gd name="T16" fmla="*/ 851 w 1233"/>
                <a:gd name="T17" fmla="*/ 1267 h 1279"/>
                <a:gd name="T18" fmla="*/ 974 w 1233"/>
                <a:gd name="T19" fmla="*/ 1244 h 1279"/>
                <a:gd name="T20" fmla="*/ 1087 w 1233"/>
                <a:gd name="T21" fmla="*/ 1177 h 1279"/>
                <a:gd name="T22" fmla="*/ 1120 w 1233"/>
                <a:gd name="T23" fmla="*/ 986 h 1279"/>
                <a:gd name="T24" fmla="*/ 1098 w 1233"/>
                <a:gd name="T25" fmla="*/ 819 h 1279"/>
                <a:gd name="T26" fmla="*/ 1087 w 1233"/>
                <a:gd name="T27" fmla="*/ 774 h 1279"/>
                <a:gd name="T28" fmla="*/ 1199 w 1233"/>
                <a:gd name="T29" fmla="*/ 650 h 1279"/>
                <a:gd name="T30" fmla="*/ 1176 w 1233"/>
                <a:gd name="T31" fmla="*/ 550 h 1279"/>
                <a:gd name="T32" fmla="*/ 1008 w 1233"/>
                <a:gd name="T33" fmla="*/ 673 h 1279"/>
                <a:gd name="T34" fmla="*/ 863 w 1233"/>
                <a:gd name="T35" fmla="*/ 717 h 1279"/>
                <a:gd name="T36" fmla="*/ 918 w 1233"/>
                <a:gd name="T37" fmla="*/ 516 h 1279"/>
                <a:gd name="T38" fmla="*/ 930 w 1233"/>
                <a:gd name="T39" fmla="*/ 426 h 1279"/>
                <a:gd name="T40" fmla="*/ 1042 w 1233"/>
                <a:gd name="T41" fmla="*/ 449 h 1279"/>
                <a:gd name="T42" fmla="*/ 1120 w 1233"/>
                <a:gd name="T43" fmla="*/ 269 h 1279"/>
                <a:gd name="T44" fmla="*/ 986 w 1233"/>
                <a:gd name="T45" fmla="*/ 168 h 1279"/>
                <a:gd name="T46" fmla="*/ 907 w 1233"/>
                <a:gd name="T47" fmla="*/ 23 h 1279"/>
                <a:gd name="T48" fmla="*/ 762 w 1233"/>
                <a:gd name="T49" fmla="*/ 45 h 1279"/>
                <a:gd name="T50" fmla="*/ 762 w 1233"/>
                <a:gd name="T51" fmla="*/ 157 h 1279"/>
                <a:gd name="T52" fmla="*/ 594 w 1233"/>
                <a:gd name="T53" fmla="*/ 101 h 1279"/>
                <a:gd name="T54" fmla="*/ 515 w 1233"/>
                <a:gd name="T55" fmla="*/ 90 h 1279"/>
                <a:gd name="T56" fmla="*/ 448 w 1233"/>
                <a:gd name="T57" fmla="*/ 191 h 1279"/>
                <a:gd name="T58" fmla="*/ 313 w 1233"/>
                <a:gd name="T59" fmla="*/ 202 h 1279"/>
                <a:gd name="T60" fmla="*/ 302 w 1233"/>
                <a:gd name="T61" fmla="*/ 337 h 1279"/>
                <a:gd name="T62" fmla="*/ 224 w 1233"/>
                <a:gd name="T63" fmla="*/ 426 h 1279"/>
                <a:gd name="T64" fmla="*/ 123 w 1233"/>
                <a:gd name="T65" fmla="*/ 594 h 1279"/>
                <a:gd name="T66" fmla="*/ 11 w 1233"/>
                <a:gd name="T67" fmla="*/ 650 h 1279"/>
                <a:gd name="T68" fmla="*/ 78 w 1233"/>
                <a:gd name="T69" fmla="*/ 87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3" h="1279">
                  <a:moveTo>
                    <a:pt x="78" y="875"/>
                  </a:moveTo>
                  <a:lnTo>
                    <a:pt x="78" y="875"/>
                  </a:lnTo>
                  <a:cubicBezTo>
                    <a:pt x="100" y="875"/>
                    <a:pt x="89" y="908"/>
                    <a:pt x="134" y="886"/>
                  </a:cubicBezTo>
                  <a:cubicBezTo>
                    <a:pt x="179" y="875"/>
                    <a:pt x="201" y="886"/>
                    <a:pt x="212" y="919"/>
                  </a:cubicBezTo>
                  <a:cubicBezTo>
                    <a:pt x="224" y="953"/>
                    <a:pt x="235" y="1009"/>
                    <a:pt x="257" y="1009"/>
                  </a:cubicBezTo>
                  <a:cubicBezTo>
                    <a:pt x="280" y="1009"/>
                    <a:pt x="269" y="1031"/>
                    <a:pt x="257" y="1054"/>
                  </a:cubicBezTo>
                  <a:cubicBezTo>
                    <a:pt x="235" y="1065"/>
                    <a:pt x="280" y="1088"/>
                    <a:pt x="302" y="1121"/>
                  </a:cubicBezTo>
                  <a:cubicBezTo>
                    <a:pt x="313" y="1155"/>
                    <a:pt x="325" y="1199"/>
                    <a:pt x="347" y="1177"/>
                  </a:cubicBezTo>
                  <a:cubicBezTo>
                    <a:pt x="358" y="1155"/>
                    <a:pt x="403" y="1121"/>
                    <a:pt x="425" y="1132"/>
                  </a:cubicBezTo>
                  <a:cubicBezTo>
                    <a:pt x="459" y="1143"/>
                    <a:pt x="470" y="1121"/>
                    <a:pt x="470" y="1088"/>
                  </a:cubicBezTo>
                  <a:cubicBezTo>
                    <a:pt x="481" y="1054"/>
                    <a:pt x="493" y="1009"/>
                    <a:pt x="538" y="1009"/>
                  </a:cubicBezTo>
                  <a:cubicBezTo>
                    <a:pt x="582" y="1009"/>
                    <a:pt x="627" y="1043"/>
                    <a:pt x="594" y="1065"/>
                  </a:cubicBezTo>
                  <a:cubicBezTo>
                    <a:pt x="560" y="1088"/>
                    <a:pt x="549" y="1132"/>
                    <a:pt x="571" y="1143"/>
                  </a:cubicBezTo>
                  <a:cubicBezTo>
                    <a:pt x="594" y="1155"/>
                    <a:pt x="627" y="1099"/>
                    <a:pt x="672" y="1099"/>
                  </a:cubicBezTo>
                  <a:cubicBezTo>
                    <a:pt x="717" y="1088"/>
                    <a:pt x="784" y="1076"/>
                    <a:pt x="807" y="1099"/>
                  </a:cubicBezTo>
                  <a:cubicBezTo>
                    <a:pt x="829" y="1121"/>
                    <a:pt x="863" y="1177"/>
                    <a:pt x="829" y="1177"/>
                  </a:cubicBezTo>
                  <a:cubicBezTo>
                    <a:pt x="807" y="1188"/>
                    <a:pt x="762" y="1233"/>
                    <a:pt x="795" y="1222"/>
                  </a:cubicBezTo>
                  <a:cubicBezTo>
                    <a:pt x="829" y="1222"/>
                    <a:pt x="851" y="1255"/>
                    <a:pt x="851" y="1267"/>
                  </a:cubicBezTo>
                  <a:cubicBezTo>
                    <a:pt x="874" y="1267"/>
                    <a:pt x="896" y="1278"/>
                    <a:pt x="907" y="1267"/>
                  </a:cubicBezTo>
                  <a:cubicBezTo>
                    <a:pt x="930" y="1255"/>
                    <a:pt x="952" y="1233"/>
                    <a:pt x="974" y="1244"/>
                  </a:cubicBezTo>
                  <a:cubicBezTo>
                    <a:pt x="997" y="1255"/>
                    <a:pt x="1019" y="1233"/>
                    <a:pt x="1031" y="1211"/>
                  </a:cubicBezTo>
                  <a:cubicBezTo>
                    <a:pt x="1042" y="1188"/>
                    <a:pt x="1064" y="1177"/>
                    <a:pt x="1087" y="1177"/>
                  </a:cubicBezTo>
                  <a:cubicBezTo>
                    <a:pt x="1076" y="1155"/>
                    <a:pt x="1064" y="1110"/>
                    <a:pt x="1053" y="1099"/>
                  </a:cubicBezTo>
                  <a:cubicBezTo>
                    <a:pt x="1031" y="1065"/>
                    <a:pt x="1076" y="1020"/>
                    <a:pt x="1120" y="986"/>
                  </a:cubicBezTo>
                  <a:cubicBezTo>
                    <a:pt x="1154" y="942"/>
                    <a:pt x="1165" y="875"/>
                    <a:pt x="1154" y="863"/>
                  </a:cubicBezTo>
                  <a:cubicBezTo>
                    <a:pt x="1154" y="852"/>
                    <a:pt x="1120" y="807"/>
                    <a:pt x="1098" y="819"/>
                  </a:cubicBezTo>
                  <a:cubicBezTo>
                    <a:pt x="1076" y="830"/>
                    <a:pt x="1031" y="841"/>
                    <a:pt x="1019" y="819"/>
                  </a:cubicBezTo>
                  <a:cubicBezTo>
                    <a:pt x="1008" y="785"/>
                    <a:pt x="1053" y="762"/>
                    <a:pt x="1087" y="774"/>
                  </a:cubicBezTo>
                  <a:cubicBezTo>
                    <a:pt x="1120" y="774"/>
                    <a:pt x="1131" y="762"/>
                    <a:pt x="1143" y="729"/>
                  </a:cubicBezTo>
                  <a:cubicBezTo>
                    <a:pt x="1165" y="684"/>
                    <a:pt x="1176" y="662"/>
                    <a:pt x="1199" y="650"/>
                  </a:cubicBezTo>
                  <a:cubicBezTo>
                    <a:pt x="1221" y="650"/>
                    <a:pt x="1232" y="617"/>
                    <a:pt x="1232" y="594"/>
                  </a:cubicBezTo>
                  <a:cubicBezTo>
                    <a:pt x="1221" y="583"/>
                    <a:pt x="1199" y="561"/>
                    <a:pt x="1176" y="550"/>
                  </a:cubicBezTo>
                  <a:cubicBezTo>
                    <a:pt x="1154" y="538"/>
                    <a:pt x="1143" y="572"/>
                    <a:pt x="1109" y="606"/>
                  </a:cubicBezTo>
                  <a:cubicBezTo>
                    <a:pt x="1087" y="639"/>
                    <a:pt x="1042" y="673"/>
                    <a:pt x="1008" y="673"/>
                  </a:cubicBezTo>
                  <a:cubicBezTo>
                    <a:pt x="974" y="684"/>
                    <a:pt x="963" y="706"/>
                    <a:pt x="941" y="740"/>
                  </a:cubicBezTo>
                  <a:cubicBezTo>
                    <a:pt x="918" y="762"/>
                    <a:pt x="874" y="762"/>
                    <a:pt x="863" y="717"/>
                  </a:cubicBezTo>
                  <a:cubicBezTo>
                    <a:pt x="851" y="684"/>
                    <a:pt x="818" y="606"/>
                    <a:pt x="863" y="594"/>
                  </a:cubicBezTo>
                  <a:cubicBezTo>
                    <a:pt x="907" y="583"/>
                    <a:pt x="941" y="527"/>
                    <a:pt x="918" y="516"/>
                  </a:cubicBezTo>
                  <a:cubicBezTo>
                    <a:pt x="896" y="505"/>
                    <a:pt x="829" y="482"/>
                    <a:pt x="874" y="460"/>
                  </a:cubicBezTo>
                  <a:cubicBezTo>
                    <a:pt x="907" y="437"/>
                    <a:pt x="918" y="482"/>
                    <a:pt x="930" y="426"/>
                  </a:cubicBezTo>
                  <a:cubicBezTo>
                    <a:pt x="941" y="370"/>
                    <a:pt x="1008" y="370"/>
                    <a:pt x="1008" y="404"/>
                  </a:cubicBezTo>
                  <a:cubicBezTo>
                    <a:pt x="1008" y="449"/>
                    <a:pt x="1019" y="482"/>
                    <a:pt x="1042" y="449"/>
                  </a:cubicBezTo>
                  <a:cubicBezTo>
                    <a:pt x="1064" y="426"/>
                    <a:pt x="1064" y="393"/>
                    <a:pt x="1076" y="359"/>
                  </a:cubicBezTo>
                  <a:cubicBezTo>
                    <a:pt x="1076" y="326"/>
                    <a:pt x="1109" y="314"/>
                    <a:pt x="1120" y="269"/>
                  </a:cubicBezTo>
                  <a:cubicBezTo>
                    <a:pt x="1131" y="236"/>
                    <a:pt x="1109" y="191"/>
                    <a:pt x="1087" y="168"/>
                  </a:cubicBezTo>
                  <a:cubicBezTo>
                    <a:pt x="1064" y="146"/>
                    <a:pt x="1042" y="168"/>
                    <a:pt x="986" y="168"/>
                  </a:cubicBezTo>
                  <a:cubicBezTo>
                    <a:pt x="941" y="168"/>
                    <a:pt x="907" y="146"/>
                    <a:pt x="907" y="112"/>
                  </a:cubicBezTo>
                  <a:cubicBezTo>
                    <a:pt x="907" y="79"/>
                    <a:pt x="907" y="23"/>
                    <a:pt x="907" y="23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85" y="0"/>
                    <a:pt x="795" y="34"/>
                    <a:pt x="762" y="45"/>
                  </a:cubicBezTo>
                  <a:cubicBezTo>
                    <a:pt x="739" y="45"/>
                    <a:pt x="773" y="90"/>
                    <a:pt x="795" y="101"/>
                  </a:cubicBezTo>
                  <a:cubicBezTo>
                    <a:pt x="829" y="101"/>
                    <a:pt x="807" y="135"/>
                    <a:pt x="762" y="157"/>
                  </a:cubicBezTo>
                  <a:cubicBezTo>
                    <a:pt x="728" y="180"/>
                    <a:pt x="705" y="157"/>
                    <a:pt x="661" y="157"/>
                  </a:cubicBezTo>
                  <a:cubicBezTo>
                    <a:pt x="616" y="157"/>
                    <a:pt x="616" y="135"/>
                    <a:pt x="594" y="101"/>
                  </a:cubicBezTo>
                  <a:cubicBezTo>
                    <a:pt x="582" y="56"/>
                    <a:pt x="538" y="56"/>
                    <a:pt x="526" y="90"/>
                  </a:cubicBezTo>
                  <a:cubicBezTo>
                    <a:pt x="515" y="90"/>
                    <a:pt x="515" y="90"/>
                    <a:pt x="515" y="90"/>
                  </a:cubicBezTo>
                  <a:cubicBezTo>
                    <a:pt x="515" y="112"/>
                    <a:pt x="526" y="157"/>
                    <a:pt x="515" y="168"/>
                  </a:cubicBezTo>
                  <a:cubicBezTo>
                    <a:pt x="504" y="191"/>
                    <a:pt x="481" y="191"/>
                    <a:pt x="448" y="191"/>
                  </a:cubicBezTo>
                  <a:cubicBezTo>
                    <a:pt x="425" y="191"/>
                    <a:pt x="425" y="224"/>
                    <a:pt x="403" y="224"/>
                  </a:cubicBezTo>
                  <a:cubicBezTo>
                    <a:pt x="381" y="236"/>
                    <a:pt x="336" y="202"/>
                    <a:pt x="313" y="202"/>
                  </a:cubicBezTo>
                  <a:cubicBezTo>
                    <a:pt x="280" y="213"/>
                    <a:pt x="269" y="258"/>
                    <a:pt x="291" y="269"/>
                  </a:cubicBezTo>
                  <a:cubicBezTo>
                    <a:pt x="313" y="281"/>
                    <a:pt x="325" y="326"/>
                    <a:pt x="302" y="337"/>
                  </a:cubicBezTo>
                  <a:cubicBezTo>
                    <a:pt x="280" y="348"/>
                    <a:pt x="302" y="393"/>
                    <a:pt x="269" y="381"/>
                  </a:cubicBezTo>
                  <a:cubicBezTo>
                    <a:pt x="235" y="381"/>
                    <a:pt x="201" y="381"/>
                    <a:pt x="224" y="426"/>
                  </a:cubicBezTo>
                  <a:cubicBezTo>
                    <a:pt x="235" y="482"/>
                    <a:pt x="235" y="527"/>
                    <a:pt x="212" y="538"/>
                  </a:cubicBezTo>
                  <a:cubicBezTo>
                    <a:pt x="201" y="550"/>
                    <a:pt x="168" y="583"/>
                    <a:pt x="123" y="594"/>
                  </a:cubicBezTo>
                  <a:cubicBezTo>
                    <a:pt x="78" y="617"/>
                    <a:pt x="67" y="639"/>
                    <a:pt x="33" y="639"/>
                  </a:cubicBezTo>
                  <a:cubicBezTo>
                    <a:pt x="11" y="628"/>
                    <a:pt x="11" y="650"/>
                    <a:pt x="11" y="650"/>
                  </a:cubicBezTo>
                  <a:cubicBezTo>
                    <a:pt x="0" y="807"/>
                    <a:pt x="0" y="807"/>
                    <a:pt x="0" y="807"/>
                  </a:cubicBezTo>
                  <a:cubicBezTo>
                    <a:pt x="33" y="830"/>
                    <a:pt x="56" y="875"/>
                    <a:pt x="78" y="875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D1021D7-C47B-474F-9D01-646A21D4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225" y="4368800"/>
              <a:ext cx="496888" cy="504825"/>
            </a:xfrm>
            <a:custGeom>
              <a:avLst/>
              <a:gdLst>
                <a:gd name="T0" fmla="*/ 1356 w 1380"/>
                <a:gd name="T1" fmla="*/ 471 h 1402"/>
                <a:gd name="T2" fmla="*/ 1311 w 1380"/>
                <a:gd name="T3" fmla="*/ 426 h 1402"/>
                <a:gd name="T4" fmla="*/ 1323 w 1380"/>
                <a:gd name="T5" fmla="*/ 303 h 1402"/>
                <a:gd name="T6" fmla="*/ 1087 w 1380"/>
                <a:gd name="T7" fmla="*/ 347 h 1402"/>
                <a:gd name="T8" fmla="*/ 1054 w 1380"/>
                <a:gd name="T9" fmla="*/ 213 h 1402"/>
                <a:gd name="T10" fmla="*/ 941 w 1380"/>
                <a:gd name="T11" fmla="*/ 336 h 1402"/>
                <a:gd name="T12" fmla="*/ 818 w 1380"/>
                <a:gd name="T13" fmla="*/ 325 h 1402"/>
                <a:gd name="T14" fmla="*/ 773 w 1380"/>
                <a:gd name="T15" fmla="*/ 213 h 1402"/>
                <a:gd name="T16" fmla="*/ 650 w 1380"/>
                <a:gd name="T17" fmla="*/ 90 h 1402"/>
                <a:gd name="T18" fmla="*/ 504 w 1380"/>
                <a:gd name="T19" fmla="*/ 11 h 1402"/>
                <a:gd name="T20" fmla="*/ 437 w 1380"/>
                <a:gd name="T21" fmla="*/ 146 h 1402"/>
                <a:gd name="T22" fmla="*/ 347 w 1380"/>
                <a:gd name="T23" fmla="*/ 202 h 1402"/>
                <a:gd name="T24" fmla="*/ 370 w 1380"/>
                <a:gd name="T25" fmla="*/ 325 h 1402"/>
                <a:gd name="T26" fmla="*/ 303 w 1380"/>
                <a:gd name="T27" fmla="*/ 426 h 1402"/>
                <a:gd name="T28" fmla="*/ 314 w 1380"/>
                <a:gd name="T29" fmla="*/ 549 h 1402"/>
                <a:gd name="T30" fmla="*/ 213 w 1380"/>
                <a:gd name="T31" fmla="*/ 728 h 1402"/>
                <a:gd name="T32" fmla="*/ 34 w 1380"/>
                <a:gd name="T33" fmla="*/ 1020 h 1402"/>
                <a:gd name="T34" fmla="*/ 56 w 1380"/>
                <a:gd name="T35" fmla="*/ 1065 h 1402"/>
                <a:gd name="T36" fmla="*/ 123 w 1380"/>
                <a:gd name="T37" fmla="*/ 1132 h 1402"/>
                <a:gd name="T38" fmla="*/ 168 w 1380"/>
                <a:gd name="T39" fmla="*/ 1255 h 1402"/>
                <a:gd name="T40" fmla="*/ 213 w 1380"/>
                <a:gd name="T41" fmla="*/ 1367 h 1402"/>
                <a:gd name="T42" fmla="*/ 303 w 1380"/>
                <a:gd name="T43" fmla="*/ 1345 h 1402"/>
                <a:gd name="T44" fmla="*/ 359 w 1380"/>
                <a:gd name="T45" fmla="*/ 1278 h 1402"/>
                <a:gd name="T46" fmla="*/ 415 w 1380"/>
                <a:gd name="T47" fmla="*/ 1221 h 1402"/>
                <a:gd name="T48" fmla="*/ 538 w 1380"/>
                <a:gd name="T49" fmla="*/ 1199 h 1402"/>
                <a:gd name="T50" fmla="*/ 616 w 1380"/>
                <a:gd name="T51" fmla="*/ 1132 h 1402"/>
                <a:gd name="T52" fmla="*/ 695 w 1380"/>
                <a:gd name="T53" fmla="*/ 1065 h 1402"/>
                <a:gd name="T54" fmla="*/ 785 w 1380"/>
                <a:gd name="T55" fmla="*/ 1143 h 1402"/>
                <a:gd name="T56" fmla="*/ 863 w 1380"/>
                <a:gd name="T57" fmla="*/ 986 h 1402"/>
                <a:gd name="T58" fmla="*/ 897 w 1380"/>
                <a:gd name="T59" fmla="*/ 852 h 1402"/>
                <a:gd name="T60" fmla="*/ 841 w 1380"/>
                <a:gd name="T61" fmla="*/ 695 h 1402"/>
                <a:gd name="T62" fmla="*/ 941 w 1380"/>
                <a:gd name="T63" fmla="*/ 572 h 1402"/>
                <a:gd name="T64" fmla="*/ 986 w 1380"/>
                <a:gd name="T65" fmla="*/ 471 h 1402"/>
                <a:gd name="T66" fmla="*/ 1031 w 1380"/>
                <a:gd name="T67" fmla="*/ 549 h 1402"/>
                <a:gd name="T68" fmla="*/ 1121 w 1380"/>
                <a:gd name="T69" fmla="*/ 661 h 1402"/>
                <a:gd name="T70" fmla="*/ 1143 w 1380"/>
                <a:gd name="T71" fmla="*/ 773 h 1402"/>
                <a:gd name="T72" fmla="*/ 1188 w 1380"/>
                <a:gd name="T73" fmla="*/ 874 h 1402"/>
                <a:gd name="T74" fmla="*/ 1345 w 1380"/>
                <a:gd name="T75" fmla="*/ 908 h 1402"/>
                <a:gd name="T76" fmla="*/ 1345 w 1380"/>
                <a:gd name="T77" fmla="*/ 762 h 1402"/>
                <a:gd name="T78" fmla="*/ 1323 w 1380"/>
                <a:gd name="T79" fmla="*/ 594 h 1402"/>
                <a:gd name="T80" fmla="*/ 1334 w 1380"/>
                <a:gd name="T81" fmla="*/ 572 h 1402"/>
                <a:gd name="T82" fmla="*/ 1356 w 1380"/>
                <a:gd name="T83" fmla="*/ 471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0" h="1402">
                  <a:moveTo>
                    <a:pt x="1356" y="471"/>
                  </a:moveTo>
                  <a:lnTo>
                    <a:pt x="1356" y="471"/>
                  </a:lnTo>
                  <a:lnTo>
                    <a:pt x="1367" y="471"/>
                  </a:lnTo>
                  <a:cubicBezTo>
                    <a:pt x="1367" y="459"/>
                    <a:pt x="1345" y="426"/>
                    <a:pt x="1311" y="426"/>
                  </a:cubicBezTo>
                  <a:cubicBezTo>
                    <a:pt x="1278" y="437"/>
                    <a:pt x="1323" y="392"/>
                    <a:pt x="1345" y="381"/>
                  </a:cubicBezTo>
                  <a:cubicBezTo>
                    <a:pt x="1379" y="381"/>
                    <a:pt x="1345" y="325"/>
                    <a:pt x="1323" y="303"/>
                  </a:cubicBezTo>
                  <a:cubicBezTo>
                    <a:pt x="1300" y="280"/>
                    <a:pt x="1233" y="292"/>
                    <a:pt x="1188" y="303"/>
                  </a:cubicBezTo>
                  <a:cubicBezTo>
                    <a:pt x="1143" y="303"/>
                    <a:pt x="1110" y="359"/>
                    <a:pt x="1087" y="347"/>
                  </a:cubicBezTo>
                  <a:cubicBezTo>
                    <a:pt x="1065" y="336"/>
                    <a:pt x="1076" y="292"/>
                    <a:pt x="1110" y="269"/>
                  </a:cubicBezTo>
                  <a:cubicBezTo>
                    <a:pt x="1143" y="247"/>
                    <a:pt x="1098" y="213"/>
                    <a:pt x="1054" y="213"/>
                  </a:cubicBezTo>
                  <a:cubicBezTo>
                    <a:pt x="1009" y="213"/>
                    <a:pt x="997" y="258"/>
                    <a:pt x="986" y="292"/>
                  </a:cubicBezTo>
                  <a:cubicBezTo>
                    <a:pt x="986" y="325"/>
                    <a:pt x="975" y="347"/>
                    <a:pt x="941" y="336"/>
                  </a:cubicBezTo>
                  <a:cubicBezTo>
                    <a:pt x="919" y="325"/>
                    <a:pt x="874" y="359"/>
                    <a:pt x="863" y="381"/>
                  </a:cubicBezTo>
                  <a:cubicBezTo>
                    <a:pt x="841" y="403"/>
                    <a:pt x="829" y="359"/>
                    <a:pt x="818" y="325"/>
                  </a:cubicBezTo>
                  <a:cubicBezTo>
                    <a:pt x="796" y="292"/>
                    <a:pt x="751" y="269"/>
                    <a:pt x="773" y="258"/>
                  </a:cubicBezTo>
                  <a:cubicBezTo>
                    <a:pt x="785" y="235"/>
                    <a:pt x="796" y="213"/>
                    <a:pt x="773" y="213"/>
                  </a:cubicBezTo>
                  <a:cubicBezTo>
                    <a:pt x="751" y="213"/>
                    <a:pt x="740" y="157"/>
                    <a:pt x="728" y="123"/>
                  </a:cubicBezTo>
                  <a:cubicBezTo>
                    <a:pt x="717" y="90"/>
                    <a:pt x="695" y="79"/>
                    <a:pt x="650" y="90"/>
                  </a:cubicBezTo>
                  <a:cubicBezTo>
                    <a:pt x="605" y="112"/>
                    <a:pt x="616" y="79"/>
                    <a:pt x="594" y="79"/>
                  </a:cubicBezTo>
                  <a:cubicBezTo>
                    <a:pt x="572" y="79"/>
                    <a:pt x="549" y="23"/>
                    <a:pt x="504" y="11"/>
                  </a:cubicBezTo>
                  <a:cubicBezTo>
                    <a:pt x="459" y="0"/>
                    <a:pt x="437" y="56"/>
                    <a:pt x="437" y="79"/>
                  </a:cubicBezTo>
                  <a:cubicBezTo>
                    <a:pt x="448" y="101"/>
                    <a:pt x="448" y="123"/>
                    <a:pt x="437" y="146"/>
                  </a:cubicBezTo>
                  <a:cubicBezTo>
                    <a:pt x="426" y="179"/>
                    <a:pt x="359" y="179"/>
                    <a:pt x="359" y="179"/>
                  </a:cubicBezTo>
                  <a:cubicBezTo>
                    <a:pt x="370" y="190"/>
                    <a:pt x="359" y="190"/>
                    <a:pt x="347" y="202"/>
                  </a:cubicBezTo>
                  <a:cubicBezTo>
                    <a:pt x="336" y="202"/>
                    <a:pt x="336" y="258"/>
                    <a:pt x="370" y="269"/>
                  </a:cubicBezTo>
                  <a:cubicBezTo>
                    <a:pt x="392" y="280"/>
                    <a:pt x="392" y="314"/>
                    <a:pt x="370" y="325"/>
                  </a:cubicBezTo>
                  <a:cubicBezTo>
                    <a:pt x="359" y="336"/>
                    <a:pt x="336" y="370"/>
                    <a:pt x="336" y="381"/>
                  </a:cubicBezTo>
                  <a:cubicBezTo>
                    <a:pt x="347" y="403"/>
                    <a:pt x="325" y="426"/>
                    <a:pt x="303" y="426"/>
                  </a:cubicBezTo>
                  <a:cubicBezTo>
                    <a:pt x="280" y="426"/>
                    <a:pt x="235" y="448"/>
                    <a:pt x="247" y="482"/>
                  </a:cubicBezTo>
                  <a:cubicBezTo>
                    <a:pt x="258" y="504"/>
                    <a:pt x="303" y="527"/>
                    <a:pt x="314" y="549"/>
                  </a:cubicBezTo>
                  <a:cubicBezTo>
                    <a:pt x="336" y="583"/>
                    <a:pt x="314" y="616"/>
                    <a:pt x="280" y="628"/>
                  </a:cubicBezTo>
                  <a:cubicBezTo>
                    <a:pt x="258" y="639"/>
                    <a:pt x="202" y="684"/>
                    <a:pt x="213" y="728"/>
                  </a:cubicBezTo>
                  <a:cubicBezTo>
                    <a:pt x="235" y="773"/>
                    <a:pt x="224" y="818"/>
                    <a:pt x="190" y="829"/>
                  </a:cubicBezTo>
                  <a:cubicBezTo>
                    <a:pt x="168" y="841"/>
                    <a:pt x="56" y="986"/>
                    <a:pt x="34" y="1020"/>
                  </a:cubicBezTo>
                  <a:cubicBezTo>
                    <a:pt x="23" y="1031"/>
                    <a:pt x="11" y="1031"/>
                    <a:pt x="0" y="1042"/>
                  </a:cubicBezTo>
                  <a:cubicBezTo>
                    <a:pt x="23" y="1054"/>
                    <a:pt x="34" y="1076"/>
                    <a:pt x="56" y="1065"/>
                  </a:cubicBezTo>
                  <a:cubicBezTo>
                    <a:pt x="79" y="1065"/>
                    <a:pt x="79" y="1098"/>
                    <a:pt x="101" y="1098"/>
                  </a:cubicBezTo>
                  <a:cubicBezTo>
                    <a:pt x="123" y="1098"/>
                    <a:pt x="134" y="1121"/>
                    <a:pt x="123" y="1132"/>
                  </a:cubicBezTo>
                  <a:cubicBezTo>
                    <a:pt x="101" y="1143"/>
                    <a:pt x="90" y="1210"/>
                    <a:pt x="123" y="1210"/>
                  </a:cubicBezTo>
                  <a:cubicBezTo>
                    <a:pt x="157" y="1210"/>
                    <a:pt x="190" y="1233"/>
                    <a:pt x="168" y="1255"/>
                  </a:cubicBezTo>
                  <a:cubicBezTo>
                    <a:pt x="146" y="1266"/>
                    <a:pt x="146" y="1289"/>
                    <a:pt x="168" y="1300"/>
                  </a:cubicBezTo>
                  <a:cubicBezTo>
                    <a:pt x="190" y="1311"/>
                    <a:pt x="202" y="1345"/>
                    <a:pt x="213" y="1367"/>
                  </a:cubicBezTo>
                  <a:cubicBezTo>
                    <a:pt x="224" y="1401"/>
                    <a:pt x="247" y="1401"/>
                    <a:pt x="258" y="1378"/>
                  </a:cubicBezTo>
                  <a:cubicBezTo>
                    <a:pt x="269" y="1356"/>
                    <a:pt x="280" y="1345"/>
                    <a:pt x="303" y="1345"/>
                  </a:cubicBezTo>
                  <a:cubicBezTo>
                    <a:pt x="325" y="1345"/>
                    <a:pt x="336" y="1334"/>
                    <a:pt x="336" y="1323"/>
                  </a:cubicBezTo>
                  <a:cubicBezTo>
                    <a:pt x="325" y="1300"/>
                    <a:pt x="336" y="1266"/>
                    <a:pt x="359" y="1278"/>
                  </a:cubicBezTo>
                  <a:cubicBezTo>
                    <a:pt x="370" y="1278"/>
                    <a:pt x="392" y="1255"/>
                    <a:pt x="392" y="1233"/>
                  </a:cubicBezTo>
                  <a:cubicBezTo>
                    <a:pt x="392" y="1210"/>
                    <a:pt x="403" y="1199"/>
                    <a:pt x="415" y="1221"/>
                  </a:cubicBezTo>
                  <a:cubicBezTo>
                    <a:pt x="437" y="1244"/>
                    <a:pt x="448" y="1244"/>
                    <a:pt x="459" y="1221"/>
                  </a:cubicBezTo>
                  <a:cubicBezTo>
                    <a:pt x="471" y="1199"/>
                    <a:pt x="516" y="1199"/>
                    <a:pt x="538" y="1199"/>
                  </a:cubicBezTo>
                  <a:cubicBezTo>
                    <a:pt x="549" y="1199"/>
                    <a:pt x="594" y="1199"/>
                    <a:pt x="594" y="1177"/>
                  </a:cubicBezTo>
                  <a:cubicBezTo>
                    <a:pt x="605" y="1154"/>
                    <a:pt x="594" y="1132"/>
                    <a:pt x="616" y="1132"/>
                  </a:cubicBezTo>
                  <a:cubicBezTo>
                    <a:pt x="650" y="1132"/>
                    <a:pt x="661" y="1121"/>
                    <a:pt x="661" y="1087"/>
                  </a:cubicBezTo>
                  <a:cubicBezTo>
                    <a:pt x="650" y="1065"/>
                    <a:pt x="684" y="1054"/>
                    <a:pt x="695" y="1065"/>
                  </a:cubicBezTo>
                  <a:cubicBezTo>
                    <a:pt x="706" y="1087"/>
                    <a:pt x="740" y="1121"/>
                    <a:pt x="751" y="1121"/>
                  </a:cubicBezTo>
                  <a:cubicBezTo>
                    <a:pt x="762" y="1121"/>
                    <a:pt x="773" y="1132"/>
                    <a:pt x="785" y="1143"/>
                  </a:cubicBezTo>
                  <a:cubicBezTo>
                    <a:pt x="785" y="1110"/>
                    <a:pt x="785" y="1065"/>
                    <a:pt x="785" y="1042"/>
                  </a:cubicBezTo>
                  <a:cubicBezTo>
                    <a:pt x="785" y="1020"/>
                    <a:pt x="841" y="975"/>
                    <a:pt x="863" y="986"/>
                  </a:cubicBezTo>
                  <a:cubicBezTo>
                    <a:pt x="885" y="997"/>
                    <a:pt x="897" y="986"/>
                    <a:pt x="897" y="964"/>
                  </a:cubicBezTo>
                  <a:cubicBezTo>
                    <a:pt x="897" y="952"/>
                    <a:pt x="897" y="852"/>
                    <a:pt x="897" y="852"/>
                  </a:cubicBezTo>
                  <a:cubicBezTo>
                    <a:pt x="897" y="852"/>
                    <a:pt x="897" y="785"/>
                    <a:pt x="863" y="762"/>
                  </a:cubicBezTo>
                  <a:cubicBezTo>
                    <a:pt x="829" y="728"/>
                    <a:pt x="829" y="717"/>
                    <a:pt x="841" y="695"/>
                  </a:cubicBezTo>
                  <a:cubicBezTo>
                    <a:pt x="841" y="672"/>
                    <a:pt x="863" y="661"/>
                    <a:pt x="885" y="650"/>
                  </a:cubicBezTo>
                  <a:cubicBezTo>
                    <a:pt x="908" y="650"/>
                    <a:pt x="941" y="616"/>
                    <a:pt x="941" y="572"/>
                  </a:cubicBezTo>
                  <a:cubicBezTo>
                    <a:pt x="930" y="538"/>
                    <a:pt x="941" y="549"/>
                    <a:pt x="964" y="538"/>
                  </a:cubicBezTo>
                  <a:cubicBezTo>
                    <a:pt x="975" y="538"/>
                    <a:pt x="986" y="504"/>
                    <a:pt x="986" y="471"/>
                  </a:cubicBezTo>
                  <a:cubicBezTo>
                    <a:pt x="975" y="437"/>
                    <a:pt x="1020" y="471"/>
                    <a:pt x="1031" y="482"/>
                  </a:cubicBezTo>
                  <a:cubicBezTo>
                    <a:pt x="1031" y="504"/>
                    <a:pt x="1009" y="549"/>
                    <a:pt x="1031" y="549"/>
                  </a:cubicBezTo>
                  <a:cubicBezTo>
                    <a:pt x="1054" y="549"/>
                    <a:pt x="1065" y="561"/>
                    <a:pt x="1065" y="594"/>
                  </a:cubicBezTo>
                  <a:cubicBezTo>
                    <a:pt x="1065" y="628"/>
                    <a:pt x="1087" y="650"/>
                    <a:pt x="1121" y="661"/>
                  </a:cubicBezTo>
                  <a:cubicBezTo>
                    <a:pt x="1165" y="661"/>
                    <a:pt x="1143" y="684"/>
                    <a:pt x="1154" y="728"/>
                  </a:cubicBezTo>
                  <a:cubicBezTo>
                    <a:pt x="1165" y="762"/>
                    <a:pt x="1165" y="762"/>
                    <a:pt x="1143" y="773"/>
                  </a:cubicBezTo>
                  <a:cubicBezTo>
                    <a:pt x="1132" y="796"/>
                    <a:pt x="1165" y="852"/>
                    <a:pt x="1165" y="852"/>
                  </a:cubicBezTo>
                  <a:cubicBezTo>
                    <a:pt x="1177" y="852"/>
                    <a:pt x="1177" y="863"/>
                    <a:pt x="1188" y="874"/>
                  </a:cubicBezTo>
                  <a:cubicBezTo>
                    <a:pt x="1199" y="897"/>
                    <a:pt x="1221" y="919"/>
                    <a:pt x="1255" y="941"/>
                  </a:cubicBezTo>
                  <a:cubicBezTo>
                    <a:pt x="1289" y="952"/>
                    <a:pt x="1323" y="919"/>
                    <a:pt x="1345" y="908"/>
                  </a:cubicBezTo>
                  <a:cubicBezTo>
                    <a:pt x="1356" y="874"/>
                    <a:pt x="1356" y="841"/>
                    <a:pt x="1334" y="841"/>
                  </a:cubicBezTo>
                  <a:cubicBezTo>
                    <a:pt x="1311" y="841"/>
                    <a:pt x="1334" y="785"/>
                    <a:pt x="1345" y="762"/>
                  </a:cubicBezTo>
                  <a:cubicBezTo>
                    <a:pt x="1356" y="728"/>
                    <a:pt x="1345" y="695"/>
                    <a:pt x="1323" y="684"/>
                  </a:cubicBezTo>
                  <a:cubicBezTo>
                    <a:pt x="1300" y="684"/>
                    <a:pt x="1323" y="628"/>
                    <a:pt x="1323" y="594"/>
                  </a:cubicBezTo>
                  <a:cubicBezTo>
                    <a:pt x="1323" y="583"/>
                    <a:pt x="1323" y="572"/>
                    <a:pt x="1334" y="572"/>
                  </a:cubicBezTo>
                  <a:lnTo>
                    <a:pt x="1334" y="572"/>
                  </a:lnTo>
                  <a:cubicBezTo>
                    <a:pt x="1334" y="572"/>
                    <a:pt x="1311" y="538"/>
                    <a:pt x="1300" y="527"/>
                  </a:cubicBezTo>
                  <a:cubicBezTo>
                    <a:pt x="1289" y="504"/>
                    <a:pt x="1323" y="482"/>
                    <a:pt x="1356" y="47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08FC4AE3-D937-AE4E-A0DA-01C656934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550" y="3860800"/>
              <a:ext cx="552450" cy="973138"/>
            </a:xfrm>
            <a:custGeom>
              <a:avLst/>
              <a:gdLst>
                <a:gd name="T0" fmla="*/ 1502 w 1536"/>
                <a:gd name="T1" fmla="*/ 224 h 2702"/>
                <a:gd name="T2" fmla="*/ 1311 w 1536"/>
                <a:gd name="T3" fmla="*/ 11 h 2702"/>
                <a:gd name="T4" fmla="*/ 1042 w 1536"/>
                <a:gd name="T5" fmla="*/ 112 h 2702"/>
                <a:gd name="T6" fmla="*/ 986 w 1536"/>
                <a:gd name="T7" fmla="*/ 291 h 2702"/>
                <a:gd name="T8" fmla="*/ 1165 w 1536"/>
                <a:gd name="T9" fmla="*/ 404 h 2702"/>
                <a:gd name="T10" fmla="*/ 1053 w 1536"/>
                <a:gd name="T11" fmla="*/ 471 h 2702"/>
                <a:gd name="T12" fmla="*/ 1031 w 1536"/>
                <a:gd name="T13" fmla="*/ 639 h 2702"/>
                <a:gd name="T14" fmla="*/ 941 w 1536"/>
                <a:gd name="T15" fmla="*/ 784 h 2702"/>
                <a:gd name="T16" fmla="*/ 975 w 1536"/>
                <a:gd name="T17" fmla="*/ 908 h 2702"/>
                <a:gd name="T18" fmla="*/ 863 w 1536"/>
                <a:gd name="T19" fmla="*/ 852 h 2702"/>
                <a:gd name="T20" fmla="*/ 773 w 1536"/>
                <a:gd name="T21" fmla="*/ 986 h 2702"/>
                <a:gd name="T22" fmla="*/ 583 w 1536"/>
                <a:gd name="T23" fmla="*/ 1042 h 2702"/>
                <a:gd name="T24" fmla="*/ 448 w 1536"/>
                <a:gd name="T25" fmla="*/ 1121 h 2702"/>
                <a:gd name="T26" fmla="*/ 392 w 1536"/>
                <a:gd name="T27" fmla="*/ 1199 h 2702"/>
                <a:gd name="T28" fmla="*/ 89 w 1536"/>
                <a:gd name="T29" fmla="*/ 1715 h 2702"/>
                <a:gd name="T30" fmla="*/ 347 w 1536"/>
                <a:gd name="T31" fmla="*/ 2667 h 2702"/>
                <a:gd name="T32" fmla="*/ 493 w 1536"/>
                <a:gd name="T33" fmla="*/ 2488 h 2702"/>
                <a:gd name="T34" fmla="*/ 583 w 1536"/>
                <a:gd name="T35" fmla="*/ 2297 h 2702"/>
                <a:gd name="T36" fmla="*/ 706 w 1536"/>
                <a:gd name="T37" fmla="*/ 2297 h 2702"/>
                <a:gd name="T38" fmla="*/ 784 w 1536"/>
                <a:gd name="T39" fmla="*/ 2197 h 2702"/>
                <a:gd name="T40" fmla="*/ 683 w 1536"/>
                <a:gd name="T41" fmla="*/ 2208 h 2702"/>
                <a:gd name="T42" fmla="*/ 706 w 1536"/>
                <a:gd name="T43" fmla="*/ 2107 h 2702"/>
                <a:gd name="T44" fmla="*/ 762 w 1536"/>
                <a:gd name="T45" fmla="*/ 1961 h 2702"/>
                <a:gd name="T46" fmla="*/ 796 w 1536"/>
                <a:gd name="T47" fmla="*/ 2107 h 2702"/>
                <a:gd name="T48" fmla="*/ 829 w 1536"/>
                <a:gd name="T49" fmla="*/ 2006 h 2702"/>
                <a:gd name="T50" fmla="*/ 852 w 1536"/>
                <a:gd name="T51" fmla="*/ 2219 h 2702"/>
                <a:gd name="T52" fmla="*/ 1009 w 1536"/>
                <a:gd name="T53" fmla="*/ 2443 h 2702"/>
                <a:gd name="T54" fmla="*/ 1053 w 1536"/>
                <a:gd name="T55" fmla="*/ 2219 h 2702"/>
                <a:gd name="T56" fmla="*/ 1121 w 1536"/>
                <a:gd name="T57" fmla="*/ 1928 h 2702"/>
                <a:gd name="T58" fmla="*/ 1143 w 1536"/>
                <a:gd name="T59" fmla="*/ 1670 h 2702"/>
                <a:gd name="T60" fmla="*/ 1065 w 1536"/>
                <a:gd name="T61" fmla="*/ 1670 h 2702"/>
                <a:gd name="T62" fmla="*/ 1098 w 1536"/>
                <a:gd name="T63" fmla="*/ 1591 h 2702"/>
                <a:gd name="T64" fmla="*/ 1221 w 1536"/>
                <a:gd name="T65" fmla="*/ 1446 h 2702"/>
                <a:gd name="T66" fmla="*/ 1109 w 1536"/>
                <a:gd name="T67" fmla="*/ 1502 h 2702"/>
                <a:gd name="T68" fmla="*/ 1065 w 1536"/>
                <a:gd name="T69" fmla="*/ 1468 h 2702"/>
                <a:gd name="T70" fmla="*/ 1053 w 1536"/>
                <a:gd name="T71" fmla="*/ 1356 h 2702"/>
                <a:gd name="T72" fmla="*/ 1154 w 1536"/>
                <a:gd name="T73" fmla="*/ 1255 h 2702"/>
                <a:gd name="T74" fmla="*/ 1165 w 1536"/>
                <a:gd name="T75" fmla="*/ 964 h 2702"/>
                <a:gd name="T76" fmla="*/ 1412 w 1536"/>
                <a:gd name="T77" fmla="*/ 639 h 2702"/>
                <a:gd name="T78" fmla="*/ 1502 w 1536"/>
                <a:gd name="T79" fmla="*/ 392 h 2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6" h="2702">
                  <a:moveTo>
                    <a:pt x="1502" y="224"/>
                  </a:moveTo>
                  <a:lnTo>
                    <a:pt x="1502" y="224"/>
                  </a:lnTo>
                  <a:cubicBezTo>
                    <a:pt x="1479" y="191"/>
                    <a:pt x="1434" y="123"/>
                    <a:pt x="1401" y="78"/>
                  </a:cubicBezTo>
                  <a:cubicBezTo>
                    <a:pt x="1367" y="34"/>
                    <a:pt x="1322" y="0"/>
                    <a:pt x="1311" y="11"/>
                  </a:cubicBezTo>
                  <a:cubicBezTo>
                    <a:pt x="1300" y="11"/>
                    <a:pt x="1266" y="78"/>
                    <a:pt x="1199" y="90"/>
                  </a:cubicBezTo>
                  <a:cubicBezTo>
                    <a:pt x="1165" y="101"/>
                    <a:pt x="1098" y="112"/>
                    <a:pt x="1042" y="112"/>
                  </a:cubicBezTo>
                  <a:cubicBezTo>
                    <a:pt x="1031" y="280"/>
                    <a:pt x="1031" y="280"/>
                    <a:pt x="1031" y="280"/>
                  </a:cubicBezTo>
                  <a:cubicBezTo>
                    <a:pt x="986" y="291"/>
                    <a:pt x="986" y="291"/>
                    <a:pt x="986" y="291"/>
                  </a:cubicBezTo>
                  <a:cubicBezTo>
                    <a:pt x="986" y="404"/>
                    <a:pt x="986" y="404"/>
                    <a:pt x="986" y="404"/>
                  </a:cubicBezTo>
                  <a:cubicBezTo>
                    <a:pt x="1165" y="404"/>
                    <a:pt x="1165" y="404"/>
                    <a:pt x="1165" y="404"/>
                  </a:cubicBezTo>
                  <a:cubicBezTo>
                    <a:pt x="1165" y="460"/>
                    <a:pt x="1165" y="460"/>
                    <a:pt x="1165" y="460"/>
                  </a:cubicBezTo>
                  <a:cubicBezTo>
                    <a:pt x="1053" y="471"/>
                    <a:pt x="1053" y="471"/>
                    <a:pt x="1053" y="471"/>
                  </a:cubicBezTo>
                  <a:cubicBezTo>
                    <a:pt x="986" y="639"/>
                    <a:pt x="986" y="639"/>
                    <a:pt x="986" y="639"/>
                  </a:cubicBezTo>
                  <a:cubicBezTo>
                    <a:pt x="1031" y="639"/>
                    <a:pt x="1031" y="639"/>
                    <a:pt x="1031" y="639"/>
                  </a:cubicBezTo>
                  <a:cubicBezTo>
                    <a:pt x="1031" y="773"/>
                    <a:pt x="1031" y="773"/>
                    <a:pt x="1031" y="773"/>
                  </a:cubicBezTo>
                  <a:cubicBezTo>
                    <a:pt x="941" y="784"/>
                    <a:pt x="941" y="784"/>
                    <a:pt x="941" y="784"/>
                  </a:cubicBezTo>
                  <a:cubicBezTo>
                    <a:pt x="941" y="852"/>
                    <a:pt x="941" y="852"/>
                    <a:pt x="941" y="852"/>
                  </a:cubicBezTo>
                  <a:cubicBezTo>
                    <a:pt x="975" y="908"/>
                    <a:pt x="975" y="908"/>
                    <a:pt x="975" y="908"/>
                  </a:cubicBezTo>
                  <a:cubicBezTo>
                    <a:pt x="863" y="908"/>
                    <a:pt x="863" y="908"/>
                    <a:pt x="863" y="908"/>
                  </a:cubicBezTo>
                  <a:cubicBezTo>
                    <a:pt x="863" y="852"/>
                    <a:pt x="863" y="852"/>
                    <a:pt x="863" y="852"/>
                  </a:cubicBezTo>
                  <a:cubicBezTo>
                    <a:pt x="762" y="942"/>
                    <a:pt x="762" y="942"/>
                    <a:pt x="762" y="942"/>
                  </a:cubicBezTo>
                  <a:cubicBezTo>
                    <a:pt x="773" y="986"/>
                    <a:pt x="773" y="986"/>
                    <a:pt x="773" y="986"/>
                  </a:cubicBezTo>
                  <a:cubicBezTo>
                    <a:pt x="583" y="986"/>
                    <a:pt x="583" y="986"/>
                    <a:pt x="583" y="986"/>
                  </a:cubicBezTo>
                  <a:cubicBezTo>
                    <a:pt x="583" y="1042"/>
                    <a:pt x="583" y="1042"/>
                    <a:pt x="583" y="1042"/>
                  </a:cubicBezTo>
                  <a:cubicBezTo>
                    <a:pt x="448" y="1042"/>
                    <a:pt x="448" y="1042"/>
                    <a:pt x="448" y="1042"/>
                  </a:cubicBezTo>
                  <a:cubicBezTo>
                    <a:pt x="448" y="1121"/>
                    <a:pt x="448" y="1121"/>
                    <a:pt x="448" y="1121"/>
                  </a:cubicBezTo>
                  <a:cubicBezTo>
                    <a:pt x="392" y="1132"/>
                    <a:pt x="392" y="1132"/>
                    <a:pt x="392" y="1132"/>
                  </a:cubicBezTo>
                  <a:cubicBezTo>
                    <a:pt x="392" y="1199"/>
                    <a:pt x="392" y="1199"/>
                    <a:pt x="392" y="1199"/>
                  </a:cubicBezTo>
                  <a:cubicBezTo>
                    <a:pt x="0" y="1614"/>
                    <a:pt x="0" y="1614"/>
                    <a:pt x="0" y="1614"/>
                  </a:cubicBezTo>
                  <a:cubicBezTo>
                    <a:pt x="89" y="1715"/>
                    <a:pt x="89" y="1715"/>
                    <a:pt x="89" y="1715"/>
                  </a:cubicBezTo>
                  <a:cubicBezTo>
                    <a:pt x="179" y="2701"/>
                    <a:pt x="179" y="2701"/>
                    <a:pt x="179" y="2701"/>
                  </a:cubicBezTo>
                  <a:cubicBezTo>
                    <a:pt x="179" y="2701"/>
                    <a:pt x="314" y="2656"/>
                    <a:pt x="347" y="2667"/>
                  </a:cubicBezTo>
                  <a:cubicBezTo>
                    <a:pt x="392" y="2678"/>
                    <a:pt x="403" y="2633"/>
                    <a:pt x="426" y="2622"/>
                  </a:cubicBezTo>
                  <a:cubicBezTo>
                    <a:pt x="459" y="2611"/>
                    <a:pt x="493" y="2555"/>
                    <a:pt x="493" y="2488"/>
                  </a:cubicBezTo>
                  <a:cubicBezTo>
                    <a:pt x="482" y="2421"/>
                    <a:pt x="482" y="2387"/>
                    <a:pt x="516" y="2376"/>
                  </a:cubicBezTo>
                  <a:cubicBezTo>
                    <a:pt x="538" y="2376"/>
                    <a:pt x="571" y="2320"/>
                    <a:pt x="583" y="2297"/>
                  </a:cubicBezTo>
                  <a:cubicBezTo>
                    <a:pt x="594" y="2275"/>
                    <a:pt x="650" y="2275"/>
                    <a:pt x="672" y="2275"/>
                  </a:cubicBezTo>
                  <a:cubicBezTo>
                    <a:pt x="683" y="2275"/>
                    <a:pt x="695" y="2286"/>
                    <a:pt x="706" y="2297"/>
                  </a:cubicBezTo>
                  <a:cubicBezTo>
                    <a:pt x="706" y="2286"/>
                    <a:pt x="706" y="2286"/>
                    <a:pt x="706" y="2286"/>
                  </a:cubicBezTo>
                  <a:cubicBezTo>
                    <a:pt x="740" y="2253"/>
                    <a:pt x="762" y="2219"/>
                    <a:pt x="784" y="2197"/>
                  </a:cubicBezTo>
                  <a:cubicBezTo>
                    <a:pt x="807" y="2163"/>
                    <a:pt x="784" y="2140"/>
                    <a:pt x="762" y="2152"/>
                  </a:cubicBezTo>
                  <a:cubicBezTo>
                    <a:pt x="728" y="2163"/>
                    <a:pt x="695" y="2197"/>
                    <a:pt x="683" y="2208"/>
                  </a:cubicBezTo>
                  <a:cubicBezTo>
                    <a:pt x="661" y="2219"/>
                    <a:pt x="627" y="2219"/>
                    <a:pt x="661" y="2185"/>
                  </a:cubicBezTo>
                  <a:cubicBezTo>
                    <a:pt x="683" y="2152"/>
                    <a:pt x="706" y="2118"/>
                    <a:pt x="706" y="2107"/>
                  </a:cubicBezTo>
                  <a:cubicBezTo>
                    <a:pt x="706" y="2084"/>
                    <a:pt x="728" y="2084"/>
                    <a:pt x="740" y="2040"/>
                  </a:cubicBezTo>
                  <a:cubicBezTo>
                    <a:pt x="751" y="2006"/>
                    <a:pt x="751" y="1973"/>
                    <a:pt x="762" y="1961"/>
                  </a:cubicBezTo>
                  <a:cubicBezTo>
                    <a:pt x="773" y="1950"/>
                    <a:pt x="784" y="1950"/>
                    <a:pt x="784" y="1995"/>
                  </a:cubicBezTo>
                  <a:cubicBezTo>
                    <a:pt x="784" y="2051"/>
                    <a:pt x="773" y="2118"/>
                    <a:pt x="796" y="2107"/>
                  </a:cubicBezTo>
                  <a:cubicBezTo>
                    <a:pt x="807" y="2107"/>
                    <a:pt x="829" y="2084"/>
                    <a:pt x="818" y="2051"/>
                  </a:cubicBezTo>
                  <a:cubicBezTo>
                    <a:pt x="807" y="2028"/>
                    <a:pt x="796" y="1995"/>
                    <a:pt x="829" y="2006"/>
                  </a:cubicBezTo>
                  <a:cubicBezTo>
                    <a:pt x="863" y="2017"/>
                    <a:pt x="919" y="2051"/>
                    <a:pt x="907" y="2096"/>
                  </a:cubicBezTo>
                  <a:cubicBezTo>
                    <a:pt x="907" y="2152"/>
                    <a:pt x="852" y="2163"/>
                    <a:pt x="852" y="2219"/>
                  </a:cubicBezTo>
                  <a:cubicBezTo>
                    <a:pt x="852" y="2275"/>
                    <a:pt x="885" y="2309"/>
                    <a:pt x="941" y="2320"/>
                  </a:cubicBezTo>
                  <a:cubicBezTo>
                    <a:pt x="986" y="2342"/>
                    <a:pt x="1009" y="2421"/>
                    <a:pt x="1009" y="2443"/>
                  </a:cubicBezTo>
                  <a:cubicBezTo>
                    <a:pt x="997" y="2466"/>
                    <a:pt x="1042" y="2466"/>
                    <a:pt x="1042" y="2432"/>
                  </a:cubicBezTo>
                  <a:cubicBezTo>
                    <a:pt x="1042" y="2398"/>
                    <a:pt x="1053" y="2286"/>
                    <a:pt x="1053" y="2219"/>
                  </a:cubicBezTo>
                  <a:cubicBezTo>
                    <a:pt x="1053" y="2163"/>
                    <a:pt x="1065" y="2040"/>
                    <a:pt x="1076" y="2028"/>
                  </a:cubicBezTo>
                  <a:cubicBezTo>
                    <a:pt x="1076" y="2006"/>
                    <a:pt x="1098" y="2006"/>
                    <a:pt x="1121" y="1928"/>
                  </a:cubicBezTo>
                  <a:cubicBezTo>
                    <a:pt x="1154" y="1838"/>
                    <a:pt x="1165" y="1771"/>
                    <a:pt x="1165" y="1715"/>
                  </a:cubicBezTo>
                  <a:cubicBezTo>
                    <a:pt x="1154" y="1659"/>
                    <a:pt x="1154" y="1647"/>
                    <a:pt x="1143" y="1670"/>
                  </a:cubicBezTo>
                  <a:cubicBezTo>
                    <a:pt x="1121" y="1692"/>
                    <a:pt x="1098" y="1726"/>
                    <a:pt x="1087" y="1704"/>
                  </a:cubicBezTo>
                  <a:cubicBezTo>
                    <a:pt x="1076" y="1681"/>
                    <a:pt x="1087" y="1670"/>
                    <a:pt x="1065" y="1670"/>
                  </a:cubicBezTo>
                  <a:cubicBezTo>
                    <a:pt x="1042" y="1670"/>
                    <a:pt x="1031" y="1659"/>
                    <a:pt x="1065" y="1647"/>
                  </a:cubicBezTo>
                  <a:cubicBezTo>
                    <a:pt x="1087" y="1636"/>
                    <a:pt x="1098" y="1602"/>
                    <a:pt x="1098" y="1591"/>
                  </a:cubicBezTo>
                  <a:cubicBezTo>
                    <a:pt x="1098" y="1569"/>
                    <a:pt x="1176" y="1558"/>
                    <a:pt x="1199" y="1535"/>
                  </a:cubicBezTo>
                  <a:cubicBezTo>
                    <a:pt x="1233" y="1513"/>
                    <a:pt x="1233" y="1479"/>
                    <a:pt x="1221" y="1446"/>
                  </a:cubicBezTo>
                  <a:cubicBezTo>
                    <a:pt x="1221" y="1412"/>
                    <a:pt x="1199" y="1423"/>
                    <a:pt x="1165" y="1446"/>
                  </a:cubicBezTo>
                  <a:cubicBezTo>
                    <a:pt x="1121" y="1468"/>
                    <a:pt x="1109" y="1479"/>
                    <a:pt x="1109" y="1502"/>
                  </a:cubicBezTo>
                  <a:cubicBezTo>
                    <a:pt x="1121" y="1524"/>
                    <a:pt x="1076" y="1524"/>
                    <a:pt x="1065" y="1513"/>
                  </a:cubicBezTo>
                  <a:cubicBezTo>
                    <a:pt x="1053" y="1502"/>
                    <a:pt x="1053" y="1491"/>
                    <a:pt x="1065" y="1468"/>
                  </a:cubicBezTo>
                  <a:cubicBezTo>
                    <a:pt x="1076" y="1457"/>
                    <a:pt x="1053" y="1457"/>
                    <a:pt x="1031" y="1446"/>
                  </a:cubicBezTo>
                  <a:cubicBezTo>
                    <a:pt x="1020" y="1446"/>
                    <a:pt x="1031" y="1390"/>
                    <a:pt x="1053" y="1356"/>
                  </a:cubicBezTo>
                  <a:cubicBezTo>
                    <a:pt x="1076" y="1322"/>
                    <a:pt x="1098" y="1333"/>
                    <a:pt x="1121" y="1322"/>
                  </a:cubicBezTo>
                  <a:cubicBezTo>
                    <a:pt x="1132" y="1311"/>
                    <a:pt x="1121" y="1289"/>
                    <a:pt x="1154" y="1255"/>
                  </a:cubicBezTo>
                  <a:cubicBezTo>
                    <a:pt x="1176" y="1233"/>
                    <a:pt x="1188" y="1199"/>
                    <a:pt x="1165" y="1166"/>
                  </a:cubicBezTo>
                  <a:cubicBezTo>
                    <a:pt x="1143" y="1132"/>
                    <a:pt x="1132" y="1020"/>
                    <a:pt x="1165" y="964"/>
                  </a:cubicBezTo>
                  <a:cubicBezTo>
                    <a:pt x="1199" y="908"/>
                    <a:pt x="1278" y="829"/>
                    <a:pt x="1322" y="762"/>
                  </a:cubicBezTo>
                  <a:cubicBezTo>
                    <a:pt x="1378" y="684"/>
                    <a:pt x="1356" y="684"/>
                    <a:pt x="1412" y="639"/>
                  </a:cubicBezTo>
                  <a:cubicBezTo>
                    <a:pt x="1457" y="583"/>
                    <a:pt x="1468" y="583"/>
                    <a:pt x="1468" y="571"/>
                  </a:cubicBezTo>
                  <a:cubicBezTo>
                    <a:pt x="1468" y="549"/>
                    <a:pt x="1479" y="471"/>
                    <a:pt x="1502" y="392"/>
                  </a:cubicBezTo>
                  <a:cubicBezTo>
                    <a:pt x="1535" y="314"/>
                    <a:pt x="1535" y="269"/>
                    <a:pt x="1502" y="224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B59BD2EC-12FB-CA4F-A4EB-312499184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3338" y="3889375"/>
              <a:ext cx="722312" cy="554038"/>
            </a:xfrm>
            <a:custGeom>
              <a:avLst/>
              <a:gdLst>
                <a:gd name="T0" fmla="*/ 1233 w 2007"/>
                <a:gd name="T1" fmla="*/ 1054 h 1537"/>
                <a:gd name="T2" fmla="*/ 1233 w 2007"/>
                <a:gd name="T3" fmla="*/ 1054 h 1537"/>
                <a:gd name="T4" fmla="*/ 1289 w 2007"/>
                <a:gd name="T5" fmla="*/ 1043 h 1537"/>
                <a:gd name="T6" fmla="*/ 1289 w 2007"/>
                <a:gd name="T7" fmla="*/ 964 h 1537"/>
                <a:gd name="T8" fmla="*/ 1424 w 2007"/>
                <a:gd name="T9" fmla="*/ 964 h 1537"/>
                <a:gd name="T10" fmla="*/ 1424 w 2007"/>
                <a:gd name="T11" fmla="*/ 908 h 1537"/>
                <a:gd name="T12" fmla="*/ 1614 w 2007"/>
                <a:gd name="T13" fmla="*/ 908 h 1537"/>
                <a:gd name="T14" fmla="*/ 1603 w 2007"/>
                <a:gd name="T15" fmla="*/ 864 h 1537"/>
                <a:gd name="T16" fmla="*/ 1704 w 2007"/>
                <a:gd name="T17" fmla="*/ 774 h 1537"/>
                <a:gd name="T18" fmla="*/ 1704 w 2007"/>
                <a:gd name="T19" fmla="*/ 830 h 1537"/>
                <a:gd name="T20" fmla="*/ 1816 w 2007"/>
                <a:gd name="T21" fmla="*/ 830 h 1537"/>
                <a:gd name="T22" fmla="*/ 1782 w 2007"/>
                <a:gd name="T23" fmla="*/ 774 h 1537"/>
                <a:gd name="T24" fmla="*/ 1782 w 2007"/>
                <a:gd name="T25" fmla="*/ 706 h 1537"/>
                <a:gd name="T26" fmla="*/ 1872 w 2007"/>
                <a:gd name="T27" fmla="*/ 695 h 1537"/>
                <a:gd name="T28" fmla="*/ 1872 w 2007"/>
                <a:gd name="T29" fmla="*/ 561 h 1537"/>
                <a:gd name="T30" fmla="*/ 1827 w 2007"/>
                <a:gd name="T31" fmla="*/ 561 h 1537"/>
                <a:gd name="T32" fmla="*/ 1894 w 2007"/>
                <a:gd name="T33" fmla="*/ 393 h 1537"/>
                <a:gd name="T34" fmla="*/ 2006 w 2007"/>
                <a:gd name="T35" fmla="*/ 382 h 1537"/>
                <a:gd name="T36" fmla="*/ 2006 w 2007"/>
                <a:gd name="T37" fmla="*/ 326 h 1537"/>
                <a:gd name="T38" fmla="*/ 1827 w 2007"/>
                <a:gd name="T39" fmla="*/ 326 h 1537"/>
                <a:gd name="T40" fmla="*/ 1827 w 2007"/>
                <a:gd name="T41" fmla="*/ 213 h 1537"/>
                <a:gd name="T42" fmla="*/ 1872 w 2007"/>
                <a:gd name="T43" fmla="*/ 202 h 1537"/>
                <a:gd name="T44" fmla="*/ 1883 w 2007"/>
                <a:gd name="T45" fmla="*/ 34 h 1537"/>
                <a:gd name="T46" fmla="*/ 1782 w 2007"/>
                <a:gd name="T47" fmla="*/ 34 h 1537"/>
                <a:gd name="T48" fmla="*/ 1491 w 2007"/>
                <a:gd name="T49" fmla="*/ 23 h 1537"/>
                <a:gd name="T50" fmla="*/ 1177 w 2007"/>
                <a:gd name="T51" fmla="*/ 45 h 1537"/>
                <a:gd name="T52" fmla="*/ 875 w 2007"/>
                <a:gd name="T53" fmla="*/ 202 h 1537"/>
                <a:gd name="T54" fmla="*/ 516 w 2007"/>
                <a:gd name="T55" fmla="*/ 303 h 1537"/>
                <a:gd name="T56" fmla="*/ 213 w 2007"/>
                <a:gd name="T57" fmla="*/ 404 h 1537"/>
                <a:gd name="T58" fmla="*/ 23 w 2007"/>
                <a:gd name="T59" fmla="*/ 561 h 1537"/>
                <a:gd name="T60" fmla="*/ 0 w 2007"/>
                <a:gd name="T61" fmla="*/ 606 h 1537"/>
                <a:gd name="T62" fmla="*/ 45 w 2007"/>
                <a:gd name="T63" fmla="*/ 684 h 1537"/>
                <a:gd name="T64" fmla="*/ 45 w 2007"/>
                <a:gd name="T65" fmla="*/ 841 h 1537"/>
                <a:gd name="T66" fmla="*/ 180 w 2007"/>
                <a:gd name="T67" fmla="*/ 841 h 1537"/>
                <a:gd name="T68" fmla="*/ 180 w 2007"/>
                <a:gd name="T69" fmla="*/ 931 h 1537"/>
                <a:gd name="T70" fmla="*/ 404 w 2007"/>
                <a:gd name="T71" fmla="*/ 931 h 1537"/>
                <a:gd name="T72" fmla="*/ 426 w 2007"/>
                <a:gd name="T73" fmla="*/ 1043 h 1537"/>
                <a:gd name="T74" fmla="*/ 505 w 2007"/>
                <a:gd name="T75" fmla="*/ 1110 h 1537"/>
                <a:gd name="T76" fmla="*/ 561 w 2007"/>
                <a:gd name="T77" fmla="*/ 1065 h 1537"/>
                <a:gd name="T78" fmla="*/ 606 w 2007"/>
                <a:gd name="T79" fmla="*/ 1076 h 1537"/>
                <a:gd name="T80" fmla="*/ 617 w 2007"/>
                <a:gd name="T81" fmla="*/ 1278 h 1537"/>
                <a:gd name="T82" fmla="*/ 841 w 2007"/>
                <a:gd name="T83" fmla="*/ 1536 h 1537"/>
                <a:gd name="T84" fmla="*/ 841 w 2007"/>
                <a:gd name="T85" fmla="*/ 1536 h 1537"/>
                <a:gd name="T86" fmla="*/ 1233 w 2007"/>
                <a:gd name="T87" fmla="*/ 1121 h 1537"/>
                <a:gd name="T88" fmla="*/ 1233 w 2007"/>
                <a:gd name="T89" fmla="*/ 1054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7" h="1537">
                  <a:moveTo>
                    <a:pt x="1233" y="1054"/>
                  </a:moveTo>
                  <a:lnTo>
                    <a:pt x="1233" y="1054"/>
                  </a:lnTo>
                  <a:cubicBezTo>
                    <a:pt x="1289" y="1043"/>
                    <a:pt x="1289" y="1043"/>
                    <a:pt x="1289" y="1043"/>
                  </a:cubicBezTo>
                  <a:cubicBezTo>
                    <a:pt x="1289" y="964"/>
                    <a:pt x="1289" y="964"/>
                    <a:pt x="1289" y="964"/>
                  </a:cubicBezTo>
                  <a:cubicBezTo>
                    <a:pt x="1424" y="964"/>
                    <a:pt x="1424" y="964"/>
                    <a:pt x="1424" y="964"/>
                  </a:cubicBezTo>
                  <a:cubicBezTo>
                    <a:pt x="1424" y="908"/>
                    <a:pt x="1424" y="908"/>
                    <a:pt x="1424" y="908"/>
                  </a:cubicBezTo>
                  <a:cubicBezTo>
                    <a:pt x="1614" y="908"/>
                    <a:pt x="1614" y="908"/>
                    <a:pt x="1614" y="908"/>
                  </a:cubicBezTo>
                  <a:cubicBezTo>
                    <a:pt x="1603" y="864"/>
                    <a:pt x="1603" y="864"/>
                    <a:pt x="1603" y="864"/>
                  </a:cubicBezTo>
                  <a:cubicBezTo>
                    <a:pt x="1704" y="774"/>
                    <a:pt x="1704" y="774"/>
                    <a:pt x="1704" y="774"/>
                  </a:cubicBezTo>
                  <a:cubicBezTo>
                    <a:pt x="1704" y="830"/>
                    <a:pt x="1704" y="830"/>
                    <a:pt x="1704" y="830"/>
                  </a:cubicBezTo>
                  <a:cubicBezTo>
                    <a:pt x="1816" y="830"/>
                    <a:pt x="1816" y="830"/>
                    <a:pt x="1816" y="830"/>
                  </a:cubicBezTo>
                  <a:cubicBezTo>
                    <a:pt x="1782" y="774"/>
                    <a:pt x="1782" y="774"/>
                    <a:pt x="1782" y="774"/>
                  </a:cubicBezTo>
                  <a:cubicBezTo>
                    <a:pt x="1782" y="706"/>
                    <a:pt x="1782" y="706"/>
                    <a:pt x="1782" y="706"/>
                  </a:cubicBezTo>
                  <a:cubicBezTo>
                    <a:pt x="1872" y="695"/>
                    <a:pt x="1872" y="695"/>
                    <a:pt x="1872" y="695"/>
                  </a:cubicBezTo>
                  <a:cubicBezTo>
                    <a:pt x="1872" y="561"/>
                    <a:pt x="1872" y="561"/>
                    <a:pt x="1872" y="561"/>
                  </a:cubicBezTo>
                  <a:cubicBezTo>
                    <a:pt x="1827" y="561"/>
                    <a:pt x="1827" y="561"/>
                    <a:pt x="1827" y="561"/>
                  </a:cubicBezTo>
                  <a:cubicBezTo>
                    <a:pt x="1894" y="393"/>
                    <a:pt x="1894" y="393"/>
                    <a:pt x="1894" y="393"/>
                  </a:cubicBezTo>
                  <a:cubicBezTo>
                    <a:pt x="2006" y="382"/>
                    <a:pt x="2006" y="382"/>
                    <a:pt x="2006" y="382"/>
                  </a:cubicBezTo>
                  <a:cubicBezTo>
                    <a:pt x="2006" y="326"/>
                    <a:pt x="2006" y="326"/>
                    <a:pt x="2006" y="326"/>
                  </a:cubicBezTo>
                  <a:cubicBezTo>
                    <a:pt x="1827" y="326"/>
                    <a:pt x="1827" y="326"/>
                    <a:pt x="1827" y="326"/>
                  </a:cubicBezTo>
                  <a:cubicBezTo>
                    <a:pt x="1827" y="213"/>
                    <a:pt x="1827" y="213"/>
                    <a:pt x="1827" y="213"/>
                  </a:cubicBezTo>
                  <a:cubicBezTo>
                    <a:pt x="1872" y="202"/>
                    <a:pt x="1872" y="202"/>
                    <a:pt x="1872" y="202"/>
                  </a:cubicBezTo>
                  <a:cubicBezTo>
                    <a:pt x="1883" y="34"/>
                    <a:pt x="1883" y="34"/>
                    <a:pt x="1883" y="34"/>
                  </a:cubicBezTo>
                  <a:cubicBezTo>
                    <a:pt x="1838" y="34"/>
                    <a:pt x="1805" y="34"/>
                    <a:pt x="1782" y="34"/>
                  </a:cubicBezTo>
                  <a:cubicBezTo>
                    <a:pt x="1715" y="34"/>
                    <a:pt x="1547" y="23"/>
                    <a:pt x="1491" y="23"/>
                  </a:cubicBezTo>
                  <a:cubicBezTo>
                    <a:pt x="1424" y="12"/>
                    <a:pt x="1244" y="0"/>
                    <a:pt x="1177" y="45"/>
                  </a:cubicBezTo>
                  <a:cubicBezTo>
                    <a:pt x="1099" y="79"/>
                    <a:pt x="1042" y="146"/>
                    <a:pt x="875" y="202"/>
                  </a:cubicBezTo>
                  <a:cubicBezTo>
                    <a:pt x="706" y="258"/>
                    <a:pt x="550" y="292"/>
                    <a:pt x="516" y="303"/>
                  </a:cubicBezTo>
                  <a:cubicBezTo>
                    <a:pt x="482" y="314"/>
                    <a:pt x="337" y="314"/>
                    <a:pt x="213" y="404"/>
                  </a:cubicBezTo>
                  <a:cubicBezTo>
                    <a:pt x="90" y="493"/>
                    <a:pt x="45" y="527"/>
                    <a:pt x="23" y="561"/>
                  </a:cubicBezTo>
                  <a:cubicBezTo>
                    <a:pt x="12" y="572"/>
                    <a:pt x="12" y="583"/>
                    <a:pt x="0" y="606"/>
                  </a:cubicBezTo>
                  <a:cubicBezTo>
                    <a:pt x="0" y="606"/>
                    <a:pt x="34" y="594"/>
                    <a:pt x="45" y="684"/>
                  </a:cubicBezTo>
                  <a:cubicBezTo>
                    <a:pt x="45" y="774"/>
                    <a:pt x="45" y="841"/>
                    <a:pt x="45" y="841"/>
                  </a:cubicBezTo>
                  <a:cubicBezTo>
                    <a:pt x="180" y="841"/>
                    <a:pt x="180" y="841"/>
                    <a:pt x="180" y="841"/>
                  </a:cubicBezTo>
                  <a:cubicBezTo>
                    <a:pt x="180" y="931"/>
                    <a:pt x="180" y="931"/>
                    <a:pt x="180" y="931"/>
                  </a:cubicBezTo>
                  <a:cubicBezTo>
                    <a:pt x="404" y="931"/>
                    <a:pt x="404" y="931"/>
                    <a:pt x="404" y="931"/>
                  </a:cubicBezTo>
                  <a:cubicBezTo>
                    <a:pt x="426" y="1043"/>
                    <a:pt x="426" y="1043"/>
                    <a:pt x="426" y="1043"/>
                  </a:cubicBezTo>
                  <a:cubicBezTo>
                    <a:pt x="505" y="1110"/>
                    <a:pt x="505" y="1110"/>
                    <a:pt x="505" y="1110"/>
                  </a:cubicBezTo>
                  <a:cubicBezTo>
                    <a:pt x="505" y="1110"/>
                    <a:pt x="538" y="1076"/>
                    <a:pt x="561" y="1065"/>
                  </a:cubicBezTo>
                  <a:cubicBezTo>
                    <a:pt x="594" y="1065"/>
                    <a:pt x="606" y="1076"/>
                    <a:pt x="606" y="1076"/>
                  </a:cubicBezTo>
                  <a:cubicBezTo>
                    <a:pt x="617" y="1278"/>
                    <a:pt x="617" y="1278"/>
                    <a:pt x="617" y="1278"/>
                  </a:cubicBezTo>
                  <a:cubicBezTo>
                    <a:pt x="841" y="1536"/>
                    <a:pt x="841" y="1536"/>
                    <a:pt x="841" y="1536"/>
                  </a:cubicBezTo>
                  <a:lnTo>
                    <a:pt x="841" y="1536"/>
                  </a:lnTo>
                  <a:cubicBezTo>
                    <a:pt x="1233" y="1121"/>
                    <a:pt x="1233" y="1121"/>
                    <a:pt x="1233" y="1121"/>
                  </a:cubicBezTo>
                  <a:lnTo>
                    <a:pt x="1233" y="1054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9CF3447D-AB1B-2B45-8674-B64620F71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025" y="4103688"/>
              <a:ext cx="831850" cy="790575"/>
            </a:xfrm>
            <a:custGeom>
              <a:avLst/>
              <a:gdLst>
                <a:gd name="T0" fmla="*/ 79 w 2310"/>
                <a:gd name="T1" fmla="*/ 1771 h 2198"/>
                <a:gd name="T2" fmla="*/ 258 w 2310"/>
                <a:gd name="T3" fmla="*/ 1838 h 2198"/>
                <a:gd name="T4" fmla="*/ 337 w 2310"/>
                <a:gd name="T5" fmla="*/ 2085 h 2198"/>
                <a:gd name="T6" fmla="*/ 471 w 2310"/>
                <a:gd name="T7" fmla="*/ 2130 h 2198"/>
                <a:gd name="T8" fmla="*/ 606 w 2310"/>
                <a:gd name="T9" fmla="*/ 2174 h 2198"/>
                <a:gd name="T10" fmla="*/ 662 w 2310"/>
                <a:gd name="T11" fmla="*/ 2029 h 2198"/>
                <a:gd name="T12" fmla="*/ 830 w 2310"/>
                <a:gd name="T13" fmla="*/ 2074 h 2198"/>
                <a:gd name="T14" fmla="*/ 1076 w 2310"/>
                <a:gd name="T15" fmla="*/ 2118 h 2198"/>
                <a:gd name="T16" fmla="*/ 2309 w 2310"/>
                <a:gd name="T17" fmla="*/ 2118 h 2198"/>
                <a:gd name="T18" fmla="*/ 2230 w 2310"/>
                <a:gd name="T19" fmla="*/ 1043 h 2198"/>
                <a:gd name="T20" fmla="*/ 1917 w 2310"/>
                <a:gd name="T21" fmla="*/ 684 h 2198"/>
                <a:gd name="T22" fmla="*/ 1861 w 2310"/>
                <a:gd name="T23" fmla="*/ 471 h 2198"/>
                <a:gd name="T24" fmla="*/ 1726 w 2310"/>
                <a:gd name="T25" fmla="*/ 449 h 2198"/>
                <a:gd name="T26" fmla="*/ 1480 w 2310"/>
                <a:gd name="T27" fmla="*/ 337 h 2198"/>
                <a:gd name="T28" fmla="*/ 1345 w 2310"/>
                <a:gd name="T29" fmla="*/ 247 h 2198"/>
                <a:gd name="T30" fmla="*/ 1300 w 2310"/>
                <a:gd name="T31" fmla="*/ 12 h 2198"/>
                <a:gd name="T32" fmla="*/ 1255 w 2310"/>
                <a:gd name="T33" fmla="*/ 471 h 2198"/>
                <a:gd name="T34" fmla="*/ 1188 w 2310"/>
                <a:gd name="T35" fmla="*/ 930 h 2198"/>
                <a:gd name="T36" fmla="*/ 897 w 2310"/>
                <a:gd name="T37" fmla="*/ 1390 h 2198"/>
                <a:gd name="T38" fmla="*/ 774 w 2310"/>
                <a:gd name="T39" fmla="*/ 1536 h 2198"/>
                <a:gd name="T40" fmla="*/ 908 w 2310"/>
                <a:gd name="T41" fmla="*/ 1569 h 2198"/>
                <a:gd name="T42" fmla="*/ 841 w 2310"/>
                <a:gd name="T43" fmla="*/ 1648 h 2198"/>
                <a:gd name="T44" fmla="*/ 863 w 2310"/>
                <a:gd name="T45" fmla="*/ 1670 h 2198"/>
                <a:gd name="T46" fmla="*/ 751 w 2310"/>
                <a:gd name="T47" fmla="*/ 1737 h 2198"/>
                <a:gd name="T48" fmla="*/ 639 w 2310"/>
                <a:gd name="T49" fmla="*/ 1827 h 2198"/>
                <a:gd name="T50" fmla="*/ 550 w 2310"/>
                <a:gd name="T51" fmla="*/ 1872 h 2198"/>
                <a:gd name="T52" fmla="*/ 437 w 2310"/>
                <a:gd name="T53" fmla="*/ 1838 h 2198"/>
                <a:gd name="T54" fmla="*/ 460 w 2310"/>
                <a:gd name="T55" fmla="*/ 1782 h 2198"/>
                <a:gd name="T56" fmla="*/ 381 w 2310"/>
                <a:gd name="T57" fmla="*/ 1771 h 2198"/>
                <a:gd name="T58" fmla="*/ 281 w 2310"/>
                <a:gd name="T59" fmla="*/ 1760 h 2198"/>
                <a:gd name="T60" fmla="*/ 213 w 2310"/>
                <a:gd name="T61" fmla="*/ 1760 h 2198"/>
                <a:gd name="T62" fmla="*/ 269 w 2310"/>
                <a:gd name="T63" fmla="*/ 1692 h 2198"/>
                <a:gd name="T64" fmla="*/ 370 w 2310"/>
                <a:gd name="T65" fmla="*/ 1670 h 2198"/>
                <a:gd name="T66" fmla="*/ 202 w 2310"/>
                <a:gd name="T67" fmla="*/ 1681 h 2198"/>
                <a:gd name="T68" fmla="*/ 0 w 2310"/>
                <a:gd name="T69" fmla="*/ 1715 h 2198"/>
                <a:gd name="T70" fmla="*/ 79 w 2310"/>
                <a:gd name="T71" fmla="*/ 1771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10" h="2198">
                  <a:moveTo>
                    <a:pt x="79" y="1771"/>
                  </a:moveTo>
                  <a:lnTo>
                    <a:pt x="79" y="1771"/>
                  </a:lnTo>
                  <a:cubicBezTo>
                    <a:pt x="90" y="1805"/>
                    <a:pt x="112" y="1838"/>
                    <a:pt x="146" y="1838"/>
                  </a:cubicBezTo>
                  <a:cubicBezTo>
                    <a:pt x="191" y="1838"/>
                    <a:pt x="258" y="1838"/>
                    <a:pt x="258" y="1838"/>
                  </a:cubicBezTo>
                  <a:cubicBezTo>
                    <a:pt x="258" y="1838"/>
                    <a:pt x="281" y="1984"/>
                    <a:pt x="292" y="2006"/>
                  </a:cubicBezTo>
                  <a:cubicBezTo>
                    <a:pt x="303" y="2018"/>
                    <a:pt x="314" y="2085"/>
                    <a:pt x="337" y="2085"/>
                  </a:cubicBezTo>
                  <a:cubicBezTo>
                    <a:pt x="359" y="2085"/>
                    <a:pt x="381" y="2063"/>
                    <a:pt x="404" y="2096"/>
                  </a:cubicBezTo>
                  <a:cubicBezTo>
                    <a:pt x="415" y="2141"/>
                    <a:pt x="471" y="2096"/>
                    <a:pt x="471" y="2130"/>
                  </a:cubicBezTo>
                  <a:cubicBezTo>
                    <a:pt x="482" y="2152"/>
                    <a:pt x="482" y="2152"/>
                    <a:pt x="527" y="2152"/>
                  </a:cubicBezTo>
                  <a:cubicBezTo>
                    <a:pt x="561" y="2152"/>
                    <a:pt x="583" y="2163"/>
                    <a:pt x="606" y="2174"/>
                  </a:cubicBezTo>
                  <a:cubicBezTo>
                    <a:pt x="628" y="2197"/>
                    <a:pt x="662" y="2174"/>
                    <a:pt x="662" y="2174"/>
                  </a:cubicBezTo>
                  <a:cubicBezTo>
                    <a:pt x="662" y="2029"/>
                    <a:pt x="662" y="2029"/>
                    <a:pt x="662" y="2029"/>
                  </a:cubicBezTo>
                  <a:cubicBezTo>
                    <a:pt x="662" y="2029"/>
                    <a:pt x="684" y="2040"/>
                    <a:pt x="729" y="2029"/>
                  </a:cubicBezTo>
                  <a:cubicBezTo>
                    <a:pt x="774" y="2029"/>
                    <a:pt x="807" y="2085"/>
                    <a:pt x="830" y="2074"/>
                  </a:cubicBezTo>
                  <a:cubicBezTo>
                    <a:pt x="863" y="2074"/>
                    <a:pt x="897" y="2063"/>
                    <a:pt x="908" y="2096"/>
                  </a:cubicBezTo>
                  <a:cubicBezTo>
                    <a:pt x="930" y="2130"/>
                    <a:pt x="1076" y="2118"/>
                    <a:pt x="1076" y="2118"/>
                  </a:cubicBezTo>
                  <a:cubicBezTo>
                    <a:pt x="1087" y="2197"/>
                    <a:pt x="1087" y="2197"/>
                    <a:pt x="1087" y="2197"/>
                  </a:cubicBezTo>
                  <a:cubicBezTo>
                    <a:pt x="2309" y="2118"/>
                    <a:pt x="2309" y="2118"/>
                    <a:pt x="2309" y="2118"/>
                  </a:cubicBezTo>
                  <a:cubicBezTo>
                    <a:pt x="2309" y="2006"/>
                    <a:pt x="2309" y="2006"/>
                    <a:pt x="2309" y="2006"/>
                  </a:cubicBezTo>
                  <a:cubicBezTo>
                    <a:pt x="2230" y="1043"/>
                    <a:pt x="2230" y="1043"/>
                    <a:pt x="2230" y="1043"/>
                  </a:cubicBezTo>
                  <a:cubicBezTo>
                    <a:pt x="2141" y="942"/>
                    <a:pt x="2141" y="942"/>
                    <a:pt x="2141" y="942"/>
                  </a:cubicBezTo>
                  <a:cubicBezTo>
                    <a:pt x="1917" y="684"/>
                    <a:pt x="1917" y="684"/>
                    <a:pt x="1917" y="684"/>
                  </a:cubicBezTo>
                  <a:cubicBezTo>
                    <a:pt x="1906" y="482"/>
                    <a:pt x="1906" y="482"/>
                    <a:pt x="1906" y="482"/>
                  </a:cubicBezTo>
                  <a:cubicBezTo>
                    <a:pt x="1906" y="482"/>
                    <a:pt x="1894" y="471"/>
                    <a:pt x="1861" y="471"/>
                  </a:cubicBezTo>
                  <a:cubicBezTo>
                    <a:pt x="1838" y="482"/>
                    <a:pt x="1805" y="516"/>
                    <a:pt x="1805" y="516"/>
                  </a:cubicBezTo>
                  <a:cubicBezTo>
                    <a:pt x="1726" y="449"/>
                    <a:pt x="1726" y="449"/>
                    <a:pt x="1726" y="449"/>
                  </a:cubicBezTo>
                  <a:cubicBezTo>
                    <a:pt x="1704" y="337"/>
                    <a:pt x="1704" y="337"/>
                    <a:pt x="1704" y="337"/>
                  </a:cubicBezTo>
                  <a:cubicBezTo>
                    <a:pt x="1480" y="337"/>
                    <a:pt x="1480" y="337"/>
                    <a:pt x="1480" y="337"/>
                  </a:cubicBezTo>
                  <a:cubicBezTo>
                    <a:pt x="1480" y="247"/>
                    <a:pt x="1480" y="247"/>
                    <a:pt x="1480" y="247"/>
                  </a:cubicBezTo>
                  <a:cubicBezTo>
                    <a:pt x="1345" y="247"/>
                    <a:pt x="1345" y="247"/>
                    <a:pt x="1345" y="247"/>
                  </a:cubicBezTo>
                  <a:cubicBezTo>
                    <a:pt x="1345" y="247"/>
                    <a:pt x="1345" y="180"/>
                    <a:pt x="1345" y="90"/>
                  </a:cubicBezTo>
                  <a:cubicBezTo>
                    <a:pt x="1334" y="0"/>
                    <a:pt x="1300" y="12"/>
                    <a:pt x="1300" y="12"/>
                  </a:cubicBezTo>
                  <a:cubicBezTo>
                    <a:pt x="1278" y="56"/>
                    <a:pt x="1255" y="135"/>
                    <a:pt x="1244" y="247"/>
                  </a:cubicBezTo>
                  <a:cubicBezTo>
                    <a:pt x="1222" y="404"/>
                    <a:pt x="1233" y="426"/>
                    <a:pt x="1255" y="471"/>
                  </a:cubicBezTo>
                  <a:cubicBezTo>
                    <a:pt x="1289" y="516"/>
                    <a:pt x="1323" y="583"/>
                    <a:pt x="1300" y="661"/>
                  </a:cubicBezTo>
                  <a:cubicBezTo>
                    <a:pt x="1278" y="729"/>
                    <a:pt x="1211" y="807"/>
                    <a:pt x="1188" y="930"/>
                  </a:cubicBezTo>
                  <a:cubicBezTo>
                    <a:pt x="1166" y="1065"/>
                    <a:pt x="1166" y="1132"/>
                    <a:pt x="1121" y="1177"/>
                  </a:cubicBezTo>
                  <a:cubicBezTo>
                    <a:pt x="1087" y="1222"/>
                    <a:pt x="953" y="1345"/>
                    <a:pt x="897" y="1390"/>
                  </a:cubicBezTo>
                  <a:cubicBezTo>
                    <a:pt x="841" y="1446"/>
                    <a:pt x="774" y="1491"/>
                    <a:pt x="762" y="1502"/>
                  </a:cubicBezTo>
                  <a:cubicBezTo>
                    <a:pt x="740" y="1513"/>
                    <a:pt x="740" y="1536"/>
                    <a:pt x="774" y="1536"/>
                  </a:cubicBezTo>
                  <a:cubicBezTo>
                    <a:pt x="818" y="1536"/>
                    <a:pt x="818" y="1558"/>
                    <a:pt x="830" y="1569"/>
                  </a:cubicBezTo>
                  <a:cubicBezTo>
                    <a:pt x="830" y="1592"/>
                    <a:pt x="875" y="1569"/>
                    <a:pt x="908" y="1569"/>
                  </a:cubicBezTo>
                  <a:cubicBezTo>
                    <a:pt x="953" y="1569"/>
                    <a:pt x="919" y="1581"/>
                    <a:pt x="875" y="1592"/>
                  </a:cubicBezTo>
                  <a:cubicBezTo>
                    <a:pt x="841" y="1603"/>
                    <a:pt x="841" y="1625"/>
                    <a:pt x="841" y="1648"/>
                  </a:cubicBezTo>
                  <a:cubicBezTo>
                    <a:pt x="841" y="1670"/>
                    <a:pt x="875" y="1659"/>
                    <a:pt x="897" y="1659"/>
                  </a:cubicBezTo>
                  <a:cubicBezTo>
                    <a:pt x="919" y="1659"/>
                    <a:pt x="897" y="1670"/>
                    <a:pt x="863" y="1670"/>
                  </a:cubicBezTo>
                  <a:cubicBezTo>
                    <a:pt x="830" y="1681"/>
                    <a:pt x="830" y="1692"/>
                    <a:pt x="807" y="1715"/>
                  </a:cubicBezTo>
                  <a:cubicBezTo>
                    <a:pt x="785" y="1737"/>
                    <a:pt x="774" y="1749"/>
                    <a:pt x="751" y="1737"/>
                  </a:cubicBezTo>
                  <a:cubicBezTo>
                    <a:pt x="717" y="1737"/>
                    <a:pt x="706" y="1737"/>
                    <a:pt x="695" y="1782"/>
                  </a:cubicBezTo>
                  <a:cubicBezTo>
                    <a:pt x="684" y="1816"/>
                    <a:pt x="662" y="1838"/>
                    <a:pt x="639" y="1827"/>
                  </a:cubicBezTo>
                  <a:cubicBezTo>
                    <a:pt x="617" y="1816"/>
                    <a:pt x="594" y="1805"/>
                    <a:pt x="572" y="1805"/>
                  </a:cubicBezTo>
                  <a:cubicBezTo>
                    <a:pt x="561" y="1816"/>
                    <a:pt x="550" y="1850"/>
                    <a:pt x="550" y="1872"/>
                  </a:cubicBezTo>
                  <a:cubicBezTo>
                    <a:pt x="550" y="1894"/>
                    <a:pt x="505" y="1883"/>
                    <a:pt x="471" y="1883"/>
                  </a:cubicBezTo>
                  <a:cubicBezTo>
                    <a:pt x="448" y="1883"/>
                    <a:pt x="415" y="1861"/>
                    <a:pt x="437" y="1838"/>
                  </a:cubicBezTo>
                  <a:cubicBezTo>
                    <a:pt x="471" y="1827"/>
                    <a:pt x="493" y="1827"/>
                    <a:pt x="471" y="1816"/>
                  </a:cubicBezTo>
                  <a:cubicBezTo>
                    <a:pt x="460" y="1805"/>
                    <a:pt x="471" y="1794"/>
                    <a:pt x="460" y="1782"/>
                  </a:cubicBezTo>
                  <a:cubicBezTo>
                    <a:pt x="448" y="1771"/>
                    <a:pt x="448" y="1794"/>
                    <a:pt x="426" y="1782"/>
                  </a:cubicBezTo>
                  <a:cubicBezTo>
                    <a:pt x="404" y="1760"/>
                    <a:pt x="393" y="1760"/>
                    <a:pt x="381" y="1771"/>
                  </a:cubicBezTo>
                  <a:cubicBezTo>
                    <a:pt x="359" y="1794"/>
                    <a:pt x="337" y="1782"/>
                    <a:pt x="325" y="1760"/>
                  </a:cubicBezTo>
                  <a:cubicBezTo>
                    <a:pt x="303" y="1749"/>
                    <a:pt x="292" y="1749"/>
                    <a:pt x="281" y="1760"/>
                  </a:cubicBezTo>
                  <a:cubicBezTo>
                    <a:pt x="269" y="1771"/>
                    <a:pt x="235" y="1782"/>
                    <a:pt x="213" y="1782"/>
                  </a:cubicBezTo>
                  <a:cubicBezTo>
                    <a:pt x="191" y="1771"/>
                    <a:pt x="168" y="1760"/>
                    <a:pt x="213" y="1760"/>
                  </a:cubicBezTo>
                  <a:cubicBezTo>
                    <a:pt x="247" y="1760"/>
                    <a:pt x="247" y="1749"/>
                    <a:pt x="235" y="1726"/>
                  </a:cubicBezTo>
                  <a:cubicBezTo>
                    <a:pt x="235" y="1704"/>
                    <a:pt x="235" y="1692"/>
                    <a:pt x="269" y="1692"/>
                  </a:cubicBezTo>
                  <a:cubicBezTo>
                    <a:pt x="292" y="1692"/>
                    <a:pt x="325" y="1715"/>
                    <a:pt x="370" y="1704"/>
                  </a:cubicBezTo>
                  <a:cubicBezTo>
                    <a:pt x="404" y="1692"/>
                    <a:pt x="404" y="1681"/>
                    <a:pt x="370" y="1670"/>
                  </a:cubicBezTo>
                  <a:cubicBezTo>
                    <a:pt x="337" y="1670"/>
                    <a:pt x="314" y="1637"/>
                    <a:pt x="281" y="1648"/>
                  </a:cubicBezTo>
                  <a:cubicBezTo>
                    <a:pt x="247" y="1648"/>
                    <a:pt x="235" y="1681"/>
                    <a:pt x="202" y="1681"/>
                  </a:cubicBezTo>
                  <a:cubicBezTo>
                    <a:pt x="180" y="1692"/>
                    <a:pt x="112" y="1681"/>
                    <a:pt x="79" y="1692"/>
                  </a:cubicBezTo>
                  <a:cubicBezTo>
                    <a:pt x="68" y="1692"/>
                    <a:pt x="34" y="1704"/>
                    <a:pt x="0" y="1715"/>
                  </a:cubicBezTo>
                  <a:cubicBezTo>
                    <a:pt x="12" y="1715"/>
                    <a:pt x="23" y="1726"/>
                    <a:pt x="34" y="1726"/>
                  </a:cubicBezTo>
                  <a:cubicBezTo>
                    <a:pt x="68" y="1737"/>
                    <a:pt x="79" y="1737"/>
                    <a:pt x="79" y="177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2E66B29B-F197-6545-BE86-27AAC2672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8313" y="4719638"/>
              <a:ext cx="758825" cy="368300"/>
            </a:xfrm>
            <a:custGeom>
              <a:avLst/>
              <a:gdLst>
                <a:gd name="T0" fmla="*/ 22 w 2107"/>
                <a:gd name="T1" fmla="*/ 527 h 1021"/>
                <a:gd name="T2" fmla="*/ 78 w 2107"/>
                <a:gd name="T3" fmla="*/ 617 h 1021"/>
                <a:gd name="T4" fmla="*/ 235 w 2107"/>
                <a:gd name="T5" fmla="*/ 728 h 1021"/>
                <a:gd name="T6" fmla="*/ 336 w 2107"/>
                <a:gd name="T7" fmla="*/ 841 h 1021"/>
                <a:gd name="T8" fmla="*/ 347 w 2107"/>
                <a:gd name="T9" fmla="*/ 1020 h 1021"/>
                <a:gd name="T10" fmla="*/ 436 w 2107"/>
                <a:gd name="T11" fmla="*/ 863 h 1021"/>
                <a:gd name="T12" fmla="*/ 526 w 2107"/>
                <a:gd name="T13" fmla="*/ 717 h 1021"/>
                <a:gd name="T14" fmla="*/ 526 w 2107"/>
                <a:gd name="T15" fmla="*/ 515 h 1021"/>
                <a:gd name="T16" fmla="*/ 683 w 2107"/>
                <a:gd name="T17" fmla="*/ 560 h 1021"/>
                <a:gd name="T18" fmla="*/ 739 w 2107"/>
                <a:gd name="T19" fmla="*/ 639 h 1021"/>
                <a:gd name="T20" fmla="*/ 773 w 2107"/>
                <a:gd name="T21" fmla="*/ 807 h 1021"/>
                <a:gd name="T22" fmla="*/ 885 w 2107"/>
                <a:gd name="T23" fmla="*/ 874 h 1021"/>
                <a:gd name="T24" fmla="*/ 986 w 2107"/>
                <a:gd name="T25" fmla="*/ 930 h 1021"/>
                <a:gd name="T26" fmla="*/ 1042 w 2107"/>
                <a:gd name="T27" fmla="*/ 784 h 1021"/>
                <a:gd name="T28" fmla="*/ 1187 w 2107"/>
                <a:gd name="T29" fmla="*/ 728 h 1021"/>
                <a:gd name="T30" fmla="*/ 1322 w 2107"/>
                <a:gd name="T31" fmla="*/ 594 h 1021"/>
                <a:gd name="T32" fmla="*/ 1434 w 2107"/>
                <a:gd name="T33" fmla="*/ 482 h 1021"/>
                <a:gd name="T34" fmla="*/ 1535 w 2107"/>
                <a:gd name="T35" fmla="*/ 504 h 1021"/>
                <a:gd name="T36" fmla="*/ 1636 w 2107"/>
                <a:gd name="T37" fmla="*/ 639 h 1021"/>
                <a:gd name="T38" fmla="*/ 1681 w 2107"/>
                <a:gd name="T39" fmla="*/ 773 h 1021"/>
                <a:gd name="T40" fmla="*/ 1793 w 2107"/>
                <a:gd name="T41" fmla="*/ 829 h 1021"/>
                <a:gd name="T42" fmla="*/ 1849 w 2107"/>
                <a:gd name="T43" fmla="*/ 930 h 1021"/>
                <a:gd name="T44" fmla="*/ 2106 w 2107"/>
                <a:gd name="T45" fmla="*/ 482 h 1021"/>
                <a:gd name="T46" fmla="*/ 1927 w 2107"/>
                <a:gd name="T47" fmla="*/ 381 h 1021"/>
                <a:gd name="T48" fmla="*/ 1748 w 2107"/>
                <a:gd name="T49" fmla="*/ 314 h 1021"/>
                <a:gd name="T50" fmla="*/ 1681 w 2107"/>
                <a:gd name="T51" fmla="*/ 459 h 1021"/>
                <a:gd name="T52" fmla="*/ 1546 w 2107"/>
                <a:gd name="T53" fmla="*/ 437 h 1021"/>
                <a:gd name="T54" fmla="*/ 1423 w 2107"/>
                <a:gd name="T55" fmla="*/ 381 h 1021"/>
                <a:gd name="T56" fmla="*/ 1311 w 2107"/>
                <a:gd name="T57" fmla="*/ 291 h 1021"/>
                <a:gd name="T58" fmla="*/ 1165 w 2107"/>
                <a:gd name="T59" fmla="*/ 123 h 1021"/>
                <a:gd name="T60" fmla="*/ 1053 w 2107"/>
                <a:gd name="T61" fmla="*/ 11 h 1021"/>
                <a:gd name="T62" fmla="*/ 974 w 2107"/>
                <a:gd name="T63" fmla="*/ 22 h 1021"/>
                <a:gd name="T64" fmla="*/ 683 w 2107"/>
                <a:gd name="T65" fmla="*/ 179 h 1021"/>
                <a:gd name="T66" fmla="*/ 594 w 2107"/>
                <a:gd name="T67" fmla="*/ 235 h 1021"/>
                <a:gd name="T68" fmla="*/ 347 w 2107"/>
                <a:gd name="T69" fmla="*/ 224 h 1021"/>
                <a:gd name="T70" fmla="*/ 0 w 2107"/>
                <a:gd name="T71" fmla="*/ 392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7" h="1021">
                  <a:moveTo>
                    <a:pt x="22" y="527"/>
                  </a:moveTo>
                  <a:lnTo>
                    <a:pt x="22" y="527"/>
                  </a:lnTo>
                  <a:cubicBezTo>
                    <a:pt x="33" y="549"/>
                    <a:pt x="33" y="560"/>
                    <a:pt x="22" y="583"/>
                  </a:cubicBezTo>
                  <a:cubicBezTo>
                    <a:pt x="11" y="594"/>
                    <a:pt x="33" y="628"/>
                    <a:pt x="78" y="617"/>
                  </a:cubicBezTo>
                  <a:cubicBezTo>
                    <a:pt x="112" y="605"/>
                    <a:pt x="123" y="661"/>
                    <a:pt x="145" y="684"/>
                  </a:cubicBezTo>
                  <a:cubicBezTo>
                    <a:pt x="179" y="717"/>
                    <a:pt x="201" y="728"/>
                    <a:pt x="235" y="728"/>
                  </a:cubicBezTo>
                  <a:cubicBezTo>
                    <a:pt x="269" y="740"/>
                    <a:pt x="291" y="773"/>
                    <a:pt x="291" y="796"/>
                  </a:cubicBezTo>
                  <a:cubicBezTo>
                    <a:pt x="291" y="818"/>
                    <a:pt x="325" y="818"/>
                    <a:pt x="336" y="841"/>
                  </a:cubicBezTo>
                  <a:cubicBezTo>
                    <a:pt x="347" y="874"/>
                    <a:pt x="325" y="930"/>
                    <a:pt x="313" y="953"/>
                  </a:cubicBezTo>
                  <a:cubicBezTo>
                    <a:pt x="302" y="964"/>
                    <a:pt x="325" y="1020"/>
                    <a:pt x="347" y="1020"/>
                  </a:cubicBezTo>
                  <a:cubicBezTo>
                    <a:pt x="369" y="1008"/>
                    <a:pt x="381" y="986"/>
                    <a:pt x="381" y="964"/>
                  </a:cubicBezTo>
                  <a:cubicBezTo>
                    <a:pt x="392" y="930"/>
                    <a:pt x="425" y="908"/>
                    <a:pt x="436" y="863"/>
                  </a:cubicBezTo>
                  <a:cubicBezTo>
                    <a:pt x="448" y="807"/>
                    <a:pt x="470" y="818"/>
                    <a:pt x="470" y="784"/>
                  </a:cubicBezTo>
                  <a:cubicBezTo>
                    <a:pt x="481" y="762"/>
                    <a:pt x="504" y="740"/>
                    <a:pt x="526" y="717"/>
                  </a:cubicBezTo>
                  <a:cubicBezTo>
                    <a:pt x="549" y="684"/>
                    <a:pt x="504" y="684"/>
                    <a:pt x="492" y="661"/>
                  </a:cubicBezTo>
                  <a:cubicBezTo>
                    <a:pt x="481" y="628"/>
                    <a:pt x="504" y="538"/>
                    <a:pt x="526" y="515"/>
                  </a:cubicBezTo>
                  <a:cubicBezTo>
                    <a:pt x="560" y="493"/>
                    <a:pt x="616" y="493"/>
                    <a:pt x="638" y="504"/>
                  </a:cubicBezTo>
                  <a:cubicBezTo>
                    <a:pt x="649" y="527"/>
                    <a:pt x="661" y="560"/>
                    <a:pt x="683" y="560"/>
                  </a:cubicBezTo>
                  <a:cubicBezTo>
                    <a:pt x="705" y="560"/>
                    <a:pt x="717" y="572"/>
                    <a:pt x="717" y="594"/>
                  </a:cubicBezTo>
                  <a:cubicBezTo>
                    <a:pt x="705" y="617"/>
                    <a:pt x="739" y="639"/>
                    <a:pt x="739" y="639"/>
                  </a:cubicBezTo>
                  <a:cubicBezTo>
                    <a:pt x="739" y="639"/>
                    <a:pt x="739" y="773"/>
                    <a:pt x="750" y="773"/>
                  </a:cubicBezTo>
                  <a:cubicBezTo>
                    <a:pt x="761" y="773"/>
                    <a:pt x="773" y="784"/>
                    <a:pt x="773" y="807"/>
                  </a:cubicBezTo>
                  <a:cubicBezTo>
                    <a:pt x="784" y="829"/>
                    <a:pt x="818" y="829"/>
                    <a:pt x="863" y="818"/>
                  </a:cubicBezTo>
                  <a:cubicBezTo>
                    <a:pt x="896" y="818"/>
                    <a:pt x="896" y="841"/>
                    <a:pt x="885" y="874"/>
                  </a:cubicBezTo>
                  <a:cubicBezTo>
                    <a:pt x="874" y="897"/>
                    <a:pt x="941" y="897"/>
                    <a:pt x="941" y="930"/>
                  </a:cubicBezTo>
                  <a:cubicBezTo>
                    <a:pt x="941" y="953"/>
                    <a:pt x="986" y="941"/>
                    <a:pt x="986" y="930"/>
                  </a:cubicBezTo>
                  <a:cubicBezTo>
                    <a:pt x="986" y="908"/>
                    <a:pt x="997" y="852"/>
                    <a:pt x="1008" y="841"/>
                  </a:cubicBezTo>
                  <a:cubicBezTo>
                    <a:pt x="1031" y="841"/>
                    <a:pt x="1019" y="784"/>
                    <a:pt x="1042" y="784"/>
                  </a:cubicBezTo>
                  <a:cubicBezTo>
                    <a:pt x="1064" y="796"/>
                    <a:pt x="1087" y="784"/>
                    <a:pt x="1098" y="762"/>
                  </a:cubicBezTo>
                  <a:cubicBezTo>
                    <a:pt x="1098" y="728"/>
                    <a:pt x="1154" y="728"/>
                    <a:pt x="1187" y="728"/>
                  </a:cubicBezTo>
                  <a:cubicBezTo>
                    <a:pt x="1210" y="728"/>
                    <a:pt x="1210" y="672"/>
                    <a:pt x="1221" y="661"/>
                  </a:cubicBezTo>
                  <a:cubicBezTo>
                    <a:pt x="1243" y="639"/>
                    <a:pt x="1300" y="617"/>
                    <a:pt x="1322" y="594"/>
                  </a:cubicBezTo>
                  <a:cubicBezTo>
                    <a:pt x="1356" y="560"/>
                    <a:pt x="1367" y="538"/>
                    <a:pt x="1378" y="538"/>
                  </a:cubicBezTo>
                  <a:cubicBezTo>
                    <a:pt x="1400" y="538"/>
                    <a:pt x="1412" y="493"/>
                    <a:pt x="1434" y="482"/>
                  </a:cubicBezTo>
                  <a:cubicBezTo>
                    <a:pt x="1456" y="471"/>
                    <a:pt x="1467" y="538"/>
                    <a:pt x="1479" y="515"/>
                  </a:cubicBezTo>
                  <a:cubicBezTo>
                    <a:pt x="1479" y="482"/>
                    <a:pt x="1501" y="504"/>
                    <a:pt x="1535" y="504"/>
                  </a:cubicBezTo>
                  <a:cubicBezTo>
                    <a:pt x="1557" y="515"/>
                    <a:pt x="1591" y="572"/>
                    <a:pt x="1580" y="605"/>
                  </a:cubicBezTo>
                  <a:cubicBezTo>
                    <a:pt x="1569" y="628"/>
                    <a:pt x="1602" y="639"/>
                    <a:pt x="1636" y="639"/>
                  </a:cubicBezTo>
                  <a:cubicBezTo>
                    <a:pt x="1658" y="628"/>
                    <a:pt x="1703" y="684"/>
                    <a:pt x="1681" y="695"/>
                  </a:cubicBezTo>
                  <a:cubicBezTo>
                    <a:pt x="1658" y="706"/>
                    <a:pt x="1703" y="740"/>
                    <a:pt x="1681" y="773"/>
                  </a:cubicBezTo>
                  <a:cubicBezTo>
                    <a:pt x="1669" y="796"/>
                    <a:pt x="1692" y="829"/>
                    <a:pt x="1714" y="807"/>
                  </a:cubicBezTo>
                  <a:cubicBezTo>
                    <a:pt x="1748" y="796"/>
                    <a:pt x="1770" y="841"/>
                    <a:pt x="1793" y="829"/>
                  </a:cubicBezTo>
                  <a:cubicBezTo>
                    <a:pt x="1815" y="818"/>
                    <a:pt x="1815" y="863"/>
                    <a:pt x="1849" y="863"/>
                  </a:cubicBezTo>
                  <a:cubicBezTo>
                    <a:pt x="1882" y="852"/>
                    <a:pt x="1849" y="930"/>
                    <a:pt x="1849" y="930"/>
                  </a:cubicBezTo>
                  <a:cubicBezTo>
                    <a:pt x="2106" y="919"/>
                    <a:pt x="2106" y="919"/>
                    <a:pt x="2106" y="919"/>
                  </a:cubicBezTo>
                  <a:cubicBezTo>
                    <a:pt x="2106" y="482"/>
                    <a:pt x="2106" y="482"/>
                    <a:pt x="2106" y="482"/>
                  </a:cubicBezTo>
                  <a:cubicBezTo>
                    <a:pt x="2095" y="403"/>
                    <a:pt x="2095" y="403"/>
                    <a:pt x="2095" y="403"/>
                  </a:cubicBezTo>
                  <a:cubicBezTo>
                    <a:pt x="2095" y="403"/>
                    <a:pt x="1949" y="415"/>
                    <a:pt x="1927" y="381"/>
                  </a:cubicBezTo>
                  <a:cubicBezTo>
                    <a:pt x="1916" y="348"/>
                    <a:pt x="1882" y="359"/>
                    <a:pt x="1849" y="359"/>
                  </a:cubicBezTo>
                  <a:cubicBezTo>
                    <a:pt x="1826" y="370"/>
                    <a:pt x="1793" y="314"/>
                    <a:pt x="1748" y="314"/>
                  </a:cubicBezTo>
                  <a:cubicBezTo>
                    <a:pt x="1703" y="325"/>
                    <a:pt x="1681" y="314"/>
                    <a:pt x="1681" y="314"/>
                  </a:cubicBezTo>
                  <a:cubicBezTo>
                    <a:pt x="1681" y="459"/>
                    <a:pt x="1681" y="459"/>
                    <a:pt x="1681" y="459"/>
                  </a:cubicBezTo>
                  <a:cubicBezTo>
                    <a:pt x="1681" y="459"/>
                    <a:pt x="1647" y="482"/>
                    <a:pt x="1625" y="459"/>
                  </a:cubicBezTo>
                  <a:cubicBezTo>
                    <a:pt x="1602" y="448"/>
                    <a:pt x="1580" y="437"/>
                    <a:pt x="1546" y="437"/>
                  </a:cubicBezTo>
                  <a:cubicBezTo>
                    <a:pt x="1501" y="437"/>
                    <a:pt x="1501" y="437"/>
                    <a:pt x="1490" y="415"/>
                  </a:cubicBezTo>
                  <a:cubicBezTo>
                    <a:pt x="1490" y="381"/>
                    <a:pt x="1434" y="426"/>
                    <a:pt x="1423" y="381"/>
                  </a:cubicBezTo>
                  <a:cubicBezTo>
                    <a:pt x="1400" y="348"/>
                    <a:pt x="1378" y="370"/>
                    <a:pt x="1356" y="370"/>
                  </a:cubicBezTo>
                  <a:cubicBezTo>
                    <a:pt x="1333" y="370"/>
                    <a:pt x="1322" y="303"/>
                    <a:pt x="1311" y="291"/>
                  </a:cubicBezTo>
                  <a:cubicBezTo>
                    <a:pt x="1300" y="269"/>
                    <a:pt x="1277" y="123"/>
                    <a:pt x="1277" y="123"/>
                  </a:cubicBezTo>
                  <a:cubicBezTo>
                    <a:pt x="1277" y="123"/>
                    <a:pt x="1210" y="123"/>
                    <a:pt x="1165" y="123"/>
                  </a:cubicBezTo>
                  <a:cubicBezTo>
                    <a:pt x="1131" y="123"/>
                    <a:pt x="1109" y="90"/>
                    <a:pt x="1098" y="56"/>
                  </a:cubicBezTo>
                  <a:cubicBezTo>
                    <a:pt x="1098" y="22"/>
                    <a:pt x="1087" y="22"/>
                    <a:pt x="1053" y="11"/>
                  </a:cubicBezTo>
                  <a:cubicBezTo>
                    <a:pt x="1042" y="11"/>
                    <a:pt x="1031" y="0"/>
                    <a:pt x="1019" y="0"/>
                  </a:cubicBezTo>
                  <a:cubicBezTo>
                    <a:pt x="1008" y="0"/>
                    <a:pt x="986" y="11"/>
                    <a:pt x="974" y="22"/>
                  </a:cubicBezTo>
                  <a:cubicBezTo>
                    <a:pt x="930" y="34"/>
                    <a:pt x="840" y="90"/>
                    <a:pt x="807" y="135"/>
                  </a:cubicBezTo>
                  <a:cubicBezTo>
                    <a:pt x="773" y="168"/>
                    <a:pt x="705" y="179"/>
                    <a:pt x="683" y="179"/>
                  </a:cubicBezTo>
                  <a:cubicBezTo>
                    <a:pt x="649" y="190"/>
                    <a:pt x="672" y="258"/>
                    <a:pt x="627" y="280"/>
                  </a:cubicBezTo>
                  <a:cubicBezTo>
                    <a:pt x="594" y="291"/>
                    <a:pt x="571" y="246"/>
                    <a:pt x="594" y="235"/>
                  </a:cubicBezTo>
                  <a:cubicBezTo>
                    <a:pt x="616" y="213"/>
                    <a:pt x="582" y="202"/>
                    <a:pt x="526" y="202"/>
                  </a:cubicBezTo>
                  <a:cubicBezTo>
                    <a:pt x="470" y="202"/>
                    <a:pt x="392" y="190"/>
                    <a:pt x="347" y="224"/>
                  </a:cubicBezTo>
                  <a:cubicBezTo>
                    <a:pt x="302" y="258"/>
                    <a:pt x="235" y="269"/>
                    <a:pt x="167" y="291"/>
                  </a:cubicBezTo>
                  <a:cubicBezTo>
                    <a:pt x="100" y="314"/>
                    <a:pt x="33" y="359"/>
                    <a:pt x="0" y="392"/>
                  </a:cubicBezTo>
                  <a:cubicBezTo>
                    <a:pt x="33" y="426"/>
                    <a:pt x="11" y="504"/>
                    <a:pt x="22" y="527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CCB38934-D63D-A84D-91D6-FFDFF810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13" y="3800475"/>
              <a:ext cx="1243012" cy="1331913"/>
            </a:xfrm>
            <a:custGeom>
              <a:avLst/>
              <a:gdLst>
                <a:gd name="T0" fmla="*/ 191 w 3453"/>
                <a:gd name="T1" fmla="*/ 952 h 3699"/>
                <a:gd name="T2" fmla="*/ 281 w 3453"/>
                <a:gd name="T3" fmla="*/ 1143 h 3699"/>
                <a:gd name="T4" fmla="*/ 135 w 3453"/>
                <a:gd name="T5" fmla="*/ 1210 h 3699"/>
                <a:gd name="T6" fmla="*/ 68 w 3453"/>
                <a:gd name="T7" fmla="*/ 1378 h 3699"/>
                <a:gd name="T8" fmla="*/ 213 w 3453"/>
                <a:gd name="T9" fmla="*/ 1457 h 3699"/>
                <a:gd name="T10" fmla="*/ 460 w 3453"/>
                <a:gd name="T11" fmla="*/ 1378 h 3699"/>
                <a:gd name="T12" fmla="*/ 617 w 3453"/>
                <a:gd name="T13" fmla="*/ 1188 h 3699"/>
                <a:gd name="T14" fmla="*/ 729 w 3453"/>
                <a:gd name="T15" fmla="*/ 1434 h 3699"/>
                <a:gd name="T16" fmla="*/ 639 w 3453"/>
                <a:gd name="T17" fmla="*/ 1603 h 3699"/>
                <a:gd name="T18" fmla="*/ 830 w 3453"/>
                <a:gd name="T19" fmla="*/ 1591 h 3699"/>
                <a:gd name="T20" fmla="*/ 986 w 3453"/>
                <a:gd name="T21" fmla="*/ 1703 h 3699"/>
                <a:gd name="T22" fmla="*/ 897 w 3453"/>
                <a:gd name="T23" fmla="*/ 1983 h 3699"/>
                <a:gd name="T24" fmla="*/ 930 w 3453"/>
                <a:gd name="T25" fmla="*/ 2174 h 3699"/>
                <a:gd name="T26" fmla="*/ 1132 w 3453"/>
                <a:gd name="T27" fmla="*/ 2230 h 3699"/>
                <a:gd name="T28" fmla="*/ 1054 w 3453"/>
                <a:gd name="T29" fmla="*/ 2331 h 3699"/>
                <a:gd name="T30" fmla="*/ 953 w 3453"/>
                <a:gd name="T31" fmla="*/ 2488 h 3699"/>
                <a:gd name="T32" fmla="*/ 941 w 3453"/>
                <a:gd name="T33" fmla="*/ 2667 h 3699"/>
                <a:gd name="T34" fmla="*/ 1132 w 3453"/>
                <a:gd name="T35" fmla="*/ 2790 h 3699"/>
                <a:gd name="T36" fmla="*/ 1368 w 3453"/>
                <a:gd name="T37" fmla="*/ 2846 h 3699"/>
                <a:gd name="T38" fmla="*/ 1491 w 3453"/>
                <a:gd name="T39" fmla="*/ 2734 h 3699"/>
                <a:gd name="T40" fmla="*/ 1692 w 3453"/>
                <a:gd name="T41" fmla="*/ 3037 h 3699"/>
                <a:gd name="T42" fmla="*/ 1984 w 3453"/>
                <a:gd name="T43" fmla="*/ 3138 h 3699"/>
                <a:gd name="T44" fmla="*/ 1939 w 3453"/>
                <a:gd name="T45" fmla="*/ 3362 h 3699"/>
                <a:gd name="T46" fmla="*/ 2174 w 3453"/>
                <a:gd name="T47" fmla="*/ 3452 h 3699"/>
                <a:gd name="T48" fmla="*/ 2331 w 3453"/>
                <a:gd name="T49" fmla="*/ 3295 h 3699"/>
                <a:gd name="T50" fmla="*/ 2387 w 3453"/>
                <a:gd name="T51" fmla="*/ 3429 h 3699"/>
                <a:gd name="T52" fmla="*/ 2499 w 3453"/>
                <a:gd name="T53" fmla="*/ 3575 h 3699"/>
                <a:gd name="T54" fmla="*/ 3306 w 3453"/>
                <a:gd name="T55" fmla="*/ 3687 h 3699"/>
                <a:gd name="T56" fmla="*/ 3430 w 3453"/>
                <a:gd name="T57" fmla="*/ 3563 h 3699"/>
                <a:gd name="T58" fmla="*/ 3396 w 3453"/>
                <a:gd name="T59" fmla="*/ 3351 h 3699"/>
                <a:gd name="T60" fmla="*/ 3183 w 3453"/>
                <a:gd name="T61" fmla="*/ 3172 h 3699"/>
                <a:gd name="T62" fmla="*/ 3105 w 3453"/>
                <a:gd name="T63" fmla="*/ 2947 h 3699"/>
                <a:gd name="T64" fmla="*/ 2757 w 3453"/>
                <a:gd name="T65" fmla="*/ 2958 h 3699"/>
                <a:gd name="T66" fmla="*/ 2544 w 3453"/>
                <a:gd name="T67" fmla="*/ 2723 h 3699"/>
                <a:gd name="T68" fmla="*/ 1984 w 3453"/>
                <a:gd name="T69" fmla="*/ 2622 h 3699"/>
                <a:gd name="T70" fmla="*/ 1793 w 3453"/>
                <a:gd name="T71" fmla="*/ 2409 h 3699"/>
                <a:gd name="T72" fmla="*/ 1502 w 3453"/>
                <a:gd name="T73" fmla="*/ 2039 h 3699"/>
                <a:gd name="T74" fmla="*/ 1043 w 3453"/>
                <a:gd name="T75" fmla="*/ 1401 h 3699"/>
                <a:gd name="T76" fmla="*/ 717 w 3453"/>
                <a:gd name="T77" fmla="*/ 796 h 3699"/>
                <a:gd name="T78" fmla="*/ 572 w 3453"/>
                <a:gd name="T79" fmla="*/ 459 h 3699"/>
                <a:gd name="T80" fmla="*/ 460 w 3453"/>
                <a:gd name="T81" fmla="*/ 190 h 3699"/>
                <a:gd name="T82" fmla="*/ 325 w 3453"/>
                <a:gd name="T83" fmla="*/ 112 h 3699"/>
                <a:gd name="T84" fmla="*/ 68 w 3453"/>
                <a:gd name="T85" fmla="*/ 79 h 3699"/>
                <a:gd name="T86" fmla="*/ 157 w 3453"/>
                <a:gd name="T87" fmla="*/ 190 h 3699"/>
                <a:gd name="T88" fmla="*/ 101 w 3453"/>
                <a:gd name="T89" fmla="*/ 538 h 3699"/>
                <a:gd name="T90" fmla="*/ 90 w 3453"/>
                <a:gd name="T91" fmla="*/ 784 h 3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53" h="3699">
                  <a:moveTo>
                    <a:pt x="112" y="896"/>
                  </a:moveTo>
                  <a:lnTo>
                    <a:pt x="112" y="896"/>
                  </a:lnTo>
                  <a:cubicBezTo>
                    <a:pt x="112" y="930"/>
                    <a:pt x="146" y="952"/>
                    <a:pt x="191" y="952"/>
                  </a:cubicBezTo>
                  <a:cubicBezTo>
                    <a:pt x="247" y="952"/>
                    <a:pt x="269" y="930"/>
                    <a:pt x="292" y="952"/>
                  </a:cubicBezTo>
                  <a:cubicBezTo>
                    <a:pt x="314" y="975"/>
                    <a:pt x="336" y="1020"/>
                    <a:pt x="325" y="1053"/>
                  </a:cubicBezTo>
                  <a:cubicBezTo>
                    <a:pt x="314" y="1098"/>
                    <a:pt x="281" y="1110"/>
                    <a:pt x="281" y="1143"/>
                  </a:cubicBezTo>
                  <a:cubicBezTo>
                    <a:pt x="269" y="1177"/>
                    <a:pt x="269" y="1210"/>
                    <a:pt x="247" y="1233"/>
                  </a:cubicBezTo>
                  <a:cubicBezTo>
                    <a:pt x="224" y="1266"/>
                    <a:pt x="213" y="1233"/>
                    <a:pt x="213" y="1188"/>
                  </a:cubicBezTo>
                  <a:cubicBezTo>
                    <a:pt x="213" y="1154"/>
                    <a:pt x="146" y="1154"/>
                    <a:pt x="135" y="1210"/>
                  </a:cubicBezTo>
                  <a:cubicBezTo>
                    <a:pt x="123" y="1266"/>
                    <a:pt x="112" y="1221"/>
                    <a:pt x="79" y="1244"/>
                  </a:cubicBezTo>
                  <a:cubicBezTo>
                    <a:pt x="34" y="1266"/>
                    <a:pt x="101" y="1289"/>
                    <a:pt x="123" y="1300"/>
                  </a:cubicBezTo>
                  <a:cubicBezTo>
                    <a:pt x="146" y="1311"/>
                    <a:pt x="112" y="1367"/>
                    <a:pt x="68" y="1378"/>
                  </a:cubicBezTo>
                  <a:cubicBezTo>
                    <a:pt x="23" y="1390"/>
                    <a:pt x="56" y="1468"/>
                    <a:pt x="68" y="1501"/>
                  </a:cubicBezTo>
                  <a:cubicBezTo>
                    <a:pt x="79" y="1546"/>
                    <a:pt x="123" y="1546"/>
                    <a:pt x="146" y="1524"/>
                  </a:cubicBezTo>
                  <a:cubicBezTo>
                    <a:pt x="168" y="1490"/>
                    <a:pt x="179" y="1468"/>
                    <a:pt x="213" y="1457"/>
                  </a:cubicBezTo>
                  <a:cubicBezTo>
                    <a:pt x="247" y="1457"/>
                    <a:pt x="292" y="1423"/>
                    <a:pt x="314" y="1390"/>
                  </a:cubicBezTo>
                  <a:cubicBezTo>
                    <a:pt x="348" y="1356"/>
                    <a:pt x="359" y="1322"/>
                    <a:pt x="381" y="1334"/>
                  </a:cubicBezTo>
                  <a:cubicBezTo>
                    <a:pt x="415" y="1345"/>
                    <a:pt x="437" y="1390"/>
                    <a:pt x="460" y="1378"/>
                  </a:cubicBezTo>
                  <a:cubicBezTo>
                    <a:pt x="482" y="1378"/>
                    <a:pt x="505" y="1322"/>
                    <a:pt x="493" y="1289"/>
                  </a:cubicBezTo>
                  <a:cubicBezTo>
                    <a:pt x="482" y="1266"/>
                    <a:pt x="516" y="1188"/>
                    <a:pt x="538" y="1165"/>
                  </a:cubicBezTo>
                  <a:cubicBezTo>
                    <a:pt x="549" y="1154"/>
                    <a:pt x="605" y="1154"/>
                    <a:pt x="617" y="1188"/>
                  </a:cubicBezTo>
                  <a:cubicBezTo>
                    <a:pt x="639" y="1233"/>
                    <a:pt x="617" y="1300"/>
                    <a:pt x="605" y="1334"/>
                  </a:cubicBezTo>
                  <a:cubicBezTo>
                    <a:pt x="594" y="1367"/>
                    <a:pt x="695" y="1378"/>
                    <a:pt x="729" y="1378"/>
                  </a:cubicBezTo>
                  <a:cubicBezTo>
                    <a:pt x="762" y="1367"/>
                    <a:pt x="751" y="1401"/>
                    <a:pt x="729" y="1434"/>
                  </a:cubicBezTo>
                  <a:cubicBezTo>
                    <a:pt x="706" y="1468"/>
                    <a:pt x="706" y="1479"/>
                    <a:pt x="695" y="1479"/>
                  </a:cubicBezTo>
                  <a:cubicBezTo>
                    <a:pt x="673" y="1479"/>
                    <a:pt x="650" y="1446"/>
                    <a:pt x="617" y="1446"/>
                  </a:cubicBezTo>
                  <a:cubicBezTo>
                    <a:pt x="583" y="1446"/>
                    <a:pt x="628" y="1569"/>
                    <a:pt x="639" y="1603"/>
                  </a:cubicBezTo>
                  <a:cubicBezTo>
                    <a:pt x="650" y="1636"/>
                    <a:pt x="695" y="1647"/>
                    <a:pt x="729" y="1670"/>
                  </a:cubicBezTo>
                  <a:cubicBezTo>
                    <a:pt x="751" y="1692"/>
                    <a:pt x="774" y="1681"/>
                    <a:pt x="785" y="1647"/>
                  </a:cubicBezTo>
                  <a:cubicBezTo>
                    <a:pt x="796" y="1625"/>
                    <a:pt x="807" y="1603"/>
                    <a:pt x="830" y="1591"/>
                  </a:cubicBezTo>
                  <a:cubicBezTo>
                    <a:pt x="841" y="1580"/>
                    <a:pt x="863" y="1603"/>
                    <a:pt x="886" y="1625"/>
                  </a:cubicBezTo>
                  <a:cubicBezTo>
                    <a:pt x="908" y="1636"/>
                    <a:pt x="953" y="1625"/>
                    <a:pt x="986" y="1647"/>
                  </a:cubicBezTo>
                  <a:cubicBezTo>
                    <a:pt x="1020" y="1670"/>
                    <a:pt x="1020" y="1692"/>
                    <a:pt x="986" y="1703"/>
                  </a:cubicBezTo>
                  <a:cubicBezTo>
                    <a:pt x="964" y="1714"/>
                    <a:pt x="964" y="1726"/>
                    <a:pt x="964" y="1759"/>
                  </a:cubicBezTo>
                  <a:cubicBezTo>
                    <a:pt x="953" y="1782"/>
                    <a:pt x="930" y="1815"/>
                    <a:pt x="908" y="1849"/>
                  </a:cubicBezTo>
                  <a:cubicBezTo>
                    <a:pt x="897" y="1894"/>
                    <a:pt x="908" y="1950"/>
                    <a:pt x="897" y="1983"/>
                  </a:cubicBezTo>
                  <a:cubicBezTo>
                    <a:pt x="897" y="2017"/>
                    <a:pt x="852" y="1995"/>
                    <a:pt x="852" y="2017"/>
                  </a:cubicBezTo>
                  <a:cubicBezTo>
                    <a:pt x="841" y="2051"/>
                    <a:pt x="841" y="2096"/>
                    <a:pt x="874" y="2118"/>
                  </a:cubicBezTo>
                  <a:cubicBezTo>
                    <a:pt x="908" y="2141"/>
                    <a:pt x="897" y="2174"/>
                    <a:pt x="930" y="2174"/>
                  </a:cubicBezTo>
                  <a:cubicBezTo>
                    <a:pt x="975" y="2174"/>
                    <a:pt x="975" y="2174"/>
                    <a:pt x="986" y="2208"/>
                  </a:cubicBezTo>
                  <a:cubicBezTo>
                    <a:pt x="998" y="2241"/>
                    <a:pt x="1065" y="2241"/>
                    <a:pt x="1087" y="2219"/>
                  </a:cubicBezTo>
                  <a:cubicBezTo>
                    <a:pt x="1121" y="2196"/>
                    <a:pt x="1121" y="2208"/>
                    <a:pt x="1132" y="2230"/>
                  </a:cubicBezTo>
                  <a:cubicBezTo>
                    <a:pt x="1132" y="2264"/>
                    <a:pt x="1143" y="2275"/>
                    <a:pt x="1121" y="2297"/>
                  </a:cubicBezTo>
                  <a:cubicBezTo>
                    <a:pt x="1087" y="2320"/>
                    <a:pt x="1121" y="2331"/>
                    <a:pt x="1110" y="2353"/>
                  </a:cubicBezTo>
                  <a:cubicBezTo>
                    <a:pt x="1099" y="2365"/>
                    <a:pt x="1076" y="2365"/>
                    <a:pt x="1054" y="2331"/>
                  </a:cubicBezTo>
                  <a:cubicBezTo>
                    <a:pt x="1031" y="2308"/>
                    <a:pt x="1009" y="2342"/>
                    <a:pt x="1009" y="2365"/>
                  </a:cubicBezTo>
                  <a:cubicBezTo>
                    <a:pt x="998" y="2398"/>
                    <a:pt x="998" y="2409"/>
                    <a:pt x="964" y="2421"/>
                  </a:cubicBezTo>
                  <a:cubicBezTo>
                    <a:pt x="941" y="2432"/>
                    <a:pt x="941" y="2465"/>
                    <a:pt x="953" y="2488"/>
                  </a:cubicBezTo>
                  <a:cubicBezTo>
                    <a:pt x="975" y="2510"/>
                    <a:pt x="975" y="2521"/>
                    <a:pt x="953" y="2532"/>
                  </a:cubicBezTo>
                  <a:cubicBezTo>
                    <a:pt x="930" y="2532"/>
                    <a:pt x="953" y="2577"/>
                    <a:pt x="941" y="2589"/>
                  </a:cubicBezTo>
                  <a:cubicBezTo>
                    <a:pt x="919" y="2600"/>
                    <a:pt x="919" y="2634"/>
                    <a:pt x="941" y="2667"/>
                  </a:cubicBezTo>
                  <a:cubicBezTo>
                    <a:pt x="953" y="2701"/>
                    <a:pt x="975" y="2723"/>
                    <a:pt x="1020" y="2712"/>
                  </a:cubicBezTo>
                  <a:cubicBezTo>
                    <a:pt x="1054" y="2701"/>
                    <a:pt x="1065" y="2768"/>
                    <a:pt x="1076" y="2801"/>
                  </a:cubicBezTo>
                  <a:cubicBezTo>
                    <a:pt x="1087" y="2835"/>
                    <a:pt x="1110" y="2824"/>
                    <a:pt x="1132" y="2790"/>
                  </a:cubicBezTo>
                  <a:cubicBezTo>
                    <a:pt x="1166" y="2757"/>
                    <a:pt x="1199" y="2768"/>
                    <a:pt x="1233" y="2790"/>
                  </a:cubicBezTo>
                  <a:cubicBezTo>
                    <a:pt x="1267" y="2813"/>
                    <a:pt x="1312" y="2835"/>
                    <a:pt x="1312" y="2869"/>
                  </a:cubicBezTo>
                  <a:cubicBezTo>
                    <a:pt x="1312" y="2891"/>
                    <a:pt x="1345" y="2880"/>
                    <a:pt x="1368" y="2846"/>
                  </a:cubicBezTo>
                  <a:cubicBezTo>
                    <a:pt x="1390" y="2813"/>
                    <a:pt x="1379" y="2734"/>
                    <a:pt x="1356" y="2712"/>
                  </a:cubicBezTo>
                  <a:cubicBezTo>
                    <a:pt x="1334" y="2678"/>
                    <a:pt x="1345" y="2656"/>
                    <a:pt x="1368" y="2656"/>
                  </a:cubicBezTo>
                  <a:cubicBezTo>
                    <a:pt x="1401" y="2645"/>
                    <a:pt x="1401" y="2667"/>
                    <a:pt x="1491" y="2734"/>
                  </a:cubicBezTo>
                  <a:cubicBezTo>
                    <a:pt x="1581" y="2813"/>
                    <a:pt x="1569" y="2835"/>
                    <a:pt x="1581" y="2869"/>
                  </a:cubicBezTo>
                  <a:cubicBezTo>
                    <a:pt x="1592" y="2903"/>
                    <a:pt x="1614" y="2914"/>
                    <a:pt x="1648" y="2936"/>
                  </a:cubicBezTo>
                  <a:cubicBezTo>
                    <a:pt x="1681" y="2970"/>
                    <a:pt x="1681" y="3014"/>
                    <a:pt x="1692" y="3037"/>
                  </a:cubicBezTo>
                  <a:cubicBezTo>
                    <a:pt x="1715" y="3048"/>
                    <a:pt x="1760" y="3026"/>
                    <a:pt x="1805" y="3037"/>
                  </a:cubicBezTo>
                  <a:cubicBezTo>
                    <a:pt x="1838" y="3048"/>
                    <a:pt x="1894" y="3026"/>
                    <a:pt x="1917" y="3014"/>
                  </a:cubicBezTo>
                  <a:cubicBezTo>
                    <a:pt x="1939" y="3003"/>
                    <a:pt x="1961" y="3093"/>
                    <a:pt x="1984" y="3138"/>
                  </a:cubicBezTo>
                  <a:cubicBezTo>
                    <a:pt x="1995" y="3183"/>
                    <a:pt x="1973" y="3227"/>
                    <a:pt x="1950" y="3227"/>
                  </a:cubicBezTo>
                  <a:cubicBezTo>
                    <a:pt x="1928" y="3227"/>
                    <a:pt x="1950" y="3295"/>
                    <a:pt x="1917" y="3306"/>
                  </a:cubicBezTo>
                  <a:cubicBezTo>
                    <a:pt x="1894" y="3317"/>
                    <a:pt x="1905" y="3351"/>
                    <a:pt x="1939" y="3362"/>
                  </a:cubicBezTo>
                  <a:cubicBezTo>
                    <a:pt x="1973" y="3373"/>
                    <a:pt x="2017" y="3418"/>
                    <a:pt x="2029" y="3440"/>
                  </a:cubicBezTo>
                  <a:cubicBezTo>
                    <a:pt x="2051" y="3474"/>
                    <a:pt x="2085" y="3463"/>
                    <a:pt x="2118" y="3463"/>
                  </a:cubicBezTo>
                  <a:cubicBezTo>
                    <a:pt x="2152" y="3463"/>
                    <a:pt x="2152" y="3474"/>
                    <a:pt x="2174" y="3452"/>
                  </a:cubicBezTo>
                  <a:cubicBezTo>
                    <a:pt x="2197" y="3440"/>
                    <a:pt x="2197" y="3407"/>
                    <a:pt x="2219" y="3407"/>
                  </a:cubicBezTo>
                  <a:cubicBezTo>
                    <a:pt x="2241" y="3396"/>
                    <a:pt x="2275" y="3373"/>
                    <a:pt x="2286" y="3351"/>
                  </a:cubicBezTo>
                  <a:cubicBezTo>
                    <a:pt x="2286" y="3317"/>
                    <a:pt x="2298" y="3283"/>
                    <a:pt x="2331" y="3295"/>
                  </a:cubicBezTo>
                  <a:cubicBezTo>
                    <a:pt x="2354" y="3295"/>
                    <a:pt x="2365" y="3272"/>
                    <a:pt x="2387" y="3272"/>
                  </a:cubicBezTo>
                  <a:cubicBezTo>
                    <a:pt x="2410" y="3272"/>
                    <a:pt x="2410" y="3373"/>
                    <a:pt x="2387" y="3384"/>
                  </a:cubicBezTo>
                  <a:cubicBezTo>
                    <a:pt x="2376" y="3396"/>
                    <a:pt x="2365" y="3429"/>
                    <a:pt x="2387" y="3429"/>
                  </a:cubicBezTo>
                  <a:cubicBezTo>
                    <a:pt x="2421" y="3429"/>
                    <a:pt x="2432" y="3429"/>
                    <a:pt x="2421" y="3463"/>
                  </a:cubicBezTo>
                  <a:cubicBezTo>
                    <a:pt x="2421" y="3496"/>
                    <a:pt x="2432" y="3552"/>
                    <a:pt x="2443" y="3541"/>
                  </a:cubicBezTo>
                  <a:cubicBezTo>
                    <a:pt x="2466" y="3541"/>
                    <a:pt x="2488" y="3552"/>
                    <a:pt x="2499" y="3575"/>
                  </a:cubicBezTo>
                  <a:cubicBezTo>
                    <a:pt x="2510" y="3586"/>
                    <a:pt x="2612" y="3586"/>
                    <a:pt x="2612" y="3586"/>
                  </a:cubicBezTo>
                  <a:cubicBezTo>
                    <a:pt x="2612" y="3698"/>
                    <a:pt x="2612" y="3698"/>
                    <a:pt x="2612" y="3698"/>
                  </a:cubicBezTo>
                  <a:cubicBezTo>
                    <a:pt x="3306" y="3687"/>
                    <a:pt x="3306" y="3687"/>
                    <a:pt x="3306" y="3687"/>
                  </a:cubicBezTo>
                  <a:cubicBezTo>
                    <a:pt x="3306" y="3687"/>
                    <a:pt x="3340" y="3676"/>
                    <a:pt x="3351" y="3642"/>
                  </a:cubicBezTo>
                  <a:cubicBezTo>
                    <a:pt x="3351" y="3608"/>
                    <a:pt x="3385" y="3608"/>
                    <a:pt x="3418" y="3597"/>
                  </a:cubicBezTo>
                  <a:cubicBezTo>
                    <a:pt x="3430" y="3597"/>
                    <a:pt x="3430" y="3586"/>
                    <a:pt x="3430" y="3563"/>
                  </a:cubicBezTo>
                  <a:cubicBezTo>
                    <a:pt x="3418" y="3552"/>
                    <a:pt x="3407" y="3519"/>
                    <a:pt x="3418" y="3508"/>
                  </a:cubicBezTo>
                  <a:cubicBezTo>
                    <a:pt x="3430" y="3485"/>
                    <a:pt x="3452" y="3429"/>
                    <a:pt x="3441" y="3396"/>
                  </a:cubicBezTo>
                  <a:cubicBezTo>
                    <a:pt x="3430" y="3373"/>
                    <a:pt x="3396" y="3373"/>
                    <a:pt x="3396" y="3351"/>
                  </a:cubicBezTo>
                  <a:cubicBezTo>
                    <a:pt x="3396" y="3328"/>
                    <a:pt x="3374" y="3295"/>
                    <a:pt x="3340" y="3283"/>
                  </a:cubicBezTo>
                  <a:cubicBezTo>
                    <a:pt x="3306" y="3283"/>
                    <a:pt x="3284" y="3272"/>
                    <a:pt x="3250" y="3239"/>
                  </a:cubicBezTo>
                  <a:cubicBezTo>
                    <a:pt x="3228" y="3216"/>
                    <a:pt x="3217" y="3160"/>
                    <a:pt x="3183" y="3172"/>
                  </a:cubicBezTo>
                  <a:cubicBezTo>
                    <a:pt x="3138" y="3183"/>
                    <a:pt x="3116" y="3149"/>
                    <a:pt x="3127" y="3138"/>
                  </a:cubicBezTo>
                  <a:cubicBezTo>
                    <a:pt x="3138" y="3115"/>
                    <a:pt x="3138" y="3104"/>
                    <a:pt x="3127" y="3082"/>
                  </a:cubicBezTo>
                  <a:cubicBezTo>
                    <a:pt x="3116" y="3059"/>
                    <a:pt x="3138" y="2981"/>
                    <a:pt x="3105" y="2947"/>
                  </a:cubicBezTo>
                  <a:cubicBezTo>
                    <a:pt x="3071" y="2970"/>
                    <a:pt x="2992" y="2992"/>
                    <a:pt x="2959" y="2992"/>
                  </a:cubicBezTo>
                  <a:cubicBezTo>
                    <a:pt x="2925" y="2992"/>
                    <a:pt x="2892" y="2981"/>
                    <a:pt x="2869" y="3003"/>
                  </a:cubicBezTo>
                  <a:cubicBezTo>
                    <a:pt x="2847" y="3014"/>
                    <a:pt x="2779" y="3014"/>
                    <a:pt x="2757" y="2958"/>
                  </a:cubicBezTo>
                  <a:cubicBezTo>
                    <a:pt x="2735" y="2903"/>
                    <a:pt x="2712" y="2858"/>
                    <a:pt x="2690" y="2846"/>
                  </a:cubicBezTo>
                  <a:cubicBezTo>
                    <a:pt x="2668" y="2835"/>
                    <a:pt x="2634" y="2790"/>
                    <a:pt x="2612" y="2757"/>
                  </a:cubicBezTo>
                  <a:cubicBezTo>
                    <a:pt x="2600" y="2734"/>
                    <a:pt x="2578" y="2712"/>
                    <a:pt x="2544" y="2723"/>
                  </a:cubicBezTo>
                  <a:cubicBezTo>
                    <a:pt x="2499" y="2723"/>
                    <a:pt x="2477" y="2712"/>
                    <a:pt x="2443" y="2678"/>
                  </a:cubicBezTo>
                  <a:cubicBezTo>
                    <a:pt x="2410" y="2634"/>
                    <a:pt x="2410" y="2611"/>
                    <a:pt x="2309" y="2611"/>
                  </a:cubicBezTo>
                  <a:cubicBezTo>
                    <a:pt x="2208" y="2622"/>
                    <a:pt x="2017" y="2622"/>
                    <a:pt x="1984" y="2622"/>
                  </a:cubicBezTo>
                  <a:cubicBezTo>
                    <a:pt x="1950" y="2611"/>
                    <a:pt x="1928" y="2589"/>
                    <a:pt x="1894" y="2566"/>
                  </a:cubicBezTo>
                  <a:cubicBezTo>
                    <a:pt x="1849" y="2555"/>
                    <a:pt x="1805" y="2544"/>
                    <a:pt x="1816" y="2510"/>
                  </a:cubicBezTo>
                  <a:cubicBezTo>
                    <a:pt x="1816" y="2465"/>
                    <a:pt x="1805" y="2432"/>
                    <a:pt x="1793" y="2409"/>
                  </a:cubicBezTo>
                  <a:cubicBezTo>
                    <a:pt x="1771" y="2387"/>
                    <a:pt x="1681" y="2297"/>
                    <a:pt x="1648" y="2275"/>
                  </a:cubicBezTo>
                  <a:cubicBezTo>
                    <a:pt x="1625" y="2264"/>
                    <a:pt x="1592" y="2286"/>
                    <a:pt x="1569" y="2219"/>
                  </a:cubicBezTo>
                  <a:cubicBezTo>
                    <a:pt x="1536" y="2141"/>
                    <a:pt x="1513" y="2062"/>
                    <a:pt x="1502" y="2039"/>
                  </a:cubicBezTo>
                  <a:cubicBezTo>
                    <a:pt x="1491" y="2017"/>
                    <a:pt x="1457" y="1894"/>
                    <a:pt x="1423" y="1827"/>
                  </a:cubicBezTo>
                  <a:cubicBezTo>
                    <a:pt x="1390" y="1770"/>
                    <a:pt x="1289" y="1647"/>
                    <a:pt x="1233" y="1591"/>
                  </a:cubicBezTo>
                  <a:cubicBezTo>
                    <a:pt x="1177" y="1546"/>
                    <a:pt x="1065" y="1423"/>
                    <a:pt x="1043" y="1401"/>
                  </a:cubicBezTo>
                  <a:cubicBezTo>
                    <a:pt x="1009" y="1378"/>
                    <a:pt x="919" y="1221"/>
                    <a:pt x="886" y="1154"/>
                  </a:cubicBezTo>
                  <a:cubicBezTo>
                    <a:pt x="841" y="1087"/>
                    <a:pt x="796" y="997"/>
                    <a:pt x="796" y="975"/>
                  </a:cubicBezTo>
                  <a:cubicBezTo>
                    <a:pt x="785" y="952"/>
                    <a:pt x="717" y="840"/>
                    <a:pt x="717" y="796"/>
                  </a:cubicBezTo>
                  <a:cubicBezTo>
                    <a:pt x="706" y="762"/>
                    <a:pt x="695" y="728"/>
                    <a:pt x="673" y="717"/>
                  </a:cubicBezTo>
                  <a:cubicBezTo>
                    <a:pt x="650" y="706"/>
                    <a:pt x="628" y="661"/>
                    <a:pt x="605" y="605"/>
                  </a:cubicBezTo>
                  <a:cubicBezTo>
                    <a:pt x="594" y="549"/>
                    <a:pt x="538" y="470"/>
                    <a:pt x="572" y="459"/>
                  </a:cubicBezTo>
                  <a:cubicBezTo>
                    <a:pt x="594" y="448"/>
                    <a:pt x="605" y="448"/>
                    <a:pt x="583" y="426"/>
                  </a:cubicBezTo>
                  <a:cubicBezTo>
                    <a:pt x="572" y="392"/>
                    <a:pt x="527" y="303"/>
                    <a:pt x="516" y="258"/>
                  </a:cubicBezTo>
                  <a:cubicBezTo>
                    <a:pt x="505" y="213"/>
                    <a:pt x="482" y="190"/>
                    <a:pt x="460" y="190"/>
                  </a:cubicBezTo>
                  <a:cubicBezTo>
                    <a:pt x="448" y="179"/>
                    <a:pt x="437" y="179"/>
                    <a:pt x="448" y="168"/>
                  </a:cubicBezTo>
                  <a:lnTo>
                    <a:pt x="448" y="168"/>
                  </a:lnTo>
                  <a:cubicBezTo>
                    <a:pt x="448" y="168"/>
                    <a:pt x="359" y="168"/>
                    <a:pt x="325" y="112"/>
                  </a:cubicBezTo>
                  <a:cubicBezTo>
                    <a:pt x="292" y="45"/>
                    <a:pt x="269" y="0"/>
                    <a:pt x="224" y="22"/>
                  </a:cubicBezTo>
                  <a:cubicBezTo>
                    <a:pt x="191" y="45"/>
                    <a:pt x="179" y="90"/>
                    <a:pt x="135" y="90"/>
                  </a:cubicBezTo>
                  <a:cubicBezTo>
                    <a:pt x="101" y="90"/>
                    <a:pt x="79" y="45"/>
                    <a:pt x="68" y="79"/>
                  </a:cubicBezTo>
                  <a:cubicBezTo>
                    <a:pt x="56" y="90"/>
                    <a:pt x="45" y="101"/>
                    <a:pt x="34" y="112"/>
                  </a:cubicBezTo>
                  <a:cubicBezTo>
                    <a:pt x="45" y="134"/>
                    <a:pt x="68" y="157"/>
                    <a:pt x="90" y="157"/>
                  </a:cubicBezTo>
                  <a:cubicBezTo>
                    <a:pt x="123" y="168"/>
                    <a:pt x="146" y="168"/>
                    <a:pt x="157" y="190"/>
                  </a:cubicBezTo>
                  <a:cubicBezTo>
                    <a:pt x="168" y="224"/>
                    <a:pt x="146" y="303"/>
                    <a:pt x="101" y="336"/>
                  </a:cubicBezTo>
                  <a:cubicBezTo>
                    <a:pt x="56" y="359"/>
                    <a:pt x="56" y="470"/>
                    <a:pt x="90" y="470"/>
                  </a:cubicBezTo>
                  <a:cubicBezTo>
                    <a:pt x="112" y="470"/>
                    <a:pt x="101" y="504"/>
                    <a:pt x="101" y="538"/>
                  </a:cubicBezTo>
                  <a:cubicBezTo>
                    <a:pt x="101" y="572"/>
                    <a:pt x="34" y="583"/>
                    <a:pt x="12" y="594"/>
                  </a:cubicBezTo>
                  <a:cubicBezTo>
                    <a:pt x="0" y="594"/>
                    <a:pt x="34" y="695"/>
                    <a:pt x="56" y="706"/>
                  </a:cubicBezTo>
                  <a:cubicBezTo>
                    <a:pt x="79" y="717"/>
                    <a:pt x="90" y="784"/>
                    <a:pt x="90" y="784"/>
                  </a:cubicBezTo>
                  <a:cubicBezTo>
                    <a:pt x="112" y="807"/>
                    <a:pt x="112" y="807"/>
                    <a:pt x="112" y="807"/>
                  </a:cubicBezTo>
                  <a:cubicBezTo>
                    <a:pt x="112" y="807"/>
                    <a:pt x="112" y="863"/>
                    <a:pt x="112" y="896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5FE6B894-6844-8E49-8A9C-3AF435C2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50" y="4745038"/>
              <a:ext cx="1020763" cy="622300"/>
            </a:xfrm>
            <a:custGeom>
              <a:avLst/>
              <a:gdLst>
                <a:gd name="T0" fmla="*/ 2543 w 2835"/>
                <a:gd name="T1" fmla="*/ 1715 h 1727"/>
                <a:gd name="T2" fmla="*/ 2599 w 2835"/>
                <a:gd name="T3" fmla="*/ 1603 h 1727"/>
                <a:gd name="T4" fmla="*/ 2711 w 2835"/>
                <a:gd name="T5" fmla="*/ 1558 h 1727"/>
                <a:gd name="T6" fmla="*/ 2778 w 2835"/>
                <a:gd name="T7" fmla="*/ 1435 h 1727"/>
                <a:gd name="T8" fmla="*/ 2823 w 2835"/>
                <a:gd name="T9" fmla="*/ 1222 h 1727"/>
                <a:gd name="T10" fmla="*/ 2711 w 2835"/>
                <a:gd name="T11" fmla="*/ 1154 h 1727"/>
                <a:gd name="T12" fmla="*/ 2655 w 2835"/>
                <a:gd name="T13" fmla="*/ 930 h 1727"/>
                <a:gd name="T14" fmla="*/ 2577 w 2835"/>
                <a:gd name="T15" fmla="*/ 863 h 1727"/>
                <a:gd name="T16" fmla="*/ 2520 w 2835"/>
                <a:gd name="T17" fmla="*/ 762 h 1727"/>
                <a:gd name="T18" fmla="*/ 2543 w 2835"/>
                <a:gd name="T19" fmla="*/ 650 h 1727"/>
                <a:gd name="T20" fmla="*/ 2453 w 2835"/>
                <a:gd name="T21" fmla="*/ 583 h 1727"/>
                <a:gd name="T22" fmla="*/ 2330 w 2835"/>
                <a:gd name="T23" fmla="*/ 594 h 1727"/>
                <a:gd name="T24" fmla="*/ 2240 w 2835"/>
                <a:gd name="T25" fmla="*/ 527 h 1727"/>
                <a:gd name="T26" fmla="*/ 2151 w 2835"/>
                <a:gd name="T27" fmla="*/ 415 h 1727"/>
                <a:gd name="T28" fmla="*/ 2095 w 2835"/>
                <a:gd name="T29" fmla="*/ 303 h 1727"/>
                <a:gd name="T30" fmla="*/ 1927 w 2835"/>
                <a:gd name="T31" fmla="*/ 247 h 1727"/>
                <a:gd name="T32" fmla="*/ 1837 w 2835"/>
                <a:gd name="T33" fmla="*/ 135 h 1727"/>
                <a:gd name="T34" fmla="*/ 1725 w 2835"/>
                <a:gd name="T35" fmla="*/ 23 h 1727"/>
                <a:gd name="T36" fmla="*/ 1646 w 2835"/>
                <a:gd name="T37" fmla="*/ 90 h 1727"/>
                <a:gd name="T38" fmla="*/ 1568 w 2835"/>
                <a:gd name="T39" fmla="*/ 157 h 1727"/>
                <a:gd name="T40" fmla="*/ 1445 w 2835"/>
                <a:gd name="T41" fmla="*/ 179 h 1727"/>
                <a:gd name="T42" fmla="*/ 1389 w 2835"/>
                <a:gd name="T43" fmla="*/ 236 h 1727"/>
                <a:gd name="T44" fmla="*/ 1333 w 2835"/>
                <a:gd name="T45" fmla="*/ 303 h 1727"/>
                <a:gd name="T46" fmla="*/ 1243 w 2835"/>
                <a:gd name="T47" fmla="*/ 325 h 1727"/>
                <a:gd name="T48" fmla="*/ 1198 w 2835"/>
                <a:gd name="T49" fmla="*/ 213 h 1727"/>
                <a:gd name="T50" fmla="*/ 1153 w 2835"/>
                <a:gd name="T51" fmla="*/ 90 h 1727"/>
                <a:gd name="T52" fmla="*/ 1086 w 2835"/>
                <a:gd name="T53" fmla="*/ 23 h 1727"/>
                <a:gd name="T54" fmla="*/ 996 w 2835"/>
                <a:gd name="T55" fmla="*/ 12 h 1727"/>
                <a:gd name="T56" fmla="*/ 929 w 2835"/>
                <a:gd name="T57" fmla="*/ 68 h 1727"/>
                <a:gd name="T58" fmla="*/ 974 w 2835"/>
                <a:gd name="T59" fmla="*/ 224 h 1727"/>
                <a:gd name="T60" fmla="*/ 996 w 2835"/>
                <a:gd name="T61" fmla="*/ 325 h 1727"/>
                <a:gd name="T62" fmla="*/ 828 w 2835"/>
                <a:gd name="T63" fmla="*/ 281 h 1727"/>
                <a:gd name="T64" fmla="*/ 560 w 2835"/>
                <a:gd name="T65" fmla="*/ 236 h 1727"/>
                <a:gd name="T66" fmla="*/ 336 w 2835"/>
                <a:gd name="T67" fmla="*/ 179 h 1727"/>
                <a:gd name="T68" fmla="*/ 213 w 2835"/>
                <a:gd name="T69" fmla="*/ 247 h 1727"/>
                <a:gd name="T70" fmla="*/ 202 w 2835"/>
                <a:gd name="T71" fmla="*/ 448 h 1727"/>
                <a:gd name="T72" fmla="*/ 11 w 2835"/>
                <a:gd name="T73" fmla="*/ 516 h 1727"/>
                <a:gd name="T74" fmla="*/ 56 w 2835"/>
                <a:gd name="T75" fmla="*/ 661 h 1727"/>
                <a:gd name="T76" fmla="*/ 359 w 2835"/>
                <a:gd name="T77" fmla="*/ 841 h 1727"/>
                <a:gd name="T78" fmla="*/ 716 w 2835"/>
                <a:gd name="T79" fmla="*/ 1099 h 1727"/>
                <a:gd name="T80" fmla="*/ 1142 w 2835"/>
                <a:gd name="T81" fmla="*/ 1255 h 1727"/>
                <a:gd name="T82" fmla="*/ 1702 w 2835"/>
                <a:gd name="T83" fmla="*/ 1536 h 1727"/>
                <a:gd name="T84" fmla="*/ 2095 w 2835"/>
                <a:gd name="T85" fmla="*/ 1569 h 1727"/>
                <a:gd name="T86" fmla="*/ 2296 w 2835"/>
                <a:gd name="T87" fmla="*/ 1625 h 1727"/>
                <a:gd name="T88" fmla="*/ 2543 w 2835"/>
                <a:gd name="T89" fmla="*/ 1715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35" h="1727">
                  <a:moveTo>
                    <a:pt x="2543" y="1715"/>
                  </a:moveTo>
                  <a:lnTo>
                    <a:pt x="2543" y="1715"/>
                  </a:lnTo>
                  <a:cubicBezTo>
                    <a:pt x="2599" y="1715"/>
                    <a:pt x="2565" y="1681"/>
                    <a:pt x="2577" y="1670"/>
                  </a:cubicBezTo>
                  <a:cubicBezTo>
                    <a:pt x="2599" y="1670"/>
                    <a:pt x="2610" y="1614"/>
                    <a:pt x="2599" y="1603"/>
                  </a:cubicBezTo>
                  <a:cubicBezTo>
                    <a:pt x="2577" y="1581"/>
                    <a:pt x="2610" y="1547"/>
                    <a:pt x="2644" y="1569"/>
                  </a:cubicBezTo>
                  <a:cubicBezTo>
                    <a:pt x="2677" y="1581"/>
                    <a:pt x="2700" y="1581"/>
                    <a:pt x="2711" y="1558"/>
                  </a:cubicBezTo>
                  <a:cubicBezTo>
                    <a:pt x="2711" y="1536"/>
                    <a:pt x="2722" y="1502"/>
                    <a:pt x="2745" y="1479"/>
                  </a:cubicBezTo>
                  <a:cubicBezTo>
                    <a:pt x="2767" y="1468"/>
                    <a:pt x="2789" y="1457"/>
                    <a:pt x="2778" y="1435"/>
                  </a:cubicBezTo>
                  <a:cubicBezTo>
                    <a:pt x="2778" y="1412"/>
                    <a:pt x="2778" y="1278"/>
                    <a:pt x="2789" y="1267"/>
                  </a:cubicBezTo>
                  <a:cubicBezTo>
                    <a:pt x="2801" y="1244"/>
                    <a:pt x="2834" y="1233"/>
                    <a:pt x="2823" y="1222"/>
                  </a:cubicBezTo>
                  <a:cubicBezTo>
                    <a:pt x="2812" y="1210"/>
                    <a:pt x="2778" y="1210"/>
                    <a:pt x="2756" y="1199"/>
                  </a:cubicBezTo>
                  <a:cubicBezTo>
                    <a:pt x="2733" y="1188"/>
                    <a:pt x="2733" y="1154"/>
                    <a:pt x="2711" y="1154"/>
                  </a:cubicBezTo>
                  <a:cubicBezTo>
                    <a:pt x="2689" y="1154"/>
                    <a:pt x="2655" y="1143"/>
                    <a:pt x="2655" y="1132"/>
                  </a:cubicBezTo>
                  <a:cubicBezTo>
                    <a:pt x="2644" y="1121"/>
                    <a:pt x="2633" y="953"/>
                    <a:pt x="2655" y="930"/>
                  </a:cubicBezTo>
                  <a:cubicBezTo>
                    <a:pt x="2677" y="908"/>
                    <a:pt x="2655" y="886"/>
                    <a:pt x="2622" y="886"/>
                  </a:cubicBezTo>
                  <a:cubicBezTo>
                    <a:pt x="2588" y="886"/>
                    <a:pt x="2577" y="886"/>
                    <a:pt x="2577" y="863"/>
                  </a:cubicBezTo>
                  <a:cubicBezTo>
                    <a:pt x="2577" y="830"/>
                    <a:pt x="2554" y="830"/>
                    <a:pt x="2532" y="818"/>
                  </a:cubicBezTo>
                  <a:cubicBezTo>
                    <a:pt x="2520" y="807"/>
                    <a:pt x="2532" y="774"/>
                    <a:pt x="2520" y="762"/>
                  </a:cubicBezTo>
                  <a:cubicBezTo>
                    <a:pt x="2498" y="740"/>
                    <a:pt x="2509" y="717"/>
                    <a:pt x="2543" y="706"/>
                  </a:cubicBezTo>
                  <a:cubicBezTo>
                    <a:pt x="2565" y="695"/>
                    <a:pt x="2565" y="661"/>
                    <a:pt x="2543" y="650"/>
                  </a:cubicBezTo>
                  <a:cubicBezTo>
                    <a:pt x="2532" y="639"/>
                    <a:pt x="2520" y="583"/>
                    <a:pt x="2509" y="572"/>
                  </a:cubicBezTo>
                  <a:cubicBezTo>
                    <a:pt x="2498" y="561"/>
                    <a:pt x="2476" y="583"/>
                    <a:pt x="2453" y="583"/>
                  </a:cubicBezTo>
                  <a:cubicBezTo>
                    <a:pt x="2431" y="583"/>
                    <a:pt x="2420" y="594"/>
                    <a:pt x="2397" y="617"/>
                  </a:cubicBezTo>
                  <a:cubicBezTo>
                    <a:pt x="2364" y="628"/>
                    <a:pt x="2353" y="594"/>
                    <a:pt x="2330" y="594"/>
                  </a:cubicBezTo>
                  <a:cubicBezTo>
                    <a:pt x="2308" y="594"/>
                    <a:pt x="2296" y="561"/>
                    <a:pt x="2296" y="538"/>
                  </a:cubicBezTo>
                  <a:cubicBezTo>
                    <a:pt x="2285" y="516"/>
                    <a:pt x="2240" y="538"/>
                    <a:pt x="2240" y="527"/>
                  </a:cubicBezTo>
                  <a:cubicBezTo>
                    <a:pt x="2229" y="516"/>
                    <a:pt x="2229" y="482"/>
                    <a:pt x="2229" y="460"/>
                  </a:cubicBezTo>
                  <a:cubicBezTo>
                    <a:pt x="2218" y="437"/>
                    <a:pt x="2173" y="426"/>
                    <a:pt x="2151" y="415"/>
                  </a:cubicBezTo>
                  <a:cubicBezTo>
                    <a:pt x="2117" y="392"/>
                    <a:pt x="2117" y="392"/>
                    <a:pt x="2117" y="370"/>
                  </a:cubicBezTo>
                  <a:cubicBezTo>
                    <a:pt x="2117" y="336"/>
                    <a:pt x="2117" y="325"/>
                    <a:pt x="2095" y="303"/>
                  </a:cubicBezTo>
                  <a:cubicBezTo>
                    <a:pt x="2072" y="269"/>
                    <a:pt x="2016" y="269"/>
                    <a:pt x="1982" y="269"/>
                  </a:cubicBezTo>
                  <a:cubicBezTo>
                    <a:pt x="1949" y="269"/>
                    <a:pt x="1960" y="247"/>
                    <a:pt x="1927" y="247"/>
                  </a:cubicBezTo>
                  <a:cubicBezTo>
                    <a:pt x="1893" y="258"/>
                    <a:pt x="1882" y="213"/>
                    <a:pt x="1882" y="179"/>
                  </a:cubicBezTo>
                  <a:cubicBezTo>
                    <a:pt x="1882" y="146"/>
                    <a:pt x="1848" y="157"/>
                    <a:pt x="1837" y="135"/>
                  </a:cubicBezTo>
                  <a:cubicBezTo>
                    <a:pt x="1826" y="112"/>
                    <a:pt x="1803" y="79"/>
                    <a:pt x="1781" y="79"/>
                  </a:cubicBezTo>
                  <a:cubicBezTo>
                    <a:pt x="1770" y="79"/>
                    <a:pt x="1736" y="45"/>
                    <a:pt x="1725" y="23"/>
                  </a:cubicBezTo>
                  <a:cubicBezTo>
                    <a:pt x="1714" y="12"/>
                    <a:pt x="1680" y="23"/>
                    <a:pt x="1691" y="45"/>
                  </a:cubicBezTo>
                  <a:cubicBezTo>
                    <a:pt x="1691" y="79"/>
                    <a:pt x="1680" y="90"/>
                    <a:pt x="1646" y="90"/>
                  </a:cubicBezTo>
                  <a:cubicBezTo>
                    <a:pt x="1624" y="90"/>
                    <a:pt x="1635" y="112"/>
                    <a:pt x="1624" y="135"/>
                  </a:cubicBezTo>
                  <a:cubicBezTo>
                    <a:pt x="1624" y="157"/>
                    <a:pt x="1579" y="157"/>
                    <a:pt x="1568" y="157"/>
                  </a:cubicBezTo>
                  <a:cubicBezTo>
                    <a:pt x="1546" y="157"/>
                    <a:pt x="1501" y="157"/>
                    <a:pt x="1489" y="179"/>
                  </a:cubicBezTo>
                  <a:cubicBezTo>
                    <a:pt x="1478" y="202"/>
                    <a:pt x="1467" y="202"/>
                    <a:pt x="1445" y="179"/>
                  </a:cubicBezTo>
                  <a:cubicBezTo>
                    <a:pt x="1433" y="157"/>
                    <a:pt x="1422" y="168"/>
                    <a:pt x="1422" y="191"/>
                  </a:cubicBezTo>
                  <a:cubicBezTo>
                    <a:pt x="1422" y="213"/>
                    <a:pt x="1400" y="236"/>
                    <a:pt x="1389" y="236"/>
                  </a:cubicBezTo>
                  <a:cubicBezTo>
                    <a:pt x="1366" y="224"/>
                    <a:pt x="1355" y="258"/>
                    <a:pt x="1366" y="281"/>
                  </a:cubicBezTo>
                  <a:cubicBezTo>
                    <a:pt x="1366" y="292"/>
                    <a:pt x="1355" y="303"/>
                    <a:pt x="1333" y="303"/>
                  </a:cubicBezTo>
                  <a:cubicBezTo>
                    <a:pt x="1310" y="303"/>
                    <a:pt x="1299" y="314"/>
                    <a:pt x="1288" y="336"/>
                  </a:cubicBezTo>
                  <a:cubicBezTo>
                    <a:pt x="1277" y="359"/>
                    <a:pt x="1254" y="359"/>
                    <a:pt x="1243" y="325"/>
                  </a:cubicBezTo>
                  <a:cubicBezTo>
                    <a:pt x="1232" y="303"/>
                    <a:pt x="1220" y="269"/>
                    <a:pt x="1198" y="258"/>
                  </a:cubicBezTo>
                  <a:cubicBezTo>
                    <a:pt x="1176" y="247"/>
                    <a:pt x="1176" y="224"/>
                    <a:pt x="1198" y="213"/>
                  </a:cubicBezTo>
                  <a:cubicBezTo>
                    <a:pt x="1220" y="191"/>
                    <a:pt x="1187" y="168"/>
                    <a:pt x="1153" y="168"/>
                  </a:cubicBezTo>
                  <a:cubicBezTo>
                    <a:pt x="1120" y="168"/>
                    <a:pt x="1131" y="101"/>
                    <a:pt x="1153" y="90"/>
                  </a:cubicBezTo>
                  <a:cubicBezTo>
                    <a:pt x="1164" y="79"/>
                    <a:pt x="1153" y="56"/>
                    <a:pt x="1131" y="56"/>
                  </a:cubicBezTo>
                  <a:cubicBezTo>
                    <a:pt x="1109" y="56"/>
                    <a:pt x="1109" y="23"/>
                    <a:pt x="1086" y="23"/>
                  </a:cubicBezTo>
                  <a:cubicBezTo>
                    <a:pt x="1064" y="34"/>
                    <a:pt x="1053" y="12"/>
                    <a:pt x="1030" y="0"/>
                  </a:cubicBezTo>
                  <a:cubicBezTo>
                    <a:pt x="1019" y="0"/>
                    <a:pt x="1008" y="12"/>
                    <a:pt x="996" y="12"/>
                  </a:cubicBezTo>
                  <a:cubicBezTo>
                    <a:pt x="985" y="34"/>
                    <a:pt x="963" y="12"/>
                    <a:pt x="940" y="12"/>
                  </a:cubicBezTo>
                  <a:cubicBezTo>
                    <a:pt x="918" y="12"/>
                    <a:pt x="895" y="56"/>
                    <a:pt x="929" y="68"/>
                  </a:cubicBezTo>
                  <a:cubicBezTo>
                    <a:pt x="951" y="79"/>
                    <a:pt x="918" y="112"/>
                    <a:pt x="940" y="135"/>
                  </a:cubicBezTo>
                  <a:cubicBezTo>
                    <a:pt x="963" y="157"/>
                    <a:pt x="940" y="202"/>
                    <a:pt x="974" y="224"/>
                  </a:cubicBezTo>
                  <a:cubicBezTo>
                    <a:pt x="1008" y="236"/>
                    <a:pt x="1053" y="247"/>
                    <a:pt x="1053" y="281"/>
                  </a:cubicBezTo>
                  <a:cubicBezTo>
                    <a:pt x="1053" y="325"/>
                    <a:pt x="1041" y="359"/>
                    <a:pt x="996" y="325"/>
                  </a:cubicBezTo>
                  <a:cubicBezTo>
                    <a:pt x="963" y="292"/>
                    <a:pt x="940" y="258"/>
                    <a:pt x="929" y="258"/>
                  </a:cubicBezTo>
                  <a:cubicBezTo>
                    <a:pt x="907" y="258"/>
                    <a:pt x="851" y="292"/>
                    <a:pt x="828" y="281"/>
                  </a:cubicBezTo>
                  <a:cubicBezTo>
                    <a:pt x="795" y="269"/>
                    <a:pt x="795" y="213"/>
                    <a:pt x="761" y="213"/>
                  </a:cubicBezTo>
                  <a:cubicBezTo>
                    <a:pt x="727" y="213"/>
                    <a:pt x="605" y="202"/>
                    <a:pt x="560" y="236"/>
                  </a:cubicBezTo>
                  <a:cubicBezTo>
                    <a:pt x="516" y="258"/>
                    <a:pt x="459" y="281"/>
                    <a:pt x="448" y="258"/>
                  </a:cubicBezTo>
                  <a:cubicBezTo>
                    <a:pt x="426" y="224"/>
                    <a:pt x="370" y="168"/>
                    <a:pt x="336" y="179"/>
                  </a:cubicBezTo>
                  <a:cubicBezTo>
                    <a:pt x="314" y="179"/>
                    <a:pt x="280" y="191"/>
                    <a:pt x="247" y="191"/>
                  </a:cubicBezTo>
                  <a:cubicBezTo>
                    <a:pt x="224" y="179"/>
                    <a:pt x="213" y="191"/>
                    <a:pt x="213" y="247"/>
                  </a:cubicBezTo>
                  <a:cubicBezTo>
                    <a:pt x="202" y="303"/>
                    <a:pt x="190" y="359"/>
                    <a:pt x="224" y="381"/>
                  </a:cubicBezTo>
                  <a:cubicBezTo>
                    <a:pt x="247" y="404"/>
                    <a:pt x="258" y="460"/>
                    <a:pt x="202" y="448"/>
                  </a:cubicBezTo>
                  <a:cubicBezTo>
                    <a:pt x="157" y="437"/>
                    <a:pt x="123" y="471"/>
                    <a:pt x="112" y="482"/>
                  </a:cubicBezTo>
                  <a:cubicBezTo>
                    <a:pt x="101" y="505"/>
                    <a:pt x="23" y="482"/>
                    <a:pt x="11" y="516"/>
                  </a:cubicBezTo>
                  <a:cubicBezTo>
                    <a:pt x="0" y="538"/>
                    <a:pt x="0" y="617"/>
                    <a:pt x="23" y="639"/>
                  </a:cubicBezTo>
                  <a:cubicBezTo>
                    <a:pt x="34" y="650"/>
                    <a:pt x="45" y="661"/>
                    <a:pt x="56" y="661"/>
                  </a:cubicBezTo>
                  <a:cubicBezTo>
                    <a:pt x="90" y="639"/>
                    <a:pt x="157" y="617"/>
                    <a:pt x="202" y="650"/>
                  </a:cubicBezTo>
                  <a:cubicBezTo>
                    <a:pt x="258" y="684"/>
                    <a:pt x="359" y="841"/>
                    <a:pt x="359" y="841"/>
                  </a:cubicBezTo>
                  <a:cubicBezTo>
                    <a:pt x="359" y="852"/>
                    <a:pt x="415" y="919"/>
                    <a:pt x="504" y="964"/>
                  </a:cubicBezTo>
                  <a:cubicBezTo>
                    <a:pt x="605" y="1009"/>
                    <a:pt x="682" y="1065"/>
                    <a:pt x="716" y="1099"/>
                  </a:cubicBezTo>
                  <a:cubicBezTo>
                    <a:pt x="750" y="1143"/>
                    <a:pt x="817" y="1210"/>
                    <a:pt x="873" y="1210"/>
                  </a:cubicBezTo>
                  <a:cubicBezTo>
                    <a:pt x="940" y="1210"/>
                    <a:pt x="1041" y="1210"/>
                    <a:pt x="1142" y="1255"/>
                  </a:cubicBezTo>
                  <a:cubicBezTo>
                    <a:pt x="1243" y="1300"/>
                    <a:pt x="1523" y="1401"/>
                    <a:pt x="1590" y="1457"/>
                  </a:cubicBezTo>
                  <a:cubicBezTo>
                    <a:pt x="1669" y="1513"/>
                    <a:pt x="1680" y="1524"/>
                    <a:pt x="1702" y="1536"/>
                  </a:cubicBezTo>
                  <a:cubicBezTo>
                    <a:pt x="1736" y="1536"/>
                    <a:pt x="1938" y="1547"/>
                    <a:pt x="1982" y="1558"/>
                  </a:cubicBezTo>
                  <a:cubicBezTo>
                    <a:pt x="2016" y="1558"/>
                    <a:pt x="2095" y="1558"/>
                    <a:pt x="2095" y="1569"/>
                  </a:cubicBezTo>
                  <a:cubicBezTo>
                    <a:pt x="2095" y="1592"/>
                    <a:pt x="2095" y="1603"/>
                    <a:pt x="2117" y="1603"/>
                  </a:cubicBezTo>
                  <a:cubicBezTo>
                    <a:pt x="2151" y="1592"/>
                    <a:pt x="2251" y="1603"/>
                    <a:pt x="2296" y="1625"/>
                  </a:cubicBezTo>
                  <a:cubicBezTo>
                    <a:pt x="2319" y="1648"/>
                    <a:pt x="2375" y="1692"/>
                    <a:pt x="2420" y="1726"/>
                  </a:cubicBezTo>
                  <a:cubicBezTo>
                    <a:pt x="2442" y="1704"/>
                    <a:pt x="2498" y="1704"/>
                    <a:pt x="2543" y="1715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BC1D26AA-D354-1149-9FE2-B5AA5F9D4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4889500"/>
              <a:ext cx="915987" cy="871538"/>
            </a:xfrm>
            <a:custGeom>
              <a:avLst/>
              <a:gdLst>
                <a:gd name="T0" fmla="*/ 90 w 2545"/>
                <a:gd name="T1" fmla="*/ 1154 h 2421"/>
                <a:gd name="T2" fmla="*/ 56 w 2545"/>
                <a:gd name="T3" fmla="*/ 1344 h 2421"/>
                <a:gd name="T4" fmla="*/ 79 w 2545"/>
                <a:gd name="T5" fmla="*/ 1434 h 2421"/>
                <a:gd name="T6" fmla="*/ 516 w 2545"/>
                <a:gd name="T7" fmla="*/ 1670 h 2421"/>
                <a:gd name="T8" fmla="*/ 1065 w 2545"/>
                <a:gd name="T9" fmla="*/ 2118 h 2421"/>
                <a:gd name="T10" fmla="*/ 1368 w 2545"/>
                <a:gd name="T11" fmla="*/ 2420 h 2421"/>
                <a:gd name="T12" fmla="*/ 1446 w 2545"/>
                <a:gd name="T13" fmla="*/ 2039 h 2421"/>
                <a:gd name="T14" fmla="*/ 1659 w 2545"/>
                <a:gd name="T15" fmla="*/ 1277 h 2421"/>
                <a:gd name="T16" fmla="*/ 2522 w 2545"/>
                <a:gd name="T17" fmla="*/ 1098 h 2421"/>
                <a:gd name="T18" fmla="*/ 2455 w 2545"/>
                <a:gd name="T19" fmla="*/ 1008 h 2421"/>
                <a:gd name="T20" fmla="*/ 2343 w 2545"/>
                <a:gd name="T21" fmla="*/ 941 h 2421"/>
                <a:gd name="T22" fmla="*/ 2219 w 2545"/>
                <a:gd name="T23" fmla="*/ 784 h 2421"/>
                <a:gd name="T24" fmla="*/ 2062 w 2545"/>
                <a:gd name="T25" fmla="*/ 706 h 2421"/>
                <a:gd name="T26" fmla="*/ 1973 w 2545"/>
                <a:gd name="T27" fmla="*/ 627 h 2421"/>
                <a:gd name="T28" fmla="*/ 1861 w 2545"/>
                <a:gd name="T29" fmla="*/ 549 h 2421"/>
                <a:gd name="T30" fmla="*/ 1805 w 2545"/>
                <a:gd name="T31" fmla="*/ 459 h 2421"/>
                <a:gd name="T32" fmla="*/ 1805 w 2545"/>
                <a:gd name="T33" fmla="*/ 392 h 2421"/>
                <a:gd name="T34" fmla="*/ 1670 w 2545"/>
                <a:gd name="T35" fmla="*/ 336 h 2421"/>
                <a:gd name="T36" fmla="*/ 1637 w 2545"/>
                <a:gd name="T37" fmla="*/ 224 h 2421"/>
                <a:gd name="T38" fmla="*/ 1536 w 2545"/>
                <a:gd name="T39" fmla="*/ 134 h 2421"/>
                <a:gd name="T40" fmla="*/ 1435 w 2545"/>
                <a:gd name="T41" fmla="*/ 44 h 2421"/>
                <a:gd name="T42" fmla="*/ 1334 w 2545"/>
                <a:gd name="T43" fmla="*/ 67 h 2421"/>
                <a:gd name="T44" fmla="*/ 1177 w 2545"/>
                <a:gd name="T45" fmla="*/ 190 h 2421"/>
                <a:gd name="T46" fmla="*/ 1054 w 2545"/>
                <a:gd name="T47" fmla="*/ 291 h 2421"/>
                <a:gd name="T48" fmla="*/ 964 w 2545"/>
                <a:gd name="T49" fmla="*/ 370 h 2421"/>
                <a:gd name="T50" fmla="*/ 897 w 2545"/>
                <a:gd name="T51" fmla="*/ 459 h 2421"/>
                <a:gd name="T52" fmla="*/ 819 w 2545"/>
                <a:gd name="T53" fmla="*/ 347 h 2421"/>
                <a:gd name="T54" fmla="*/ 706 w 2545"/>
                <a:gd name="T55" fmla="*/ 302 h 2421"/>
                <a:gd name="T56" fmla="*/ 673 w 2545"/>
                <a:gd name="T57" fmla="*/ 123 h 2421"/>
                <a:gd name="T58" fmla="*/ 594 w 2545"/>
                <a:gd name="T59" fmla="*/ 33 h 2421"/>
                <a:gd name="T60" fmla="*/ 448 w 2545"/>
                <a:gd name="T61" fmla="*/ 190 h 2421"/>
                <a:gd name="T62" fmla="*/ 426 w 2545"/>
                <a:gd name="T63" fmla="*/ 313 h 2421"/>
                <a:gd name="T64" fmla="*/ 337 w 2545"/>
                <a:gd name="T65" fmla="*/ 493 h 2421"/>
                <a:gd name="T66" fmla="*/ 281 w 2545"/>
                <a:gd name="T67" fmla="*/ 537 h 2421"/>
                <a:gd name="T68" fmla="*/ 202 w 2545"/>
                <a:gd name="T69" fmla="*/ 616 h 2421"/>
                <a:gd name="T70" fmla="*/ 0 w 2545"/>
                <a:gd name="T71" fmla="*/ 1120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45" h="2421">
                  <a:moveTo>
                    <a:pt x="90" y="1154"/>
                  </a:moveTo>
                  <a:lnTo>
                    <a:pt x="90" y="1154"/>
                  </a:lnTo>
                  <a:cubicBezTo>
                    <a:pt x="101" y="1188"/>
                    <a:pt x="101" y="1277"/>
                    <a:pt x="79" y="1288"/>
                  </a:cubicBezTo>
                  <a:cubicBezTo>
                    <a:pt x="56" y="1288"/>
                    <a:pt x="56" y="1311"/>
                    <a:pt x="56" y="1344"/>
                  </a:cubicBezTo>
                  <a:cubicBezTo>
                    <a:pt x="45" y="1367"/>
                    <a:pt x="45" y="1401"/>
                    <a:pt x="34" y="1423"/>
                  </a:cubicBezTo>
                  <a:cubicBezTo>
                    <a:pt x="56" y="1423"/>
                    <a:pt x="68" y="1434"/>
                    <a:pt x="79" y="1434"/>
                  </a:cubicBezTo>
                  <a:cubicBezTo>
                    <a:pt x="123" y="1434"/>
                    <a:pt x="180" y="1501"/>
                    <a:pt x="269" y="1546"/>
                  </a:cubicBezTo>
                  <a:cubicBezTo>
                    <a:pt x="370" y="1591"/>
                    <a:pt x="482" y="1647"/>
                    <a:pt x="516" y="1670"/>
                  </a:cubicBezTo>
                  <a:cubicBezTo>
                    <a:pt x="538" y="1703"/>
                    <a:pt x="729" y="1849"/>
                    <a:pt x="830" y="1927"/>
                  </a:cubicBezTo>
                  <a:cubicBezTo>
                    <a:pt x="942" y="2006"/>
                    <a:pt x="1043" y="2084"/>
                    <a:pt x="1065" y="2118"/>
                  </a:cubicBezTo>
                  <a:cubicBezTo>
                    <a:pt x="1087" y="2140"/>
                    <a:pt x="1278" y="2353"/>
                    <a:pt x="1334" y="2398"/>
                  </a:cubicBezTo>
                  <a:cubicBezTo>
                    <a:pt x="1345" y="2398"/>
                    <a:pt x="1356" y="2409"/>
                    <a:pt x="1368" y="2420"/>
                  </a:cubicBezTo>
                  <a:cubicBezTo>
                    <a:pt x="1368" y="2420"/>
                    <a:pt x="1401" y="2252"/>
                    <a:pt x="1401" y="2196"/>
                  </a:cubicBezTo>
                  <a:cubicBezTo>
                    <a:pt x="1412" y="2151"/>
                    <a:pt x="1457" y="2073"/>
                    <a:pt x="1446" y="2039"/>
                  </a:cubicBezTo>
                  <a:cubicBezTo>
                    <a:pt x="1435" y="2017"/>
                    <a:pt x="1334" y="1950"/>
                    <a:pt x="1334" y="1950"/>
                  </a:cubicBezTo>
                  <a:cubicBezTo>
                    <a:pt x="1659" y="1277"/>
                    <a:pt x="1659" y="1277"/>
                    <a:pt x="1659" y="1277"/>
                  </a:cubicBezTo>
                  <a:cubicBezTo>
                    <a:pt x="2522" y="1244"/>
                    <a:pt x="2522" y="1244"/>
                    <a:pt x="2522" y="1244"/>
                  </a:cubicBezTo>
                  <a:cubicBezTo>
                    <a:pt x="2522" y="1244"/>
                    <a:pt x="2488" y="1132"/>
                    <a:pt x="2522" y="1098"/>
                  </a:cubicBezTo>
                  <a:cubicBezTo>
                    <a:pt x="2544" y="1064"/>
                    <a:pt x="2544" y="1053"/>
                    <a:pt x="2522" y="1042"/>
                  </a:cubicBezTo>
                  <a:cubicBezTo>
                    <a:pt x="2488" y="1031"/>
                    <a:pt x="2488" y="997"/>
                    <a:pt x="2455" y="1008"/>
                  </a:cubicBezTo>
                  <a:cubicBezTo>
                    <a:pt x="2410" y="1019"/>
                    <a:pt x="2399" y="1008"/>
                    <a:pt x="2387" y="986"/>
                  </a:cubicBezTo>
                  <a:cubicBezTo>
                    <a:pt x="2376" y="963"/>
                    <a:pt x="2354" y="941"/>
                    <a:pt x="2343" y="941"/>
                  </a:cubicBezTo>
                  <a:cubicBezTo>
                    <a:pt x="2332" y="930"/>
                    <a:pt x="2320" y="885"/>
                    <a:pt x="2320" y="863"/>
                  </a:cubicBezTo>
                  <a:cubicBezTo>
                    <a:pt x="2309" y="829"/>
                    <a:pt x="2253" y="784"/>
                    <a:pt x="2219" y="784"/>
                  </a:cubicBezTo>
                  <a:cubicBezTo>
                    <a:pt x="2186" y="784"/>
                    <a:pt x="2141" y="784"/>
                    <a:pt x="2130" y="762"/>
                  </a:cubicBezTo>
                  <a:cubicBezTo>
                    <a:pt x="2119" y="739"/>
                    <a:pt x="2074" y="762"/>
                    <a:pt x="2062" y="706"/>
                  </a:cubicBezTo>
                  <a:cubicBezTo>
                    <a:pt x="2051" y="661"/>
                    <a:pt x="2040" y="661"/>
                    <a:pt x="2018" y="672"/>
                  </a:cubicBezTo>
                  <a:cubicBezTo>
                    <a:pt x="1984" y="672"/>
                    <a:pt x="1995" y="650"/>
                    <a:pt x="1973" y="627"/>
                  </a:cubicBezTo>
                  <a:cubicBezTo>
                    <a:pt x="1950" y="605"/>
                    <a:pt x="1928" y="594"/>
                    <a:pt x="1917" y="571"/>
                  </a:cubicBezTo>
                  <a:cubicBezTo>
                    <a:pt x="1894" y="549"/>
                    <a:pt x="1894" y="560"/>
                    <a:pt x="1861" y="549"/>
                  </a:cubicBezTo>
                  <a:cubicBezTo>
                    <a:pt x="1827" y="526"/>
                    <a:pt x="1793" y="470"/>
                    <a:pt x="1793" y="470"/>
                  </a:cubicBezTo>
                  <a:cubicBezTo>
                    <a:pt x="1793" y="470"/>
                    <a:pt x="1793" y="459"/>
                    <a:pt x="1805" y="459"/>
                  </a:cubicBezTo>
                  <a:lnTo>
                    <a:pt x="1805" y="459"/>
                  </a:lnTo>
                  <a:cubicBezTo>
                    <a:pt x="1805" y="459"/>
                    <a:pt x="1838" y="381"/>
                    <a:pt x="1805" y="392"/>
                  </a:cubicBezTo>
                  <a:cubicBezTo>
                    <a:pt x="1771" y="392"/>
                    <a:pt x="1771" y="347"/>
                    <a:pt x="1749" y="358"/>
                  </a:cubicBezTo>
                  <a:cubicBezTo>
                    <a:pt x="1726" y="370"/>
                    <a:pt x="1704" y="325"/>
                    <a:pt x="1670" y="336"/>
                  </a:cubicBezTo>
                  <a:cubicBezTo>
                    <a:pt x="1648" y="358"/>
                    <a:pt x="1625" y="325"/>
                    <a:pt x="1637" y="302"/>
                  </a:cubicBezTo>
                  <a:cubicBezTo>
                    <a:pt x="1659" y="269"/>
                    <a:pt x="1614" y="235"/>
                    <a:pt x="1637" y="224"/>
                  </a:cubicBezTo>
                  <a:cubicBezTo>
                    <a:pt x="1659" y="213"/>
                    <a:pt x="1614" y="157"/>
                    <a:pt x="1592" y="168"/>
                  </a:cubicBezTo>
                  <a:cubicBezTo>
                    <a:pt x="1558" y="168"/>
                    <a:pt x="1525" y="157"/>
                    <a:pt x="1536" y="134"/>
                  </a:cubicBezTo>
                  <a:cubicBezTo>
                    <a:pt x="1547" y="101"/>
                    <a:pt x="1513" y="44"/>
                    <a:pt x="1491" y="33"/>
                  </a:cubicBezTo>
                  <a:cubicBezTo>
                    <a:pt x="1457" y="33"/>
                    <a:pt x="1435" y="11"/>
                    <a:pt x="1435" y="44"/>
                  </a:cubicBezTo>
                  <a:cubicBezTo>
                    <a:pt x="1423" y="67"/>
                    <a:pt x="1412" y="0"/>
                    <a:pt x="1390" y="11"/>
                  </a:cubicBezTo>
                  <a:cubicBezTo>
                    <a:pt x="1368" y="22"/>
                    <a:pt x="1356" y="67"/>
                    <a:pt x="1334" y="67"/>
                  </a:cubicBezTo>
                  <a:cubicBezTo>
                    <a:pt x="1323" y="67"/>
                    <a:pt x="1312" y="89"/>
                    <a:pt x="1278" y="123"/>
                  </a:cubicBezTo>
                  <a:cubicBezTo>
                    <a:pt x="1256" y="146"/>
                    <a:pt x="1199" y="168"/>
                    <a:pt x="1177" y="190"/>
                  </a:cubicBezTo>
                  <a:cubicBezTo>
                    <a:pt x="1166" y="201"/>
                    <a:pt x="1166" y="257"/>
                    <a:pt x="1143" y="257"/>
                  </a:cubicBezTo>
                  <a:cubicBezTo>
                    <a:pt x="1110" y="257"/>
                    <a:pt x="1054" y="257"/>
                    <a:pt x="1054" y="291"/>
                  </a:cubicBezTo>
                  <a:cubicBezTo>
                    <a:pt x="1043" y="313"/>
                    <a:pt x="1020" y="325"/>
                    <a:pt x="998" y="313"/>
                  </a:cubicBezTo>
                  <a:cubicBezTo>
                    <a:pt x="975" y="313"/>
                    <a:pt x="987" y="370"/>
                    <a:pt x="964" y="370"/>
                  </a:cubicBezTo>
                  <a:cubicBezTo>
                    <a:pt x="953" y="381"/>
                    <a:pt x="942" y="437"/>
                    <a:pt x="942" y="459"/>
                  </a:cubicBezTo>
                  <a:cubicBezTo>
                    <a:pt x="942" y="470"/>
                    <a:pt x="897" y="482"/>
                    <a:pt x="897" y="459"/>
                  </a:cubicBezTo>
                  <a:cubicBezTo>
                    <a:pt x="897" y="426"/>
                    <a:pt x="830" y="426"/>
                    <a:pt x="841" y="403"/>
                  </a:cubicBezTo>
                  <a:cubicBezTo>
                    <a:pt x="852" y="370"/>
                    <a:pt x="852" y="347"/>
                    <a:pt x="819" y="347"/>
                  </a:cubicBezTo>
                  <a:cubicBezTo>
                    <a:pt x="774" y="358"/>
                    <a:pt x="740" y="358"/>
                    <a:pt x="729" y="336"/>
                  </a:cubicBezTo>
                  <a:cubicBezTo>
                    <a:pt x="729" y="313"/>
                    <a:pt x="717" y="302"/>
                    <a:pt x="706" y="302"/>
                  </a:cubicBezTo>
                  <a:cubicBezTo>
                    <a:pt x="695" y="302"/>
                    <a:pt x="695" y="168"/>
                    <a:pt x="695" y="168"/>
                  </a:cubicBezTo>
                  <a:cubicBezTo>
                    <a:pt x="695" y="168"/>
                    <a:pt x="661" y="146"/>
                    <a:pt x="673" y="123"/>
                  </a:cubicBezTo>
                  <a:cubicBezTo>
                    <a:pt x="673" y="101"/>
                    <a:pt x="661" y="89"/>
                    <a:pt x="639" y="89"/>
                  </a:cubicBezTo>
                  <a:cubicBezTo>
                    <a:pt x="617" y="89"/>
                    <a:pt x="605" y="56"/>
                    <a:pt x="594" y="33"/>
                  </a:cubicBezTo>
                  <a:cubicBezTo>
                    <a:pt x="572" y="22"/>
                    <a:pt x="516" y="22"/>
                    <a:pt x="482" y="44"/>
                  </a:cubicBezTo>
                  <a:cubicBezTo>
                    <a:pt x="460" y="67"/>
                    <a:pt x="437" y="157"/>
                    <a:pt x="448" y="190"/>
                  </a:cubicBezTo>
                  <a:cubicBezTo>
                    <a:pt x="460" y="213"/>
                    <a:pt x="505" y="213"/>
                    <a:pt x="482" y="246"/>
                  </a:cubicBezTo>
                  <a:cubicBezTo>
                    <a:pt x="460" y="269"/>
                    <a:pt x="437" y="291"/>
                    <a:pt x="426" y="313"/>
                  </a:cubicBezTo>
                  <a:cubicBezTo>
                    <a:pt x="426" y="347"/>
                    <a:pt x="404" y="336"/>
                    <a:pt x="392" y="392"/>
                  </a:cubicBezTo>
                  <a:cubicBezTo>
                    <a:pt x="381" y="437"/>
                    <a:pt x="348" y="459"/>
                    <a:pt x="337" y="493"/>
                  </a:cubicBezTo>
                  <a:cubicBezTo>
                    <a:pt x="337" y="515"/>
                    <a:pt x="325" y="537"/>
                    <a:pt x="303" y="549"/>
                  </a:cubicBezTo>
                  <a:cubicBezTo>
                    <a:pt x="292" y="549"/>
                    <a:pt x="292" y="537"/>
                    <a:pt x="281" y="537"/>
                  </a:cubicBezTo>
                  <a:cubicBezTo>
                    <a:pt x="281" y="560"/>
                    <a:pt x="281" y="571"/>
                    <a:pt x="269" y="571"/>
                  </a:cubicBezTo>
                  <a:cubicBezTo>
                    <a:pt x="236" y="582"/>
                    <a:pt x="202" y="582"/>
                    <a:pt x="202" y="616"/>
                  </a:cubicBezTo>
                  <a:cubicBezTo>
                    <a:pt x="191" y="650"/>
                    <a:pt x="157" y="661"/>
                    <a:pt x="157" y="661"/>
                  </a:cubicBezTo>
                  <a:cubicBezTo>
                    <a:pt x="0" y="1120"/>
                    <a:pt x="0" y="1120"/>
                    <a:pt x="0" y="1120"/>
                  </a:cubicBezTo>
                  <a:cubicBezTo>
                    <a:pt x="0" y="1120"/>
                    <a:pt x="79" y="1109"/>
                    <a:pt x="90" y="1154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4DE3CC96-A42D-1040-8466-41276F4D6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88" y="4752975"/>
              <a:ext cx="1162050" cy="779463"/>
            </a:xfrm>
            <a:custGeom>
              <a:avLst/>
              <a:gdLst>
                <a:gd name="T0" fmla="*/ 123 w 3228"/>
                <a:gd name="T1" fmla="*/ 683 h 2163"/>
                <a:gd name="T2" fmla="*/ 112 w 3228"/>
                <a:gd name="T3" fmla="*/ 795 h 2163"/>
                <a:gd name="T4" fmla="*/ 202 w 3228"/>
                <a:gd name="T5" fmla="*/ 863 h 2163"/>
                <a:gd name="T6" fmla="*/ 235 w 3228"/>
                <a:gd name="T7" fmla="*/ 1109 h 2163"/>
                <a:gd name="T8" fmla="*/ 336 w 3228"/>
                <a:gd name="T9" fmla="*/ 1176 h 2163"/>
                <a:gd name="T10" fmla="*/ 369 w 3228"/>
                <a:gd name="T11" fmla="*/ 1244 h 2163"/>
                <a:gd name="T12" fmla="*/ 325 w 3228"/>
                <a:gd name="T13" fmla="*/ 1456 h 2163"/>
                <a:gd name="T14" fmla="*/ 224 w 3228"/>
                <a:gd name="T15" fmla="*/ 1546 h 2163"/>
                <a:gd name="T16" fmla="*/ 157 w 3228"/>
                <a:gd name="T17" fmla="*/ 1647 h 2163"/>
                <a:gd name="T18" fmla="*/ 0 w 3228"/>
                <a:gd name="T19" fmla="*/ 1703 h 2163"/>
                <a:gd name="T20" fmla="*/ 224 w 3228"/>
                <a:gd name="T21" fmla="*/ 1838 h 2163"/>
                <a:gd name="T22" fmla="*/ 638 w 3228"/>
                <a:gd name="T23" fmla="*/ 2028 h 2163"/>
                <a:gd name="T24" fmla="*/ 975 w 3228"/>
                <a:gd name="T25" fmla="*/ 2017 h 2163"/>
                <a:gd name="T26" fmla="*/ 1535 w 3228"/>
                <a:gd name="T27" fmla="*/ 2140 h 2163"/>
                <a:gd name="T28" fmla="*/ 1882 w 3228"/>
                <a:gd name="T29" fmla="*/ 2006 h 2163"/>
                <a:gd name="T30" fmla="*/ 2275 w 3228"/>
                <a:gd name="T31" fmla="*/ 1838 h 2163"/>
                <a:gd name="T32" fmla="*/ 2375 w 3228"/>
                <a:gd name="T33" fmla="*/ 1725 h 2163"/>
                <a:gd name="T34" fmla="*/ 2544 w 3228"/>
                <a:gd name="T35" fmla="*/ 1714 h 2163"/>
                <a:gd name="T36" fmla="*/ 2443 w 3228"/>
                <a:gd name="T37" fmla="*/ 1647 h 2163"/>
                <a:gd name="T38" fmla="*/ 2510 w 3228"/>
                <a:gd name="T39" fmla="*/ 1625 h 2163"/>
                <a:gd name="T40" fmla="*/ 2600 w 3228"/>
                <a:gd name="T41" fmla="*/ 1613 h 2163"/>
                <a:gd name="T42" fmla="*/ 2622 w 3228"/>
                <a:gd name="T43" fmla="*/ 1692 h 2163"/>
                <a:gd name="T44" fmla="*/ 2700 w 3228"/>
                <a:gd name="T45" fmla="*/ 1613 h 2163"/>
                <a:gd name="T46" fmla="*/ 2723 w 3228"/>
                <a:gd name="T47" fmla="*/ 1681 h 2163"/>
                <a:gd name="T48" fmla="*/ 2667 w 3228"/>
                <a:gd name="T49" fmla="*/ 1737 h 2163"/>
                <a:gd name="T50" fmla="*/ 2880 w 3228"/>
                <a:gd name="T51" fmla="*/ 1725 h 2163"/>
                <a:gd name="T52" fmla="*/ 3104 w 3228"/>
                <a:gd name="T53" fmla="*/ 1804 h 2163"/>
                <a:gd name="T54" fmla="*/ 3149 w 3228"/>
                <a:gd name="T55" fmla="*/ 1669 h 2163"/>
                <a:gd name="T56" fmla="*/ 3070 w 3228"/>
                <a:gd name="T57" fmla="*/ 1501 h 2163"/>
                <a:gd name="T58" fmla="*/ 2533 w 3228"/>
                <a:gd name="T59" fmla="*/ 1053 h 2163"/>
                <a:gd name="T60" fmla="*/ 2420 w 3228"/>
                <a:gd name="T61" fmla="*/ 930 h 2163"/>
                <a:gd name="T62" fmla="*/ 2342 w 3228"/>
                <a:gd name="T63" fmla="*/ 818 h 2163"/>
                <a:gd name="T64" fmla="*/ 2308 w 3228"/>
                <a:gd name="T65" fmla="*/ 739 h 2163"/>
                <a:gd name="T66" fmla="*/ 2252 w 3228"/>
                <a:gd name="T67" fmla="*/ 650 h 2163"/>
                <a:gd name="T68" fmla="*/ 2140 w 3228"/>
                <a:gd name="T69" fmla="*/ 762 h 2163"/>
                <a:gd name="T70" fmla="*/ 2039 w 3228"/>
                <a:gd name="T71" fmla="*/ 818 h 2163"/>
                <a:gd name="T72" fmla="*/ 1860 w 3228"/>
                <a:gd name="T73" fmla="*/ 717 h 2163"/>
                <a:gd name="T74" fmla="*/ 1871 w 3228"/>
                <a:gd name="T75" fmla="*/ 582 h 2163"/>
                <a:gd name="T76" fmla="*/ 1838 w 3228"/>
                <a:gd name="T77" fmla="*/ 369 h 2163"/>
                <a:gd name="T78" fmla="*/ 1613 w 3228"/>
                <a:gd name="T79" fmla="*/ 392 h 2163"/>
                <a:gd name="T80" fmla="*/ 1502 w 3228"/>
                <a:gd name="T81" fmla="*/ 224 h 2163"/>
                <a:gd name="T82" fmla="*/ 1289 w 3228"/>
                <a:gd name="T83" fmla="*/ 11 h 2163"/>
                <a:gd name="T84" fmla="*/ 1289 w 3228"/>
                <a:gd name="T85" fmla="*/ 201 h 2163"/>
                <a:gd name="T86" fmla="*/ 1233 w 3228"/>
                <a:gd name="T87" fmla="*/ 246 h 2163"/>
                <a:gd name="T88" fmla="*/ 1154 w 3228"/>
                <a:gd name="T89" fmla="*/ 347 h 2163"/>
                <a:gd name="T90" fmla="*/ 986 w 3228"/>
                <a:gd name="T91" fmla="*/ 414 h 2163"/>
                <a:gd name="T92" fmla="*/ 818 w 3228"/>
                <a:gd name="T93" fmla="*/ 459 h 2163"/>
                <a:gd name="T94" fmla="*/ 728 w 3228"/>
                <a:gd name="T95" fmla="*/ 493 h 2163"/>
                <a:gd name="T96" fmla="*/ 627 w 3228"/>
                <a:gd name="T97" fmla="*/ 358 h 2163"/>
                <a:gd name="T98" fmla="*/ 482 w 3228"/>
                <a:gd name="T99" fmla="*/ 425 h 2163"/>
                <a:gd name="T100" fmla="*/ 571 w 3228"/>
                <a:gd name="T101" fmla="*/ 515 h 2163"/>
                <a:gd name="T102" fmla="*/ 459 w 3228"/>
                <a:gd name="T103" fmla="*/ 582 h 2163"/>
                <a:gd name="T104" fmla="*/ 224 w 3228"/>
                <a:gd name="T105" fmla="*/ 627 h 2163"/>
                <a:gd name="T106" fmla="*/ 123 w 3228"/>
                <a:gd name="T107" fmla="*/ 627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28" h="2163">
                  <a:moveTo>
                    <a:pt x="123" y="683"/>
                  </a:moveTo>
                  <a:lnTo>
                    <a:pt x="123" y="683"/>
                  </a:lnTo>
                  <a:cubicBezTo>
                    <a:pt x="89" y="694"/>
                    <a:pt x="78" y="717"/>
                    <a:pt x="100" y="739"/>
                  </a:cubicBezTo>
                  <a:cubicBezTo>
                    <a:pt x="112" y="751"/>
                    <a:pt x="100" y="784"/>
                    <a:pt x="112" y="795"/>
                  </a:cubicBezTo>
                  <a:cubicBezTo>
                    <a:pt x="134" y="807"/>
                    <a:pt x="157" y="807"/>
                    <a:pt x="157" y="840"/>
                  </a:cubicBezTo>
                  <a:cubicBezTo>
                    <a:pt x="157" y="863"/>
                    <a:pt x="168" y="863"/>
                    <a:pt x="202" y="863"/>
                  </a:cubicBezTo>
                  <a:cubicBezTo>
                    <a:pt x="235" y="863"/>
                    <a:pt x="257" y="885"/>
                    <a:pt x="235" y="907"/>
                  </a:cubicBezTo>
                  <a:cubicBezTo>
                    <a:pt x="213" y="930"/>
                    <a:pt x="224" y="1098"/>
                    <a:pt x="235" y="1109"/>
                  </a:cubicBezTo>
                  <a:cubicBezTo>
                    <a:pt x="235" y="1120"/>
                    <a:pt x="269" y="1131"/>
                    <a:pt x="291" y="1131"/>
                  </a:cubicBezTo>
                  <a:cubicBezTo>
                    <a:pt x="313" y="1131"/>
                    <a:pt x="313" y="1165"/>
                    <a:pt x="336" y="1176"/>
                  </a:cubicBezTo>
                  <a:cubicBezTo>
                    <a:pt x="358" y="1187"/>
                    <a:pt x="392" y="1187"/>
                    <a:pt x="403" y="1199"/>
                  </a:cubicBezTo>
                  <a:cubicBezTo>
                    <a:pt x="414" y="1210"/>
                    <a:pt x="381" y="1221"/>
                    <a:pt x="369" y="1244"/>
                  </a:cubicBezTo>
                  <a:cubicBezTo>
                    <a:pt x="358" y="1255"/>
                    <a:pt x="358" y="1389"/>
                    <a:pt x="358" y="1412"/>
                  </a:cubicBezTo>
                  <a:cubicBezTo>
                    <a:pt x="369" y="1434"/>
                    <a:pt x="347" y="1445"/>
                    <a:pt x="325" y="1456"/>
                  </a:cubicBezTo>
                  <a:cubicBezTo>
                    <a:pt x="302" y="1479"/>
                    <a:pt x="291" y="1513"/>
                    <a:pt x="291" y="1535"/>
                  </a:cubicBezTo>
                  <a:cubicBezTo>
                    <a:pt x="280" y="1558"/>
                    <a:pt x="257" y="1558"/>
                    <a:pt x="224" y="1546"/>
                  </a:cubicBezTo>
                  <a:cubicBezTo>
                    <a:pt x="190" y="1524"/>
                    <a:pt x="157" y="1558"/>
                    <a:pt x="179" y="1580"/>
                  </a:cubicBezTo>
                  <a:cubicBezTo>
                    <a:pt x="190" y="1591"/>
                    <a:pt x="179" y="1647"/>
                    <a:pt x="157" y="1647"/>
                  </a:cubicBezTo>
                  <a:cubicBezTo>
                    <a:pt x="145" y="1658"/>
                    <a:pt x="179" y="1692"/>
                    <a:pt x="123" y="1692"/>
                  </a:cubicBezTo>
                  <a:cubicBezTo>
                    <a:pt x="78" y="1681"/>
                    <a:pt x="22" y="1681"/>
                    <a:pt x="0" y="1703"/>
                  </a:cubicBezTo>
                  <a:cubicBezTo>
                    <a:pt x="0" y="1714"/>
                    <a:pt x="11" y="1714"/>
                    <a:pt x="22" y="1725"/>
                  </a:cubicBezTo>
                  <a:cubicBezTo>
                    <a:pt x="44" y="1759"/>
                    <a:pt x="145" y="1826"/>
                    <a:pt x="224" y="1838"/>
                  </a:cubicBezTo>
                  <a:cubicBezTo>
                    <a:pt x="302" y="1849"/>
                    <a:pt x="448" y="1894"/>
                    <a:pt x="504" y="1916"/>
                  </a:cubicBezTo>
                  <a:cubicBezTo>
                    <a:pt x="549" y="1949"/>
                    <a:pt x="605" y="2017"/>
                    <a:pt x="638" y="2028"/>
                  </a:cubicBezTo>
                  <a:cubicBezTo>
                    <a:pt x="661" y="2051"/>
                    <a:pt x="672" y="2039"/>
                    <a:pt x="683" y="2028"/>
                  </a:cubicBezTo>
                  <a:cubicBezTo>
                    <a:pt x="706" y="2017"/>
                    <a:pt x="862" y="2006"/>
                    <a:pt x="975" y="2017"/>
                  </a:cubicBezTo>
                  <a:cubicBezTo>
                    <a:pt x="1075" y="2039"/>
                    <a:pt x="1221" y="2118"/>
                    <a:pt x="1300" y="2140"/>
                  </a:cubicBezTo>
                  <a:cubicBezTo>
                    <a:pt x="1367" y="2162"/>
                    <a:pt x="1468" y="2162"/>
                    <a:pt x="1535" y="2140"/>
                  </a:cubicBezTo>
                  <a:cubicBezTo>
                    <a:pt x="1602" y="2118"/>
                    <a:pt x="1737" y="2107"/>
                    <a:pt x="1782" y="2073"/>
                  </a:cubicBezTo>
                  <a:cubicBezTo>
                    <a:pt x="1838" y="2039"/>
                    <a:pt x="1849" y="2017"/>
                    <a:pt x="1882" y="2006"/>
                  </a:cubicBezTo>
                  <a:cubicBezTo>
                    <a:pt x="1916" y="1994"/>
                    <a:pt x="1983" y="1983"/>
                    <a:pt x="2051" y="1961"/>
                  </a:cubicBezTo>
                  <a:cubicBezTo>
                    <a:pt x="2107" y="1927"/>
                    <a:pt x="2230" y="1882"/>
                    <a:pt x="2275" y="1838"/>
                  </a:cubicBezTo>
                  <a:cubicBezTo>
                    <a:pt x="2331" y="1793"/>
                    <a:pt x="2331" y="1793"/>
                    <a:pt x="2331" y="1770"/>
                  </a:cubicBezTo>
                  <a:cubicBezTo>
                    <a:pt x="2331" y="1737"/>
                    <a:pt x="2331" y="1737"/>
                    <a:pt x="2375" y="1725"/>
                  </a:cubicBezTo>
                  <a:cubicBezTo>
                    <a:pt x="2420" y="1714"/>
                    <a:pt x="2488" y="1725"/>
                    <a:pt x="2521" y="1737"/>
                  </a:cubicBezTo>
                  <a:cubicBezTo>
                    <a:pt x="2555" y="1737"/>
                    <a:pt x="2566" y="1714"/>
                    <a:pt x="2544" y="1714"/>
                  </a:cubicBezTo>
                  <a:cubicBezTo>
                    <a:pt x="2521" y="1714"/>
                    <a:pt x="2476" y="1681"/>
                    <a:pt x="2443" y="1681"/>
                  </a:cubicBezTo>
                  <a:cubicBezTo>
                    <a:pt x="2420" y="1669"/>
                    <a:pt x="2398" y="1647"/>
                    <a:pt x="2443" y="1647"/>
                  </a:cubicBezTo>
                  <a:cubicBezTo>
                    <a:pt x="2476" y="1647"/>
                    <a:pt x="2510" y="1658"/>
                    <a:pt x="2521" y="1647"/>
                  </a:cubicBezTo>
                  <a:cubicBezTo>
                    <a:pt x="2533" y="1647"/>
                    <a:pt x="2533" y="1636"/>
                    <a:pt x="2510" y="1625"/>
                  </a:cubicBezTo>
                  <a:cubicBezTo>
                    <a:pt x="2499" y="1602"/>
                    <a:pt x="2521" y="1580"/>
                    <a:pt x="2544" y="1580"/>
                  </a:cubicBezTo>
                  <a:cubicBezTo>
                    <a:pt x="2566" y="1591"/>
                    <a:pt x="2600" y="1602"/>
                    <a:pt x="2600" y="1613"/>
                  </a:cubicBezTo>
                  <a:cubicBezTo>
                    <a:pt x="2611" y="1636"/>
                    <a:pt x="2577" y="1647"/>
                    <a:pt x="2589" y="1669"/>
                  </a:cubicBezTo>
                  <a:cubicBezTo>
                    <a:pt x="2589" y="1692"/>
                    <a:pt x="2600" y="1703"/>
                    <a:pt x="2622" y="1692"/>
                  </a:cubicBezTo>
                  <a:cubicBezTo>
                    <a:pt x="2633" y="1681"/>
                    <a:pt x="2633" y="1647"/>
                    <a:pt x="2644" y="1636"/>
                  </a:cubicBezTo>
                  <a:cubicBezTo>
                    <a:pt x="2656" y="1625"/>
                    <a:pt x="2678" y="1625"/>
                    <a:pt x="2700" y="1613"/>
                  </a:cubicBezTo>
                  <a:cubicBezTo>
                    <a:pt x="2712" y="1602"/>
                    <a:pt x="2734" y="1602"/>
                    <a:pt x="2745" y="1625"/>
                  </a:cubicBezTo>
                  <a:cubicBezTo>
                    <a:pt x="2757" y="1636"/>
                    <a:pt x="2757" y="1658"/>
                    <a:pt x="2723" y="1681"/>
                  </a:cubicBezTo>
                  <a:cubicBezTo>
                    <a:pt x="2689" y="1714"/>
                    <a:pt x="2656" y="1714"/>
                    <a:pt x="2644" y="1725"/>
                  </a:cubicBezTo>
                  <a:cubicBezTo>
                    <a:pt x="2622" y="1737"/>
                    <a:pt x="2622" y="1748"/>
                    <a:pt x="2667" y="1737"/>
                  </a:cubicBezTo>
                  <a:cubicBezTo>
                    <a:pt x="2723" y="1737"/>
                    <a:pt x="2779" y="1725"/>
                    <a:pt x="2824" y="1725"/>
                  </a:cubicBezTo>
                  <a:cubicBezTo>
                    <a:pt x="2846" y="1725"/>
                    <a:pt x="2857" y="1725"/>
                    <a:pt x="2880" y="1725"/>
                  </a:cubicBezTo>
                  <a:cubicBezTo>
                    <a:pt x="2902" y="1737"/>
                    <a:pt x="2925" y="1737"/>
                    <a:pt x="2936" y="1748"/>
                  </a:cubicBezTo>
                  <a:cubicBezTo>
                    <a:pt x="2969" y="1759"/>
                    <a:pt x="3048" y="1793"/>
                    <a:pt x="3104" y="1804"/>
                  </a:cubicBezTo>
                  <a:cubicBezTo>
                    <a:pt x="3115" y="1782"/>
                    <a:pt x="3115" y="1748"/>
                    <a:pt x="3126" y="1725"/>
                  </a:cubicBezTo>
                  <a:cubicBezTo>
                    <a:pt x="3126" y="1692"/>
                    <a:pt x="3126" y="1669"/>
                    <a:pt x="3149" y="1669"/>
                  </a:cubicBezTo>
                  <a:cubicBezTo>
                    <a:pt x="3171" y="1658"/>
                    <a:pt x="3171" y="1569"/>
                    <a:pt x="3160" y="1535"/>
                  </a:cubicBezTo>
                  <a:cubicBezTo>
                    <a:pt x="3149" y="1490"/>
                    <a:pt x="3070" y="1501"/>
                    <a:pt x="3070" y="1501"/>
                  </a:cubicBezTo>
                  <a:cubicBezTo>
                    <a:pt x="3227" y="1042"/>
                    <a:pt x="3227" y="1042"/>
                    <a:pt x="3227" y="1042"/>
                  </a:cubicBezTo>
                  <a:cubicBezTo>
                    <a:pt x="2533" y="1053"/>
                    <a:pt x="2533" y="1053"/>
                    <a:pt x="2533" y="1053"/>
                  </a:cubicBezTo>
                  <a:cubicBezTo>
                    <a:pt x="2533" y="941"/>
                    <a:pt x="2533" y="941"/>
                    <a:pt x="2533" y="941"/>
                  </a:cubicBezTo>
                  <a:cubicBezTo>
                    <a:pt x="2533" y="941"/>
                    <a:pt x="2431" y="941"/>
                    <a:pt x="2420" y="930"/>
                  </a:cubicBezTo>
                  <a:cubicBezTo>
                    <a:pt x="2409" y="907"/>
                    <a:pt x="2387" y="896"/>
                    <a:pt x="2364" y="896"/>
                  </a:cubicBezTo>
                  <a:cubicBezTo>
                    <a:pt x="2353" y="907"/>
                    <a:pt x="2342" y="851"/>
                    <a:pt x="2342" y="818"/>
                  </a:cubicBezTo>
                  <a:cubicBezTo>
                    <a:pt x="2353" y="784"/>
                    <a:pt x="2342" y="784"/>
                    <a:pt x="2308" y="784"/>
                  </a:cubicBezTo>
                  <a:cubicBezTo>
                    <a:pt x="2286" y="784"/>
                    <a:pt x="2297" y="751"/>
                    <a:pt x="2308" y="739"/>
                  </a:cubicBezTo>
                  <a:cubicBezTo>
                    <a:pt x="2331" y="728"/>
                    <a:pt x="2331" y="627"/>
                    <a:pt x="2308" y="627"/>
                  </a:cubicBezTo>
                  <a:cubicBezTo>
                    <a:pt x="2286" y="627"/>
                    <a:pt x="2275" y="650"/>
                    <a:pt x="2252" y="650"/>
                  </a:cubicBezTo>
                  <a:cubicBezTo>
                    <a:pt x="2219" y="638"/>
                    <a:pt x="2207" y="672"/>
                    <a:pt x="2207" y="706"/>
                  </a:cubicBezTo>
                  <a:cubicBezTo>
                    <a:pt x="2196" y="728"/>
                    <a:pt x="2162" y="751"/>
                    <a:pt x="2140" y="762"/>
                  </a:cubicBezTo>
                  <a:cubicBezTo>
                    <a:pt x="2118" y="762"/>
                    <a:pt x="2118" y="795"/>
                    <a:pt x="2095" y="807"/>
                  </a:cubicBezTo>
                  <a:cubicBezTo>
                    <a:pt x="2073" y="829"/>
                    <a:pt x="2073" y="818"/>
                    <a:pt x="2039" y="818"/>
                  </a:cubicBezTo>
                  <a:cubicBezTo>
                    <a:pt x="2006" y="818"/>
                    <a:pt x="1972" y="829"/>
                    <a:pt x="1950" y="795"/>
                  </a:cubicBezTo>
                  <a:cubicBezTo>
                    <a:pt x="1938" y="773"/>
                    <a:pt x="1894" y="728"/>
                    <a:pt x="1860" y="717"/>
                  </a:cubicBezTo>
                  <a:cubicBezTo>
                    <a:pt x="1826" y="706"/>
                    <a:pt x="1815" y="672"/>
                    <a:pt x="1838" y="661"/>
                  </a:cubicBezTo>
                  <a:cubicBezTo>
                    <a:pt x="1871" y="650"/>
                    <a:pt x="1849" y="582"/>
                    <a:pt x="1871" y="582"/>
                  </a:cubicBezTo>
                  <a:cubicBezTo>
                    <a:pt x="1894" y="582"/>
                    <a:pt x="1916" y="538"/>
                    <a:pt x="1905" y="493"/>
                  </a:cubicBezTo>
                  <a:cubicBezTo>
                    <a:pt x="1882" y="448"/>
                    <a:pt x="1860" y="358"/>
                    <a:pt x="1838" y="369"/>
                  </a:cubicBezTo>
                  <a:cubicBezTo>
                    <a:pt x="1815" y="381"/>
                    <a:pt x="1759" y="403"/>
                    <a:pt x="1726" y="392"/>
                  </a:cubicBezTo>
                  <a:cubicBezTo>
                    <a:pt x="1681" y="381"/>
                    <a:pt x="1636" y="403"/>
                    <a:pt x="1613" y="392"/>
                  </a:cubicBezTo>
                  <a:cubicBezTo>
                    <a:pt x="1602" y="369"/>
                    <a:pt x="1602" y="325"/>
                    <a:pt x="1569" y="291"/>
                  </a:cubicBezTo>
                  <a:cubicBezTo>
                    <a:pt x="1535" y="269"/>
                    <a:pt x="1513" y="258"/>
                    <a:pt x="1502" y="224"/>
                  </a:cubicBezTo>
                  <a:cubicBezTo>
                    <a:pt x="1490" y="190"/>
                    <a:pt x="1502" y="168"/>
                    <a:pt x="1412" y="89"/>
                  </a:cubicBezTo>
                  <a:cubicBezTo>
                    <a:pt x="1322" y="22"/>
                    <a:pt x="1322" y="0"/>
                    <a:pt x="1289" y="11"/>
                  </a:cubicBezTo>
                  <a:cubicBezTo>
                    <a:pt x="1266" y="11"/>
                    <a:pt x="1255" y="33"/>
                    <a:pt x="1277" y="67"/>
                  </a:cubicBezTo>
                  <a:cubicBezTo>
                    <a:pt x="1300" y="89"/>
                    <a:pt x="1311" y="168"/>
                    <a:pt x="1289" y="201"/>
                  </a:cubicBezTo>
                  <a:cubicBezTo>
                    <a:pt x="1277" y="224"/>
                    <a:pt x="1255" y="235"/>
                    <a:pt x="1244" y="235"/>
                  </a:cubicBezTo>
                  <a:cubicBezTo>
                    <a:pt x="1244" y="246"/>
                    <a:pt x="1233" y="246"/>
                    <a:pt x="1233" y="246"/>
                  </a:cubicBezTo>
                  <a:cubicBezTo>
                    <a:pt x="1210" y="269"/>
                    <a:pt x="1210" y="291"/>
                    <a:pt x="1210" y="325"/>
                  </a:cubicBezTo>
                  <a:cubicBezTo>
                    <a:pt x="1199" y="358"/>
                    <a:pt x="1199" y="358"/>
                    <a:pt x="1154" y="347"/>
                  </a:cubicBezTo>
                  <a:cubicBezTo>
                    <a:pt x="1120" y="347"/>
                    <a:pt x="1098" y="358"/>
                    <a:pt x="1087" y="392"/>
                  </a:cubicBezTo>
                  <a:cubicBezTo>
                    <a:pt x="1064" y="414"/>
                    <a:pt x="1020" y="425"/>
                    <a:pt x="986" y="414"/>
                  </a:cubicBezTo>
                  <a:cubicBezTo>
                    <a:pt x="941" y="392"/>
                    <a:pt x="952" y="403"/>
                    <a:pt x="907" y="414"/>
                  </a:cubicBezTo>
                  <a:cubicBezTo>
                    <a:pt x="862" y="425"/>
                    <a:pt x="829" y="437"/>
                    <a:pt x="818" y="459"/>
                  </a:cubicBezTo>
                  <a:cubicBezTo>
                    <a:pt x="807" y="493"/>
                    <a:pt x="784" y="482"/>
                    <a:pt x="784" y="504"/>
                  </a:cubicBezTo>
                  <a:cubicBezTo>
                    <a:pt x="773" y="527"/>
                    <a:pt x="751" y="527"/>
                    <a:pt x="728" y="493"/>
                  </a:cubicBezTo>
                  <a:cubicBezTo>
                    <a:pt x="717" y="459"/>
                    <a:pt x="695" y="425"/>
                    <a:pt x="672" y="414"/>
                  </a:cubicBezTo>
                  <a:cubicBezTo>
                    <a:pt x="650" y="403"/>
                    <a:pt x="627" y="381"/>
                    <a:pt x="627" y="358"/>
                  </a:cubicBezTo>
                  <a:cubicBezTo>
                    <a:pt x="638" y="336"/>
                    <a:pt x="616" y="313"/>
                    <a:pt x="571" y="325"/>
                  </a:cubicBezTo>
                  <a:cubicBezTo>
                    <a:pt x="526" y="336"/>
                    <a:pt x="493" y="403"/>
                    <a:pt x="482" y="425"/>
                  </a:cubicBezTo>
                  <a:cubicBezTo>
                    <a:pt x="482" y="448"/>
                    <a:pt x="493" y="470"/>
                    <a:pt x="515" y="470"/>
                  </a:cubicBezTo>
                  <a:cubicBezTo>
                    <a:pt x="538" y="470"/>
                    <a:pt x="538" y="527"/>
                    <a:pt x="571" y="515"/>
                  </a:cubicBezTo>
                  <a:cubicBezTo>
                    <a:pt x="605" y="515"/>
                    <a:pt x="549" y="549"/>
                    <a:pt x="526" y="571"/>
                  </a:cubicBezTo>
                  <a:cubicBezTo>
                    <a:pt x="515" y="594"/>
                    <a:pt x="493" y="594"/>
                    <a:pt x="459" y="582"/>
                  </a:cubicBezTo>
                  <a:cubicBezTo>
                    <a:pt x="414" y="560"/>
                    <a:pt x="313" y="560"/>
                    <a:pt x="302" y="582"/>
                  </a:cubicBezTo>
                  <a:cubicBezTo>
                    <a:pt x="280" y="616"/>
                    <a:pt x="257" y="638"/>
                    <a:pt x="224" y="627"/>
                  </a:cubicBezTo>
                  <a:cubicBezTo>
                    <a:pt x="202" y="616"/>
                    <a:pt x="145" y="605"/>
                    <a:pt x="123" y="627"/>
                  </a:cubicBezTo>
                  <a:lnTo>
                    <a:pt x="123" y="627"/>
                  </a:lnTo>
                  <a:cubicBezTo>
                    <a:pt x="145" y="638"/>
                    <a:pt x="145" y="672"/>
                    <a:pt x="123" y="683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33">
              <a:extLst>
                <a:ext uri="{FF2B5EF4-FFF2-40B4-BE49-F238E27FC236}">
                  <a16:creationId xmlns:a16="http://schemas.microsoft.com/office/drawing/2014/main" id="{307A8A06-666E-0E45-9846-42E19E699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5" y="4216400"/>
              <a:ext cx="561975" cy="766763"/>
            </a:xfrm>
            <a:custGeom>
              <a:avLst/>
              <a:gdLst>
                <a:gd name="T0" fmla="*/ 11 w 1559"/>
                <a:gd name="T1" fmla="*/ 1838 h 2130"/>
                <a:gd name="T2" fmla="*/ 123 w 1559"/>
                <a:gd name="T3" fmla="*/ 1928 h 2130"/>
                <a:gd name="T4" fmla="*/ 190 w 1559"/>
                <a:gd name="T5" fmla="*/ 2006 h 2130"/>
                <a:gd name="T6" fmla="*/ 291 w 1559"/>
                <a:gd name="T7" fmla="*/ 2085 h 2130"/>
                <a:gd name="T8" fmla="*/ 403 w 1559"/>
                <a:gd name="T9" fmla="*/ 2040 h 2130"/>
                <a:gd name="T10" fmla="*/ 538 w 1559"/>
                <a:gd name="T11" fmla="*/ 2118 h 2130"/>
                <a:gd name="T12" fmla="*/ 773 w 1559"/>
                <a:gd name="T13" fmla="*/ 2073 h 2130"/>
                <a:gd name="T14" fmla="*/ 885 w 1559"/>
                <a:gd name="T15" fmla="*/ 2006 h 2130"/>
                <a:gd name="T16" fmla="*/ 796 w 1559"/>
                <a:gd name="T17" fmla="*/ 1916 h 2130"/>
                <a:gd name="T18" fmla="*/ 941 w 1559"/>
                <a:gd name="T19" fmla="*/ 1849 h 2130"/>
                <a:gd name="T20" fmla="*/ 1042 w 1559"/>
                <a:gd name="T21" fmla="*/ 1984 h 2130"/>
                <a:gd name="T22" fmla="*/ 1132 w 1559"/>
                <a:gd name="T23" fmla="*/ 1950 h 2130"/>
                <a:gd name="T24" fmla="*/ 1300 w 1559"/>
                <a:gd name="T25" fmla="*/ 1905 h 2130"/>
                <a:gd name="T26" fmla="*/ 1468 w 1559"/>
                <a:gd name="T27" fmla="*/ 1838 h 2130"/>
                <a:gd name="T28" fmla="*/ 1547 w 1559"/>
                <a:gd name="T29" fmla="*/ 1737 h 2130"/>
                <a:gd name="T30" fmla="*/ 1547 w 1559"/>
                <a:gd name="T31" fmla="*/ 1715 h 2130"/>
                <a:gd name="T32" fmla="*/ 1367 w 1559"/>
                <a:gd name="T33" fmla="*/ 1636 h 2130"/>
                <a:gd name="T34" fmla="*/ 1255 w 1559"/>
                <a:gd name="T35" fmla="*/ 1558 h 2130"/>
                <a:gd name="T36" fmla="*/ 1176 w 1559"/>
                <a:gd name="T37" fmla="*/ 1435 h 2130"/>
                <a:gd name="T38" fmla="*/ 1188 w 1559"/>
                <a:gd name="T39" fmla="*/ 1334 h 2130"/>
                <a:gd name="T40" fmla="*/ 1244 w 1559"/>
                <a:gd name="T41" fmla="*/ 1211 h 2130"/>
                <a:gd name="T42" fmla="*/ 1345 w 1559"/>
                <a:gd name="T43" fmla="*/ 1199 h 2130"/>
                <a:gd name="T44" fmla="*/ 1367 w 1559"/>
                <a:gd name="T45" fmla="*/ 1076 h 2130"/>
                <a:gd name="T46" fmla="*/ 1221 w 1559"/>
                <a:gd name="T47" fmla="*/ 1054 h 2130"/>
                <a:gd name="T48" fmla="*/ 1109 w 1559"/>
                <a:gd name="T49" fmla="*/ 964 h 2130"/>
                <a:gd name="T50" fmla="*/ 1132 w 1559"/>
                <a:gd name="T51" fmla="*/ 829 h 2130"/>
                <a:gd name="T52" fmla="*/ 1199 w 1559"/>
                <a:gd name="T53" fmla="*/ 605 h 2130"/>
                <a:gd name="T54" fmla="*/ 1221 w 1559"/>
                <a:gd name="T55" fmla="*/ 493 h 2130"/>
                <a:gd name="T56" fmla="*/ 1065 w 1559"/>
                <a:gd name="T57" fmla="*/ 437 h 2130"/>
                <a:gd name="T58" fmla="*/ 964 w 1559"/>
                <a:gd name="T59" fmla="*/ 516 h 2130"/>
                <a:gd name="T60" fmla="*/ 852 w 1559"/>
                <a:gd name="T61" fmla="*/ 292 h 2130"/>
                <a:gd name="T62" fmla="*/ 964 w 1559"/>
                <a:gd name="T63" fmla="*/ 280 h 2130"/>
                <a:gd name="T64" fmla="*/ 840 w 1559"/>
                <a:gd name="T65" fmla="*/ 180 h 2130"/>
                <a:gd name="T66" fmla="*/ 773 w 1559"/>
                <a:gd name="T67" fmla="*/ 11 h 2130"/>
                <a:gd name="T68" fmla="*/ 695 w 1559"/>
                <a:gd name="T69" fmla="*/ 224 h 2130"/>
                <a:gd name="T70" fmla="*/ 639 w 1559"/>
                <a:gd name="T71" fmla="*/ 280 h 2130"/>
                <a:gd name="T72" fmla="*/ 527 w 1559"/>
                <a:gd name="T73" fmla="*/ 404 h 2130"/>
                <a:gd name="T74" fmla="*/ 538 w 1559"/>
                <a:gd name="T75" fmla="*/ 449 h 2130"/>
                <a:gd name="T76" fmla="*/ 560 w 1559"/>
                <a:gd name="T77" fmla="*/ 616 h 2130"/>
                <a:gd name="T78" fmla="*/ 549 w 1559"/>
                <a:gd name="T79" fmla="*/ 829 h 2130"/>
                <a:gd name="T80" fmla="*/ 706 w 1559"/>
                <a:gd name="T81" fmla="*/ 852 h 2130"/>
                <a:gd name="T82" fmla="*/ 796 w 1559"/>
                <a:gd name="T83" fmla="*/ 964 h 2130"/>
                <a:gd name="T84" fmla="*/ 930 w 1559"/>
                <a:gd name="T85" fmla="*/ 1054 h 2130"/>
                <a:gd name="T86" fmla="*/ 807 w 1559"/>
                <a:gd name="T87" fmla="*/ 1121 h 2130"/>
                <a:gd name="T88" fmla="*/ 706 w 1559"/>
                <a:gd name="T89" fmla="*/ 1166 h 2130"/>
                <a:gd name="T90" fmla="*/ 549 w 1559"/>
                <a:gd name="T91" fmla="*/ 1255 h 2130"/>
                <a:gd name="T92" fmla="*/ 403 w 1559"/>
                <a:gd name="T93" fmla="*/ 1132 h 2130"/>
                <a:gd name="T94" fmla="*/ 247 w 1559"/>
                <a:gd name="T95" fmla="*/ 1020 h 2130"/>
                <a:gd name="T96" fmla="*/ 269 w 1559"/>
                <a:gd name="T97" fmla="*/ 1188 h 2130"/>
                <a:gd name="T98" fmla="*/ 258 w 1559"/>
                <a:gd name="T99" fmla="*/ 1390 h 2130"/>
                <a:gd name="T100" fmla="*/ 213 w 1559"/>
                <a:gd name="T101" fmla="*/ 1569 h 2130"/>
                <a:gd name="T102" fmla="*/ 247 w 1559"/>
                <a:gd name="T103" fmla="*/ 1726 h 2130"/>
                <a:gd name="T104" fmla="*/ 112 w 1559"/>
                <a:gd name="T105" fmla="*/ 1726 h 2130"/>
                <a:gd name="T106" fmla="*/ 0 w 1559"/>
                <a:gd name="T107" fmla="*/ 1804 h 2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9" h="2130">
                  <a:moveTo>
                    <a:pt x="11" y="1838"/>
                  </a:moveTo>
                  <a:lnTo>
                    <a:pt x="11" y="1838"/>
                  </a:lnTo>
                  <a:cubicBezTo>
                    <a:pt x="11" y="1860"/>
                    <a:pt x="11" y="1860"/>
                    <a:pt x="45" y="1883"/>
                  </a:cubicBezTo>
                  <a:cubicBezTo>
                    <a:pt x="67" y="1894"/>
                    <a:pt x="112" y="1905"/>
                    <a:pt x="123" y="1928"/>
                  </a:cubicBezTo>
                  <a:cubicBezTo>
                    <a:pt x="123" y="1950"/>
                    <a:pt x="123" y="1984"/>
                    <a:pt x="134" y="1995"/>
                  </a:cubicBezTo>
                  <a:cubicBezTo>
                    <a:pt x="134" y="2006"/>
                    <a:pt x="179" y="1984"/>
                    <a:pt x="190" y="2006"/>
                  </a:cubicBezTo>
                  <a:cubicBezTo>
                    <a:pt x="190" y="2029"/>
                    <a:pt x="202" y="2062"/>
                    <a:pt x="224" y="2062"/>
                  </a:cubicBezTo>
                  <a:cubicBezTo>
                    <a:pt x="247" y="2062"/>
                    <a:pt x="258" y="2096"/>
                    <a:pt x="291" y="2085"/>
                  </a:cubicBezTo>
                  <a:cubicBezTo>
                    <a:pt x="314" y="2062"/>
                    <a:pt x="325" y="2051"/>
                    <a:pt x="347" y="2051"/>
                  </a:cubicBezTo>
                  <a:cubicBezTo>
                    <a:pt x="370" y="2051"/>
                    <a:pt x="392" y="2029"/>
                    <a:pt x="403" y="2040"/>
                  </a:cubicBezTo>
                  <a:cubicBezTo>
                    <a:pt x="414" y="2051"/>
                    <a:pt x="426" y="2096"/>
                    <a:pt x="437" y="2118"/>
                  </a:cubicBezTo>
                  <a:cubicBezTo>
                    <a:pt x="459" y="2096"/>
                    <a:pt x="516" y="2107"/>
                    <a:pt x="538" y="2118"/>
                  </a:cubicBezTo>
                  <a:cubicBezTo>
                    <a:pt x="571" y="2129"/>
                    <a:pt x="594" y="2107"/>
                    <a:pt x="616" y="2073"/>
                  </a:cubicBezTo>
                  <a:cubicBezTo>
                    <a:pt x="627" y="2051"/>
                    <a:pt x="728" y="2051"/>
                    <a:pt x="773" y="2073"/>
                  </a:cubicBezTo>
                  <a:cubicBezTo>
                    <a:pt x="807" y="2085"/>
                    <a:pt x="829" y="2085"/>
                    <a:pt x="840" y="2062"/>
                  </a:cubicBezTo>
                  <a:cubicBezTo>
                    <a:pt x="863" y="2040"/>
                    <a:pt x="919" y="2006"/>
                    <a:pt x="885" y="2006"/>
                  </a:cubicBezTo>
                  <a:cubicBezTo>
                    <a:pt x="852" y="2018"/>
                    <a:pt x="852" y="1961"/>
                    <a:pt x="829" y="1961"/>
                  </a:cubicBezTo>
                  <a:cubicBezTo>
                    <a:pt x="807" y="1961"/>
                    <a:pt x="796" y="1939"/>
                    <a:pt x="796" y="1916"/>
                  </a:cubicBezTo>
                  <a:cubicBezTo>
                    <a:pt x="807" y="1894"/>
                    <a:pt x="840" y="1827"/>
                    <a:pt x="885" y="1816"/>
                  </a:cubicBezTo>
                  <a:cubicBezTo>
                    <a:pt x="930" y="1804"/>
                    <a:pt x="952" y="1827"/>
                    <a:pt x="941" y="1849"/>
                  </a:cubicBezTo>
                  <a:cubicBezTo>
                    <a:pt x="941" y="1872"/>
                    <a:pt x="964" y="1894"/>
                    <a:pt x="986" y="1905"/>
                  </a:cubicBezTo>
                  <a:cubicBezTo>
                    <a:pt x="1009" y="1916"/>
                    <a:pt x="1031" y="1950"/>
                    <a:pt x="1042" y="1984"/>
                  </a:cubicBezTo>
                  <a:cubicBezTo>
                    <a:pt x="1065" y="2018"/>
                    <a:pt x="1087" y="2018"/>
                    <a:pt x="1098" y="1995"/>
                  </a:cubicBezTo>
                  <a:cubicBezTo>
                    <a:pt x="1098" y="1973"/>
                    <a:pt x="1121" y="1984"/>
                    <a:pt x="1132" y="1950"/>
                  </a:cubicBezTo>
                  <a:cubicBezTo>
                    <a:pt x="1143" y="1928"/>
                    <a:pt x="1176" y="1916"/>
                    <a:pt x="1221" y="1905"/>
                  </a:cubicBezTo>
                  <a:cubicBezTo>
                    <a:pt x="1266" y="1894"/>
                    <a:pt x="1255" y="1883"/>
                    <a:pt x="1300" y="1905"/>
                  </a:cubicBezTo>
                  <a:cubicBezTo>
                    <a:pt x="1334" y="1916"/>
                    <a:pt x="1378" y="1905"/>
                    <a:pt x="1401" y="1883"/>
                  </a:cubicBezTo>
                  <a:cubicBezTo>
                    <a:pt x="1412" y="1849"/>
                    <a:pt x="1434" y="1838"/>
                    <a:pt x="1468" y="1838"/>
                  </a:cubicBezTo>
                  <a:cubicBezTo>
                    <a:pt x="1513" y="1849"/>
                    <a:pt x="1513" y="1849"/>
                    <a:pt x="1524" y="1816"/>
                  </a:cubicBezTo>
                  <a:cubicBezTo>
                    <a:pt x="1524" y="1782"/>
                    <a:pt x="1524" y="1760"/>
                    <a:pt x="1547" y="1737"/>
                  </a:cubicBezTo>
                  <a:cubicBezTo>
                    <a:pt x="1547" y="1737"/>
                    <a:pt x="1558" y="1737"/>
                    <a:pt x="1558" y="1726"/>
                  </a:cubicBezTo>
                  <a:cubicBezTo>
                    <a:pt x="1547" y="1726"/>
                    <a:pt x="1547" y="1726"/>
                    <a:pt x="1547" y="1715"/>
                  </a:cubicBezTo>
                  <a:cubicBezTo>
                    <a:pt x="1547" y="1681"/>
                    <a:pt x="1502" y="1659"/>
                    <a:pt x="1468" y="1636"/>
                  </a:cubicBezTo>
                  <a:cubicBezTo>
                    <a:pt x="1434" y="1614"/>
                    <a:pt x="1401" y="1603"/>
                    <a:pt x="1367" y="1636"/>
                  </a:cubicBezTo>
                  <a:cubicBezTo>
                    <a:pt x="1345" y="1670"/>
                    <a:pt x="1322" y="1681"/>
                    <a:pt x="1311" y="1647"/>
                  </a:cubicBezTo>
                  <a:cubicBezTo>
                    <a:pt x="1300" y="1614"/>
                    <a:pt x="1289" y="1547"/>
                    <a:pt x="1255" y="1558"/>
                  </a:cubicBezTo>
                  <a:cubicBezTo>
                    <a:pt x="1210" y="1569"/>
                    <a:pt x="1188" y="1547"/>
                    <a:pt x="1176" y="1513"/>
                  </a:cubicBezTo>
                  <a:cubicBezTo>
                    <a:pt x="1154" y="1480"/>
                    <a:pt x="1154" y="1446"/>
                    <a:pt x="1176" y="1435"/>
                  </a:cubicBezTo>
                  <a:cubicBezTo>
                    <a:pt x="1188" y="1423"/>
                    <a:pt x="1165" y="1378"/>
                    <a:pt x="1188" y="1378"/>
                  </a:cubicBezTo>
                  <a:cubicBezTo>
                    <a:pt x="1210" y="1367"/>
                    <a:pt x="1210" y="1356"/>
                    <a:pt x="1188" y="1334"/>
                  </a:cubicBezTo>
                  <a:cubicBezTo>
                    <a:pt x="1176" y="1311"/>
                    <a:pt x="1176" y="1278"/>
                    <a:pt x="1199" y="1267"/>
                  </a:cubicBezTo>
                  <a:cubicBezTo>
                    <a:pt x="1233" y="1255"/>
                    <a:pt x="1233" y="1244"/>
                    <a:pt x="1244" y="1211"/>
                  </a:cubicBezTo>
                  <a:cubicBezTo>
                    <a:pt x="1244" y="1188"/>
                    <a:pt x="1266" y="1154"/>
                    <a:pt x="1289" y="1177"/>
                  </a:cubicBezTo>
                  <a:cubicBezTo>
                    <a:pt x="1311" y="1211"/>
                    <a:pt x="1334" y="1211"/>
                    <a:pt x="1345" y="1199"/>
                  </a:cubicBezTo>
                  <a:cubicBezTo>
                    <a:pt x="1356" y="1177"/>
                    <a:pt x="1322" y="1166"/>
                    <a:pt x="1356" y="1143"/>
                  </a:cubicBezTo>
                  <a:cubicBezTo>
                    <a:pt x="1378" y="1121"/>
                    <a:pt x="1367" y="1110"/>
                    <a:pt x="1367" y="1076"/>
                  </a:cubicBezTo>
                  <a:cubicBezTo>
                    <a:pt x="1356" y="1054"/>
                    <a:pt x="1356" y="1042"/>
                    <a:pt x="1322" y="1065"/>
                  </a:cubicBezTo>
                  <a:cubicBezTo>
                    <a:pt x="1300" y="1087"/>
                    <a:pt x="1233" y="1087"/>
                    <a:pt x="1221" y="1054"/>
                  </a:cubicBezTo>
                  <a:cubicBezTo>
                    <a:pt x="1210" y="1020"/>
                    <a:pt x="1210" y="1020"/>
                    <a:pt x="1165" y="1020"/>
                  </a:cubicBezTo>
                  <a:cubicBezTo>
                    <a:pt x="1132" y="1020"/>
                    <a:pt x="1143" y="987"/>
                    <a:pt x="1109" y="964"/>
                  </a:cubicBezTo>
                  <a:cubicBezTo>
                    <a:pt x="1076" y="942"/>
                    <a:pt x="1076" y="897"/>
                    <a:pt x="1087" y="863"/>
                  </a:cubicBezTo>
                  <a:cubicBezTo>
                    <a:pt x="1087" y="841"/>
                    <a:pt x="1132" y="863"/>
                    <a:pt x="1132" y="829"/>
                  </a:cubicBezTo>
                  <a:cubicBezTo>
                    <a:pt x="1143" y="796"/>
                    <a:pt x="1132" y="740"/>
                    <a:pt x="1143" y="695"/>
                  </a:cubicBezTo>
                  <a:cubicBezTo>
                    <a:pt x="1165" y="661"/>
                    <a:pt x="1188" y="628"/>
                    <a:pt x="1199" y="605"/>
                  </a:cubicBezTo>
                  <a:cubicBezTo>
                    <a:pt x="1199" y="572"/>
                    <a:pt x="1199" y="560"/>
                    <a:pt x="1221" y="549"/>
                  </a:cubicBezTo>
                  <a:cubicBezTo>
                    <a:pt x="1255" y="538"/>
                    <a:pt x="1255" y="516"/>
                    <a:pt x="1221" y="493"/>
                  </a:cubicBezTo>
                  <a:cubicBezTo>
                    <a:pt x="1188" y="471"/>
                    <a:pt x="1143" y="482"/>
                    <a:pt x="1121" y="471"/>
                  </a:cubicBezTo>
                  <a:cubicBezTo>
                    <a:pt x="1098" y="449"/>
                    <a:pt x="1076" y="426"/>
                    <a:pt x="1065" y="437"/>
                  </a:cubicBezTo>
                  <a:cubicBezTo>
                    <a:pt x="1042" y="449"/>
                    <a:pt x="1031" y="471"/>
                    <a:pt x="1020" y="493"/>
                  </a:cubicBezTo>
                  <a:cubicBezTo>
                    <a:pt x="1009" y="527"/>
                    <a:pt x="986" y="538"/>
                    <a:pt x="964" y="516"/>
                  </a:cubicBezTo>
                  <a:cubicBezTo>
                    <a:pt x="930" y="493"/>
                    <a:pt x="885" y="482"/>
                    <a:pt x="874" y="449"/>
                  </a:cubicBezTo>
                  <a:cubicBezTo>
                    <a:pt x="863" y="415"/>
                    <a:pt x="818" y="292"/>
                    <a:pt x="852" y="292"/>
                  </a:cubicBezTo>
                  <a:cubicBezTo>
                    <a:pt x="885" y="292"/>
                    <a:pt x="908" y="325"/>
                    <a:pt x="930" y="325"/>
                  </a:cubicBezTo>
                  <a:cubicBezTo>
                    <a:pt x="941" y="325"/>
                    <a:pt x="941" y="314"/>
                    <a:pt x="964" y="280"/>
                  </a:cubicBezTo>
                  <a:cubicBezTo>
                    <a:pt x="986" y="247"/>
                    <a:pt x="997" y="213"/>
                    <a:pt x="964" y="224"/>
                  </a:cubicBezTo>
                  <a:cubicBezTo>
                    <a:pt x="930" y="224"/>
                    <a:pt x="829" y="213"/>
                    <a:pt x="840" y="180"/>
                  </a:cubicBezTo>
                  <a:cubicBezTo>
                    <a:pt x="852" y="146"/>
                    <a:pt x="874" y="79"/>
                    <a:pt x="852" y="34"/>
                  </a:cubicBezTo>
                  <a:cubicBezTo>
                    <a:pt x="840" y="0"/>
                    <a:pt x="784" y="0"/>
                    <a:pt x="773" y="11"/>
                  </a:cubicBezTo>
                  <a:cubicBezTo>
                    <a:pt x="751" y="34"/>
                    <a:pt x="717" y="112"/>
                    <a:pt x="728" y="135"/>
                  </a:cubicBezTo>
                  <a:cubicBezTo>
                    <a:pt x="740" y="168"/>
                    <a:pt x="717" y="224"/>
                    <a:pt x="695" y="224"/>
                  </a:cubicBezTo>
                  <a:cubicBezTo>
                    <a:pt x="683" y="224"/>
                    <a:pt x="683" y="224"/>
                    <a:pt x="672" y="224"/>
                  </a:cubicBezTo>
                  <a:cubicBezTo>
                    <a:pt x="672" y="247"/>
                    <a:pt x="661" y="280"/>
                    <a:pt x="639" y="280"/>
                  </a:cubicBezTo>
                  <a:cubicBezTo>
                    <a:pt x="616" y="292"/>
                    <a:pt x="605" y="314"/>
                    <a:pt x="583" y="359"/>
                  </a:cubicBezTo>
                  <a:cubicBezTo>
                    <a:pt x="571" y="392"/>
                    <a:pt x="560" y="404"/>
                    <a:pt x="527" y="404"/>
                  </a:cubicBezTo>
                  <a:cubicBezTo>
                    <a:pt x="493" y="392"/>
                    <a:pt x="448" y="415"/>
                    <a:pt x="459" y="449"/>
                  </a:cubicBezTo>
                  <a:cubicBezTo>
                    <a:pt x="471" y="471"/>
                    <a:pt x="516" y="460"/>
                    <a:pt x="538" y="449"/>
                  </a:cubicBezTo>
                  <a:cubicBezTo>
                    <a:pt x="560" y="437"/>
                    <a:pt x="594" y="482"/>
                    <a:pt x="594" y="493"/>
                  </a:cubicBezTo>
                  <a:cubicBezTo>
                    <a:pt x="605" y="505"/>
                    <a:pt x="594" y="572"/>
                    <a:pt x="560" y="616"/>
                  </a:cubicBezTo>
                  <a:cubicBezTo>
                    <a:pt x="516" y="650"/>
                    <a:pt x="471" y="695"/>
                    <a:pt x="493" y="729"/>
                  </a:cubicBezTo>
                  <a:cubicBezTo>
                    <a:pt x="516" y="751"/>
                    <a:pt x="538" y="818"/>
                    <a:pt x="549" y="829"/>
                  </a:cubicBezTo>
                  <a:cubicBezTo>
                    <a:pt x="549" y="852"/>
                    <a:pt x="605" y="852"/>
                    <a:pt x="616" y="829"/>
                  </a:cubicBezTo>
                  <a:cubicBezTo>
                    <a:pt x="616" y="818"/>
                    <a:pt x="683" y="841"/>
                    <a:pt x="706" y="852"/>
                  </a:cubicBezTo>
                  <a:cubicBezTo>
                    <a:pt x="728" y="863"/>
                    <a:pt x="706" y="908"/>
                    <a:pt x="740" y="908"/>
                  </a:cubicBezTo>
                  <a:cubicBezTo>
                    <a:pt x="762" y="908"/>
                    <a:pt x="762" y="975"/>
                    <a:pt x="796" y="964"/>
                  </a:cubicBezTo>
                  <a:cubicBezTo>
                    <a:pt x="829" y="964"/>
                    <a:pt x="852" y="987"/>
                    <a:pt x="852" y="1009"/>
                  </a:cubicBezTo>
                  <a:cubicBezTo>
                    <a:pt x="852" y="1031"/>
                    <a:pt x="896" y="1042"/>
                    <a:pt x="930" y="1054"/>
                  </a:cubicBezTo>
                  <a:cubicBezTo>
                    <a:pt x="964" y="1065"/>
                    <a:pt x="997" y="1110"/>
                    <a:pt x="930" y="1110"/>
                  </a:cubicBezTo>
                  <a:cubicBezTo>
                    <a:pt x="852" y="1098"/>
                    <a:pt x="796" y="1087"/>
                    <a:pt x="807" y="1121"/>
                  </a:cubicBezTo>
                  <a:cubicBezTo>
                    <a:pt x="807" y="1154"/>
                    <a:pt x="773" y="1188"/>
                    <a:pt x="751" y="1188"/>
                  </a:cubicBezTo>
                  <a:cubicBezTo>
                    <a:pt x="728" y="1199"/>
                    <a:pt x="706" y="1188"/>
                    <a:pt x="706" y="1166"/>
                  </a:cubicBezTo>
                  <a:cubicBezTo>
                    <a:pt x="695" y="1154"/>
                    <a:pt x="650" y="1199"/>
                    <a:pt x="616" y="1233"/>
                  </a:cubicBezTo>
                  <a:cubicBezTo>
                    <a:pt x="583" y="1267"/>
                    <a:pt x="560" y="1278"/>
                    <a:pt x="549" y="1255"/>
                  </a:cubicBezTo>
                  <a:cubicBezTo>
                    <a:pt x="527" y="1233"/>
                    <a:pt x="504" y="1233"/>
                    <a:pt x="482" y="1211"/>
                  </a:cubicBezTo>
                  <a:cubicBezTo>
                    <a:pt x="459" y="1177"/>
                    <a:pt x="426" y="1177"/>
                    <a:pt x="403" y="1132"/>
                  </a:cubicBezTo>
                  <a:cubicBezTo>
                    <a:pt x="381" y="1098"/>
                    <a:pt x="370" y="1042"/>
                    <a:pt x="336" y="1020"/>
                  </a:cubicBezTo>
                  <a:cubicBezTo>
                    <a:pt x="291" y="998"/>
                    <a:pt x="247" y="975"/>
                    <a:pt x="247" y="1020"/>
                  </a:cubicBezTo>
                  <a:cubicBezTo>
                    <a:pt x="247" y="1054"/>
                    <a:pt x="224" y="1110"/>
                    <a:pt x="247" y="1110"/>
                  </a:cubicBezTo>
                  <a:cubicBezTo>
                    <a:pt x="269" y="1121"/>
                    <a:pt x="280" y="1154"/>
                    <a:pt x="269" y="1188"/>
                  </a:cubicBezTo>
                  <a:cubicBezTo>
                    <a:pt x="258" y="1211"/>
                    <a:pt x="235" y="1267"/>
                    <a:pt x="258" y="1267"/>
                  </a:cubicBezTo>
                  <a:cubicBezTo>
                    <a:pt x="291" y="1267"/>
                    <a:pt x="269" y="1367"/>
                    <a:pt x="258" y="1390"/>
                  </a:cubicBezTo>
                  <a:cubicBezTo>
                    <a:pt x="258" y="1412"/>
                    <a:pt x="247" y="1423"/>
                    <a:pt x="224" y="1446"/>
                  </a:cubicBezTo>
                  <a:cubicBezTo>
                    <a:pt x="202" y="1457"/>
                    <a:pt x="190" y="1547"/>
                    <a:pt x="213" y="1569"/>
                  </a:cubicBezTo>
                  <a:cubicBezTo>
                    <a:pt x="235" y="1591"/>
                    <a:pt x="213" y="1625"/>
                    <a:pt x="235" y="1636"/>
                  </a:cubicBezTo>
                  <a:cubicBezTo>
                    <a:pt x="258" y="1647"/>
                    <a:pt x="258" y="1715"/>
                    <a:pt x="247" y="1726"/>
                  </a:cubicBezTo>
                  <a:cubicBezTo>
                    <a:pt x="235" y="1737"/>
                    <a:pt x="179" y="1692"/>
                    <a:pt x="157" y="1681"/>
                  </a:cubicBezTo>
                  <a:cubicBezTo>
                    <a:pt x="123" y="1681"/>
                    <a:pt x="123" y="1704"/>
                    <a:pt x="112" y="1726"/>
                  </a:cubicBezTo>
                  <a:cubicBezTo>
                    <a:pt x="101" y="1749"/>
                    <a:pt x="34" y="1749"/>
                    <a:pt x="22" y="1771"/>
                  </a:cubicBezTo>
                  <a:cubicBezTo>
                    <a:pt x="22" y="1793"/>
                    <a:pt x="11" y="1804"/>
                    <a:pt x="0" y="1804"/>
                  </a:cubicBezTo>
                  <a:cubicBezTo>
                    <a:pt x="11" y="1816"/>
                    <a:pt x="11" y="1827"/>
                    <a:pt x="11" y="1838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E99F7626-786E-B14A-AC9A-F1B8ACBA9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775" y="4506913"/>
              <a:ext cx="282575" cy="169862"/>
            </a:xfrm>
            <a:custGeom>
              <a:avLst/>
              <a:gdLst>
                <a:gd name="T0" fmla="*/ 123 w 785"/>
                <a:gd name="T1" fmla="*/ 213 h 472"/>
                <a:gd name="T2" fmla="*/ 123 w 785"/>
                <a:gd name="T3" fmla="*/ 213 h 472"/>
                <a:gd name="T4" fmla="*/ 190 w 785"/>
                <a:gd name="T5" fmla="*/ 325 h 472"/>
                <a:gd name="T6" fmla="*/ 269 w 785"/>
                <a:gd name="T7" fmla="*/ 404 h 472"/>
                <a:gd name="T8" fmla="*/ 336 w 785"/>
                <a:gd name="T9" fmla="*/ 448 h 472"/>
                <a:gd name="T10" fmla="*/ 403 w 785"/>
                <a:gd name="T11" fmla="*/ 426 h 472"/>
                <a:gd name="T12" fmla="*/ 493 w 785"/>
                <a:gd name="T13" fmla="*/ 359 h 472"/>
                <a:gd name="T14" fmla="*/ 538 w 785"/>
                <a:gd name="T15" fmla="*/ 381 h 472"/>
                <a:gd name="T16" fmla="*/ 594 w 785"/>
                <a:gd name="T17" fmla="*/ 314 h 472"/>
                <a:gd name="T18" fmla="*/ 717 w 785"/>
                <a:gd name="T19" fmla="*/ 303 h 472"/>
                <a:gd name="T20" fmla="*/ 717 w 785"/>
                <a:gd name="T21" fmla="*/ 247 h 472"/>
                <a:gd name="T22" fmla="*/ 639 w 785"/>
                <a:gd name="T23" fmla="*/ 202 h 472"/>
                <a:gd name="T24" fmla="*/ 583 w 785"/>
                <a:gd name="T25" fmla="*/ 157 h 472"/>
                <a:gd name="T26" fmla="*/ 527 w 785"/>
                <a:gd name="T27" fmla="*/ 101 h 472"/>
                <a:gd name="T28" fmla="*/ 493 w 785"/>
                <a:gd name="T29" fmla="*/ 45 h 472"/>
                <a:gd name="T30" fmla="*/ 403 w 785"/>
                <a:gd name="T31" fmla="*/ 22 h 472"/>
                <a:gd name="T32" fmla="*/ 336 w 785"/>
                <a:gd name="T33" fmla="*/ 22 h 472"/>
                <a:gd name="T34" fmla="*/ 314 w 785"/>
                <a:gd name="T35" fmla="*/ 0 h 472"/>
                <a:gd name="T36" fmla="*/ 258 w 785"/>
                <a:gd name="T37" fmla="*/ 34 h 472"/>
                <a:gd name="T38" fmla="*/ 201 w 785"/>
                <a:gd name="T39" fmla="*/ 67 h 472"/>
                <a:gd name="T40" fmla="*/ 134 w 785"/>
                <a:gd name="T41" fmla="*/ 90 h 472"/>
                <a:gd name="T42" fmla="*/ 67 w 785"/>
                <a:gd name="T43" fmla="*/ 90 h 472"/>
                <a:gd name="T44" fmla="*/ 11 w 785"/>
                <a:gd name="T45" fmla="*/ 146 h 472"/>
                <a:gd name="T46" fmla="*/ 45 w 785"/>
                <a:gd name="T47" fmla="*/ 191 h 472"/>
                <a:gd name="T48" fmla="*/ 45 w 785"/>
                <a:gd name="T49" fmla="*/ 191 h 472"/>
                <a:gd name="T50" fmla="*/ 123 w 785"/>
                <a:gd name="T51" fmla="*/ 21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5" h="472">
                  <a:moveTo>
                    <a:pt x="123" y="213"/>
                  </a:moveTo>
                  <a:lnTo>
                    <a:pt x="123" y="213"/>
                  </a:lnTo>
                  <a:cubicBezTo>
                    <a:pt x="157" y="235"/>
                    <a:pt x="168" y="291"/>
                    <a:pt x="190" y="325"/>
                  </a:cubicBezTo>
                  <a:cubicBezTo>
                    <a:pt x="213" y="370"/>
                    <a:pt x="246" y="370"/>
                    <a:pt x="269" y="404"/>
                  </a:cubicBezTo>
                  <a:cubicBezTo>
                    <a:pt x="291" y="426"/>
                    <a:pt x="314" y="426"/>
                    <a:pt x="336" y="448"/>
                  </a:cubicBezTo>
                  <a:cubicBezTo>
                    <a:pt x="347" y="471"/>
                    <a:pt x="370" y="460"/>
                    <a:pt x="403" y="426"/>
                  </a:cubicBezTo>
                  <a:cubicBezTo>
                    <a:pt x="437" y="392"/>
                    <a:pt x="482" y="347"/>
                    <a:pt x="493" y="359"/>
                  </a:cubicBezTo>
                  <a:cubicBezTo>
                    <a:pt x="493" y="381"/>
                    <a:pt x="515" y="392"/>
                    <a:pt x="538" y="381"/>
                  </a:cubicBezTo>
                  <a:cubicBezTo>
                    <a:pt x="560" y="381"/>
                    <a:pt x="594" y="347"/>
                    <a:pt x="594" y="314"/>
                  </a:cubicBezTo>
                  <a:cubicBezTo>
                    <a:pt x="583" y="280"/>
                    <a:pt x="639" y="291"/>
                    <a:pt x="717" y="303"/>
                  </a:cubicBezTo>
                  <a:cubicBezTo>
                    <a:pt x="784" y="303"/>
                    <a:pt x="751" y="258"/>
                    <a:pt x="717" y="247"/>
                  </a:cubicBezTo>
                  <a:cubicBezTo>
                    <a:pt x="683" y="235"/>
                    <a:pt x="639" y="224"/>
                    <a:pt x="639" y="202"/>
                  </a:cubicBezTo>
                  <a:cubicBezTo>
                    <a:pt x="639" y="180"/>
                    <a:pt x="616" y="157"/>
                    <a:pt x="583" y="157"/>
                  </a:cubicBezTo>
                  <a:cubicBezTo>
                    <a:pt x="549" y="168"/>
                    <a:pt x="549" y="101"/>
                    <a:pt x="527" y="101"/>
                  </a:cubicBezTo>
                  <a:cubicBezTo>
                    <a:pt x="493" y="101"/>
                    <a:pt x="515" y="56"/>
                    <a:pt x="493" y="45"/>
                  </a:cubicBezTo>
                  <a:cubicBezTo>
                    <a:pt x="470" y="34"/>
                    <a:pt x="403" y="11"/>
                    <a:pt x="403" y="22"/>
                  </a:cubicBezTo>
                  <a:cubicBezTo>
                    <a:pt x="392" y="45"/>
                    <a:pt x="336" y="45"/>
                    <a:pt x="336" y="22"/>
                  </a:cubicBezTo>
                  <a:cubicBezTo>
                    <a:pt x="325" y="22"/>
                    <a:pt x="325" y="11"/>
                    <a:pt x="314" y="0"/>
                  </a:cubicBezTo>
                  <a:cubicBezTo>
                    <a:pt x="291" y="0"/>
                    <a:pt x="269" y="11"/>
                    <a:pt x="258" y="34"/>
                  </a:cubicBezTo>
                  <a:cubicBezTo>
                    <a:pt x="246" y="56"/>
                    <a:pt x="224" y="78"/>
                    <a:pt x="201" y="67"/>
                  </a:cubicBezTo>
                  <a:cubicBezTo>
                    <a:pt x="179" y="56"/>
                    <a:pt x="157" y="78"/>
                    <a:pt x="134" y="90"/>
                  </a:cubicBezTo>
                  <a:cubicBezTo>
                    <a:pt x="123" y="112"/>
                    <a:pt x="101" y="78"/>
                    <a:pt x="67" y="90"/>
                  </a:cubicBezTo>
                  <a:cubicBezTo>
                    <a:pt x="34" y="101"/>
                    <a:pt x="0" y="123"/>
                    <a:pt x="11" y="146"/>
                  </a:cubicBezTo>
                  <a:cubicBezTo>
                    <a:pt x="22" y="157"/>
                    <a:pt x="45" y="191"/>
                    <a:pt x="45" y="191"/>
                  </a:cubicBezTo>
                  <a:lnTo>
                    <a:pt x="45" y="191"/>
                  </a:lnTo>
                  <a:cubicBezTo>
                    <a:pt x="56" y="180"/>
                    <a:pt x="90" y="191"/>
                    <a:pt x="123" y="213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35">
              <a:extLst>
                <a:ext uri="{FF2B5EF4-FFF2-40B4-BE49-F238E27FC236}">
                  <a16:creationId xmlns:a16="http://schemas.microsoft.com/office/drawing/2014/main" id="{4B7BC338-16E7-BF4F-87FD-225D98A98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750" y="3146425"/>
              <a:ext cx="839788" cy="1057275"/>
            </a:xfrm>
            <a:custGeom>
              <a:avLst/>
              <a:gdLst>
                <a:gd name="T0" fmla="*/ 471 w 2331"/>
                <a:gd name="T1" fmla="*/ 2835 h 2937"/>
                <a:gd name="T2" fmla="*/ 426 w 2331"/>
                <a:gd name="T3" fmla="*/ 2599 h 2937"/>
                <a:gd name="T4" fmla="*/ 527 w 2331"/>
                <a:gd name="T5" fmla="*/ 2409 h 2937"/>
                <a:gd name="T6" fmla="*/ 773 w 2331"/>
                <a:gd name="T7" fmla="*/ 2140 h 2937"/>
                <a:gd name="T8" fmla="*/ 639 w 2331"/>
                <a:gd name="T9" fmla="*/ 2084 h 2937"/>
                <a:gd name="T10" fmla="*/ 504 w 2331"/>
                <a:gd name="T11" fmla="*/ 1894 h 2937"/>
                <a:gd name="T12" fmla="*/ 280 w 2331"/>
                <a:gd name="T13" fmla="*/ 1781 h 2937"/>
                <a:gd name="T14" fmla="*/ 258 w 2331"/>
                <a:gd name="T15" fmla="*/ 1804 h 2937"/>
                <a:gd name="T16" fmla="*/ 22 w 2331"/>
                <a:gd name="T17" fmla="*/ 1927 h 2937"/>
                <a:gd name="T18" fmla="*/ 135 w 2331"/>
                <a:gd name="T19" fmla="*/ 1602 h 2937"/>
                <a:gd name="T20" fmla="*/ 146 w 2331"/>
                <a:gd name="T21" fmla="*/ 1288 h 2937"/>
                <a:gd name="T22" fmla="*/ 336 w 2331"/>
                <a:gd name="T23" fmla="*/ 952 h 2937"/>
                <a:gd name="T24" fmla="*/ 493 w 2331"/>
                <a:gd name="T25" fmla="*/ 694 h 2937"/>
                <a:gd name="T26" fmla="*/ 807 w 2331"/>
                <a:gd name="T27" fmla="*/ 505 h 2937"/>
                <a:gd name="T28" fmla="*/ 1121 w 2331"/>
                <a:gd name="T29" fmla="*/ 538 h 2937"/>
                <a:gd name="T30" fmla="*/ 1121 w 2331"/>
                <a:gd name="T31" fmla="*/ 146 h 2937"/>
                <a:gd name="T32" fmla="*/ 1244 w 2331"/>
                <a:gd name="T33" fmla="*/ 23 h 2937"/>
                <a:gd name="T34" fmla="*/ 1793 w 2331"/>
                <a:gd name="T35" fmla="*/ 146 h 2937"/>
                <a:gd name="T36" fmla="*/ 2051 w 2331"/>
                <a:gd name="T37" fmla="*/ 224 h 2937"/>
                <a:gd name="T38" fmla="*/ 2252 w 2331"/>
                <a:gd name="T39" fmla="*/ 370 h 2937"/>
                <a:gd name="T40" fmla="*/ 2094 w 2331"/>
                <a:gd name="T41" fmla="*/ 728 h 2937"/>
                <a:gd name="T42" fmla="*/ 1670 w 2331"/>
                <a:gd name="T43" fmla="*/ 1165 h 2937"/>
                <a:gd name="T44" fmla="*/ 1446 w 2331"/>
                <a:gd name="T45" fmla="*/ 1288 h 2937"/>
                <a:gd name="T46" fmla="*/ 1490 w 2331"/>
                <a:gd name="T47" fmla="*/ 1669 h 2937"/>
                <a:gd name="T48" fmla="*/ 1815 w 2331"/>
                <a:gd name="T49" fmla="*/ 1748 h 2937"/>
                <a:gd name="T50" fmla="*/ 1972 w 2331"/>
                <a:gd name="T51" fmla="*/ 1994 h 2937"/>
                <a:gd name="T52" fmla="*/ 1602 w 2331"/>
                <a:gd name="T53" fmla="*/ 2207 h 2937"/>
                <a:gd name="T54" fmla="*/ 1446 w 2331"/>
                <a:gd name="T55" fmla="*/ 1994 h 2937"/>
                <a:gd name="T56" fmla="*/ 1087 w 2331"/>
                <a:gd name="T57" fmla="*/ 2129 h 2937"/>
                <a:gd name="T58" fmla="*/ 1121 w 2331"/>
                <a:gd name="T59" fmla="*/ 2532 h 2937"/>
                <a:gd name="T60" fmla="*/ 930 w 2331"/>
                <a:gd name="T61" fmla="*/ 2779 h 2937"/>
                <a:gd name="T62" fmla="*/ 672 w 2331"/>
                <a:gd name="T63" fmla="*/ 2925 h 2937"/>
                <a:gd name="T64" fmla="*/ 784 w 2331"/>
                <a:gd name="T65" fmla="*/ 2857 h 2937"/>
                <a:gd name="T66" fmla="*/ 919 w 2331"/>
                <a:gd name="T67" fmla="*/ 2734 h 2937"/>
                <a:gd name="T68" fmla="*/ 1076 w 2331"/>
                <a:gd name="T69" fmla="*/ 2554 h 2937"/>
                <a:gd name="T70" fmla="*/ 1087 w 2331"/>
                <a:gd name="T71" fmla="*/ 1994 h 2937"/>
                <a:gd name="T72" fmla="*/ 1524 w 2331"/>
                <a:gd name="T73" fmla="*/ 1994 h 2937"/>
                <a:gd name="T74" fmla="*/ 1849 w 2331"/>
                <a:gd name="T75" fmla="*/ 2297 h 2937"/>
                <a:gd name="T76" fmla="*/ 1961 w 2331"/>
                <a:gd name="T77" fmla="*/ 1837 h 2937"/>
                <a:gd name="T78" fmla="*/ 1804 w 2331"/>
                <a:gd name="T79" fmla="*/ 1860 h 2937"/>
                <a:gd name="T80" fmla="*/ 1356 w 2331"/>
                <a:gd name="T81" fmla="*/ 1625 h 2937"/>
                <a:gd name="T82" fmla="*/ 1524 w 2331"/>
                <a:gd name="T83" fmla="*/ 1221 h 2937"/>
                <a:gd name="T84" fmla="*/ 1849 w 2331"/>
                <a:gd name="T85" fmla="*/ 986 h 2937"/>
                <a:gd name="T86" fmla="*/ 2240 w 2331"/>
                <a:gd name="T87" fmla="*/ 516 h 2937"/>
                <a:gd name="T88" fmla="*/ 2072 w 2331"/>
                <a:gd name="T89" fmla="*/ 337 h 2937"/>
                <a:gd name="T90" fmla="*/ 1871 w 2331"/>
                <a:gd name="T91" fmla="*/ 269 h 2937"/>
                <a:gd name="T92" fmla="*/ 1692 w 2331"/>
                <a:gd name="T93" fmla="*/ 202 h 2937"/>
                <a:gd name="T94" fmla="*/ 1255 w 2331"/>
                <a:gd name="T95" fmla="*/ 113 h 2937"/>
                <a:gd name="T96" fmla="*/ 1199 w 2331"/>
                <a:gd name="T97" fmla="*/ 314 h 2937"/>
                <a:gd name="T98" fmla="*/ 1064 w 2331"/>
                <a:gd name="T99" fmla="*/ 572 h 2937"/>
                <a:gd name="T100" fmla="*/ 728 w 2331"/>
                <a:gd name="T101" fmla="*/ 527 h 2937"/>
                <a:gd name="T102" fmla="*/ 471 w 2331"/>
                <a:gd name="T103" fmla="*/ 728 h 2937"/>
                <a:gd name="T104" fmla="*/ 347 w 2331"/>
                <a:gd name="T105" fmla="*/ 1087 h 2937"/>
                <a:gd name="T106" fmla="*/ 146 w 2331"/>
                <a:gd name="T107" fmla="*/ 1389 h 2937"/>
                <a:gd name="T108" fmla="*/ 101 w 2331"/>
                <a:gd name="T109" fmla="*/ 1669 h 2937"/>
                <a:gd name="T110" fmla="*/ 202 w 2331"/>
                <a:gd name="T111" fmla="*/ 1894 h 2937"/>
                <a:gd name="T112" fmla="*/ 392 w 2331"/>
                <a:gd name="T113" fmla="*/ 1781 h 2937"/>
                <a:gd name="T114" fmla="*/ 459 w 2331"/>
                <a:gd name="T115" fmla="*/ 2095 h 2937"/>
                <a:gd name="T116" fmla="*/ 695 w 2331"/>
                <a:gd name="T117" fmla="*/ 1894 h 2937"/>
                <a:gd name="T118" fmla="*/ 740 w 2331"/>
                <a:gd name="T119" fmla="*/ 2241 h 2937"/>
                <a:gd name="T120" fmla="*/ 459 w 2331"/>
                <a:gd name="T121" fmla="*/ 2566 h 2937"/>
                <a:gd name="T122" fmla="*/ 471 w 2331"/>
                <a:gd name="T123" fmla="*/ 2745 h 2937"/>
                <a:gd name="T124" fmla="*/ 359 w 2331"/>
                <a:gd name="T125" fmla="*/ 1804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31" h="2937">
                  <a:moveTo>
                    <a:pt x="650" y="2936"/>
                  </a:moveTo>
                  <a:lnTo>
                    <a:pt x="650" y="2936"/>
                  </a:lnTo>
                  <a:cubicBezTo>
                    <a:pt x="616" y="2936"/>
                    <a:pt x="605" y="2891"/>
                    <a:pt x="583" y="2846"/>
                  </a:cubicBezTo>
                  <a:lnTo>
                    <a:pt x="583" y="2846"/>
                  </a:lnTo>
                  <a:cubicBezTo>
                    <a:pt x="571" y="2823"/>
                    <a:pt x="560" y="2823"/>
                    <a:pt x="560" y="2823"/>
                  </a:cubicBezTo>
                  <a:cubicBezTo>
                    <a:pt x="549" y="2823"/>
                    <a:pt x="538" y="2823"/>
                    <a:pt x="527" y="2823"/>
                  </a:cubicBezTo>
                  <a:cubicBezTo>
                    <a:pt x="515" y="2835"/>
                    <a:pt x="504" y="2846"/>
                    <a:pt x="493" y="2846"/>
                  </a:cubicBezTo>
                  <a:cubicBezTo>
                    <a:pt x="482" y="2846"/>
                    <a:pt x="482" y="2835"/>
                    <a:pt x="471" y="2835"/>
                  </a:cubicBezTo>
                  <a:cubicBezTo>
                    <a:pt x="459" y="2823"/>
                    <a:pt x="459" y="2812"/>
                    <a:pt x="459" y="2790"/>
                  </a:cubicBezTo>
                  <a:lnTo>
                    <a:pt x="459" y="2790"/>
                  </a:lnTo>
                  <a:cubicBezTo>
                    <a:pt x="448" y="2779"/>
                    <a:pt x="437" y="2779"/>
                    <a:pt x="426" y="2767"/>
                  </a:cubicBezTo>
                  <a:cubicBezTo>
                    <a:pt x="426" y="2767"/>
                    <a:pt x="426" y="2756"/>
                    <a:pt x="426" y="2745"/>
                  </a:cubicBezTo>
                  <a:cubicBezTo>
                    <a:pt x="426" y="2734"/>
                    <a:pt x="426" y="2723"/>
                    <a:pt x="403" y="2678"/>
                  </a:cubicBezTo>
                  <a:cubicBezTo>
                    <a:pt x="381" y="2655"/>
                    <a:pt x="370" y="2633"/>
                    <a:pt x="381" y="2622"/>
                  </a:cubicBezTo>
                  <a:cubicBezTo>
                    <a:pt x="392" y="2611"/>
                    <a:pt x="392" y="2599"/>
                    <a:pt x="415" y="2599"/>
                  </a:cubicBezTo>
                  <a:cubicBezTo>
                    <a:pt x="415" y="2599"/>
                    <a:pt x="415" y="2599"/>
                    <a:pt x="426" y="2599"/>
                  </a:cubicBezTo>
                  <a:cubicBezTo>
                    <a:pt x="426" y="2611"/>
                    <a:pt x="437" y="2611"/>
                    <a:pt x="448" y="2611"/>
                  </a:cubicBezTo>
                  <a:cubicBezTo>
                    <a:pt x="459" y="2611"/>
                    <a:pt x="471" y="2611"/>
                    <a:pt x="471" y="2599"/>
                  </a:cubicBezTo>
                  <a:lnTo>
                    <a:pt x="471" y="2599"/>
                  </a:lnTo>
                  <a:cubicBezTo>
                    <a:pt x="448" y="2611"/>
                    <a:pt x="426" y="2599"/>
                    <a:pt x="415" y="2577"/>
                  </a:cubicBezTo>
                  <a:cubicBezTo>
                    <a:pt x="403" y="2554"/>
                    <a:pt x="415" y="2510"/>
                    <a:pt x="448" y="2487"/>
                  </a:cubicBezTo>
                  <a:cubicBezTo>
                    <a:pt x="471" y="2465"/>
                    <a:pt x="482" y="2465"/>
                    <a:pt x="493" y="2465"/>
                  </a:cubicBezTo>
                  <a:cubicBezTo>
                    <a:pt x="504" y="2465"/>
                    <a:pt x="504" y="2465"/>
                    <a:pt x="515" y="2454"/>
                  </a:cubicBezTo>
                  <a:cubicBezTo>
                    <a:pt x="515" y="2443"/>
                    <a:pt x="527" y="2420"/>
                    <a:pt x="527" y="2409"/>
                  </a:cubicBezTo>
                  <a:cubicBezTo>
                    <a:pt x="515" y="2398"/>
                    <a:pt x="515" y="2398"/>
                    <a:pt x="515" y="2398"/>
                  </a:cubicBezTo>
                  <a:cubicBezTo>
                    <a:pt x="493" y="2375"/>
                    <a:pt x="493" y="2364"/>
                    <a:pt x="493" y="2353"/>
                  </a:cubicBezTo>
                  <a:cubicBezTo>
                    <a:pt x="493" y="2330"/>
                    <a:pt x="515" y="2319"/>
                    <a:pt x="549" y="2308"/>
                  </a:cubicBezTo>
                  <a:cubicBezTo>
                    <a:pt x="583" y="2285"/>
                    <a:pt x="605" y="2263"/>
                    <a:pt x="650" y="2230"/>
                  </a:cubicBezTo>
                  <a:cubicBezTo>
                    <a:pt x="672" y="2207"/>
                    <a:pt x="706" y="2196"/>
                    <a:pt x="728" y="2196"/>
                  </a:cubicBezTo>
                  <a:cubicBezTo>
                    <a:pt x="751" y="2185"/>
                    <a:pt x="762" y="2185"/>
                    <a:pt x="773" y="2185"/>
                  </a:cubicBezTo>
                  <a:cubicBezTo>
                    <a:pt x="784" y="2174"/>
                    <a:pt x="795" y="2174"/>
                    <a:pt x="795" y="2174"/>
                  </a:cubicBezTo>
                  <a:cubicBezTo>
                    <a:pt x="795" y="2162"/>
                    <a:pt x="784" y="2151"/>
                    <a:pt x="773" y="2140"/>
                  </a:cubicBezTo>
                  <a:cubicBezTo>
                    <a:pt x="740" y="2106"/>
                    <a:pt x="762" y="2061"/>
                    <a:pt x="773" y="2039"/>
                  </a:cubicBezTo>
                  <a:lnTo>
                    <a:pt x="773" y="2039"/>
                  </a:lnTo>
                  <a:cubicBezTo>
                    <a:pt x="784" y="2017"/>
                    <a:pt x="773" y="1983"/>
                    <a:pt x="751" y="1961"/>
                  </a:cubicBezTo>
                  <a:cubicBezTo>
                    <a:pt x="740" y="1938"/>
                    <a:pt x="728" y="1927"/>
                    <a:pt x="717" y="1927"/>
                  </a:cubicBezTo>
                  <a:lnTo>
                    <a:pt x="706" y="1927"/>
                  </a:lnTo>
                  <a:cubicBezTo>
                    <a:pt x="695" y="1938"/>
                    <a:pt x="672" y="1983"/>
                    <a:pt x="672" y="1994"/>
                  </a:cubicBezTo>
                  <a:cubicBezTo>
                    <a:pt x="684" y="2017"/>
                    <a:pt x="684" y="2039"/>
                    <a:pt x="684" y="2050"/>
                  </a:cubicBezTo>
                  <a:cubicBezTo>
                    <a:pt x="672" y="2061"/>
                    <a:pt x="661" y="2073"/>
                    <a:pt x="639" y="2084"/>
                  </a:cubicBezTo>
                  <a:cubicBezTo>
                    <a:pt x="628" y="2084"/>
                    <a:pt x="628" y="2084"/>
                    <a:pt x="616" y="2095"/>
                  </a:cubicBezTo>
                  <a:cubicBezTo>
                    <a:pt x="605" y="2118"/>
                    <a:pt x="594" y="2140"/>
                    <a:pt x="560" y="2140"/>
                  </a:cubicBezTo>
                  <a:cubicBezTo>
                    <a:pt x="549" y="2140"/>
                    <a:pt x="527" y="2140"/>
                    <a:pt x="504" y="2140"/>
                  </a:cubicBezTo>
                  <a:cubicBezTo>
                    <a:pt x="448" y="2140"/>
                    <a:pt x="426" y="2140"/>
                    <a:pt x="415" y="2118"/>
                  </a:cubicBezTo>
                  <a:cubicBezTo>
                    <a:pt x="415" y="2106"/>
                    <a:pt x="415" y="2095"/>
                    <a:pt x="415" y="2084"/>
                  </a:cubicBezTo>
                  <a:cubicBezTo>
                    <a:pt x="426" y="2073"/>
                    <a:pt x="437" y="2039"/>
                    <a:pt x="448" y="2017"/>
                  </a:cubicBezTo>
                  <a:cubicBezTo>
                    <a:pt x="459" y="1983"/>
                    <a:pt x="471" y="1949"/>
                    <a:pt x="482" y="1927"/>
                  </a:cubicBezTo>
                  <a:cubicBezTo>
                    <a:pt x="504" y="1905"/>
                    <a:pt x="504" y="1894"/>
                    <a:pt x="504" y="1894"/>
                  </a:cubicBezTo>
                  <a:cubicBezTo>
                    <a:pt x="482" y="1882"/>
                    <a:pt x="482" y="1860"/>
                    <a:pt x="471" y="1849"/>
                  </a:cubicBezTo>
                  <a:lnTo>
                    <a:pt x="471" y="1837"/>
                  </a:lnTo>
                  <a:cubicBezTo>
                    <a:pt x="459" y="1826"/>
                    <a:pt x="437" y="1826"/>
                    <a:pt x="415" y="1826"/>
                  </a:cubicBezTo>
                  <a:cubicBezTo>
                    <a:pt x="403" y="1826"/>
                    <a:pt x="392" y="1826"/>
                    <a:pt x="392" y="1826"/>
                  </a:cubicBezTo>
                  <a:cubicBezTo>
                    <a:pt x="381" y="1860"/>
                    <a:pt x="359" y="1927"/>
                    <a:pt x="359" y="1972"/>
                  </a:cubicBezTo>
                  <a:cubicBezTo>
                    <a:pt x="347" y="2005"/>
                    <a:pt x="336" y="2039"/>
                    <a:pt x="314" y="2039"/>
                  </a:cubicBezTo>
                  <a:cubicBezTo>
                    <a:pt x="291" y="2039"/>
                    <a:pt x="280" y="2005"/>
                    <a:pt x="269" y="1949"/>
                  </a:cubicBezTo>
                  <a:cubicBezTo>
                    <a:pt x="258" y="1871"/>
                    <a:pt x="258" y="1815"/>
                    <a:pt x="280" y="1781"/>
                  </a:cubicBezTo>
                  <a:cubicBezTo>
                    <a:pt x="291" y="1770"/>
                    <a:pt x="302" y="1770"/>
                    <a:pt x="302" y="1770"/>
                  </a:cubicBezTo>
                  <a:cubicBezTo>
                    <a:pt x="325" y="1770"/>
                    <a:pt x="347" y="1759"/>
                    <a:pt x="359" y="1759"/>
                  </a:cubicBezTo>
                  <a:cubicBezTo>
                    <a:pt x="359" y="1748"/>
                    <a:pt x="359" y="1714"/>
                    <a:pt x="359" y="1703"/>
                  </a:cubicBezTo>
                  <a:cubicBezTo>
                    <a:pt x="347" y="1703"/>
                    <a:pt x="314" y="1692"/>
                    <a:pt x="258" y="1692"/>
                  </a:cubicBezTo>
                  <a:cubicBezTo>
                    <a:pt x="246" y="1692"/>
                    <a:pt x="246" y="1703"/>
                    <a:pt x="235" y="1703"/>
                  </a:cubicBezTo>
                  <a:lnTo>
                    <a:pt x="224" y="1703"/>
                  </a:lnTo>
                  <a:cubicBezTo>
                    <a:pt x="224" y="1703"/>
                    <a:pt x="235" y="1714"/>
                    <a:pt x="246" y="1748"/>
                  </a:cubicBezTo>
                  <a:cubicBezTo>
                    <a:pt x="258" y="1770"/>
                    <a:pt x="258" y="1781"/>
                    <a:pt x="258" y="1804"/>
                  </a:cubicBezTo>
                  <a:cubicBezTo>
                    <a:pt x="258" y="1804"/>
                    <a:pt x="258" y="1815"/>
                    <a:pt x="258" y="1826"/>
                  </a:cubicBezTo>
                  <a:cubicBezTo>
                    <a:pt x="269" y="1860"/>
                    <a:pt x="246" y="1894"/>
                    <a:pt x="235" y="1916"/>
                  </a:cubicBezTo>
                  <a:cubicBezTo>
                    <a:pt x="224" y="1938"/>
                    <a:pt x="202" y="1961"/>
                    <a:pt x="179" y="1961"/>
                  </a:cubicBezTo>
                  <a:cubicBezTo>
                    <a:pt x="168" y="1961"/>
                    <a:pt x="146" y="1949"/>
                    <a:pt x="146" y="1938"/>
                  </a:cubicBezTo>
                  <a:cubicBezTo>
                    <a:pt x="146" y="1916"/>
                    <a:pt x="123" y="1871"/>
                    <a:pt x="112" y="1849"/>
                  </a:cubicBezTo>
                  <a:cubicBezTo>
                    <a:pt x="112" y="1860"/>
                    <a:pt x="101" y="1871"/>
                    <a:pt x="101" y="1894"/>
                  </a:cubicBezTo>
                  <a:cubicBezTo>
                    <a:pt x="101" y="1905"/>
                    <a:pt x="90" y="1927"/>
                    <a:pt x="33" y="1927"/>
                  </a:cubicBezTo>
                  <a:lnTo>
                    <a:pt x="22" y="1927"/>
                  </a:lnTo>
                  <a:lnTo>
                    <a:pt x="22" y="1927"/>
                  </a:lnTo>
                  <a:cubicBezTo>
                    <a:pt x="0" y="1927"/>
                    <a:pt x="0" y="1927"/>
                    <a:pt x="0" y="1927"/>
                  </a:cubicBezTo>
                  <a:cubicBezTo>
                    <a:pt x="0" y="1905"/>
                    <a:pt x="0" y="1905"/>
                    <a:pt x="0" y="1905"/>
                  </a:cubicBezTo>
                  <a:cubicBezTo>
                    <a:pt x="0" y="1781"/>
                    <a:pt x="11" y="1759"/>
                    <a:pt x="22" y="1759"/>
                  </a:cubicBezTo>
                  <a:cubicBezTo>
                    <a:pt x="33" y="1748"/>
                    <a:pt x="33" y="1736"/>
                    <a:pt x="33" y="1714"/>
                  </a:cubicBezTo>
                  <a:cubicBezTo>
                    <a:pt x="22" y="1692"/>
                    <a:pt x="22" y="1669"/>
                    <a:pt x="45" y="1658"/>
                  </a:cubicBezTo>
                  <a:cubicBezTo>
                    <a:pt x="56" y="1636"/>
                    <a:pt x="78" y="1636"/>
                    <a:pt x="101" y="1625"/>
                  </a:cubicBezTo>
                  <a:cubicBezTo>
                    <a:pt x="135" y="1625"/>
                    <a:pt x="135" y="1625"/>
                    <a:pt x="135" y="1602"/>
                  </a:cubicBezTo>
                  <a:cubicBezTo>
                    <a:pt x="135" y="1591"/>
                    <a:pt x="123" y="1568"/>
                    <a:pt x="112" y="1568"/>
                  </a:cubicBezTo>
                  <a:cubicBezTo>
                    <a:pt x="101" y="1557"/>
                    <a:pt x="90" y="1535"/>
                    <a:pt x="90" y="1512"/>
                  </a:cubicBezTo>
                  <a:cubicBezTo>
                    <a:pt x="90" y="1490"/>
                    <a:pt x="90" y="1467"/>
                    <a:pt x="78" y="1445"/>
                  </a:cubicBezTo>
                  <a:cubicBezTo>
                    <a:pt x="78" y="1423"/>
                    <a:pt x="78" y="1389"/>
                    <a:pt x="90" y="1378"/>
                  </a:cubicBezTo>
                  <a:cubicBezTo>
                    <a:pt x="101" y="1356"/>
                    <a:pt x="123" y="1356"/>
                    <a:pt x="135" y="1356"/>
                  </a:cubicBezTo>
                  <a:cubicBezTo>
                    <a:pt x="135" y="1333"/>
                    <a:pt x="135" y="1322"/>
                    <a:pt x="146" y="1311"/>
                  </a:cubicBezTo>
                  <a:lnTo>
                    <a:pt x="146" y="1299"/>
                  </a:lnTo>
                  <a:cubicBezTo>
                    <a:pt x="146" y="1299"/>
                    <a:pt x="146" y="1299"/>
                    <a:pt x="146" y="1288"/>
                  </a:cubicBezTo>
                  <a:cubicBezTo>
                    <a:pt x="146" y="1277"/>
                    <a:pt x="146" y="1266"/>
                    <a:pt x="157" y="1232"/>
                  </a:cubicBezTo>
                  <a:cubicBezTo>
                    <a:pt x="168" y="1154"/>
                    <a:pt x="213" y="1131"/>
                    <a:pt x="269" y="1120"/>
                  </a:cubicBezTo>
                  <a:cubicBezTo>
                    <a:pt x="280" y="1120"/>
                    <a:pt x="280" y="1120"/>
                    <a:pt x="291" y="1098"/>
                  </a:cubicBezTo>
                  <a:cubicBezTo>
                    <a:pt x="291" y="1075"/>
                    <a:pt x="302" y="1064"/>
                    <a:pt x="325" y="1042"/>
                  </a:cubicBezTo>
                  <a:cubicBezTo>
                    <a:pt x="336" y="1042"/>
                    <a:pt x="347" y="1042"/>
                    <a:pt x="347" y="1042"/>
                  </a:cubicBezTo>
                  <a:lnTo>
                    <a:pt x="347" y="1042"/>
                  </a:lnTo>
                  <a:cubicBezTo>
                    <a:pt x="347" y="1030"/>
                    <a:pt x="347" y="1030"/>
                    <a:pt x="347" y="1030"/>
                  </a:cubicBezTo>
                  <a:cubicBezTo>
                    <a:pt x="336" y="1019"/>
                    <a:pt x="336" y="986"/>
                    <a:pt x="336" y="952"/>
                  </a:cubicBezTo>
                  <a:cubicBezTo>
                    <a:pt x="336" y="941"/>
                    <a:pt x="336" y="918"/>
                    <a:pt x="325" y="896"/>
                  </a:cubicBezTo>
                  <a:cubicBezTo>
                    <a:pt x="325" y="896"/>
                    <a:pt x="302" y="806"/>
                    <a:pt x="325" y="773"/>
                  </a:cubicBezTo>
                  <a:cubicBezTo>
                    <a:pt x="336" y="761"/>
                    <a:pt x="336" y="761"/>
                    <a:pt x="347" y="761"/>
                  </a:cubicBezTo>
                  <a:lnTo>
                    <a:pt x="347" y="761"/>
                  </a:lnTo>
                  <a:cubicBezTo>
                    <a:pt x="370" y="761"/>
                    <a:pt x="370" y="750"/>
                    <a:pt x="370" y="750"/>
                  </a:cubicBezTo>
                  <a:cubicBezTo>
                    <a:pt x="370" y="717"/>
                    <a:pt x="403" y="683"/>
                    <a:pt x="448" y="683"/>
                  </a:cubicBezTo>
                  <a:cubicBezTo>
                    <a:pt x="459" y="683"/>
                    <a:pt x="471" y="683"/>
                    <a:pt x="482" y="694"/>
                  </a:cubicBezTo>
                  <a:cubicBezTo>
                    <a:pt x="493" y="694"/>
                    <a:pt x="493" y="694"/>
                    <a:pt x="493" y="694"/>
                  </a:cubicBezTo>
                  <a:cubicBezTo>
                    <a:pt x="493" y="683"/>
                    <a:pt x="504" y="672"/>
                    <a:pt x="504" y="661"/>
                  </a:cubicBezTo>
                  <a:cubicBezTo>
                    <a:pt x="504" y="661"/>
                    <a:pt x="504" y="650"/>
                    <a:pt x="504" y="639"/>
                  </a:cubicBezTo>
                  <a:cubicBezTo>
                    <a:pt x="515" y="583"/>
                    <a:pt x="549" y="561"/>
                    <a:pt x="583" y="561"/>
                  </a:cubicBezTo>
                  <a:cubicBezTo>
                    <a:pt x="594" y="561"/>
                    <a:pt x="616" y="538"/>
                    <a:pt x="616" y="493"/>
                  </a:cubicBezTo>
                  <a:cubicBezTo>
                    <a:pt x="616" y="460"/>
                    <a:pt x="639" y="449"/>
                    <a:pt x="661" y="449"/>
                  </a:cubicBezTo>
                  <a:cubicBezTo>
                    <a:pt x="684" y="449"/>
                    <a:pt x="706" y="460"/>
                    <a:pt x="740" y="482"/>
                  </a:cubicBezTo>
                  <a:lnTo>
                    <a:pt x="751" y="482"/>
                  </a:lnTo>
                  <a:cubicBezTo>
                    <a:pt x="773" y="505"/>
                    <a:pt x="795" y="505"/>
                    <a:pt x="807" y="505"/>
                  </a:cubicBezTo>
                  <a:cubicBezTo>
                    <a:pt x="807" y="505"/>
                    <a:pt x="807" y="505"/>
                    <a:pt x="818" y="505"/>
                  </a:cubicBezTo>
                  <a:cubicBezTo>
                    <a:pt x="818" y="460"/>
                    <a:pt x="863" y="437"/>
                    <a:pt x="908" y="449"/>
                  </a:cubicBezTo>
                  <a:cubicBezTo>
                    <a:pt x="953" y="460"/>
                    <a:pt x="997" y="482"/>
                    <a:pt x="1031" y="516"/>
                  </a:cubicBezTo>
                  <a:cubicBezTo>
                    <a:pt x="1031" y="527"/>
                    <a:pt x="1031" y="527"/>
                    <a:pt x="1031" y="527"/>
                  </a:cubicBezTo>
                  <a:cubicBezTo>
                    <a:pt x="1042" y="527"/>
                    <a:pt x="1042" y="527"/>
                    <a:pt x="1042" y="527"/>
                  </a:cubicBezTo>
                  <a:cubicBezTo>
                    <a:pt x="1053" y="527"/>
                    <a:pt x="1053" y="527"/>
                    <a:pt x="1064" y="527"/>
                  </a:cubicBezTo>
                  <a:cubicBezTo>
                    <a:pt x="1076" y="527"/>
                    <a:pt x="1087" y="527"/>
                    <a:pt x="1098" y="527"/>
                  </a:cubicBezTo>
                  <a:cubicBezTo>
                    <a:pt x="1109" y="538"/>
                    <a:pt x="1109" y="538"/>
                    <a:pt x="1121" y="538"/>
                  </a:cubicBezTo>
                  <a:cubicBezTo>
                    <a:pt x="1121" y="538"/>
                    <a:pt x="1121" y="538"/>
                    <a:pt x="1121" y="527"/>
                  </a:cubicBezTo>
                  <a:cubicBezTo>
                    <a:pt x="1121" y="482"/>
                    <a:pt x="1166" y="482"/>
                    <a:pt x="1188" y="482"/>
                  </a:cubicBezTo>
                  <a:cubicBezTo>
                    <a:pt x="1199" y="482"/>
                    <a:pt x="1222" y="482"/>
                    <a:pt x="1222" y="482"/>
                  </a:cubicBezTo>
                  <a:cubicBezTo>
                    <a:pt x="1233" y="460"/>
                    <a:pt x="1199" y="370"/>
                    <a:pt x="1177" y="359"/>
                  </a:cubicBezTo>
                  <a:cubicBezTo>
                    <a:pt x="1154" y="337"/>
                    <a:pt x="1154" y="314"/>
                    <a:pt x="1166" y="247"/>
                  </a:cubicBezTo>
                  <a:cubicBezTo>
                    <a:pt x="1166" y="236"/>
                    <a:pt x="1166" y="224"/>
                    <a:pt x="1166" y="202"/>
                  </a:cubicBezTo>
                  <a:cubicBezTo>
                    <a:pt x="1166" y="157"/>
                    <a:pt x="1166" y="157"/>
                    <a:pt x="1143" y="157"/>
                  </a:cubicBezTo>
                  <a:cubicBezTo>
                    <a:pt x="1132" y="146"/>
                    <a:pt x="1132" y="146"/>
                    <a:pt x="1121" y="146"/>
                  </a:cubicBezTo>
                  <a:cubicBezTo>
                    <a:pt x="1098" y="135"/>
                    <a:pt x="1087" y="113"/>
                    <a:pt x="1064" y="79"/>
                  </a:cubicBezTo>
                  <a:cubicBezTo>
                    <a:pt x="1064" y="68"/>
                    <a:pt x="1064" y="68"/>
                    <a:pt x="1064" y="68"/>
                  </a:cubicBezTo>
                  <a:cubicBezTo>
                    <a:pt x="1076" y="57"/>
                    <a:pt x="1076" y="57"/>
                    <a:pt x="1076" y="57"/>
                  </a:cubicBezTo>
                  <a:cubicBezTo>
                    <a:pt x="1087" y="45"/>
                    <a:pt x="1109" y="23"/>
                    <a:pt x="1132" y="23"/>
                  </a:cubicBezTo>
                  <a:lnTo>
                    <a:pt x="1132" y="23"/>
                  </a:lnTo>
                  <a:cubicBezTo>
                    <a:pt x="1154" y="23"/>
                    <a:pt x="1177" y="34"/>
                    <a:pt x="1222" y="57"/>
                  </a:cubicBezTo>
                  <a:cubicBezTo>
                    <a:pt x="1222" y="57"/>
                    <a:pt x="1233" y="57"/>
                    <a:pt x="1244" y="57"/>
                  </a:cubicBezTo>
                  <a:cubicBezTo>
                    <a:pt x="1244" y="45"/>
                    <a:pt x="1244" y="34"/>
                    <a:pt x="1244" y="23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66" y="0"/>
                    <a:pt x="1266" y="0"/>
                    <a:pt x="1266" y="0"/>
                  </a:cubicBezTo>
                  <a:cubicBezTo>
                    <a:pt x="1266" y="0"/>
                    <a:pt x="1300" y="0"/>
                    <a:pt x="1333" y="0"/>
                  </a:cubicBezTo>
                  <a:cubicBezTo>
                    <a:pt x="1378" y="0"/>
                    <a:pt x="1412" y="0"/>
                    <a:pt x="1457" y="12"/>
                  </a:cubicBezTo>
                  <a:cubicBezTo>
                    <a:pt x="1569" y="34"/>
                    <a:pt x="1625" y="45"/>
                    <a:pt x="1647" y="68"/>
                  </a:cubicBezTo>
                  <a:cubicBezTo>
                    <a:pt x="1670" y="90"/>
                    <a:pt x="1703" y="135"/>
                    <a:pt x="1715" y="169"/>
                  </a:cubicBezTo>
                  <a:cubicBezTo>
                    <a:pt x="1737" y="157"/>
                    <a:pt x="1759" y="146"/>
                    <a:pt x="1771" y="146"/>
                  </a:cubicBezTo>
                  <a:cubicBezTo>
                    <a:pt x="1782" y="146"/>
                    <a:pt x="1782" y="146"/>
                    <a:pt x="1793" y="146"/>
                  </a:cubicBezTo>
                  <a:cubicBezTo>
                    <a:pt x="1838" y="157"/>
                    <a:pt x="1838" y="213"/>
                    <a:pt x="1827" y="236"/>
                  </a:cubicBezTo>
                  <a:cubicBezTo>
                    <a:pt x="1838" y="236"/>
                    <a:pt x="1849" y="236"/>
                    <a:pt x="1860" y="236"/>
                  </a:cubicBezTo>
                  <a:cubicBezTo>
                    <a:pt x="1916" y="213"/>
                    <a:pt x="1939" y="213"/>
                    <a:pt x="1939" y="213"/>
                  </a:cubicBezTo>
                  <a:cubicBezTo>
                    <a:pt x="1961" y="213"/>
                    <a:pt x="1961" y="213"/>
                    <a:pt x="1961" y="213"/>
                  </a:cubicBezTo>
                  <a:cubicBezTo>
                    <a:pt x="1961" y="236"/>
                    <a:pt x="1961" y="236"/>
                    <a:pt x="1961" y="236"/>
                  </a:cubicBezTo>
                  <a:cubicBezTo>
                    <a:pt x="1961" y="247"/>
                    <a:pt x="1961" y="247"/>
                    <a:pt x="1961" y="247"/>
                  </a:cubicBezTo>
                  <a:cubicBezTo>
                    <a:pt x="1961" y="247"/>
                    <a:pt x="1961" y="247"/>
                    <a:pt x="1972" y="247"/>
                  </a:cubicBezTo>
                  <a:cubicBezTo>
                    <a:pt x="1995" y="236"/>
                    <a:pt x="2017" y="224"/>
                    <a:pt x="2051" y="224"/>
                  </a:cubicBezTo>
                  <a:cubicBezTo>
                    <a:pt x="2061" y="224"/>
                    <a:pt x="2072" y="224"/>
                    <a:pt x="2083" y="236"/>
                  </a:cubicBezTo>
                  <a:cubicBezTo>
                    <a:pt x="2094" y="258"/>
                    <a:pt x="2094" y="269"/>
                    <a:pt x="2094" y="292"/>
                  </a:cubicBezTo>
                  <a:lnTo>
                    <a:pt x="2094" y="303"/>
                  </a:lnTo>
                  <a:cubicBezTo>
                    <a:pt x="2117" y="314"/>
                    <a:pt x="2139" y="337"/>
                    <a:pt x="2162" y="359"/>
                  </a:cubicBezTo>
                  <a:lnTo>
                    <a:pt x="2162" y="370"/>
                  </a:lnTo>
                  <a:cubicBezTo>
                    <a:pt x="2173" y="382"/>
                    <a:pt x="2173" y="382"/>
                    <a:pt x="2184" y="382"/>
                  </a:cubicBezTo>
                  <a:lnTo>
                    <a:pt x="2196" y="382"/>
                  </a:lnTo>
                  <a:cubicBezTo>
                    <a:pt x="2218" y="382"/>
                    <a:pt x="2240" y="370"/>
                    <a:pt x="2252" y="370"/>
                  </a:cubicBezTo>
                  <a:cubicBezTo>
                    <a:pt x="2274" y="370"/>
                    <a:pt x="2296" y="382"/>
                    <a:pt x="2307" y="393"/>
                  </a:cubicBezTo>
                  <a:cubicBezTo>
                    <a:pt x="2307" y="393"/>
                    <a:pt x="2307" y="393"/>
                    <a:pt x="2319" y="393"/>
                  </a:cubicBezTo>
                  <a:cubicBezTo>
                    <a:pt x="2330" y="404"/>
                    <a:pt x="2330" y="404"/>
                    <a:pt x="2330" y="404"/>
                  </a:cubicBezTo>
                  <a:cubicBezTo>
                    <a:pt x="2330" y="426"/>
                    <a:pt x="2330" y="426"/>
                    <a:pt x="2330" y="426"/>
                  </a:cubicBezTo>
                  <a:cubicBezTo>
                    <a:pt x="2319" y="460"/>
                    <a:pt x="2307" y="493"/>
                    <a:pt x="2274" y="538"/>
                  </a:cubicBezTo>
                  <a:cubicBezTo>
                    <a:pt x="2263" y="561"/>
                    <a:pt x="2252" y="583"/>
                    <a:pt x="2240" y="606"/>
                  </a:cubicBezTo>
                  <a:cubicBezTo>
                    <a:pt x="2196" y="683"/>
                    <a:pt x="2173" y="728"/>
                    <a:pt x="2139" y="728"/>
                  </a:cubicBezTo>
                  <a:cubicBezTo>
                    <a:pt x="2128" y="739"/>
                    <a:pt x="2117" y="728"/>
                    <a:pt x="2094" y="728"/>
                  </a:cubicBezTo>
                  <a:cubicBezTo>
                    <a:pt x="2094" y="728"/>
                    <a:pt x="2083" y="728"/>
                    <a:pt x="2072" y="728"/>
                  </a:cubicBezTo>
                  <a:cubicBezTo>
                    <a:pt x="2083" y="773"/>
                    <a:pt x="2083" y="795"/>
                    <a:pt x="2072" y="829"/>
                  </a:cubicBezTo>
                  <a:cubicBezTo>
                    <a:pt x="2061" y="840"/>
                    <a:pt x="2028" y="885"/>
                    <a:pt x="1883" y="1019"/>
                  </a:cubicBezTo>
                  <a:cubicBezTo>
                    <a:pt x="1827" y="1075"/>
                    <a:pt x="1726" y="1165"/>
                    <a:pt x="1726" y="1165"/>
                  </a:cubicBezTo>
                  <a:cubicBezTo>
                    <a:pt x="1715" y="1176"/>
                    <a:pt x="1715" y="1176"/>
                    <a:pt x="1715" y="1176"/>
                  </a:cubicBezTo>
                  <a:lnTo>
                    <a:pt x="1715" y="1176"/>
                  </a:lnTo>
                  <a:cubicBezTo>
                    <a:pt x="1715" y="1176"/>
                    <a:pt x="1715" y="1176"/>
                    <a:pt x="1703" y="1176"/>
                  </a:cubicBezTo>
                  <a:cubicBezTo>
                    <a:pt x="1692" y="1176"/>
                    <a:pt x="1681" y="1176"/>
                    <a:pt x="1670" y="1165"/>
                  </a:cubicBezTo>
                  <a:cubicBezTo>
                    <a:pt x="1659" y="1154"/>
                    <a:pt x="1647" y="1154"/>
                    <a:pt x="1636" y="1143"/>
                  </a:cubicBezTo>
                  <a:cubicBezTo>
                    <a:pt x="1636" y="1154"/>
                    <a:pt x="1625" y="1165"/>
                    <a:pt x="1602" y="1165"/>
                  </a:cubicBezTo>
                  <a:lnTo>
                    <a:pt x="1602" y="1165"/>
                  </a:lnTo>
                  <a:lnTo>
                    <a:pt x="1591" y="1165"/>
                  </a:lnTo>
                  <a:lnTo>
                    <a:pt x="1591" y="1165"/>
                  </a:lnTo>
                  <a:cubicBezTo>
                    <a:pt x="1591" y="1176"/>
                    <a:pt x="1591" y="1187"/>
                    <a:pt x="1591" y="1187"/>
                  </a:cubicBezTo>
                  <a:cubicBezTo>
                    <a:pt x="1591" y="1221"/>
                    <a:pt x="1591" y="1243"/>
                    <a:pt x="1546" y="1266"/>
                  </a:cubicBezTo>
                  <a:cubicBezTo>
                    <a:pt x="1535" y="1266"/>
                    <a:pt x="1479" y="1288"/>
                    <a:pt x="1446" y="1288"/>
                  </a:cubicBezTo>
                  <a:cubicBezTo>
                    <a:pt x="1435" y="1288"/>
                    <a:pt x="1423" y="1288"/>
                    <a:pt x="1412" y="1288"/>
                  </a:cubicBezTo>
                  <a:cubicBezTo>
                    <a:pt x="1401" y="1277"/>
                    <a:pt x="1390" y="1266"/>
                    <a:pt x="1378" y="1254"/>
                  </a:cubicBezTo>
                  <a:cubicBezTo>
                    <a:pt x="1367" y="1254"/>
                    <a:pt x="1356" y="1243"/>
                    <a:pt x="1356" y="1243"/>
                  </a:cubicBezTo>
                  <a:cubicBezTo>
                    <a:pt x="1345" y="1254"/>
                    <a:pt x="1333" y="1288"/>
                    <a:pt x="1345" y="1423"/>
                  </a:cubicBezTo>
                  <a:cubicBezTo>
                    <a:pt x="1356" y="1445"/>
                    <a:pt x="1356" y="1479"/>
                    <a:pt x="1356" y="1490"/>
                  </a:cubicBezTo>
                  <a:cubicBezTo>
                    <a:pt x="1356" y="1568"/>
                    <a:pt x="1356" y="1568"/>
                    <a:pt x="1378" y="1580"/>
                  </a:cubicBezTo>
                  <a:cubicBezTo>
                    <a:pt x="1378" y="1591"/>
                    <a:pt x="1390" y="1591"/>
                    <a:pt x="1401" y="1602"/>
                  </a:cubicBezTo>
                  <a:cubicBezTo>
                    <a:pt x="1435" y="1613"/>
                    <a:pt x="1468" y="1625"/>
                    <a:pt x="1490" y="1669"/>
                  </a:cubicBezTo>
                  <a:cubicBezTo>
                    <a:pt x="1490" y="1680"/>
                    <a:pt x="1490" y="1692"/>
                    <a:pt x="1502" y="1703"/>
                  </a:cubicBezTo>
                  <a:cubicBezTo>
                    <a:pt x="1502" y="1736"/>
                    <a:pt x="1513" y="1736"/>
                    <a:pt x="1524" y="1736"/>
                  </a:cubicBezTo>
                  <a:lnTo>
                    <a:pt x="1524" y="1736"/>
                  </a:lnTo>
                  <a:cubicBezTo>
                    <a:pt x="1558" y="1748"/>
                    <a:pt x="1647" y="1748"/>
                    <a:pt x="1681" y="1792"/>
                  </a:cubicBezTo>
                  <a:cubicBezTo>
                    <a:pt x="1703" y="1815"/>
                    <a:pt x="1737" y="1826"/>
                    <a:pt x="1759" y="1826"/>
                  </a:cubicBezTo>
                  <a:cubicBezTo>
                    <a:pt x="1759" y="1826"/>
                    <a:pt x="1771" y="1826"/>
                    <a:pt x="1782" y="1815"/>
                  </a:cubicBezTo>
                  <a:cubicBezTo>
                    <a:pt x="1782" y="1815"/>
                    <a:pt x="1782" y="1815"/>
                    <a:pt x="1793" y="1792"/>
                  </a:cubicBezTo>
                  <a:cubicBezTo>
                    <a:pt x="1793" y="1781"/>
                    <a:pt x="1793" y="1770"/>
                    <a:pt x="1815" y="1748"/>
                  </a:cubicBezTo>
                  <a:cubicBezTo>
                    <a:pt x="1815" y="1748"/>
                    <a:pt x="1827" y="1748"/>
                    <a:pt x="1838" y="1736"/>
                  </a:cubicBezTo>
                  <a:cubicBezTo>
                    <a:pt x="1860" y="1714"/>
                    <a:pt x="1894" y="1680"/>
                    <a:pt x="1928" y="1692"/>
                  </a:cubicBezTo>
                  <a:cubicBezTo>
                    <a:pt x="1984" y="1692"/>
                    <a:pt x="1995" y="1714"/>
                    <a:pt x="1995" y="1770"/>
                  </a:cubicBezTo>
                  <a:cubicBezTo>
                    <a:pt x="1995" y="1781"/>
                    <a:pt x="1995" y="1792"/>
                    <a:pt x="2006" y="1815"/>
                  </a:cubicBezTo>
                  <a:cubicBezTo>
                    <a:pt x="2017" y="1837"/>
                    <a:pt x="2028" y="1871"/>
                    <a:pt x="2006" y="1894"/>
                  </a:cubicBezTo>
                  <a:cubicBezTo>
                    <a:pt x="2006" y="1905"/>
                    <a:pt x="1995" y="1916"/>
                    <a:pt x="1995" y="1927"/>
                  </a:cubicBezTo>
                  <a:cubicBezTo>
                    <a:pt x="1972" y="1938"/>
                    <a:pt x="1972" y="1949"/>
                    <a:pt x="1972" y="1983"/>
                  </a:cubicBezTo>
                  <a:lnTo>
                    <a:pt x="1972" y="1994"/>
                  </a:lnTo>
                  <a:cubicBezTo>
                    <a:pt x="1984" y="2039"/>
                    <a:pt x="1995" y="2106"/>
                    <a:pt x="1984" y="2151"/>
                  </a:cubicBezTo>
                  <a:cubicBezTo>
                    <a:pt x="1972" y="2196"/>
                    <a:pt x="1939" y="2241"/>
                    <a:pt x="1916" y="2274"/>
                  </a:cubicBezTo>
                  <a:cubicBezTo>
                    <a:pt x="1905" y="2285"/>
                    <a:pt x="1905" y="2297"/>
                    <a:pt x="1894" y="2308"/>
                  </a:cubicBezTo>
                  <a:cubicBezTo>
                    <a:pt x="1883" y="2319"/>
                    <a:pt x="1883" y="2330"/>
                    <a:pt x="1871" y="2342"/>
                  </a:cubicBezTo>
                  <a:cubicBezTo>
                    <a:pt x="1860" y="2375"/>
                    <a:pt x="1860" y="2375"/>
                    <a:pt x="1860" y="2375"/>
                  </a:cubicBezTo>
                  <a:cubicBezTo>
                    <a:pt x="1715" y="2230"/>
                    <a:pt x="1715" y="2230"/>
                    <a:pt x="1715" y="2230"/>
                  </a:cubicBezTo>
                  <a:cubicBezTo>
                    <a:pt x="1692" y="2207"/>
                    <a:pt x="1670" y="2207"/>
                    <a:pt x="1647" y="2207"/>
                  </a:cubicBezTo>
                  <a:cubicBezTo>
                    <a:pt x="1625" y="2207"/>
                    <a:pt x="1602" y="2207"/>
                    <a:pt x="1602" y="2207"/>
                  </a:cubicBezTo>
                  <a:cubicBezTo>
                    <a:pt x="1580" y="2207"/>
                    <a:pt x="1580" y="2207"/>
                    <a:pt x="1580" y="2207"/>
                  </a:cubicBezTo>
                  <a:cubicBezTo>
                    <a:pt x="1580" y="2185"/>
                    <a:pt x="1580" y="2185"/>
                    <a:pt x="1580" y="2185"/>
                  </a:cubicBezTo>
                  <a:cubicBezTo>
                    <a:pt x="1580" y="2174"/>
                    <a:pt x="1580" y="2174"/>
                    <a:pt x="1580" y="2162"/>
                  </a:cubicBezTo>
                  <a:cubicBezTo>
                    <a:pt x="1580" y="2162"/>
                    <a:pt x="1580" y="2162"/>
                    <a:pt x="1569" y="2162"/>
                  </a:cubicBezTo>
                  <a:cubicBezTo>
                    <a:pt x="1513" y="2162"/>
                    <a:pt x="1502" y="2118"/>
                    <a:pt x="1502" y="2106"/>
                  </a:cubicBezTo>
                  <a:cubicBezTo>
                    <a:pt x="1502" y="2084"/>
                    <a:pt x="1502" y="2073"/>
                    <a:pt x="1502" y="2061"/>
                  </a:cubicBezTo>
                  <a:cubicBezTo>
                    <a:pt x="1502" y="2050"/>
                    <a:pt x="1502" y="2039"/>
                    <a:pt x="1502" y="2039"/>
                  </a:cubicBezTo>
                  <a:cubicBezTo>
                    <a:pt x="1490" y="2028"/>
                    <a:pt x="1468" y="2017"/>
                    <a:pt x="1446" y="1994"/>
                  </a:cubicBezTo>
                  <a:cubicBezTo>
                    <a:pt x="1412" y="1972"/>
                    <a:pt x="1367" y="1938"/>
                    <a:pt x="1356" y="1927"/>
                  </a:cubicBezTo>
                  <a:cubicBezTo>
                    <a:pt x="1333" y="1916"/>
                    <a:pt x="1322" y="1916"/>
                    <a:pt x="1300" y="1916"/>
                  </a:cubicBezTo>
                  <a:cubicBezTo>
                    <a:pt x="1289" y="1916"/>
                    <a:pt x="1289" y="1916"/>
                    <a:pt x="1289" y="1927"/>
                  </a:cubicBezTo>
                  <a:cubicBezTo>
                    <a:pt x="1289" y="1983"/>
                    <a:pt x="1277" y="1983"/>
                    <a:pt x="1222" y="2005"/>
                  </a:cubicBezTo>
                  <a:cubicBezTo>
                    <a:pt x="1199" y="2005"/>
                    <a:pt x="1177" y="2005"/>
                    <a:pt x="1154" y="2005"/>
                  </a:cubicBezTo>
                  <a:cubicBezTo>
                    <a:pt x="1143" y="2017"/>
                    <a:pt x="1132" y="2017"/>
                    <a:pt x="1132" y="2017"/>
                  </a:cubicBezTo>
                  <a:cubicBezTo>
                    <a:pt x="1132" y="2017"/>
                    <a:pt x="1132" y="2017"/>
                    <a:pt x="1121" y="2017"/>
                  </a:cubicBezTo>
                  <a:cubicBezTo>
                    <a:pt x="1121" y="2061"/>
                    <a:pt x="1121" y="2118"/>
                    <a:pt x="1087" y="2129"/>
                  </a:cubicBezTo>
                  <a:cubicBezTo>
                    <a:pt x="1076" y="2140"/>
                    <a:pt x="1064" y="2162"/>
                    <a:pt x="1053" y="2185"/>
                  </a:cubicBezTo>
                  <a:cubicBezTo>
                    <a:pt x="1053" y="2207"/>
                    <a:pt x="1042" y="2230"/>
                    <a:pt x="1031" y="2252"/>
                  </a:cubicBezTo>
                  <a:cubicBezTo>
                    <a:pt x="1020" y="2274"/>
                    <a:pt x="1020" y="2319"/>
                    <a:pt x="1042" y="2364"/>
                  </a:cubicBezTo>
                  <a:cubicBezTo>
                    <a:pt x="1064" y="2398"/>
                    <a:pt x="1053" y="2431"/>
                    <a:pt x="1053" y="2454"/>
                  </a:cubicBezTo>
                  <a:cubicBezTo>
                    <a:pt x="1053" y="2465"/>
                    <a:pt x="1053" y="2476"/>
                    <a:pt x="1053" y="2476"/>
                  </a:cubicBezTo>
                  <a:cubicBezTo>
                    <a:pt x="1076" y="2487"/>
                    <a:pt x="1109" y="2521"/>
                    <a:pt x="1109" y="2521"/>
                  </a:cubicBezTo>
                  <a:cubicBezTo>
                    <a:pt x="1121" y="2532"/>
                    <a:pt x="1121" y="2532"/>
                    <a:pt x="1121" y="2532"/>
                  </a:cubicBezTo>
                  <a:lnTo>
                    <a:pt x="1121" y="2532"/>
                  </a:lnTo>
                  <a:cubicBezTo>
                    <a:pt x="1121" y="2543"/>
                    <a:pt x="1132" y="2611"/>
                    <a:pt x="1132" y="2644"/>
                  </a:cubicBezTo>
                  <a:cubicBezTo>
                    <a:pt x="1132" y="2689"/>
                    <a:pt x="1098" y="2700"/>
                    <a:pt x="1076" y="2700"/>
                  </a:cubicBezTo>
                  <a:cubicBezTo>
                    <a:pt x="1076" y="2700"/>
                    <a:pt x="1076" y="2700"/>
                    <a:pt x="1064" y="2689"/>
                  </a:cubicBezTo>
                  <a:cubicBezTo>
                    <a:pt x="1064" y="2689"/>
                    <a:pt x="1064" y="2689"/>
                    <a:pt x="1053" y="2689"/>
                  </a:cubicBezTo>
                  <a:cubicBezTo>
                    <a:pt x="1042" y="2689"/>
                    <a:pt x="1031" y="2700"/>
                    <a:pt x="1020" y="2711"/>
                  </a:cubicBezTo>
                  <a:cubicBezTo>
                    <a:pt x="1008" y="2734"/>
                    <a:pt x="986" y="2734"/>
                    <a:pt x="975" y="2734"/>
                  </a:cubicBezTo>
                  <a:lnTo>
                    <a:pt x="975" y="2734"/>
                  </a:lnTo>
                  <a:cubicBezTo>
                    <a:pt x="964" y="2767"/>
                    <a:pt x="953" y="2779"/>
                    <a:pt x="930" y="2779"/>
                  </a:cubicBezTo>
                  <a:cubicBezTo>
                    <a:pt x="919" y="2779"/>
                    <a:pt x="908" y="2779"/>
                    <a:pt x="897" y="2767"/>
                  </a:cubicBezTo>
                  <a:cubicBezTo>
                    <a:pt x="897" y="2767"/>
                    <a:pt x="885" y="2756"/>
                    <a:pt x="874" y="2756"/>
                  </a:cubicBezTo>
                  <a:cubicBezTo>
                    <a:pt x="863" y="2756"/>
                    <a:pt x="863" y="2756"/>
                    <a:pt x="852" y="2756"/>
                  </a:cubicBezTo>
                  <a:cubicBezTo>
                    <a:pt x="852" y="2779"/>
                    <a:pt x="852" y="2812"/>
                    <a:pt x="852" y="2835"/>
                  </a:cubicBezTo>
                  <a:cubicBezTo>
                    <a:pt x="863" y="2857"/>
                    <a:pt x="863" y="2868"/>
                    <a:pt x="852" y="2880"/>
                  </a:cubicBezTo>
                  <a:cubicBezTo>
                    <a:pt x="840" y="2902"/>
                    <a:pt x="818" y="2902"/>
                    <a:pt x="807" y="2902"/>
                  </a:cubicBezTo>
                  <a:cubicBezTo>
                    <a:pt x="795" y="2902"/>
                    <a:pt x="795" y="2902"/>
                    <a:pt x="784" y="2902"/>
                  </a:cubicBezTo>
                  <a:cubicBezTo>
                    <a:pt x="751" y="2902"/>
                    <a:pt x="695" y="2913"/>
                    <a:pt x="672" y="2925"/>
                  </a:cubicBezTo>
                  <a:cubicBezTo>
                    <a:pt x="661" y="2936"/>
                    <a:pt x="661" y="2936"/>
                    <a:pt x="650" y="2936"/>
                  </a:cubicBezTo>
                  <a:close/>
                  <a:moveTo>
                    <a:pt x="560" y="2779"/>
                  </a:moveTo>
                  <a:lnTo>
                    <a:pt x="560" y="2779"/>
                  </a:lnTo>
                  <a:cubicBezTo>
                    <a:pt x="594" y="2779"/>
                    <a:pt x="616" y="2790"/>
                    <a:pt x="628" y="2823"/>
                  </a:cubicBezTo>
                  <a:cubicBezTo>
                    <a:pt x="628" y="2835"/>
                    <a:pt x="628" y="2835"/>
                    <a:pt x="628" y="2835"/>
                  </a:cubicBezTo>
                  <a:cubicBezTo>
                    <a:pt x="628" y="2857"/>
                    <a:pt x="639" y="2880"/>
                    <a:pt x="650" y="2891"/>
                  </a:cubicBezTo>
                  <a:lnTo>
                    <a:pt x="650" y="2891"/>
                  </a:lnTo>
                  <a:cubicBezTo>
                    <a:pt x="684" y="2868"/>
                    <a:pt x="740" y="2857"/>
                    <a:pt x="784" y="2857"/>
                  </a:cubicBezTo>
                  <a:cubicBezTo>
                    <a:pt x="795" y="2857"/>
                    <a:pt x="795" y="2857"/>
                    <a:pt x="807" y="2857"/>
                  </a:cubicBezTo>
                  <a:cubicBezTo>
                    <a:pt x="807" y="2857"/>
                    <a:pt x="807" y="2857"/>
                    <a:pt x="818" y="2857"/>
                  </a:cubicBezTo>
                  <a:cubicBezTo>
                    <a:pt x="818" y="2846"/>
                    <a:pt x="818" y="2846"/>
                    <a:pt x="818" y="2846"/>
                  </a:cubicBezTo>
                  <a:cubicBezTo>
                    <a:pt x="807" y="2801"/>
                    <a:pt x="818" y="2745"/>
                    <a:pt x="818" y="2745"/>
                  </a:cubicBezTo>
                  <a:cubicBezTo>
                    <a:pt x="818" y="2723"/>
                    <a:pt x="818" y="2723"/>
                    <a:pt x="818" y="2723"/>
                  </a:cubicBezTo>
                  <a:cubicBezTo>
                    <a:pt x="829" y="2723"/>
                    <a:pt x="829" y="2723"/>
                    <a:pt x="829" y="2723"/>
                  </a:cubicBezTo>
                  <a:cubicBezTo>
                    <a:pt x="829" y="2723"/>
                    <a:pt x="852" y="2711"/>
                    <a:pt x="874" y="2711"/>
                  </a:cubicBezTo>
                  <a:cubicBezTo>
                    <a:pt x="897" y="2711"/>
                    <a:pt x="908" y="2723"/>
                    <a:pt x="919" y="2734"/>
                  </a:cubicBezTo>
                  <a:cubicBezTo>
                    <a:pt x="930" y="2734"/>
                    <a:pt x="930" y="2734"/>
                    <a:pt x="930" y="2734"/>
                  </a:cubicBezTo>
                  <a:cubicBezTo>
                    <a:pt x="930" y="2734"/>
                    <a:pt x="930" y="2734"/>
                    <a:pt x="930" y="2723"/>
                  </a:cubicBezTo>
                  <a:cubicBezTo>
                    <a:pt x="930" y="2700"/>
                    <a:pt x="964" y="2689"/>
                    <a:pt x="975" y="2689"/>
                  </a:cubicBezTo>
                  <a:cubicBezTo>
                    <a:pt x="986" y="2689"/>
                    <a:pt x="986" y="2689"/>
                    <a:pt x="986" y="2689"/>
                  </a:cubicBezTo>
                  <a:cubicBezTo>
                    <a:pt x="1008" y="2655"/>
                    <a:pt x="1031" y="2644"/>
                    <a:pt x="1064" y="2655"/>
                  </a:cubicBezTo>
                  <a:cubicBezTo>
                    <a:pt x="1076" y="2655"/>
                    <a:pt x="1076" y="2655"/>
                    <a:pt x="1087" y="2655"/>
                  </a:cubicBezTo>
                  <a:lnTo>
                    <a:pt x="1087" y="2644"/>
                  </a:lnTo>
                  <a:cubicBezTo>
                    <a:pt x="1087" y="2622"/>
                    <a:pt x="1076" y="2566"/>
                    <a:pt x="1076" y="2554"/>
                  </a:cubicBezTo>
                  <a:cubicBezTo>
                    <a:pt x="1064" y="2543"/>
                    <a:pt x="1042" y="2521"/>
                    <a:pt x="1031" y="2510"/>
                  </a:cubicBezTo>
                  <a:cubicBezTo>
                    <a:pt x="1008" y="2498"/>
                    <a:pt x="1008" y="2476"/>
                    <a:pt x="1008" y="2454"/>
                  </a:cubicBezTo>
                  <a:cubicBezTo>
                    <a:pt x="1020" y="2431"/>
                    <a:pt x="1020" y="2409"/>
                    <a:pt x="1008" y="2387"/>
                  </a:cubicBezTo>
                  <a:cubicBezTo>
                    <a:pt x="975" y="2330"/>
                    <a:pt x="964" y="2263"/>
                    <a:pt x="997" y="2218"/>
                  </a:cubicBezTo>
                  <a:cubicBezTo>
                    <a:pt x="1008" y="2207"/>
                    <a:pt x="1008" y="2196"/>
                    <a:pt x="1020" y="2174"/>
                  </a:cubicBezTo>
                  <a:cubicBezTo>
                    <a:pt x="1031" y="2140"/>
                    <a:pt x="1042" y="2106"/>
                    <a:pt x="1064" y="2095"/>
                  </a:cubicBezTo>
                  <a:cubicBezTo>
                    <a:pt x="1076" y="2084"/>
                    <a:pt x="1087" y="2039"/>
                    <a:pt x="1087" y="2017"/>
                  </a:cubicBezTo>
                  <a:cubicBezTo>
                    <a:pt x="1087" y="2005"/>
                    <a:pt x="1087" y="1994"/>
                    <a:pt x="1087" y="1994"/>
                  </a:cubicBezTo>
                  <a:cubicBezTo>
                    <a:pt x="1098" y="1972"/>
                    <a:pt x="1109" y="1972"/>
                    <a:pt x="1143" y="1972"/>
                  </a:cubicBezTo>
                  <a:cubicBezTo>
                    <a:pt x="1166" y="1961"/>
                    <a:pt x="1188" y="1961"/>
                    <a:pt x="1210" y="1961"/>
                  </a:cubicBezTo>
                  <a:cubicBezTo>
                    <a:pt x="1222" y="1961"/>
                    <a:pt x="1244" y="1949"/>
                    <a:pt x="1244" y="1949"/>
                  </a:cubicBezTo>
                  <a:lnTo>
                    <a:pt x="1244" y="1927"/>
                  </a:lnTo>
                  <a:cubicBezTo>
                    <a:pt x="1244" y="1894"/>
                    <a:pt x="1266" y="1871"/>
                    <a:pt x="1300" y="1871"/>
                  </a:cubicBezTo>
                  <a:cubicBezTo>
                    <a:pt x="1322" y="1871"/>
                    <a:pt x="1356" y="1882"/>
                    <a:pt x="1378" y="1894"/>
                  </a:cubicBezTo>
                  <a:cubicBezTo>
                    <a:pt x="1401" y="1905"/>
                    <a:pt x="1435" y="1938"/>
                    <a:pt x="1468" y="1961"/>
                  </a:cubicBezTo>
                  <a:cubicBezTo>
                    <a:pt x="1490" y="1972"/>
                    <a:pt x="1513" y="1994"/>
                    <a:pt x="1524" y="1994"/>
                  </a:cubicBezTo>
                  <a:cubicBezTo>
                    <a:pt x="1546" y="2005"/>
                    <a:pt x="1546" y="2039"/>
                    <a:pt x="1546" y="2061"/>
                  </a:cubicBezTo>
                  <a:cubicBezTo>
                    <a:pt x="1546" y="2073"/>
                    <a:pt x="1546" y="2084"/>
                    <a:pt x="1546" y="2095"/>
                  </a:cubicBezTo>
                  <a:cubicBezTo>
                    <a:pt x="1546" y="2118"/>
                    <a:pt x="1558" y="2118"/>
                    <a:pt x="1569" y="2118"/>
                  </a:cubicBezTo>
                  <a:cubicBezTo>
                    <a:pt x="1591" y="2118"/>
                    <a:pt x="1602" y="2129"/>
                    <a:pt x="1614" y="2140"/>
                  </a:cubicBezTo>
                  <a:cubicBezTo>
                    <a:pt x="1614" y="2140"/>
                    <a:pt x="1614" y="2151"/>
                    <a:pt x="1625" y="2162"/>
                  </a:cubicBezTo>
                  <a:cubicBezTo>
                    <a:pt x="1625" y="2162"/>
                    <a:pt x="1636" y="2162"/>
                    <a:pt x="1647" y="2162"/>
                  </a:cubicBezTo>
                  <a:cubicBezTo>
                    <a:pt x="1692" y="2162"/>
                    <a:pt x="1726" y="2174"/>
                    <a:pt x="1748" y="2196"/>
                  </a:cubicBezTo>
                  <a:cubicBezTo>
                    <a:pt x="1849" y="2297"/>
                    <a:pt x="1849" y="2297"/>
                    <a:pt x="1849" y="2297"/>
                  </a:cubicBezTo>
                  <a:lnTo>
                    <a:pt x="1860" y="2285"/>
                  </a:lnTo>
                  <a:cubicBezTo>
                    <a:pt x="1860" y="2274"/>
                    <a:pt x="1871" y="2263"/>
                    <a:pt x="1883" y="2252"/>
                  </a:cubicBezTo>
                  <a:cubicBezTo>
                    <a:pt x="1894" y="2218"/>
                    <a:pt x="1928" y="2174"/>
                    <a:pt x="1939" y="2140"/>
                  </a:cubicBezTo>
                  <a:cubicBezTo>
                    <a:pt x="1950" y="2106"/>
                    <a:pt x="1939" y="2050"/>
                    <a:pt x="1928" y="2005"/>
                  </a:cubicBezTo>
                  <a:cubicBezTo>
                    <a:pt x="1928" y="1994"/>
                    <a:pt x="1928" y="1994"/>
                    <a:pt x="1928" y="1983"/>
                  </a:cubicBezTo>
                  <a:cubicBezTo>
                    <a:pt x="1916" y="1938"/>
                    <a:pt x="1939" y="1916"/>
                    <a:pt x="1961" y="1894"/>
                  </a:cubicBezTo>
                  <a:cubicBezTo>
                    <a:pt x="1961" y="1894"/>
                    <a:pt x="1972" y="1882"/>
                    <a:pt x="1972" y="1871"/>
                  </a:cubicBezTo>
                  <a:cubicBezTo>
                    <a:pt x="1984" y="1860"/>
                    <a:pt x="1972" y="1860"/>
                    <a:pt x="1961" y="1837"/>
                  </a:cubicBezTo>
                  <a:cubicBezTo>
                    <a:pt x="1961" y="1815"/>
                    <a:pt x="1950" y="1792"/>
                    <a:pt x="1950" y="1770"/>
                  </a:cubicBezTo>
                  <a:cubicBezTo>
                    <a:pt x="1950" y="1736"/>
                    <a:pt x="1950" y="1736"/>
                    <a:pt x="1950" y="1736"/>
                  </a:cubicBezTo>
                  <a:cubicBezTo>
                    <a:pt x="1950" y="1736"/>
                    <a:pt x="1939" y="1736"/>
                    <a:pt x="1928" y="1725"/>
                  </a:cubicBezTo>
                  <a:lnTo>
                    <a:pt x="1928" y="1725"/>
                  </a:lnTo>
                  <a:cubicBezTo>
                    <a:pt x="1905" y="1725"/>
                    <a:pt x="1883" y="1759"/>
                    <a:pt x="1860" y="1770"/>
                  </a:cubicBezTo>
                  <a:cubicBezTo>
                    <a:pt x="1849" y="1781"/>
                    <a:pt x="1849" y="1781"/>
                    <a:pt x="1838" y="1792"/>
                  </a:cubicBezTo>
                  <a:cubicBezTo>
                    <a:pt x="1838" y="1792"/>
                    <a:pt x="1838" y="1792"/>
                    <a:pt x="1827" y="1804"/>
                  </a:cubicBezTo>
                  <a:cubicBezTo>
                    <a:pt x="1827" y="1815"/>
                    <a:pt x="1827" y="1837"/>
                    <a:pt x="1804" y="1860"/>
                  </a:cubicBezTo>
                  <a:cubicBezTo>
                    <a:pt x="1793" y="1860"/>
                    <a:pt x="1771" y="1871"/>
                    <a:pt x="1759" y="1871"/>
                  </a:cubicBezTo>
                  <a:cubicBezTo>
                    <a:pt x="1715" y="1871"/>
                    <a:pt x="1681" y="1849"/>
                    <a:pt x="1647" y="1826"/>
                  </a:cubicBezTo>
                  <a:cubicBezTo>
                    <a:pt x="1625" y="1792"/>
                    <a:pt x="1546" y="1781"/>
                    <a:pt x="1524" y="1781"/>
                  </a:cubicBezTo>
                  <a:lnTo>
                    <a:pt x="1524" y="1781"/>
                  </a:lnTo>
                  <a:cubicBezTo>
                    <a:pt x="1479" y="1781"/>
                    <a:pt x="1468" y="1748"/>
                    <a:pt x="1457" y="1714"/>
                  </a:cubicBezTo>
                  <a:cubicBezTo>
                    <a:pt x="1457" y="1703"/>
                    <a:pt x="1446" y="1692"/>
                    <a:pt x="1446" y="1680"/>
                  </a:cubicBezTo>
                  <a:cubicBezTo>
                    <a:pt x="1435" y="1658"/>
                    <a:pt x="1412" y="1647"/>
                    <a:pt x="1390" y="1636"/>
                  </a:cubicBezTo>
                  <a:cubicBezTo>
                    <a:pt x="1378" y="1636"/>
                    <a:pt x="1367" y="1625"/>
                    <a:pt x="1356" y="1625"/>
                  </a:cubicBezTo>
                  <a:cubicBezTo>
                    <a:pt x="1311" y="1602"/>
                    <a:pt x="1311" y="1580"/>
                    <a:pt x="1311" y="1501"/>
                  </a:cubicBezTo>
                  <a:cubicBezTo>
                    <a:pt x="1311" y="1479"/>
                    <a:pt x="1311" y="1456"/>
                    <a:pt x="1300" y="1423"/>
                  </a:cubicBezTo>
                  <a:cubicBezTo>
                    <a:pt x="1289" y="1243"/>
                    <a:pt x="1311" y="1199"/>
                    <a:pt x="1345" y="1199"/>
                  </a:cubicBezTo>
                  <a:lnTo>
                    <a:pt x="1345" y="1199"/>
                  </a:lnTo>
                  <a:cubicBezTo>
                    <a:pt x="1367" y="1199"/>
                    <a:pt x="1390" y="1210"/>
                    <a:pt x="1401" y="1221"/>
                  </a:cubicBezTo>
                  <a:cubicBezTo>
                    <a:pt x="1412" y="1232"/>
                    <a:pt x="1423" y="1243"/>
                    <a:pt x="1435" y="1243"/>
                  </a:cubicBezTo>
                  <a:cubicBezTo>
                    <a:pt x="1435" y="1243"/>
                    <a:pt x="1435" y="1254"/>
                    <a:pt x="1446" y="1254"/>
                  </a:cubicBezTo>
                  <a:cubicBezTo>
                    <a:pt x="1468" y="1254"/>
                    <a:pt x="1502" y="1243"/>
                    <a:pt x="1524" y="1221"/>
                  </a:cubicBezTo>
                  <a:cubicBezTo>
                    <a:pt x="1546" y="1210"/>
                    <a:pt x="1546" y="1210"/>
                    <a:pt x="1546" y="1187"/>
                  </a:cubicBezTo>
                  <a:cubicBezTo>
                    <a:pt x="1546" y="1176"/>
                    <a:pt x="1546" y="1176"/>
                    <a:pt x="1546" y="1165"/>
                  </a:cubicBezTo>
                  <a:cubicBezTo>
                    <a:pt x="1558" y="1143"/>
                    <a:pt x="1558" y="1120"/>
                    <a:pt x="1602" y="1120"/>
                  </a:cubicBezTo>
                  <a:lnTo>
                    <a:pt x="1602" y="1120"/>
                  </a:lnTo>
                  <a:cubicBezTo>
                    <a:pt x="1614" y="1109"/>
                    <a:pt x="1625" y="1098"/>
                    <a:pt x="1636" y="1098"/>
                  </a:cubicBezTo>
                  <a:cubicBezTo>
                    <a:pt x="1659" y="1098"/>
                    <a:pt x="1681" y="1120"/>
                    <a:pt x="1692" y="1131"/>
                  </a:cubicBezTo>
                  <a:lnTo>
                    <a:pt x="1703" y="1131"/>
                  </a:lnTo>
                  <a:cubicBezTo>
                    <a:pt x="1726" y="1109"/>
                    <a:pt x="1804" y="1030"/>
                    <a:pt x="1849" y="986"/>
                  </a:cubicBezTo>
                  <a:cubicBezTo>
                    <a:pt x="1995" y="863"/>
                    <a:pt x="2028" y="818"/>
                    <a:pt x="2028" y="806"/>
                  </a:cubicBezTo>
                  <a:cubicBezTo>
                    <a:pt x="2040" y="795"/>
                    <a:pt x="2040" y="773"/>
                    <a:pt x="2028" y="728"/>
                  </a:cubicBezTo>
                  <a:cubicBezTo>
                    <a:pt x="2028" y="717"/>
                    <a:pt x="2028" y="705"/>
                    <a:pt x="2040" y="694"/>
                  </a:cubicBezTo>
                  <a:cubicBezTo>
                    <a:pt x="2051" y="683"/>
                    <a:pt x="2061" y="683"/>
                    <a:pt x="2072" y="683"/>
                  </a:cubicBezTo>
                  <a:cubicBezTo>
                    <a:pt x="2083" y="683"/>
                    <a:pt x="2094" y="683"/>
                    <a:pt x="2106" y="683"/>
                  </a:cubicBezTo>
                  <a:cubicBezTo>
                    <a:pt x="2117" y="683"/>
                    <a:pt x="2128" y="694"/>
                    <a:pt x="2128" y="694"/>
                  </a:cubicBezTo>
                  <a:cubicBezTo>
                    <a:pt x="2139" y="683"/>
                    <a:pt x="2173" y="628"/>
                    <a:pt x="2207" y="583"/>
                  </a:cubicBezTo>
                  <a:cubicBezTo>
                    <a:pt x="2218" y="561"/>
                    <a:pt x="2229" y="538"/>
                    <a:pt x="2240" y="516"/>
                  </a:cubicBezTo>
                  <a:cubicBezTo>
                    <a:pt x="2263" y="471"/>
                    <a:pt x="2274" y="449"/>
                    <a:pt x="2274" y="426"/>
                  </a:cubicBezTo>
                  <a:lnTo>
                    <a:pt x="2274" y="426"/>
                  </a:lnTo>
                  <a:cubicBezTo>
                    <a:pt x="2274" y="415"/>
                    <a:pt x="2263" y="415"/>
                    <a:pt x="2252" y="415"/>
                  </a:cubicBezTo>
                  <a:cubicBezTo>
                    <a:pt x="2240" y="415"/>
                    <a:pt x="2229" y="415"/>
                    <a:pt x="2207" y="426"/>
                  </a:cubicBezTo>
                  <a:cubicBezTo>
                    <a:pt x="2196" y="426"/>
                    <a:pt x="2184" y="426"/>
                    <a:pt x="2184" y="426"/>
                  </a:cubicBezTo>
                  <a:cubicBezTo>
                    <a:pt x="2151" y="426"/>
                    <a:pt x="2139" y="404"/>
                    <a:pt x="2128" y="393"/>
                  </a:cubicBezTo>
                  <a:cubicBezTo>
                    <a:pt x="2128" y="393"/>
                    <a:pt x="2128" y="382"/>
                    <a:pt x="2117" y="382"/>
                  </a:cubicBezTo>
                  <a:cubicBezTo>
                    <a:pt x="2106" y="359"/>
                    <a:pt x="2094" y="348"/>
                    <a:pt x="2072" y="337"/>
                  </a:cubicBezTo>
                  <a:cubicBezTo>
                    <a:pt x="2051" y="326"/>
                    <a:pt x="2051" y="303"/>
                    <a:pt x="2051" y="281"/>
                  </a:cubicBezTo>
                  <a:lnTo>
                    <a:pt x="2051" y="269"/>
                  </a:lnTo>
                  <a:lnTo>
                    <a:pt x="2051" y="269"/>
                  </a:lnTo>
                  <a:cubicBezTo>
                    <a:pt x="2028" y="269"/>
                    <a:pt x="2006" y="281"/>
                    <a:pt x="1984" y="281"/>
                  </a:cubicBezTo>
                  <a:cubicBezTo>
                    <a:pt x="1984" y="292"/>
                    <a:pt x="1972" y="292"/>
                    <a:pt x="1972" y="292"/>
                  </a:cubicBezTo>
                  <a:cubicBezTo>
                    <a:pt x="1950" y="303"/>
                    <a:pt x="1939" y="292"/>
                    <a:pt x="1928" y="281"/>
                  </a:cubicBezTo>
                  <a:cubicBezTo>
                    <a:pt x="1916" y="281"/>
                    <a:pt x="1916" y="269"/>
                    <a:pt x="1916" y="258"/>
                  </a:cubicBezTo>
                  <a:cubicBezTo>
                    <a:pt x="1905" y="258"/>
                    <a:pt x="1894" y="269"/>
                    <a:pt x="1871" y="269"/>
                  </a:cubicBezTo>
                  <a:cubicBezTo>
                    <a:pt x="1838" y="281"/>
                    <a:pt x="1827" y="292"/>
                    <a:pt x="1815" y="292"/>
                  </a:cubicBezTo>
                  <a:cubicBezTo>
                    <a:pt x="1804" y="292"/>
                    <a:pt x="1804" y="281"/>
                    <a:pt x="1793" y="281"/>
                  </a:cubicBezTo>
                  <a:cubicBezTo>
                    <a:pt x="1782" y="269"/>
                    <a:pt x="1782" y="258"/>
                    <a:pt x="1793" y="236"/>
                  </a:cubicBezTo>
                  <a:cubicBezTo>
                    <a:pt x="1793" y="202"/>
                    <a:pt x="1782" y="191"/>
                    <a:pt x="1782" y="191"/>
                  </a:cubicBezTo>
                  <a:cubicBezTo>
                    <a:pt x="1771" y="191"/>
                    <a:pt x="1771" y="191"/>
                    <a:pt x="1771" y="191"/>
                  </a:cubicBezTo>
                  <a:cubicBezTo>
                    <a:pt x="1759" y="191"/>
                    <a:pt x="1737" y="202"/>
                    <a:pt x="1726" y="213"/>
                  </a:cubicBezTo>
                  <a:cubicBezTo>
                    <a:pt x="1703" y="224"/>
                    <a:pt x="1703" y="224"/>
                    <a:pt x="1703" y="224"/>
                  </a:cubicBezTo>
                  <a:cubicBezTo>
                    <a:pt x="1692" y="202"/>
                    <a:pt x="1692" y="202"/>
                    <a:pt x="1692" y="202"/>
                  </a:cubicBezTo>
                  <a:cubicBezTo>
                    <a:pt x="1692" y="202"/>
                    <a:pt x="1636" y="124"/>
                    <a:pt x="1614" y="101"/>
                  </a:cubicBezTo>
                  <a:cubicBezTo>
                    <a:pt x="1602" y="79"/>
                    <a:pt x="1513" y="68"/>
                    <a:pt x="1446" y="45"/>
                  </a:cubicBezTo>
                  <a:cubicBezTo>
                    <a:pt x="1412" y="45"/>
                    <a:pt x="1378" y="34"/>
                    <a:pt x="1333" y="34"/>
                  </a:cubicBezTo>
                  <a:cubicBezTo>
                    <a:pt x="1311" y="34"/>
                    <a:pt x="1300" y="45"/>
                    <a:pt x="1289" y="45"/>
                  </a:cubicBezTo>
                  <a:cubicBezTo>
                    <a:pt x="1277" y="101"/>
                    <a:pt x="1277" y="101"/>
                    <a:pt x="1266" y="113"/>
                  </a:cubicBezTo>
                  <a:cubicBezTo>
                    <a:pt x="1255" y="113"/>
                    <a:pt x="1255" y="113"/>
                    <a:pt x="1255" y="113"/>
                  </a:cubicBezTo>
                  <a:lnTo>
                    <a:pt x="1255" y="113"/>
                  </a:lnTo>
                  <a:lnTo>
                    <a:pt x="1255" y="113"/>
                  </a:lnTo>
                  <a:cubicBezTo>
                    <a:pt x="1244" y="113"/>
                    <a:pt x="1244" y="113"/>
                    <a:pt x="1199" y="90"/>
                  </a:cubicBezTo>
                  <a:cubicBezTo>
                    <a:pt x="1177" y="79"/>
                    <a:pt x="1143" y="68"/>
                    <a:pt x="1132" y="68"/>
                  </a:cubicBezTo>
                  <a:cubicBezTo>
                    <a:pt x="1132" y="68"/>
                    <a:pt x="1121" y="68"/>
                    <a:pt x="1121" y="79"/>
                  </a:cubicBezTo>
                  <a:cubicBezTo>
                    <a:pt x="1132" y="101"/>
                    <a:pt x="1132" y="101"/>
                    <a:pt x="1143" y="101"/>
                  </a:cubicBezTo>
                  <a:cubicBezTo>
                    <a:pt x="1143" y="113"/>
                    <a:pt x="1154" y="113"/>
                    <a:pt x="1154" y="113"/>
                  </a:cubicBezTo>
                  <a:cubicBezTo>
                    <a:pt x="1199" y="124"/>
                    <a:pt x="1210" y="146"/>
                    <a:pt x="1210" y="213"/>
                  </a:cubicBezTo>
                  <a:cubicBezTo>
                    <a:pt x="1210" y="224"/>
                    <a:pt x="1210" y="236"/>
                    <a:pt x="1199" y="247"/>
                  </a:cubicBezTo>
                  <a:cubicBezTo>
                    <a:pt x="1199" y="281"/>
                    <a:pt x="1199" y="303"/>
                    <a:pt x="1199" y="314"/>
                  </a:cubicBezTo>
                  <a:cubicBezTo>
                    <a:pt x="1222" y="337"/>
                    <a:pt x="1255" y="393"/>
                    <a:pt x="1255" y="415"/>
                  </a:cubicBezTo>
                  <a:cubicBezTo>
                    <a:pt x="1277" y="460"/>
                    <a:pt x="1277" y="482"/>
                    <a:pt x="1266" y="493"/>
                  </a:cubicBezTo>
                  <a:cubicBezTo>
                    <a:pt x="1255" y="527"/>
                    <a:pt x="1222" y="527"/>
                    <a:pt x="1188" y="527"/>
                  </a:cubicBezTo>
                  <a:cubicBezTo>
                    <a:pt x="1177" y="527"/>
                    <a:pt x="1166" y="527"/>
                    <a:pt x="1166" y="527"/>
                  </a:cubicBezTo>
                  <a:lnTo>
                    <a:pt x="1166" y="527"/>
                  </a:lnTo>
                  <a:cubicBezTo>
                    <a:pt x="1154" y="583"/>
                    <a:pt x="1132" y="583"/>
                    <a:pt x="1121" y="583"/>
                  </a:cubicBezTo>
                  <a:cubicBezTo>
                    <a:pt x="1109" y="583"/>
                    <a:pt x="1087" y="583"/>
                    <a:pt x="1076" y="572"/>
                  </a:cubicBezTo>
                  <a:lnTo>
                    <a:pt x="1064" y="572"/>
                  </a:lnTo>
                  <a:lnTo>
                    <a:pt x="1053" y="572"/>
                  </a:lnTo>
                  <a:cubicBezTo>
                    <a:pt x="1042" y="572"/>
                    <a:pt x="1042" y="572"/>
                    <a:pt x="1031" y="572"/>
                  </a:cubicBezTo>
                  <a:cubicBezTo>
                    <a:pt x="1020" y="572"/>
                    <a:pt x="997" y="561"/>
                    <a:pt x="986" y="550"/>
                  </a:cubicBezTo>
                  <a:cubicBezTo>
                    <a:pt x="975" y="516"/>
                    <a:pt x="930" y="493"/>
                    <a:pt x="897" y="493"/>
                  </a:cubicBezTo>
                  <a:cubicBezTo>
                    <a:pt x="897" y="482"/>
                    <a:pt x="885" y="482"/>
                    <a:pt x="885" y="482"/>
                  </a:cubicBezTo>
                  <a:cubicBezTo>
                    <a:pt x="863" y="482"/>
                    <a:pt x="863" y="505"/>
                    <a:pt x="852" y="516"/>
                  </a:cubicBezTo>
                  <a:cubicBezTo>
                    <a:pt x="852" y="538"/>
                    <a:pt x="829" y="550"/>
                    <a:pt x="807" y="550"/>
                  </a:cubicBezTo>
                  <a:cubicBezTo>
                    <a:pt x="784" y="550"/>
                    <a:pt x="751" y="538"/>
                    <a:pt x="728" y="527"/>
                  </a:cubicBezTo>
                  <a:lnTo>
                    <a:pt x="717" y="516"/>
                  </a:lnTo>
                  <a:cubicBezTo>
                    <a:pt x="695" y="505"/>
                    <a:pt x="672" y="493"/>
                    <a:pt x="661" y="493"/>
                  </a:cubicBezTo>
                  <a:lnTo>
                    <a:pt x="661" y="493"/>
                  </a:lnTo>
                  <a:cubicBezTo>
                    <a:pt x="661" y="561"/>
                    <a:pt x="616" y="606"/>
                    <a:pt x="583" y="606"/>
                  </a:cubicBezTo>
                  <a:cubicBezTo>
                    <a:pt x="571" y="606"/>
                    <a:pt x="560" y="606"/>
                    <a:pt x="549" y="650"/>
                  </a:cubicBezTo>
                  <a:cubicBezTo>
                    <a:pt x="549" y="650"/>
                    <a:pt x="549" y="661"/>
                    <a:pt x="549" y="672"/>
                  </a:cubicBezTo>
                  <a:cubicBezTo>
                    <a:pt x="538" y="694"/>
                    <a:pt x="538" y="739"/>
                    <a:pt x="493" y="739"/>
                  </a:cubicBezTo>
                  <a:cubicBezTo>
                    <a:pt x="493" y="739"/>
                    <a:pt x="482" y="739"/>
                    <a:pt x="471" y="728"/>
                  </a:cubicBezTo>
                  <a:cubicBezTo>
                    <a:pt x="459" y="728"/>
                    <a:pt x="459" y="728"/>
                    <a:pt x="448" y="728"/>
                  </a:cubicBezTo>
                  <a:cubicBezTo>
                    <a:pt x="437" y="728"/>
                    <a:pt x="415" y="739"/>
                    <a:pt x="415" y="750"/>
                  </a:cubicBezTo>
                  <a:cubicBezTo>
                    <a:pt x="415" y="784"/>
                    <a:pt x="381" y="795"/>
                    <a:pt x="359" y="806"/>
                  </a:cubicBezTo>
                  <a:cubicBezTo>
                    <a:pt x="359" y="818"/>
                    <a:pt x="359" y="863"/>
                    <a:pt x="370" y="896"/>
                  </a:cubicBezTo>
                  <a:cubicBezTo>
                    <a:pt x="370" y="907"/>
                    <a:pt x="381" y="930"/>
                    <a:pt x="381" y="952"/>
                  </a:cubicBezTo>
                  <a:cubicBezTo>
                    <a:pt x="381" y="974"/>
                    <a:pt x="381" y="1008"/>
                    <a:pt x="381" y="1008"/>
                  </a:cubicBezTo>
                  <a:cubicBezTo>
                    <a:pt x="381" y="1019"/>
                    <a:pt x="381" y="1019"/>
                    <a:pt x="381" y="1019"/>
                  </a:cubicBezTo>
                  <a:cubicBezTo>
                    <a:pt x="403" y="1053"/>
                    <a:pt x="392" y="1064"/>
                    <a:pt x="347" y="1087"/>
                  </a:cubicBezTo>
                  <a:cubicBezTo>
                    <a:pt x="336" y="1087"/>
                    <a:pt x="336" y="1098"/>
                    <a:pt x="325" y="1109"/>
                  </a:cubicBezTo>
                  <a:cubicBezTo>
                    <a:pt x="325" y="1131"/>
                    <a:pt x="314" y="1165"/>
                    <a:pt x="269" y="1165"/>
                  </a:cubicBezTo>
                  <a:cubicBezTo>
                    <a:pt x="224" y="1176"/>
                    <a:pt x="202" y="1187"/>
                    <a:pt x="202" y="1243"/>
                  </a:cubicBezTo>
                  <a:cubicBezTo>
                    <a:pt x="190" y="1266"/>
                    <a:pt x="190" y="1277"/>
                    <a:pt x="190" y="1288"/>
                  </a:cubicBezTo>
                  <a:cubicBezTo>
                    <a:pt x="190" y="1311"/>
                    <a:pt x="190" y="1322"/>
                    <a:pt x="179" y="1333"/>
                  </a:cubicBezTo>
                  <a:lnTo>
                    <a:pt x="179" y="1344"/>
                  </a:lnTo>
                  <a:cubicBezTo>
                    <a:pt x="179" y="1356"/>
                    <a:pt x="190" y="1367"/>
                    <a:pt x="179" y="1378"/>
                  </a:cubicBezTo>
                  <a:cubicBezTo>
                    <a:pt x="168" y="1389"/>
                    <a:pt x="168" y="1389"/>
                    <a:pt x="146" y="1389"/>
                  </a:cubicBezTo>
                  <a:lnTo>
                    <a:pt x="146" y="1389"/>
                  </a:lnTo>
                  <a:lnTo>
                    <a:pt x="146" y="1389"/>
                  </a:lnTo>
                  <a:cubicBezTo>
                    <a:pt x="135" y="1389"/>
                    <a:pt x="135" y="1400"/>
                    <a:pt x="123" y="1400"/>
                  </a:cubicBezTo>
                  <a:cubicBezTo>
                    <a:pt x="123" y="1412"/>
                    <a:pt x="123" y="1423"/>
                    <a:pt x="123" y="1434"/>
                  </a:cubicBezTo>
                  <a:cubicBezTo>
                    <a:pt x="135" y="1456"/>
                    <a:pt x="135" y="1490"/>
                    <a:pt x="135" y="1501"/>
                  </a:cubicBezTo>
                  <a:cubicBezTo>
                    <a:pt x="135" y="1512"/>
                    <a:pt x="135" y="1523"/>
                    <a:pt x="135" y="1523"/>
                  </a:cubicBezTo>
                  <a:cubicBezTo>
                    <a:pt x="157" y="1535"/>
                    <a:pt x="179" y="1580"/>
                    <a:pt x="179" y="1613"/>
                  </a:cubicBezTo>
                  <a:cubicBezTo>
                    <a:pt x="179" y="1658"/>
                    <a:pt x="135" y="1669"/>
                    <a:pt x="101" y="1669"/>
                  </a:cubicBezTo>
                  <a:cubicBezTo>
                    <a:pt x="78" y="1680"/>
                    <a:pt x="78" y="1680"/>
                    <a:pt x="78" y="1680"/>
                  </a:cubicBezTo>
                  <a:cubicBezTo>
                    <a:pt x="67" y="1680"/>
                    <a:pt x="67" y="1692"/>
                    <a:pt x="78" y="1703"/>
                  </a:cubicBezTo>
                  <a:cubicBezTo>
                    <a:pt x="78" y="1736"/>
                    <a:pt x="78" y="1781"/>
                    <a:pt x="45" y="1792"/>
                  </a:cubicBezTo>
                  <a:cubicBezTo>
                    <a:pt x="45" y="1804"/>
                    <a:pt x="45" y="1826"/>
                    <a:pt x="45" y="1882"/>
                  </a:cubicBezTo>
                  <a:cubicBezTo>
                    <a:pt x="56" y="1882"/>
                    <a:pt x="56" y="1882"/>
                    <a:pt x="56" y="1882"/>
                  </a:cubicBezTo>
                  <a:cubicBezTo>
                    <a:pt x="67" y="1849"/>
                    <a:pt x="78" y="1804"/>
                    <a:pt x="112" y="1804"/>
                  </a:cubicBezTo>
                  <a:cubicBezTo>
                    <a:pt x="146" y="1804"/>
                    <a:pt x="179" y="1882"/>
                    <a:pt x="190" y="1916"/>
                  </a:cubicBezTo>
                  <a:cubicBezTo>
                    <a:pt x="190" y="1905"/>
                    <a:pt x="190" y="1905"/>
                    <a:pt x="202" y="1894"/>
                  </a:cubicBezTo>
                  <a:cubicBezTo>
                    <a:pt x="213" y="1882"/>
                    <a:pt x="224" y="1860"/>
                    <a:pt x="213" y="1837"/>
                  </a:cubicBezTo>
                  <a:cubicBezTo>
                    <a:pt x="213" y="1815"/>
                    <a:pt x="213" y="1804"/>
                    <a:pt x="213" y="1792"/>
                  </a:cubicBezTo>
                  <a:cubicBezTo>
                    <a:pt x="213" y="1781"/>
                    <a:pt x="213" y="1781"/>
                    <a:pt x="213" y="1770"/>
                  </a:cubicBezTo>
                  <a:cubicBezTo>
                    <a:pt x="179" y="1725"/>
                    <a:pt x="179" y="1703"/>
                    <a:pt x="190" y="1680"/>
                  </a:cubicBezTo>
                  <a:cubicBezTo>
                    <a:pt x="190" y="1669"/>
                    <a:pt x="202" y="1658"/>
                    <a:pt x="235" y="1658"/>
                  </a:cubicBezTo>
                  <a:cubicBezTo>
                    <a:pt x="246" y="1658"/>
                    <a:pt x="246" y="1658"/>
                    <a:pt x="258" y="1658"/>
                  </a:cubicBezTo>
                  <a:cubicBezTo>
                    <a:pt x="381" y="1658"/>
                    <a:pt x="392" y="1669"/>
                    <a:pt x="392" y="1680"/>
                  </a:cubicBezTo>
                  <a:cubicBezTo>
                    <a:pt x="403" y="1692"/>
                    <a:pt x="415" y="1759"/>
                    <a:pt x="392" y="1781"/>
                  </a:cubicBezTo>
                  <a:cubicBezTo>
                    <a:pt x="403" y="1781"/>
                    <a:pt x="403" y="1781"/>
                    <a:pt x="415" y="1781"/>
                  </a:cubicBezTo>
                  <a:cubicBezTo>
                    <a:pt x="448" y="1781"/>
                    <a:pt x="482" y="1792"/>
                    <a:pt x="493" y="1804"/>
                  </a:cubicBezTo>
                  <a:cubicBezTo>
                    <a:pt x="504" y="1815"/>
                    <a:pt x="515" y="1826"/>
                    <a:pt x="515" y="1837"/>
                  </a:cubicBezTo>
                  <a:cubicBezTo>
                    <a:pt x="515" y="1837"/>
                    <a:pt x="515" y="1849"/>
                    <a:pt x="527" y="1849"/>
                  </a:cubicBezTo>
                  <a:cubicBezTo>
                    <a:pt x="538" y="1860"/>
                    <a:pt x="538" y="1860"/>
                    <a:pt x="549" y="1871"/>
                  </a:cubicBezTo>
                  <a:cubicBezTo>
                    <a:pt x="549" y="1894"/>
                    <a:pt x="549" y="1916"/>
                    <a:pt x="527" y="1949"/>
                  </a:cubicBezTo>
                  <a:cubicBezTo>
                    <a:pt x="515" y="1972"/>
                    <a:pt x="504" y="2005"/>
                    <a:pt x="493" y="2028"/>
                  </a:cubicBezTo>
                  <a:cubicBezTo>
                    <a:pt x="482" y="2050"/>
                    <a:pt x="471" y="2084"/>
                    <a:pt x="459" y="2095"/>
                  </a:cubicBezTo>
                  <a:cubicBezTo>
                    <a:pt x="471" y="2095"/>
                    <a:pt x="482" y="2095"/>
                    <a:pt x="504" y="2095"/>
                  </a:cubicBezTo>
                  <a:cubicBezTo>
                    <a:pt x="527" y="2095"/>
                    <a:pt x="549" y="2095"/>
                    <a:pt x="560" y="2095"/>
                  </a:cubicBezTo>
                  <a:cubicBezTo>
                    <a:pt x="571" y="2095"/>
                    <a:pt x="571" y="2095"/>
                    <a:pt x="583" y="2073"/>
                  </a:cubicBezTo>
                  <a:cubicBezTo>
                    <a:pt x="583" y="2061"/>
                    <a:pt x="605" y="2039"/>
                    <a:pt x="628" y="2039"/>
                  </a:cubicBezTo>
                  <a:cubicBezTo>
                    <a:pt x="639" y="2039"/>
                    <a:pt x="639" y="2028"/>
                    <a:pt x="639" y="2028"/>
                  </a:cubicBezTo>
                  <a:cubicBezTo>
                    <a:pt x="639" y="2028"/>
                    <a:pt x="639" y="2028"/>
                    <a:pt x="639" y="2017"/>
                  </a:cubicBezTo>
                  <a:cubicBezTo>
                    <a:pt x="628" y="1994"/>
                    <a:pt x="628" y="1983"/>
                    <a:pt x="639" y="1961"/>
                  </a:cubicBezTo>
                  <a:cubicBezTo>
                    <a:pt x="639" y="1927"/>
                    <a:pt x="672" y="1894"/>
                    <a:pt x="695" y="1894"/>
                  </a:cubicBezTo>
                  <a:cubicBezTo>
                    <a:pt x="695" y="1882"/>
                    <a:pt x="706" y="1882"/>
                    <a:pt x="717" y="1882"/>
                  </a:cubicBezTo>
                  <a:cubicBezTo>
                    <a:pt x="740" y="1882"/>
                    <a:pt x="762" y="1905"/>
                    <a:pt x="784" y="1938"/>
                  </a:cubicBezTo>
                  <a:cubicBezTo>
                    <a:pt x="818" y="1972"/>
                    <a:pt x="829" y="2017"/>
                    <a:pt x="818" y="2050"/>
                  </a:cubicBezTo>
                  <a:cubicBezTo>
                    <a:pt x="818" y="2061"/>
                    <a:pt x="818" y="2061"/>
                    <a:pt x="818" y="2061"/>
                  </a:cubicBezTo>
                  <a:cubicBezTo>
                    <a:pt x="795" y="2084"/>
                    <a:pt x="795" y="2106"/>
                    <a:pt x="807" y="2118"/>
                  </a:cubicBezTo>
                  <a:cubicBezTo>
                    <a:pt x="818" y="2129"/>
                    <a:pt x="840" y="2151"/>
                    <a:pt x="840" y="2185"/>
                  </a:cubicBezTo>
                  <a:cubicBezTo>
                    <a:pt x="829" y="2207"/>
                    <a:pt x="807" y="2218"/>
                    <a:pt x="795" y="2218"/>
                  </a:cubicBezTo>
                  <a:cubicBezTo>
                    <a:pt x="773" y="2230"/>
                    <a:pt x="751" y="2230"/>
                    <a:pt x="740" y="2241"/>
                  </a:cubicBezTo>
                  <a:cubicBezTo>
                    <a:pt x="717" y="2241"/>
                    <a:pt x="695" y="2241"/>
                    <a:pt x="672" y="2263"/>
                  </a:cubicBezTo>
                  <a:cubicBezTo>
                    <a:pt x="639" y="2297"/>
                    <a:pt x="605" y="2330"/>
                    <a:pt x="571" y="2342"/>
                  </a:cubicBezTo>
                  <a:cubicBezTo>
                    <a:pt x="549" y="2353"/>
                    <a:pt x="549" y="2353"/>
                    <a:pt x="538" y="2364"/>
                  </a:cubicBezTo>
                  <a:cubicBezTo>
                    <a:pt x="549" y="2364"/>
                    <a:pt x="560" y="2387"/>
                    <a:pt x="560" y="2398"/>
                  </a:cubicBezTo>
                  <a:cubicBezTo>
                    <a:pt x="571" y="2420"/>
                    <a:pt x="560" y="2454"/>
                    <a:pt x="549" y="2476"/>
                  </a:cubicBezTo>
                  <a:cubicBezTo>
                    <a:pt x="538" y="2498"/>
                    <a:pt x="515" y="2510"/>
                    <a:pt x="504" y="2510"/>
                  </a:cubicBezTo>
                  <a:cubicBezTo>
                    <a:pt x="493" y="2510"/>
                    <a:pt x="482" y="2510"/>
                    <a:pt x="471" y="2521"/>
                  </a:cubicBezTo>
                  <a:cubicBezTo>
                    <a:pt x="459" y="2532"/>
                    <a:pt x="459" y="2554"/>
                    <a:pt x="459" y="2566"/>
                  </a:cubicBezTo>
                  <a:lnTo>
                    <a:pt x="459" y="2566"/>
                  </a:lnTo>
                  <a:cubicBezTo>
                    <a:pt x="471" y="2554"/>
                    <a:pt x="471" y="2554"/>
                    <a:pt x="482" y="2554"/>
                  </a:cubicBezTo>
                  <a:cubicBezTo>
                    <a:pt x="515" y="2554"/>
                    <a:pt x="515" y="2577"/>
                    <a:pt x="527" y="2577"/>
                  </a:cubicBezTo>
                  <a:cubicBezTo>
                    <a:pt x="527" y="2599"/>
                    <a:pt x="527" y="2611"/>
                    <a:pt x="515" y="2633"/>
                  </a:cubicBezTo>
                  <a:cubicBezTo>
                    <a:pt x="493" y="2644"/>
                    <a:pt x="471" y="2655"/>
                    <a:pt x="448" y="2655"/>
                  </a:cubicBezTo>
                  <a:cubicBezTo>
                    <a:pt x="437" y="2655"/>
                    <a:pt x="437" y="2655"/>
                    <a:pt x="426" y="2655"/>
                  </a:cubicBezTo>
                  <a:lnTo>
                    <a:pt x="437" y="2655"/>
                  </a:lnTo>
                  <a:cubicBezTo>
                    <a:pt x="448" y="2678"/>
                    <a:pt x="471" y="2711"/>
                    <a:pt x="471" y="2745"/>
                  </a:cubicBezTo>
                  <a:cubicBezTo>
                    <a:pt x="493" y="2745"/>
                    <a:pt x="504" y="2767"/>
                    <a:pt x="504" y="2790"/>
                  </a:cubicBezTo>
                  <a:lnTo>
                    <a:pt x="504" y="2790"/>
                  </a:lnTo>
                  <a:cubicBezTo>
                    <a:pt x="515" y="2779"/>
                    <a:pt x="538" y="2779"/>
                    <a:pt x="560" y="2779"/>
                  </a:cubicBezTo>
                  <a:close/>
                  <a:moveTo>
                    <a:pt x="314" y="1815"/>
                  </a:moveTo>
                  <a:lnTo>
                    <a:pt x="314" y="1815"/>
                  </a:lnTo>
                  <a:cubicBezTo>
                    <a:pt x="314" y="1826"/>
                    <a:pt x="302" y="1860"/>
                    <a:pt x="314" y="1938"/>
                  </a:cubicBezTo>
                  <a:cubicBezTo>
                    <a:pt x="325" y="1894"/>
                    <a:pt x="347" y="1837"/>
                    <a:pt x="359" y="1815"/>
                  </a:cubicBezTo>
                  <a:cubicBezTo>
                    <a:pt x="359" y="1804"/>
                    <a:pt x="359" y="1804"/>
                    <a:pt x="359" y="1804"/>
                  </a:cubicBezTo>
                  <a:cubicBezTo>
                    <a:pt x="347" y="1804"/>
                    <a:pt x="325" y="1815"/>
                    <a:pt x="314" y="1815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36">
              <a:extLst>
                <a:ext uri="{FF2B5EF4-FFF2-40B4-BE49-F238E27FC236}">
                  <a16:creationId xmlns:a16="http://schemas.microsoft.com/office/drawing/2014/main" id="{B29A5E07-341D-414B-9E36-8E740C515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913" y="30067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B09FEBCF-28C0-4349-AE0F-327C5ACE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25066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E32F2EAE-DA05-3747-9877-5BF72AC93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05188"/>
              <a:ext cx="1587" cy="4762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26CCA970-EFCA-C141-A1D9-E93FE6956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210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40">
              <a:extLst>
                <a:ext uri="{FF2B5EF4-FFF2-40B4-BE49-F238E27FC236}">
                  <a16:creationId xmlns:a16="http://schemas.microsoft.com/office/drawing/2014/main" id="{123DB5CF-23E8-AC46-8BC1-CD14A1337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788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AFE8A9B5-20A8-4B45-8F46-C16AB094B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31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42">
              <a:extLst>
                <a:ext uri="{FF2B5EF4-FFF2-40B4-BE49-F238E27FC236}">
                  <a16:creationId xmlns:a16="http://schemas.microsoft.com/office/drawing/2014/main" id="{01C892DE-9E76-3A4D-A154-26B55FC07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210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43">
              <a:extLst>
                <a:ext uri="{FF2B5EF4-FFF2-40B4-BE49-F238E27FC236}">
                  <a16:creationId xmlns:a16="http://schemas.microsoft.com/office/drawing/2014/main" id="{DCFE2E9E-34DE-A54A-92A9-E1DB3F716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09950"/>
              <a:ext cx="1587" cy="4763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44">
              <a:extLst>
                <a:ext uri="{FF2B5EF4-FFF2-40B4-BE49-F238E27FC236}">
                  <a16:creationId xmlns:a16="http://schemas.microsoft.com/office/drawing/2014/main" id="{63F21824-A151-5A4F-AA39-171C887A0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6600"/>
              <a:ext cx="1587" cy="4763"/>
            </a:xfrm>
            <a:custGeom>
              <a:avLst/>
              <a:gdLst>
                <a:gd name="T0" fmla="*/ 0 w 1"/>
                <a:gd name="T1" fmla="*/ 11 h 12"/>
                <a:gd name="T2" fmla="*/ 0 w 1"/>
                <a:gd name="T3" fmla="*/ 11 h 12"/>
                <a:gd name="T4" fmla="*/ 0 w 1"/>
                <a:gd name="T5" fmla="*/ 0 h 12"/>
                <a:gd name="T6" fmla="*/ 0 w 1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11"/>
                  </a:moveTo>
                  <a:lnTo>
                    <a:pt x="0" y="1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45">
              <a:extLst>
                <a:ext uri="{FF2B5EF4-FFF2-40B4-BE49-F238E27FC236}">
                  <a16:creationId xmlns:a16="http://schemas.microsoft.com/office/drawing/2014/main" id="{5AC77C49-61DC-1448-A5BC-46D23303C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1838"/>
              <a:ext cx="1587" cy="4762"/>
            </a:xfrm>
            <a:custGeom>
              <a:avLst/>
              <a:gdLst>
                <a:gd name="T0" fmla="*/ 0 w 1"/>
                <a:gd name="T1" fmla="*/ 11 h 12"/>
                <a:gd name="T2" fmla="*/ 0 w 1"/>
                <a:gd name="T3" fmla="*/ 11 h 12"/>
                <a:gd name="T4" fmla="*/ 0 w 1"/>
                <a:gd name="T5" fmla="*/ 0 h 12"/>
                <a:gd name="T6" fmla="*/ 0 w 1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11"/>
                  </a:moveTo>
                  <a:lnTo>
                    <a:pt x="0" y="11"/>
                  </a:lnTo>
                  <a:cubicBezTo>
                    <a:pt x="0" y="11"/>
                    <a:pt x="0" y="11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46">
              <a:extLst>
                <a:ext uri="{FF2B5EF4-FFF2-40B4-BE49-F238E27FC236}">
                  <a16:creationId xmlns:a16="http://schemas.microsoft.com/office/drawing/2014/main" id="{7F56DFE2-2FCF-A64F-8D29-BEE6F716A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9775"/>
              <a:ext cx="1587" cy="15875"/>
            </a:xfrm>
            <a:custGeom>
              <a:avLst/>
              <a:gdLst>
                <a:gd name="T0" fmla="*/ 0 w 1"/>
                <a:gd name="T1" fmla="*/ 45 h 46"/>
                <a:gd name="T2" fmla="*/ 0 w 1"/>
                <a:gd name="T3" fmla="*/ 45 h 46"/>
                <a:gd name="T4" fmla="*/ 0 w 1"/>
                <a:gd name="T5" fmla="*/ 45 h 46"/>
                <a:gd name="T6" fmla="*/ 0 w 1"/>
                <a:gd name="T7" fmla="*/ 0 h 46"/>
                <a:gd name="T8" fmla="*/ 0 w 1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6">
                  <a:moveTo>
                    <a:pt x="0" y="45"/>
                  </a:moveTo>
                  <a:lnTo>
                    <a:pt x="0" y="45"/>
                  </a:lnTo>
                  <a:lnTo>
                    <a:pt x="0" y="45"/>
                  </a:lnTo>
                  <a:cubicBezTo>
                    <a:pt x="0" y="23"/>
                    <a:pt x="0" y="12"/>
                    <a:pt x="0" y="0"/>
                  </a:cubicBezTo>
                  <a:cubicBezTo>
                    <a:pt x="0" y="12"/>
                    <a:pt x="0" y="23"/>
                    <a:pt x="0" y="45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47">
              <a:extLst>
                <a:ext uri="{FF2B5EF4-FFF2-40B4-BE49-F238E27FC236}">
                  <a16:creationId xmlns:a16="http://schemas.microsoft.com/office/drawing/2014/main" id="{8AF100C6-B237-734C-BD18-7A7A5497C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977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48">
              <a:extLst>
                <a:ext uri="{FF2B5EF4-FFF2-40B4-BE49-F238E27FC236}">
                  <a16:creationId xmlns:a16="http://schemas.microsoft.com/office/drawing/2014/main" id="{AAFF5761-7D22-FF4F-9F80-546FC0255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1838"/>
              <a:ext cx="4762" cy="1587"/>
            </a:xfrm>
            <a:custGeom>
              <a:avLst/>
              <a:gdLst>
                <a:gd name="T0" fmla="*/ 0 w 13"/>
                <a:gd name="T1" fmla="*/ 0 h 1"/>
                <a:gd name="T2" fmla="*/ 0 w 13"/>
                <a:gd name="T3" fmla="*/ 0 h 1"/>
                <a:gd name="T4" fmla="*/ 12 w 13"/>
                <a:gd name="T5" fmla="*/ 0 h 1"/>
                <a:gd name="T6" fmla="*/ 0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49">
              <a:extLst>
                <a:ext uri="{FF2B5EF4-FFF2-40B4-BE49-F238E27FC236}">
                  <a16:creationId xmlns:a16="http://schemas.microsoft.com/office/drawing/2014/main" id="{31E7F130-7E88-A44F-B616-E537CEF34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775" y="3268663"/>
              <a:ext cx="1588" cy="4762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50">
              <a:extLst>
                <a:ext uri="{FF2B5EF4-FFF2-40B4-BE49-F238E27FC236}">
                  <a16:creationId xmlns:a16="http://schemas.microsoft.com/office/drawing/2014/main" id="{BE9B668A-CCD8-3543-9776-39D1765BF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66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51">
              <a:extLst>
                <a:ext uri="{FF2B5EF4-FFF2-40B4-BE49-F238E27FC236}">
                  <a16:creationId xmlns:a16="http://schemas.microsoft.com/office/drawing/2014/main" id="{C0DC9EB2-5B51-1848-B4C3-0F2835C75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840163"/>
              <a:ext cx="4763" cy="1587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11 w 12"/>
                <a:gd name="T5" fmla="*/ 0 h 1"/>
                <a:gd name="T6" fmla="*/ 0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52">
              <a:extLst>
                <a:ext uri="{FF2B5EF4-FFF2-40B4-BE49-F238E27FC236}">
                  <a16:creationId xmlns:a16="http://schemas.microsoft.com/office/drawing/2014/main" id="{C76FA555-5A20-4E45-AF69-09DD87CF8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8401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53">
              <a:extLst>
                <a:ext uri="{FF2B5EF4-FFF2-40B4-BE49-F238E27FC236}">
                  <a16:creationId xmlns:a16="http://schemas.microsoft.com/office/drawing/2014/main" id="{DDD1380F-0C79-BB44-8AEA-0B0EB88A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0" y="3840163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54">
              <a:extLst>
                <a:ext uri="{FF2B5EF4-FFF2-40B4-BE49-F238E27FC236}">
                  <a16:creationId xmlns:a16="http://schemas.microsoft.com/office/drawing/2014/main" id="{FC0FEADB-5765-E348-9B09-BBCD23309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8401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55">
              <a:extLst>
                <a:ext uri="{FF2B5EF4-FFF2-40B4-BE49-F238E27FC236}">
                  <a16:creationId xmlns:a16="http://schemas.microsoft.com/office/drawing/2014/main" id="{E944DD45-3BBC-0A49-AD69-D26281350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0" y="3840163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56">
              <a:extLst>
                <a:ext uri="{FF2B5EF4-FFF2-40B4-BE49-F238E27FC236}">
                  <a16:creationId xmlns:a16="http://schemas.microsoft.com/office/drawing/2014/main" id="{EB7CE805-763D-FC44-A046-3236179D8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8401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57">
              <a:extLst>
                <a:ext uri="{FF2B5EF4-FFF2-40B4-BE49-F238E27FC236}">
                  <a16:creationId xmlns:a16="http://schemas.microsoft.com/office/drawing/2014/main" id="{E7033209-2304-8D4A-939B-9F9258B58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3125"/>
              <a:ext cx="1587" cy="4763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58">
              <a:extLst>
                <a:ext uri="{FF2B5EF4-FFF2-40B4-BE49-F238E27FC236}">
                  <a16:creationId xmlns:a16="http://schemas.microsoft.com/office/drawing/2014/main" id="{DEB89606-E112-8F4C-B03D-A455F0C42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210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59">
              <a:extLst>
                <a:ext uri="{FF2B5EF4-FFF2-40B4-BE49-F238E27FC236}">
                  <a16:creationId xmlns:a16="http://schemas.microsoft.com/office/drawing/2014/main" id="{99260EF0-C1F8-6343-A2A0-E5733F9DF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7888"/>
              <a:ext cx="1587" cy="4762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60">
              <a:extLst>
                <a:ext uri="{FF2B5EF4-FFF2-40B4-BE49-F238E27FC236}">
                  <a16:creationId xmlns:a16="http://schemas.microsoft.com/office/drawing/2014/main" id="{776B3487-C3BD-4D49-B358-AA7B915A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31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61">
              <a:extLst>
                <a:ext uri="{FF2B5EF4-FFF2-40B4-BE49-F238E27FC236}">
                  <a16:creationId xmlns:a16="http://schemas.microsoft.com/office/drawing/2014/main" id="{001F6FFE-5489-DC48-983B-0B822FA88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0995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EA1F910A-E366-DD4A-9E6B-9F2C49945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840163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D943711D-BE9E-D645-A8DA-CF958EAEC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00425"/>
              <a:ext cx="1587" cy="4763"/>
            </a:xfrm>
            <a:custGeom>
              <a:avLst/>
              <a:gdLst>
                <a:gd name="T0" fmla="*/ 0 w 1"/>
                <a:gd name="T1" fmla="*/ 0 h 13"/>
                <a:gd name="T2" fmla="*/ 0 w 1"/>
                <a:gd name="T3" fmla="*/ 0 h 13"/>
                <a:gd name="T4" fmla="*/ 0 w 1"/>
                <a:gd name="T5" fmla="*/ 0 h 13"/>
                <a:gd name="T6" fmla="*/ 0 w 1"/>
                <a:gd name="T7" fmla="*/ 12 h 13"/>
                <a:gd name="T8" fmla="*/ 0 w 1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00689486-8E35-DA40-80BF-67AE2B886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210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8D4393FA-A28F-4641-83BB-7EF9C9512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6613" y="4106863"/>
              <a:ext cx="73025" cy="93662"/>
            </a:xfrm>
            <a:custGeom>
              <a:avLst/>
              <a:gdLst>
                <a:gd name="T0" fmla="*/ 191 w 203"/>
                <a:gd name="T1" fmla="*/ 0 h 259"/>
                <a:gd name="T2" fmla="*/ 191 w 203"/>
                <a:gd name="T3" fmla="*/ 0 h 259"/>
                <a:gd name="T4" fmla="*/ 124 w 203"/>
                <a:gd name="T5" fmla="*/ 33 h 259"/>
                <a:gd name="T6" fmla="*/ 23 w 203"/>
                <a:gd name="T7" fmla="*/ 56 h 259"/>
                <a:gd name="T8" fmla="*/ 0 w 203"/>
                <a:gd name="T9" fmla="*/ 134 h 259"/>
                <a:gd name="T10" fmla="*/ 45 w 203"/>
                <a:gd name="T11" fmla="*/ 224 h 259"/>
                <a:gd name="T12" fmla="*/ 90 w 203"/>
                <a:gd name="T13" fmla="*/ 235 h 259"/>
                <a:gd name="T14" fmla="*/ 135 w 203"/>
                <a:gd name="T15" fmla="*/ 145 h 259"/>
                <a:gd name="T16" fmla="*/ 180 w 203"/>
                <a:gd name="T17" fmla="*/ 67 h 259"/>
                <a:gd name="T18" fmla="*/ 191 w 203"/>
                <a:gd name="T1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59">
                  <a:moveTo>
                    <a:pt x="191" y="0"/>
                  </a:moveTo>
                  <a:lnTo>
                    <a:pt x="191" y="0"/>
                  </a:lnTo>
                  <a:cubicBezTo>
                    <a:pt x="191" y="0"/>
                    <a:pt x="169" y="33"/>
                    <a:pt x="124" y="33"/>
                  </a:cubicBezTo>
                  <a:cubicBezTo>
                    <a:pt x="79" y="44"/>
                    <a:pt x="34" y="33"/>
                    <a:pt x="23" y="56"/>
                  </a:cubicBezTo>
                  <a:cubicBezTo>
                    <a:pt x="12" y="78"/>
                    <a:pt x="0" y="100"/>
                    <a:pt x="0" y="134"/>
                  </a:cubicBezTo>
                  <a:cubicBezTo>
                    <a:pt x="12" y="179"/>
                    <a:pt x="34" y="190"/>
                    <a:pt x="45" y="224"/>
                  </a:cubicBezTo>
                  <a:cubicBezTo>
                    <a:pt x="56" y="246"/>
                    <a:pt x="90" y="258"/>
                    <a:pt x="90" y="235"/>
                  </a:cubicBezTo>
                  <a:cubicBezTo>
                    <a:pt x="101" y="213"/>
                    <a:pt x="101" y="156"/>
                    <a:pt x="135" y="145"/>
                  </a:cubicBezTo>
                  <a:cubicBezTo>
                    <a:pt x="169" y="123"/>
                    <a:pt x="180" y="89"/>
                    <a:pt x="180" y="67"/>
                  </a:cubicBezTo>
                  <a:cubicBezTo>
                    <a:pt x="180" y="44"/>
                    <a:pt x="202" y="22"/>
                    <a:pt x="191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66">
              <a:extLst>
                <a:ext uri="{FF2B5EF4-FFF2-40B4-BE49-F238E27FC236}">
                  <a16:creationId xmlns:a16="http://schemas.microsoft.com/office/drawing/2014/main" id="{19892DAA-DBB6-9F4C-B3DD-CF8D19B18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090988"/>
              <a:ext cx="85725" cy="112712"/>
            </a:xfrm>
            <a:custGeom>
              <a:avLst/>
              <a:gdLst>
                <a:gd name="T0" fmla="*/ 101 w 237"/>
                <a:gd name="T1" fmla="*/ 314 h 315"/>
                <a:gd name="T2" fmla="*/ 101 w 237"/>
                <a:gd name="T3" fmla="*/ 314 h 315"/>
                <a:gd name="T4" fmla="*/ 101 w 237"/>
                <a:gd name="T5" fmla="*/ 314 h 315"/>
                <a:gd name="T6" fmla="*/ 45 w 237"/>
                <a:gd name="T7" fmla="*/ 280 h 315"/>
                <a:gd name="T8" fmla="*/ 34 w 237"/>
                <a:gd name="T9" fmla="*/ 246 h 315"/>
                <a:gd name="T10" fmla="*/ 0 w 237"/>
                <a:gd name="T11" fmla="*/ 190 h 315"/>
                <a:gd name="T12" fmla="*/ 22 w 237"/>
                <a:gd name="T13" fmla="*/ 101 h 315"/>
                <a:gd name="T14" fmla="*/ 22 w 237"/>
                <a:gd name="T15" fmla="*/ 89 h 315"/>
                <a:gd name="T16" fmla="*/ 78 w 237"/>
                <a:gd name="T17" fmla="*/ 67 h 315"/>
                <a:gd name="T18" fmla="*/ 101 w 237"/>
                <a:gd name="T19" fmla="*/ 67 h 315"/>
                <a:gd name="T20" fmla="*/ 112 w 237"/>
                <a:gd name="T21" fmla="*/ 67 h 315"/>
                <a:gd name="T22" fmla="*/ 146 w 237"/>
                <a:gd name="T23" fmla="*/ 67 h 315"/>
                <a:gd name="T24" fmla="*/ 191 w 237"/>
                <a:gd name="T25" fmla="*/ 33 h 315"/>
                <a:gd name="T26" fmla="*/ 213 w 237"/>
                <a:gd name="T27" fmla="*/ 0 h 315"/>
                <a:gd name="T28" fmla="*/ 224 w 237"/>
                <a:gd name="T29" fmla="*/ 33 h 315"/>
                <a:gd name="T30" fmla="*/ 224 w 237"/>
                <a:gd name="T31" fmla="*/ 89 h 315"/>
                <a:gd name="T32" fmla="*/ 224 w 237"/>
                <a:gd name="T33" fmla="*/ 112 h 315"/>
                <a:gd name="T34" fmla="*/ 168 w 237"/>
                <a:gd name="T35" fmla="*/ 201 h 315"/>
                <a:gd name="T36" fmla="*/ 146 w 237"/>
                <a:gd name="T37" fmla="*/ 258 h 315"/>
                <a:gd name="T38" fmla="*/ 135 w 237"/>
                <a:gd name="T39" fmla="*/ 291 h 315"/>
                <a:gd name="T40" fmla="*/ 101 w 237"/>
                <a:gd name="T41" fmla="*/ 314 h 315"/>
                <a:gd name="T42" fmla="*/ 67 w 237"/>
                <a:gd name="T43" fmla="*/ 112 h 315"/>
                <a:gd name="T44" fmla="*/ 67 w 237"/>
                <a:gd name="T45" fmla="*/ 112 h 315"/>
                <a:gd name="T46" fmla="*/ 56 w 237"/>
                <a:gd name="T47" fmla="*/ 123 h 315"/>
                <a:gd name="T48" fmla="*/ 45 w 237"/>
                <a:gd name="T49" fmla="*/ 179 h 315"/>
                <a:gd name="T50" fmla="*/ 67 w 237"/>
                <a:gd name="T51" fmla="*/ 224 h 315"/>
                <a:gd name="T52" fmla="*/ 90 w 237"/>
                <a:gd name="T53" fmla="*/ 258 h 315"/>
                <a:gd name="T54" fmla="*/ 101 w 237"/>
                <a:gd name="T55" fmla="*/ 269 h 315"/>
                <a:gd name="T56" fmla="*/ 101 w 237"/>
                <a:gd name="T57" fmla="*/ 246 h 315"/>
                <a:gd name="T58" fmla="*/ 146 w 237"/>
                <a:gd name="T59" fmla="*/ 168 h 315"/>
                <a:gd name="T60" fmla="*/ 180 w 237"/>
                <a:gd name="T61" fmla="*/ 123 h 315"/>
                <a:gd name="T62" fmla="*/ 180 w 237"/>
                <a:gd name="T63" fmla="*/ 89 h 315"/>
                <a:gd name="T64" fmla="*/ 146 w 237"/>
                <a:gd name="T65" fmla="*/ 101 h 315"/>
                <a:gd name="T66" fmla="*/ 112 w 237"/>
                <a:gd name="T67" fmla="*/ 112 h 315"/>
                <a:gd name="T68" fmla="*/ 90 w 237"/>
                <a:gd name="T69" fmla="*/ 112 h 315"/>
                <a:gd name="T70" fmla="*/ 78 w 237"/>
                <a:gd name="T71" fmla="*/ 112 h 315"/>
                <a:gd name="T72" fmla="*/ 67 w 237"/>
                <a:gd name="T73" fmla="*/ 11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7" h="315">
                  <a:moveTo>
                    <a:pt x="101" y="314"/>
                  </a:moveTo>
                  <a:lnTo>
                    <a:pt x="101" y="314"/>
                  </a:lnTo>
                  <a:lnTo>
                    <a:pt x="101" y="314"/>
                  </a:lnTo>
                  <a:cubicBezTo>
                    <a:pt x="78" y="314"/>
                    <a:pt x="56" y="303"/>
                    <a:pt x="45" y="280"/>
                  </a:cubicBezTo>
                  <a:cubicBezTo>
                    <a:pt x="45" y="269"/>
                    <a:pt x="45" y="258"/>
                    <a:pt x="34" y="246"/>
                  </a:cubicBezTo>
                  <a:cubicBezTo>
                    <a:pt x="22" y="235"/>
                    <a:pt x="11" y="224"/>
                    <a:pt x="0" y="190"/>
                  </a:cubicBezTo>
                  <a:cubicBezTo>
                    <a:pt x="0" y="145"/>
                    <a:pt x="11" y="123"/>
                    <a:pt x="22" y="101"/>
                  </a:cubicBezTo>
                  <a:lnTo>
                    <a:pt x="22" y="89"/>
                  </a:lnTo>
                  <a:cubicBezTo>
                    <a:pt x="34" y="67"/>
                    <a:pt x="67" y="67"/>
                    <a:pt x="78" y="67"/>
                  </a:cubicBezTo>
                  <a:cubicBezTo>
                    <a:pt x="90" y="67"/>
                    <a:pt x="90" y="67"/>
                    <a:pt x="101" y="67"/>
                  </a:cubicBezTo>
                  <a:lnTo>
                    <a:pt x="112" y="67"/>
                  </a:lnTo>
                  <a:cubicBezTo>
                    <a:pt x="123" y="67"/>
                    <a:pt x="135" y="67"/>
                    <a:pt x="146" y="67"/>
                  </a:cubicBezTo>
                  <a:cubicBezTo>
                    <a:pt x="180" y="56"/>
                    <a:pt x="191" y="33"/>
                    <a:pt x="191" y="33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24" y="33"/>
                    <a:pt x="224" y="33"/>
                    <a:pt x="224" y="33"/>
                  </a:cubicBezTo>
                  <a:cubicBezTo>
                    <a:pt x="236" y="56"/>
                    <a:pt x="236" y="78"/>
                    <a:pt x="224" y="89"/>
                  </a:cubicBezTo>
                  <a:cubicBezTo>
                    <a:pt x="224" y="101"/>
                    <a:pt x="224" y="112"/>
                    <a:pt x="224" y="112"/>
                  </a:cubicBezTo>
                  <a:cubicBezTo>
                    <a:pt x="224" y="145"/>
                    <a:pt x="202" y="179"/>
                    <a:pt x="168" y="201"/>
                  </a:cubicBezTo>
                  <a:cubicBezTo>
                    <a:pt x="157" y="213"/>
                    <a:pt x="146" y="235"/>
                    <a:pt x="146" y="258"/>
                  </a:cubicBezTo>
                  <a:cubicBezTo>
                    <a:pt x="146" y="269"/>
                    <a:pt x="146" y="280"/>
                    <a:pt x="135" y="291"/>
                  </a:cubicBezTo>
                  <a:cubicBezTo>
                    <a:pt x="135" y="303"/>
                    <a:pt x="112" y="314"/>
                    <a:pt x="101" y="314"/>
                  </a:cubicBezTo>
                  <a:close/>
                  <a:moveTo>
                    <a:pt x="67" y="112"/>
                  </a:moveTo>
                  <a:lnTo>
                    <a:pt x="67" y="112"/>
                  </a:lnTo>
                  <a:cubicBezTo>
                    <a:pt x="56" y="112"/>
                    <a:pt x="56" y="112"/>
                    <a:pt x="56" y="123"/>
                  </a:cubicBezTo>
                  <a:cubicBezTo>
                    <a:pt x="45" y="134"/>
                    <a:pt x="45" y="157"/>
                    <a:pt x="45" y="179"/>
                  </a:cubicBezTo>
                  <a:cubicBezTo>
                    <a:pt x="45" y="201"/>
                    <a:pt x="56" y="213"/>
                    <a:pt x="67" y="224"/>
                  </a:cubicBezTo>
                  <a:cubicBezTo>
                    <a:pt x="78" y="235"/>
                    <a:pt x="78" y="246"/>
                    <a:pt x="90" y="258"/>
                  </a:cubicBezTo>
                  <a:lnTo>
                    <a:pt x="101" y="269"/>
                  </a:lnTo>
                  <a:cubicBezTo>
                    <a:pt x="101" y="269"/>
                    <a:pt x="101" y="258"/>
                    <a:pt x="101" y="246"/>
                  </a:cubicBezTo>
                  <a:cubicBezTo>
                    <a:pt x="112" y="224"/>
                    <a:pt x="112" y="179"/>
                    <a:pt x="146" y="168"/>
                  </a:cubicBezTo>
                  <a:cubicBezTo>
                    <a:pt x="168" y="157"/>
                    <a:pt x="180" y="134"/>
                    <a:pt x="180" y="123"/>
                  </a:cubicBezTo>
                  <a:cubicBezTo>
                    <a:pt x="180" y="112"/>
                    <a:pt x="180" y="101"/>
                    <a:pt x="180" y="89"/>
                  </a:cubicBezTo>
                  <a:cubicBezTo>
                    <a:pt x="168" y="101"/>
                    <a:pt x="157" y="101"/>
                    <a:pt x="146" y="101"/>
                  </a:cubicBezTo>
                  <a:cubicBezTo>
                    <a:pt x="135" y="112"/>
                    <a:pt x="123" y="112"/>
                    <a:pt x="112" y="112"/>
                  </a:cubicBezTo>
                  <a:cubicBezTo>
                    <a:pt x="112" y="112"/>
                    <a:pt x="101" y="112"/>
                    <a:pt x="90" y="112"/>
                  </a:cubicBezTo>
                  <a:lnTo>
                    <a:pt x="78" y="112"/>
                  </a:lnTo>
                  <a:cubicBezTo>
                    <a:pt x="67" y="112"/>
                    <a:pt x="67" y="112"/>
                    <a:pt x="67" y="112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67">
              <a:extLst>
                <a:ext uri="{FF2B5EF4-FFF2-40B4-BE49-F238E27FC236}">
                  <a16:creationId xmlns:a16="http://schemas.microsoft.com/office/drawing/2014/main" id="{C116096A-F5AC-404E-8381-DF5B46A10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7250" y="3860800"/>
              <a:ext cx="33338" cy="41275"/>
            </a:xfrm>
            <a:custGeom>
              <a:avLst/>
              <a:gdLst>
                <a:gd name="T0" fmla="*/ 57 w 91"/>
                <a:gd name="T1" fmla="*/ 67 h 113"/>
                <a:gd name="T2" fmla="*/ 57 w 91"/>
                <a:gd name="T3" fmla="*/ 67 h 113"/>
                <a:gd name="T4" fmla="*/ 45 w 91"/>
                <a:gd name="T5" fmla="*/ 22 h 113"/>
                <a:gd name="T6" fmla="*/ 12 w 91"/>
                <a:gd name="T7" fmla="*/ 67 h 113"/>
                <a:gd name="T8" fmla="*/ 57 w 91"/>
                <a:gd name="T9" fmla="*/ 6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3">
                  <a:moveTo>
                    <a:pt x="57" y="67"/>
                  </a:moveTo>
                  <a:lnTo>
                    <a:pt x="57" y="67"/>
                  </a:lnTo>
                  <a:cubicBezTo>
                    <a:pt x="45" y="56"/>
                    <a:pt x="45" y="56"/>
                    <a:pt x="45" y="22"/>
                  </a:cubicBezTo>
                  <a:cubicBezTo>
                    <a:pt x="34" y="0"/>
                    <a:pt x="0" y="22"/>
                    <a:pt x="12" y="67"/>
                  </a:cubicBezTo>
                  <a:cubicBezTo>
                    <a:pt x="23" y="112"/>
                    <a:pt x="90" y="101"/>
                    <a:pt x="57" y="67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68">
              <a:extLst>
                <a:ext uri="{FF2B5EF4-FFF2-40B4-BE49-F238E27FC236}">
                  <a16:creationId xmlns:a16="http://schemas.microsoft.com/office/drawing/2014/main" id="{C5CFB5EE-4870-0444-903A-051536CC0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2488" y="3857625"/>
              <a:ext cx="36512" cy="49213"/>
            </a:xfrm>
            <a:custGeom>
              <a:avLst/>
              <a:gdLst>
                <a:gd name="T0" fmla="*/ 56 w 102"/>
                <a:gd name="T1" fmla="*/ 134 h 135"/>
                <a:gd name="T2" fmla="*/ 56 w 102"/>
                <a:gd name="T3" fmla="*/ 134 h 135"/>
                <a:gd name="T4" fmla="*/ 56 w 102"/>
                <a:gd name="T5" fmla="*/ 134 h 135"/>
                <a:gd name="T6" fmla="*/ 0 w 102"/>
                <a:gd name="T7" fmla="*/ 78 h 135"/>
                <a:gd name="T8" fmla="*/ 11 w 102"/>
                <a:gd name="T9" fmla="*/ 22 h 135"/>
                <a:gd name="T10" fmla="*/ 45 w 102"/>
                <a:gd name="T11" fmla="*/ 0 h 135"/>
                <a:gd name="T12" fmla="*/ 68 w 102"/>
                <a:gd name="T13" fmla="*/ 33 h 135"/>
                <a:gd name="T14" fmla="*/ 79 w 102"/>
                <a:gd name="T15" fmla="*/ 45 h 135"/>
                <a:gd name="T16" fmla="*/ 90 w 102"/>
                <a:gd name="T17" fmla="*/ 67 h 135"/>
                <a:gd name="T18" fmla="*/ 101 w 102"/>
                <a:gd name="T19" fmla="*/ 112 h 135"/>
                <a:gd name="T20" fmla="*/ 56 w 102"/>
                <a:gd name="T21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35">
                  <a:moveTo>
                    <a:pt x="56" y="134"/>
                  </a:moveTo>
                  <a:lnTo>
                    <a:pt x="56" y="134"/>
                  </a:lnTo>
                  <a:lnTo>
                    <a:pt x="56" y="134"/>
                  </a:lnTo>
                  <a:cubicBezTo>
                    <a:pt x="34" y="134"/>
                    <a:pt x="11" y="112"/>
                    <a:pt x="0" y="78"/>
                  </a:cubicBezTo>
                  <a:cubicBezTo>
                    <a:pt x="0" y="56"/>
                    <a:pt x="0" y="33"/>
                    <a:pt x="11" y="22"/>
                  </a:cubicBezTo>
                  <a:cubicBezTo>
                    <a:pt x="23" y="11"/>
                    <a:pt x="34" y="0"/>
                    <a:pt x="45" y="0"/>
                  </a:cubicBezTo>
                  <a:cubicBezTo>
                    <a:pt x="56" y="0"/>
                    <a:pt x="68" y="11"/>
                    <a:pt x="68" y="33"/>
                  </a:cubicBezTo>
                  <a:cubicBezTo>
                    <a:pt x="79" y="33"/>
                    <a:pt x="79" y="33"/>
                    <a:pt x="79" y="45"/>
                  </a:cubicBezTo>
                  <a:cubicBezTo>
                    <a:pt x="79" y="56"/>
                    <a:pt x="79" y="56"/>
                    <a:pt x="90" y="67"/>
                  </a:cubicBezTo>
                  <a:cubicBezTo>
                    <a:pt x="101" y="89"/>
                    <a:pt x="101" y="101"/>
                    <a:pt x="101" y="112"/>
                  </a:cubicBezTo>
                  <a:cubicBezTo>
                    <a:pt x="90" y="123"/>
                    <a:pt x="79" y="134"/>
                    <a:pt x="56" y="134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69">
              <a:extLst>
                <a:ext uri="{FF2B5EF4-FFF2-40B4-BE49-F238E27FC236}">
                  <a16:creationId xmlns:a16="http://schemas.microsoft.com/office/drawing/2014/main" id="{B964F193-9C45-E840-AEE7-5A224517D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88" y="3857625"/>
              <a:ext cx="122237" cy="31750"/>
            </a:xfrm>
            <a:custGeom>
              <a:avLst/>
              <a:gdLst>
                <a:gd name="T0" fmla="*/ 314 w 338"/>
                <a:gd name="T1" fmla="*/ 11 h 90"/>
                <a:gd name="T2" fmla="*/ 314 w 338"/>
                <a:gd name="T3" fmla="*/ 11 h 90"/>
                <a:gd name="T4" fmla="*/ 146 w 338"/>
                <a:gd name="T5" fmla="*/ 45 h 90"/>
                <a:gd name="T6" fmla="*/ 0 w 338"/>
                <a:gd name="T7" fmla="*/ 67 h 90"/>
                <a:gd name="T8" fmla="*/ 157 w 338"/>
                <a:gd name="T9" fmla="*/ 78 h 90"/>
                <a:gd name="T10" fmla="*/ 314 w 338"/>
                <a:gd name="T11" fmla="*/ 33 h 90"/>
                <a:gd name="T12" fmla="*/ 314 w 338"/>
                <a:gd name="T13" fmla="*/ 1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90">
                  <a:moveTo>
                    <a:pt x="314" y="11"/>
                  </a:moveTo>
                  <a:lnTo>
                    <a:pt x="314" y="11"/>
                  </a:lnTo>
                  <a:cubicBezTo>
                    <a:pt x="292" y="11"/>
                    <a:pt x="191" y="45"/>
                    <a:pt x="146" y="45"/>
                  </a:cubicBezTo>
                  <a:cubicBezTo>
                    <a:pt x="101" y="56"/>
                    <a:pt x="11" y="45"/>
                    <a:pt x="0" y="67"/>
                  </a:cubicBezTo>
                  <a:cubicBezTo>
                    <a:pt x="0" y="89"/>
                    <a:pt x="101" y="78"/>
                    <a:pt x="157" y="78"/>
                  </a:cubicBezTo>
                  <a:cubicBezTo>
                    <a:pt x="213" y="89"/>
                    <a:pt x="280" y="56"/>
                    <a:pt x="314" y="33"/>
                  </a:cubicBezTo>
                  <a:cubicBezTo>
                    <a:pt x="337" y="22"/>
                    <a:pt x="325" y="0"/>
                    <a:pt x="314" y="1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70">
              <a:extLst>
                <a:ext uri="{FF2B5EF4-FFF2-40B4-BE49-F238E27FC236}">
                  <a16:creationId xmlns:a16="http://schemas.microsoft.com/office/drawing/2014/main" id="{7CF3B017-3411-C14F-9995-529F05163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750" y="3848100"/>
              <a:ext cx="133350" cy="44450"/>
            </a:xfrm>
            <a:custGeom>
              <a:avLst/>
              <a:gdLst>
                <a:gd name="T0" fmla="*/ 190 w 371"/>
                <a:gd name="T1" fmla="*/ 124 h 125"/>
                <a:gd name="T2" fmla="*/ 190 w 371"/>
                <a:gd name="T3" fmla="*/ 124 h 125"/>
                <a:gd name="T4" fmla="*/ 190 w 371"/>
                <a:gd name="T5" fmla="*/ 124 h 125"/>
                <a:gd name="T6" fmla="*/ 179 w 371"/>
                <a:gd name="T7" fmla="*/ 124 h 125"/>
                <a:gd name="T8" fmla="*/ 146 w 371"/>
                <a:gd name="T9" fmla="*/ 124 h 125"/>
                <a:gd name="T10" fmla="*/ 101 w 371"/>
                <a:gd name="T11" fmla="*/ 124 h 125"/>
                <a:gd name="T12" fmla="*/ 67 w 371"/>
                <a:gd name="T13" fmla="*/ 124 h 125"/>
                <a:gd name="T14" fmla="*/ 11 w 371"/>
                <a:gd name="T15" fmla="*/ 112 h 125"/>
                <a:gd name="T16" fmla="*/ 0 w 371"/>
                <a:gd name="T17" fmla="*/ 90 h 125"/>
                <a:gd name="T18" fmla="*/ 123 w 371"/>
                <a:gd name="T19" fmla="*/ 56 h 125"/>
                <a:gd name="T20" fmla="*/ 168 w 371"/>
                <a:gd name="T21" fmla="*/ 45 h 125"/>
                <a:gd name="T22" fmla="*/ 280 w 371"/>
                <a:gd name="T23" fmla="*/ 23 h 125"/>
                <a:gd name="T24" fmla="*/ 325 w 371"/>
                <a:gd name="T25" fmla="*/ 12 h 125"/>
                <a:gd name="T26" fmla="*/ 370 w 371"/>
                <a:gd name="T27" fmla="*/ 34 h 125"/>
                <a:gd name="T28" fmla="*/ 347 w 371"/>
                <a:gd name="T29" fmla="*/ 79 h 125"/>
                <a:gd name="T30" fmla="*/ 190 w 371"/>
                <a:gd name="T3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1" h="125">
                  <a:moveTo>
                    <a:pt x="190" y="124"/>
                  </a:moveTo>
                  <a:lnTo>
                    <a:pt x="190" y="124"/>
                  </a:lnTo>
                  <a:lnTo>
                    <a:pt x="190" y="124"/>
                  </a:lnTo>
                  <a:lnTo>
                    <a:pt x="179" y="124"/>
                  </a:lnTo>
                  <a:cubicBezTo>
                    <a:pt x="168" y="124"/>
                    <a:pt x="157" y="124"/>
                    <a:pt x="146" y="124"/>
                  </a:cubicBezTo>
                  <a:cubicBezTo>
                    <a:pt x="134" y="124"/>
                    <a:pt x="123" y="124"/>
                    <a:pt x="101" y="124"/>
                  </a:cubicBezTo>
                  <a:cubicBezTo>
                    <a:pt x="90" y="124"/>
                    <a:pt x="78" y="124"/>
                    <a:pt x="67" y="124"/>
                  </a:cubicBezTo>
                  <a:cubicBezTo>
                    <a:pt x="33" y="124"/>
                    <a:pt x="22" y="124"/>
                    <a:pt x="11" y="112"/>
                  </a:cubicBezTo>
                  <a:cubicBezTo>
                    <a:pt x="0" y="101"/>
                    <a:pt x="0" y="90"/>
                    <a:pt x="0" y="90"/>
                  </a:cubicBezTo>
                  <a:cubicBezTo>
                    <a:pt x="11" y="56"/>
                    <a:pt x="56" y="56"/>
                    <a:pt x="123" y="56"/>
                  </a:cubicBezTo>
                  <a:cubicBezTo>
                    <a:pt x="134" y="56"/>
                    <a:pt x="157" y="45"/>
                    <a:pt x="168" y="45"/>
                  </a:cubicBezTo>
                  <a:cubicBezTo>
                    <a:pt x="202" y="45"/>
                    <a:pt x="246" y="34"/>
                    <a:pt x="280" y="23"/>
                  </a:cubicBezTo>
                  <a:cubicBezTo>
                    <a:pt x="302" y="12"/>
                    <a:pt x="325" y="12"/>
                    <a:pt x="325" y="12"/>
                  </a:cubicBezTo>
                  <a:cubicBezTo>
                    <a:pt x="347" y="0"/>
                    <a:pt x="370" y="12"/>
                    <a:pt x="370" y="34"/>
                  </a:cubicBezTo>
                  <a:cubicBezTo>
                    <a:pt x="370" y="45"/>
                    <a:pt x="370" y="56"/>
                    <a:pt x="347" y="79"/>
                  </a:cubicBezTo>
                  <a:cubicBezTo>
                    <a:pt x="336" y="90"/>
                    <a:pt x="257" y="124"/>
                    <a:pt x="190" y="124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5" name="Freeform 71">
              <a:extLst>
                <a:ext uri="{FF2B5EF4-FFF2-40B4-BE49-F238E27FC236}">
                  <a16:creationId xmlns:a16="http://schemas.microsoft.com/office/drawing/2014/main" id="{E832A773-4257-0348-BDBA-CE37CA567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750" y="4756150"/>
              <a:ext cx="41275" cy="80963"/>
            </a:xfrm>
            <a:custGeom>
              <a:avLst/>
              <a:gdLst>
                <a:gd name="T0" fmla="*/ 78 w 113"/>
                <a:gd name="T1" fmla="*/ 89 h 225"/>
                <a:gd name="T2" fmla="*/ 78 w 113"/>
                <a:gd name="T3" fmla="*/ 89 h 225"/>
                <a:gd name="T4" fmla="*/ 90 w 113"/>
                <a:gd name="T5" fmla="*/ 0 h 225"/>
                <a:gd name="T6" fmla="*/ 67 w 113"/>
                <a:gd name="T7" fmla="*/ 89 h 225"/>
                <a:gd name="T8" fmla="*/ 11 w 113"/>
                <a:gd name="T9" fmla="*/ 190 h 225"/>
                <a:gd name="T10" fmla="*/ 45 w 113"/>
                <a:gd name="T11" fmla="*/ 179 h 225"/>
                <a:gd name="T12" fmla="*/ 78 w 113"/>
                <a:gd name="T13" fmla="*/ 8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225">
                  <a:moveTo>
                    <a:pt x="78" y="89"/>
                  </a:moveTo>
                  <a:lnTo>
                    <a:pt x="78" y="89"/>
                  </a:lnTo>
                  <a:cubicBezTo>
                    <a:pt x="90" y="67"/>
                    <a:pt x="112" y="11"/>
                    <a:pt x="90" y="0"/>
                  </a:cubicBezTo>
                  <a:cubicBezTo>
                    <a:pt x="67" y="0"/>
                    <a:pt x="67" y="45"/>
                    <a:pt x="67" y="89"/>
                  </a:cubicBezTo>
                  <a:cubicBezTo>
                    <a:pt x="67" y="123"/>
                    <a:pt x="22" y="168"/>
                    <a:pt x="11" y="190"/>
                  </a:cubicBezTo>
                  <a:cubicBezTo>
                    <a:pt x="0" y="224"/>
                    <a:pt x="22" y="224"/>
                    <a:pt x="45" y="179"/>
                  </a:cubicBezTo>
                  <a:cubicBezTo>
                    <a:pt x="67" y="134"/>
                    <a:pt x="67" y="112"/>
                    <a:pt x="78" y="89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6" name="Freeform 72">
              <a:extLst>
                <a:ext uri="{FF2B5EF4-FFF2-40B4-BE49-F238E27FC236}">
                  <a16:creationId xmlns:a16="http://schemas.microsoft.com/office/drawing/2014/main" id="{D23484A5-495F-2240-BCCC-77C884085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3575" y="4748213"/>
              <a:ext cx="49213" cy="93662"/>
            </a:xfrm>
            <a:custGeom>
              <a:avLst/>
              <a:gdLst>
                <a:gd name="T0" fmla="*/ 23 w 136"/>
                <a:gd name="T1" fmla="*/ 257 h 258"/>
                <a:gd name="T2" fmla="*/ 23 w 136"/>
                <a:gd name="T3" fmla="*/ 257 h 258"/>
                <a:gd name="T4" fmla="*/ 23 w 136"/>
                <a:gd name="T5" fmla="*/ 257 h 258"/>
                <a:gd name="T6" fmla="*/ 0 w 136"/>
                <a:gd name="T7" fmla="*/ 246 h 258"/>
                <a:gd name="T8" fmla="*/ 0 w 136"/>
                <a:gd name="T9" fmla="*/ 212 h 258"/>
                <a:gd name="T10" fmla="*/ 23 w 136"/>
                <a:gd name="T11" fmla="*/ 156 h 258"/>
                <a:gd name="T12" fmla="*/ 57 w 136"/>
                <a:gd name="T13" fmla="*/ 100 h 258"/>
                <a:gd name="T14" fmla="*/ 57 w 136"/>
                <a:gd name="T15" fmla="*/ 100 h 258"/>
                <a:gd name="T16" fmla="*/ 102 w 136"/>
                <a:gd name="T17" fmla="*/ 0 h 258"/>
                <a:gd name="T18" fmla="*/ 113 w 136"/>
                <a:gd name="T19" fmla="*/ 11 h 258"/>
                <a:gd name="T20" fmla="*/ 124 w 136"/>
                <a:gd name="T21" fmla="*/ 22 h 258"/>
                <a:gd name="T22" fmla="*/ 113 w 136"/>
                <a:gd name="T23" fmla="*/ 123 h 258"/>
                <a:gd name="T24" fmla="*/ 102 w 136"/>
                <a:gd name="T25" fmla="*/ 145 h 258"/>
                <a:gd name="T26" fmla="*/ 79 w 136"/>
                <a:gd name="T27" fmla="*/ 212 h 258"/>
                <a:gd name="T28" fmla="*/ 23 w 136"/>
                <a:gd name="T29" fmla="*/ 25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58">
                  <a:moveTo>
                    <a:pt x="23" y="257"/>
                  </a:moveTo>
                  <a:lnTo>
                    <a:pt x="23" y="257"/>
                  </a:lnTo>
                  <a:lnTo>
                    <a:pt x="23" y="257"/>
                  </a:lnTo>
                  <a:cubicBezTo>
                    <a:pt x="23" y="257"/>
                    <a:pt x="12" y="257"/>
                    <a:pt x="0" y="246"/>
                  </a:cubicBezTo>
                  <a:cubicBezTo>
                    <a:pt x="0" y="246"/>
                    <a:pt x="0" y="235"/>
                    <a:pt x="0" y="212"/>
                  </a:cubicBezTo>
                  <a:cubicBezTo>
                    <a:pt x="0" y="190"/>
                    <a:pt x="12" y="179"/>
                    <a:pt x="23" y="156"/>
                  </a:cubicBezTo>
                  <a:cubicBezTo>
                    <a:pt x="45" y="145"/>
                    <a:pt x="57" y="123"/>
                    <a:pt x="57" y="100"/>
                  </a:cubicBezTo>
                  <a:lnTo>
                    <a:pt x="57" y="100"/>
                  </a:lnTo>
                  <a:cubicBezTo>
                    <a:pt x="57" y="56"/>
                    <a:pt x="57" y="0"/>
                    <a:pt x="102" y="0"/>
                  </a:cubicBezTo>
                  <a:cubicBezTo>
                    <a:pt x="102" y="0"/>
                    <a:pt x="102" y="0"/>
                    <a:pt x="113" y="11"/>
                  </a:cubicBezTo>
                  <a:cubicBezTo>
                    <a:pt x="113" y="11"/>
                    <a:pt x="124" y="11"/>
                    <a:pt x="124" y="22"/>
                  </a:cubicBezTo>
                  <a:cubicBezTo>
                    <a:pt x="135" y="44"/>
                    <a:pt x="135" y="67"/>
                    <a:pt x="113" y="123"/>
                  </a:cubicBezTo>
                  <a:cubicBezTo>
                    <a:pt x="102" y="134"/>
                    <a:pt x="102" y="134"/>
                    <a:pt x="102" y="145"/>
                  </a:cubicBezTo>
                  <a:cubicBezTo>
                    <a:pt x="102" y="156"/>
                    <a:pt x="90" y="179"/>
                    <a:pt x="79" y="212"/>
                  </a:cubicBezTo>
                  <a:cubicBezTo>
                    <a:pt x="57" y="246"/>
                    <a:pt x="45" y="257"/>
                    <a:pt x="23" y="257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1" name="Freeform 73">
              <a:extLst>
                <a:ext uri="{FF2B5EF4-FFF2-40B4-BE49-F238E27FC236}">
                  <a16:creationId xmlns:a16="http://schemas.microsoft.com/office/drawing/2014/main" id="{741DB1EA-33DC-6147-9E31-5DA0C672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9650" y="4656138"/>
              <a:ext cx="80963" cy="52387"/>
            </a:xfrm>
            <a:custGeom>
              <a:avLst/>
              <a:gdLst>
                <a:gd name="T0" fmla="*/ 213 w 225"/>
                <a:gd name="T1" fmla="*/ 67 h 146"/>
                <a:gd name="T2" fmla="*/ 213 w 225"/>
                <a:gd name="T3" fmla="*/ 67 h 146"/>
                <a:gd name="T4" fmla="*/ 191 w 225"/>
                <a:gd name="T5" fmla="*/ 33 h 146"/>
                <a:gd name="T6" fmla="*/ 101 w 225"/>
                <a:gd name="T7" fmla="*/ 78 h 146"/>
                <a:gd name="T8" fmla="*/ 11 w 225"/>
                <a:gd name="T9" fmla="*/ 123 h 146"/>
                <a:gd name="T10" fmla="*/ 135 w 225"/>
                <a:gd name="T11" fmla="*/ 101 h 146"/>
                <a:gd name="T12" fmla="*/ 213 w 225"/>
                <a:gd name="T13" fmla="*/ 6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146">
                  <a:moveTo>
                    <a:pt x="213" y="67"/>
                  </a:moveTo>
                  <a:lnTo>
                    <a:pt x="213" y="67"/>
                  </a:lnTo>
                  <a:cubicBezTo>
                    <a:pt x="224" y="45"/>
                    <a:pt x="224" y="0"/>
                    <a:pt x="191" y="33"/>
                  </a:cubicBezTo>
                  <a:cubicBezTo>
                    <a:pt x="168" y="56"/>
                    <a:pt x="135" y="78"/>
                    <a:pt x="101" y="78"/>
                  </a:cubicBezTo>
                  <a:cubicBezTo>
                    <a:pt x="56" y="78"/>
                    <a:pt x="0" y="101"/>
                    <a:pt x="11" y="123"/>
                  </a:cubicBezTo>
                  <a:cubicBezTo>
                    <a:pt x="23" y="145"/>
                    <a:pt x="101" y="123"/>
                    <a:pt x="135" y="101"/>
                  </a:cubicBezTo>
                  <a:cubicBezTo>
                    <a:pt x="157" y="78"/>
                    <a:pt x="213" y="78"/>
                    <a:pt x="213" y="67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2" name="Freeform 74">
              <a:extLst>
                <a:ext uri="{FF2B5EF4-FFF2-40B4-BE49-F238E27FC236}">
                  <a16:creationId xmlns:a16="http://schemas.microsoft.com/office/drawing/2014/main" id="{3F1C1BA0-3957-0C4C-95CB-E259FB578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888" y="4656138"/>
              <a:ext cx="93662" cy="57150"/>
            </a:xfrm>
            <a:custGeom>
              <a:avLst/>
              <a:gdLst>
                <a:gd name="T0" fmla="*/ 45 w 259"/>
                <a:gd name="T1" fmla="*/ 156 h 157"/>
                <a:gd name="T2" fmla="*/ 45 w 259"/>
                <a:gd name="T3" fmla="*/ 156 h 157"/>
                <a:gd name="T4" fmla="*/ 45 w 259"/>
                <a:gd name="T5" fmla="*/ 156 h 157"/>
                <a:gd name="T6" fmla="*/ 0 w 259"/>
                <a:gd name="T7" fmla="*/ 134 h 157"/>
                <a:gd name="T8" fmla="*/ 0 w 259"/>
                <a:gd name="T9" fmla="*/ 101 h 157"/>
                <a:gd name="T10" fmla="*/ 101 w 259"/>
                <a:gd name="T11" fmla="*/ 56 h 157"/>
                <a:gd name="T12" fmla="*/ 191 w 259"/>
                <a:gd name="T13" fmla="*/ 11 h 157"/>
                <a:gd name="T14" fmla="*/ 224 w 259"/>
                <a:gd name="T15" fmla="*/ 0 h 157"/>
                <a:gd name="T16" fmla="*/ 246 w 259"/>
                <a:gd name="T17" fmla="*/ 11 h 157"/>
                <a:gd name="T18" fmla="*/ 246 w 259"/>
                <a:gd name="T19" fmla="*/ 67 h 157"/>
                <a:gd name="T20" fmla="*/ 202 w 259"/>
                <a:gd name="T21" fmla="*/ 101 h 157"/>
                <a:gd name="T22" fmla="*/ 157 w 259"/>
                <a:gd name="T23" fmla="*/ 112 h 157"/>
                <a:gd name="T24" fmla="*/ 45 w 259"/>
                <a:gd name="T25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157">
                  <a:moveTo>
                    <a:pt x="45" y="156"/>
                  </a:moveTo>
                  <a:lnTo>
                    <a:pt x="45" y="156"/>
                  </a:lnTo>
                  <a:lnTo>
                    <a:pt x="45" y="156"/>
                  </a:lnTo>
                  <a:cubicBezTo>
                    <a:pt x="11" y="156"/>
                    <a:pt x="11" y="145"/>
                    <a:pt x="0" y="134"/>
                  </a:cubicBezTo>
                  <a:cubicBezTo>
                    <a:pt x="0" y="123"/>
                    <a:pt x="0" y="112"/>
                    <a:pt x="0" y="101"/>
                  </a:cubicBezTo>
                  <a:cubicBezTo>
                    <a:pt x="22" y="78"/>
                    <a:pt x="79" y="56"/>
                    <a:pt x="101" y="56"/>
                  </a:cubicBezTo>
                  <a:cubicBezTo>
                    <a:pt x="146" y="56"/>
                    <a:pt x="168" y="33"/>
                    <a:pt x="191" y="11"/>
                  </a:cubicBezTo>
                  <a:cubicBezTo>
                    <a:pt x="202" y="0"/>
                    <a:pt x="213" y="0"/>
                    <a:pt x="224" y="0"/>
                  </a:cubicBezTo>
                  <a:cubicBezTo>
                    <a:pt x="224" y="0"/>
                    <a:pt x="235" y="0"/>
                    <a:pt x="246" y="11"/>
                  </a:cubicBezTo>
                  <a:cubicBezTo>
                    <a:pt x="258" y="33"/>
                    <a:pt x="246" y="56"/>
                    <a:pt x="246" y="67"/>
                  </a:cubicBezTo>
                  <a:cubicBezTo>
                    <a:pt x="235" y="89"/>
                    <a:pt x="224" y="89"/>
                    <a:pt x="202" y="101"/>
                  </a:cubicBezTo>
                  <a:cubicBezTo>
                    <a:pt x="179" y="101"/>
                    <a:pt x="168" y="112"/>
                    <a:pt x="157" y="112"/>
                  </a:cubicBezTo>
                  <a:cubicBezTo>
                    <a:pt x="135" y="134"/>
                    <a:pt x="79" y="156"/>
                    <a:pt x="45" y="156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3" name="Freeform 75">
              <a:extLst>
                <a:ext uri="{FF2B5EF4-FFF2-40B4-BE49-F238E27FC236}">
                  <a16:creationId xmlns:a16="http://schemas.microsoft.com/office/drawing/2014/main" id="{985C8CDE-5AF1-6241-AB16-3FD40A4B3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025" y="4119563"/>
              <a:ext cx="25400" cy="23812"/>
            </a:xfrm>
            <a:custGeom>
              <a:avLst/>
              <a:gdLst>
                <a:gd name="T0" fmla="*/ 68 w 69"/>
                <a:gd name="T1" fmla="*/ 23 h 68"/>
                <a:gd name="T2" fmla="*/ 68 w 69"/>
                <a:gd name="T3" fmla="*/ 23 h 68"/>
                <a:gd name="T4" fmla="*/ 23 w 69"/>
                <a:gd name="T5" fmla="*/ 0 h 68"/>
                <a:gd name="T6" fmla="*/ 34 w 69"/>
                <a:gd name="T7" fmla="*/ 56 h 68"/>
                <a:gd name="T8" fmla="*/ 68 w 69"/>
                <a:gd name="T9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68" y="23"/>
                  </a:moveTo>
                  <a:lnTo>
                    <a:pt x="68" y="23"/>
                  </a:lnTo>
                  <a:cubicBezTo>
                    <a:pt x="68" y="0"/>
                    <a:pt x="45" y="11"/>
                    <a:pt x="23" y="0"/>
                  </a:cubicBezTo>
                  <a:cubicBezTo>
                    <a:pt x="12" y="0"/>
                    <a:pt x="0" y="67"/>
                    <a:pt x="34" y="56"/>
                  </a:cubicBezTo>
                  <a:cubicBezTo>
                    <a:pt x="68" y="56"/>
                    <a:pt x="68" y="34"/>
                    <a:pt x="68" y="23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4" name="Freeform 76">
              <a:extLst>
                <a:ext uri="{FF2B5EF4-FFF2-40B4-BE49-F238E27FC236}">
                  <a16:creationId xmlns:a16="http://schemas.microsoft.com/office/drawing/2014/main" id="{CD6B59C0-2F1C-B643-9488-059C51E8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850" y="4111625"/>
              <a:ext cx="15875" cy="36513"/>
            </a:xfrm>
            <a:custGeom>
              <a:avLst/>
              <a:gdLst>
                <a:gd name="T0" fmla="*/ 45 w 46"/>
                <a:gd name="T1" fmla="*/ 101 h 102"/>
                <a:gd name="T2" fmla="*/ 45 w 46"/>
                <a:gd name="T3" fmla="*/ 101 h 102"/>
                <a:gd name="T4" fmla="*/ 0 w 46"/>
                <a:gd name="T5" fmla="*/ 56 h 102"/>
                <a:gd name="T6" fmla="*/ 11 w 46"/>
                <a:gd name="T7" fmla="*/ 22 h 102"/>
                <a:gd name="T8" fmla="*/ 34 w 46"/>
                <a:gd name="T9" fmla="*/ 0 h 102"/>
                <a:gd name="T10" fmla="*/ 34 w 46"/>
                <a:gd name="T11" fmla="*/ 45 h 102"/>
                <a:gd name="T12" fmla="*/ 45 w 46"/>
                <a:gd name="T13" fmla="*/ 45 h 102"/>
                <a:gd name="T14" fmla="*/ 45 w 46"/>
                <a:gd name="T15" fmla="*/ 56 h 102"/>
                <a:gd name="T16" fmla="*/ 45 w 46"/>
                <a:gd name="T17" fmla="*/ 56 h 102"/>
                <a:gd name="T18" fmla="*/ 45 w 46"/>
                <a:gd name="T19" fmla="*/ 56 h 102"/>
                <a:gd name="T20" fmla="*/ 45 w 46"/>
                <a:gd name="T21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02">
                  <a:moveTo>
                    <a:pt x="45" y="101"/>
                  </a:moveTo>
                  <a:lnTo>
                    <a:pt x="45" y="101"/>
                  </a:lnTo>
                  <a:cubicBezTo>
                    <a:pt x="23" y="101"/>
                    <a:pt x="0" y="78"/>
                    <a:pt x="0" y="56"/>
                  </a:cubicBezTo>
                  <a:cubicBezTo>
                    <a:pt x="0" y="45"/>
                    <a:pt x="0" y="33"/>
                    <a:pt x="11" y="22"/>
                  </a:cubicBezTo>
                  <a:cubicBezTo>
                    <a:pt x="11" y="11"/>
                    <a:pt x="34" y="0"/>
                    <a:pt x="34" y="0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45"/>
                    <a:pt x="45" y="45"/>
                    <a:pt x="45" y="56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5" y="101"/>
                    <a:pt x="45" y="101"/>
                    <a:pt x="45" y="10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5" name="Freeform 77">
              <a:extLst>
                <a:ext uri="{FF2B5EF4-FFF2-40B4-BE49-F238E27FC236}">
                  <a16:creationId xmlns:a16="http://schemas.microsoft.com/office/drawing/2014/main" id="{89C83913-4629-9848-B04B-00239172B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3925" y="4305300"/>
              <a:ext cx="33338" cy="31750"/>
            </a:xfrm>
            <a:custGeom>
              <a:avLst/>
              <a:gdLst>
                <a:gd name="T0" fmla="*/ 67 w 91"/>
                <a:gd name="T1" fmla="*/ 45 h 90"/>
                <a:gd name="T2" fmla="*/ 67 w 91"/>
                <a:gd name="T3" fmla="*/ 45 h 90"/>
                <a:gd name="T4" fmla="*/ 45 w 91"/>
                <a:gd name="T5" fmla="*/ 11 h 90"/>
                <a:gd name="T6" fmla="*/ 22 w 91"/>
                <a:gd name="T7" fmla="*/ 56 h 90"/>
                <a:gd name="T8" fmla="*/ 67 w 91"/>
                <a:gd name="T9" fmla="*/ 78 h 90"/>
                <a:gd name="T10" fmla="*/ 67 w 91"/>
                <a:gd name="T11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0">
                  <a:moveTo>
                    <a:pt x="67" y="45"/>
                  </a:moveTo>
                  <a:lnTo>
                    <a:pt x="67" y="45"/>
                  </a:lnTo>
                  <a:cubicBezTo>
                    <a:pt x="67" y="33"/>
                    <a:pt x="67" y="0"/>
                    <a:pt x="45" y="11"/>
                  </a:cubicBezTo>
                  <a:cubicBezTo>
                    <a:pt x="34" y="11"/>
                    <a:pt x="34" y="45"/>
                    <a:pt x="22" y="56"/>
                  </a:cubicBezTo>
                  <a:cubicBezTo>
                    <a:pt x="0" y="67"/>
                    <a:pt x="56" y="89"/>
                    <a:pt x="67" y="78"/>
                  </a:cubicBezTo>
                  <a:cubicBezTo>
                    <a:pt x="90" y="67"/>
                    <a:pt x="67" y="45"/>
                    <a:pt x="67" y="45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6" name="Freeform 78">
              <a:extLst>
                <a:ext uri="{FF2B5EF4-FFF2-40B4-BE49-F238E27FC236}">
                  <a16:creationId xmlns:a16="http://schemas.microsoft.com/office/drawing/2014/main" id="{6847370E-350C-C049-8ED1-B3DF060C1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0" y="4300538"/>
              <a:ext cx="41275" cy="39687"/>
            </a:xfrm>
            <a:custGeom>
              <a:avLst/>
              <a:gdLst>
                <a:gd name="T0" fmla="*/ 68 w 114"/>
                <a:gd name="T1" fmla="*/ 111 h 112"/>
                <a:gd name="T2" fmla="*/ 68 w 114"/>
                <a:gd name="T3" fmla="*/ 111 h 112"/>
                <a:gd name="T4" fmla="*/ 68 w 114"/>
                <a:gd name="T5" fmla="*/ 111 h 112"/>
                <a:gd name="T6" fmla="*/ 12 w 114"/>
                <a:gd name="T7" fmla="*/ 78 h 112"/>
                <a:gd name="T8" fmla="*/ 12 w 114"/>
                <a:gd name="T9" fmla="*/ 56 h 112"/>
                <a:gd name="T10" fmla="*/ 23 w 114"/>
                <a:gd name="T11" fmla="*/ 33 h 112"/>
                <a:gd name="T12" fmla="*/ 57 w 114"/>
                <a:gd name="T13" fmla="*/ 0 h 112"/>
                <a:gd name="T14" fmla="*/ 68 w 114"/>
                <a:gd name="T15" fmla="*/ 0 h 112"/>
                <a:gd name="T16" fmla="*/ 102 w 114"/>
                <a:gd name="T17" fmla="*/ 44 h 112"/>
                <a:gd name="T18" fmla="*/ 102 w 114"/>
                <a:gd name="T19" fmla="*/ 56 h 112"/>
                <a:gd name="T20" fmla="*/ 102 w 114"/>
                <a:gd name="T21" fmla="*/ 100 h 112"/>
                <a:gd name="T22" fmla="*/ 68 w 114"/>
                <a:gd name="T23" fmla="*/ 111 h 112"/>
                <a:gd name="T24" fmla="*/ 57 w 114"/>
                <a:gd name="T25" fmla="*/ 67 h 112"/>
                <a:gd name="T26" fmla="*/ 57 w 114"/>
                <a:gd name="T27" fmla="*/ 67 h 112"/>
                <a:gd name="T28" fmla="*/ 68 w 114"/>
                <a:gd name="T29" fmla="*/ 67 h 112"/>
                <a:gd name="T30" fmla="*/ 68 w 114"/>
                <a:gd name="T31" fmla="*/ 67 h 112"/>
                <a:gd name="T32" fmla="*/ 57 w 114"/>
                <a:gd name="T33" fmla="*/ 56 h 112"/>
                <a:gd name="T34" fmla="*/ 57 w 114"/>
                <a:gd name="T35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2">
                  <a:moveTo>
                    <a:pt x="68" y="111"/>
                  </a:moveTo>
                  <a:lnTo>
                    <a:pt x="68" y="111"/>
                  </a:lnTo>
                  <a:lnTo>
                    <a:pt x="68" y="111"/>
                  </a:lnTo>
                  <a:cubicBezTo>
                    <a:pt x="57" y="111"/>
                    <a:pt x="12" y="111"/>
                    <a:pt x="12" y="78"/>
                  </a:cubicBezTo>
                  <a:cubicBezTo>
                    <a:pt x="0" y="78"/>
                    <a:pt x="12" y="67"/>
                    <a:pt x="12" y="56"/>
                  </a:cubicBezTo>
                  <a:cubicBezTo>
                    <a:pt x="23" y="56"/>
                    <a:pt x="23" y="44"/>
                    <a:pt x="23" y="33"/>
                  </a:cubicBezTo>
                  <a:cubicBezTo>
                    <a:pt x="34" y="22"/>
                    <a:pt x="34" y="0"/>
                    <a:pt x="57" y="0"/>
                  </a:cubicBezTo>
                  <a:cubicBezTo>
                    <a:pt x="57" y="0"/>
                    <a:pt x="57" y="0"/>
                    <a:pt x="68" y="0"/>
                  </a:cubicBezTo>
                  <a:cubicBezTo>
                    <a:pt x="90" y="0"/>
                    <a:pt x="102" y="22"/>
                    <a:pt x="102" y="44"/>
                  </a:cubicBezTo>
                  <a:lnTo>
                    <a:pt x="102" y="56"/>
                  </a:lnTo>
                  <a:cubicBezTo>
                    <a:pt x="113" y="67"/>
                    <a:pt x="113" y="89"/>
                    <a:pt x="102" y="100"/>
                  </a:cubicBezTo>
                  <a:cubicBezTo>
                    <a:pt x="90" y="111"/>
                    <a:pt x="79" y="111"/>
                    <a:pt x="68" y="111"/>
                  </a:cubicBezTo>
                  <a:close/>
                  <a:moveTo>
                    <a:pt x="57" y="67"/>
                  </a:moveTo>
                  <a:lnTo>
                    <a:pt x="57" y="67"/>
                  </a:lnTo>
                  <a:cubicBezTo>
                    <a:pt x="57" y="67"/>
                    <a:pt x="57" y="67"/>
                    <a:pt x="68" y="67"/>
                  </a:cubicBezTo>
                  <a:lnTo>
                    <a:pt x="68" y="67"/>
                  </a:lnTo>
                  <a:cubicBezTo>
                    <a:pt x="68" y="67"/>
                    <a:pt x="57" y="67"/>
                    <a:pt x="57" y="56"/>
                  </a:cubicBezTo>
                  <a:cubicBezTo>
                    <a:pt x="57" y="67"/>
                    <a:pt x="57" y="67"/>
                    <a:pt x="57" y="67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7" name="Freeform 79">
              <a:extLst>
                <a:ext uri="{FF2B5EF4-FFF2-40B4-BE49-F238E27FC236}">
                  <a16:creationId xmlns:a16="http://schemas.microsoft.com/office/drawing/2014/main" id="{5FDAF7F9-C788-6545-A6DB-D900E5BE6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638" y="4211638"/>
              <a:ext cx="581025" cy="774700"/>
            </a:xfrm>
            <a:custGeom>
              <a:avLst/>
              <a:gdLst>
                <a:gd name="T0" fmla="*/ 369 w 1614"/>
                <a:gd name="T1" fmla="*/ 2084 h 2153"/>
                <a:gd name="T2" fmla="*/ 190 w 1614"/>
                <a:gd name="T3" fmla="*/ 2029 h 2153"/>
                <a:gd name="T4" fmla="*/ 123 w 1614"/>
                <a:gd name="T5" fmla="*/ 1939 h 2153"/>
                <a:gd name="T6" fmla="*/ 11 w 1614"/>
                <a:gd name="T7" fmla="*/ 1793 h 2153"/>
                <a:gd name="T8" fmla="*/ 235 w 1614"/>
                <a:gd name="T9" fmla="*/ 1703 h 2153"/>
                <a:gd name="T10" fmla="*/ 257 w 1614"/>
                <a:gd name="T11" fmla="*/ 1401 h 2153"/>
                <a:gd name="T12" fmla="*/ 246 w 1614"/>
                <a:gd name="T13" fmla="*/ 1065 h 2153"/>
                <a:gd name="T14" fmla="*/ 515 w 1614"/>
                <a:gd name="T15" fmla="*/ 1199 h 2153"/>
                <a:gd name="T16" fmla="*/ 739 w 1614"/>
                <a:gd name="T17" fmla="*/ 1165 h 2153"/>
                <a:gd name="T18" fmla="*/ 952 w 1614"/>
                <a:gd name="T19" fmla="*/ 1098 h 2153"/>
                <a:gd name="T20" fmla="*/ 717 w 1614"/>
                <a:gd name="T21" fmla="*/ 896 h 2153"/>
                <a:gd name="T22" fmla="*/ 538 w 1614"/>
                <a:gd name="T23" fmla="*/ 627 h 2153"/>
                <a:gd name="T24" fmla="*/ 538 w 1614"/>
                <a:gd name="T25" fmla="*/ 392 h 2153"/>
                <a:gd name="T26" fmla="*/ 705 w 1614"/>
                <a:gd name="T27" fmla="*/ 213 h 2153"/>
                <a:gd name="T28" fmla="*/ 974 w 1614"/>
                <a:gd name="T29" fmla="*/ 213 h 2153"/>
                <a:gd name="T30" fmla="*/ 952 w 1614"/>
                <a:gd name="T31" fmla="*/ 358 h 2153"/>
                <a:gd name="T32" fmla="*/ 1019 w 1614"/>
                <a:gd name="T33" fmla="*/ 504 h 2153"/>
                <a:gd name="T34" fmla="*/ 1288 w 1614"/>
                <a:gd name="T35" fmla="*/ 538 h 2153"/>
                <a:gd name="T36" fmla="*/ 1176 w 1614"/>
                <a:gd name="T37" fmla="*/ 840 h 2153"/>
                <a:gd name="T38" fmla="*/ 1266 w 1614"/>
                <a:gd name="T39" fmla="*/ 1053 h 2153"/>
                <a:gd name="T40" fmla="*/ 1389 w 1614"/>
                <a:gd name="T41" fmla="*/ 1177 h 2153"/>
                <a:gd name="T42" fmla="*/ 1221 w 1614"/>
                <a:gd name="T43" fmla="*/ 1311 h 2153"/>
                <a:gd name="T44" fmla="*/ 1266 w 1614"/>
                <a:gd name="T45" fmla="*/ 1547 h 2153"/>
                <a:gd name="T46" fmla="*/ 1501 w 1614"/>
                <a:gd name="T47" fmla="*/ 1625 h 2153"/>
                <a:gd name="T48" fmla="*/ 1557 w 1614"/>
                <a:gd name="T49" fmla="*/ 1827 h 2153"/>
                <a:gd name="T50" fmla="*/ 1277 w 1614"/>
                <a:gd name="T51" fmla="*/ 1927 h 2153"/>
                <a:gd name="T52" fmla="*/ 1042 w 1614"/>
                <a:gd name="T53" fmla="*/ 2006 h 2153"/>
                <a:gd name="T54" fmla="*/ 840 w 1614"/>
                <a:gd name="T55" fmla="*/ 1950 h 2153"/>
                <a:gd name="T56" fmla="*/ 907 w 1614"/>
                <a:gd name="T57" fmla="*/ 2062 h 2153"/>
                <a:gd name="T58" fmla="*/ 560 w 1614"/>
                <a:gd name="T59" fmla="*/ 2152 h 2153"/>
                <a:gd name="T60" fmla="*/ 571 w 1614"/>
                <a:gd name="T61" fmla="*/ 2107 h 2153"/>
                <a:gd name="T62" fmla="*/ 851 w 1614"/>
                <a:gd name="T63" fmla="*/ 2006 h 2153"/>
                <a:gd name="T64" fmla="*/ 986 w 1614"/>
                <a:gd name="T65" fmla="*/ 1860 h 2153"/>
                <a:gd name="T66" fmla="*/ 1266 w 1614"/>
                <a:gd name="T67" fmla="*/ 1883 h 2153"/>
                <a:gd name="T68" fmla="*/ 1512 w 1614"/>
                <a:gd name="T69" fmla="*/ 1838 h 2153"/>
                <a:gd name="T70" fmla="*/ 1434 w 1614"/>
                <a:gd name="T71" fmla="*/ 1647 h 2153"/>
                <a:gd name="T72" fmla="*/ 1255 w 1614"/>
                <a:gd name="T73" fmla="*/ 1591 h 2153"/>
                <a:gd name="T74" fmla="*/ 1221 w 1614"/>
                <a:gd name="T75" fmla="*/ 1255 h 2153"/>
                <a:gd name="T76" fmla="*/ 1367 w 1614"/>
                <a:gd name="T77" fmla="*/ 1098 h 2153"/>
                <a:gd name="T78" fmla="*/ 1187 w 1614"/>
                <a:gd name="T79" fmla="*/ 1053 h 2153"/>
                <a:gd name="T80" fmla="*/ 1131 w 1614"/>
                <a:gd name="T81" fmla="*/ 807 h 2153"/>
                <a:gd name="T82" fmla="*/ 1232 w 1614"/>
                <a:gd name="T83" fmla="*/ 527 h 2153"/>
                <a:gd name="T84" fmla="*/ 963 w 1614"/>
                <a:gd name="T85" fmla="*/ 538 h 2153"/>
                <a:gd name="T86" fmla="*/ 952 w 1614"/>
                <a:gd name="T87" fmla="*/ 314 h 2153"/>
                <a:gd name="T88" fmla="*/ 862 w 1614"/>
                <a:gd name="T89" fmla="*/ 56 h 2153"/>
                <a:gd name="T90" fmla="*/ 627 w 1614"/>
                <a:gd name="T91" fmla="*/ 370 h 2153"/>
                <a:gd name="T92" fmla="*/ 582 w 1614"/>
                <a:gd name="T93" fmla="*/ 829 h 2153"/>
                <a:gd name="T94" fmla="*/ 806 w 1614"/>
                <a:gd name="T95" fmla="*/ 941 h 2153"/>
                <a:gd name="T96" fmla="*/ 952 w 1614"/>
                <a:gd name="T97" fmla="*/ 1143 h 2153"/>
                <a:gd name="T98" fmla="*/ 717 w 1614"/>
                <a:gd name="T99" fmla="*/ 1199 h 2153"/>
                <a:gd name="T100" fmla="*/ 459 w 1614"/>
                <a:gd name="T101" fmla="*/ 1210 h 2153"/>
                <a:gd name="T102" fmla="*/ 280 w 1614"/>
                <a:gd name="T103" fmla="*/ 1109 h 2153"/>
                <a:gd name="T104" fmla="*/ 246 w 1614"/>
                <a:gd name="T105" fmla="*/ 1524 h 2153"/>
                <a:gd name="T106" fmla="*/ 212 w 1614"/>
                <a:gd name="T107" fmla="*/ 1737 h 2153"/>
                <a:gd name="T108" fmla="*/ 56 w 1614"/>
                <a:gd name="T109" fmla="*/ 1827 h 2153"/>
                <a:gd name="T110" fmla="*/ 167 w 1614"/>
                <a:gd name="T111" fmla="*/ 1972 h 2153"/>
                <a:gd name="T112" fmla="*/ 280 w 1614"/>
                <a:gd name="T113" fmla="*/ 2062 h 2153"/>
                <a:gd name="T114" fmla="*/ 414 w 1614"/>
                <a:gd name="T115" fmla="*/ 2029 h 2153"/>
                <a:gd name="T116" fmla="*/ 504 w 1614"/>
                <a:gd name="T117" fmla="*/ 448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4" h="2153">
                  <a:moveTo>
                    <a:pt x="448" y="2152"/>
                  </a:moveTo>
                  <a:lnTo>
                    <a:pt x="448" y="2152"/>
                  </a:lnTo>
                  <a:cubicBezTo>
                    <a:pt x="436" y="2140"/>
                    <a:pt x="436" y="2140"/>
                    <a:pt x="436" y="2140"/>
                  </a:cubicBezTo>
                  <a:cubicBezTo>
                    <a:pt x="425" y="2129"/>
                    <a:pt x="425" y="2107"/>
                    <a:pt x="414" y="2096"/>
                  </a:cubicBezTo>
                  <a:cubicBezTo>
                    <a:pt x="414" y="2084"/>
                    <a:pt x="414" y="2073"/>
                    <a:pt x="414" y="2073"/>
                  </a:cubicBezTo>
                  <a:lnTo>
                    <a:pt x="403" y="2073"/>
                  </a:lnTo>
                  <a:cubicBezTo>
                    <a:pt x="392" y="2073"/>
                    <a:pt x="380" y="2084"/>
                    <a:pt x="369" y="2084"/>
                  </a:cubicBezTo>
                  <a:lnTo>
                    <a:pt x="369" y="2084"/>
                  </a:lnTo>
                  <a:lnTo>
                    <a:pt x="358" y="2084"/>
                  </a:lnTo>
                  <a:cubicBezTo>
                    <a:pt x="347" y="2096"/>
                    <a:pt x="336" y="2107"/>
                    <a:pt x="313" y="2107"/>
                  </a:cubicBezTo>
                  <a:cubicBezTo>
                    <a:pt x="313" y="2118"/>
                    <a:pt x="302" y="2118"/>
                    <a:pt x="291" y="2118"/>
                  </a:cubicBezTo>
                  <a:cubicBezTo>
                    <a:pt x="280" y="2118"/>
                    <a:pt x="257" y="2107"/>
                    <a:pt x="257" y="2096"/>
                  </a:cubicBezTo>
                  <a:cubicBezTo>
                    <a:pt x="246" y="2096"/>
                    <a:pt x="246" y="2096"/>
                    <a:pt x="246" y="2096"/>
                  </a:cubicBezTo>
                  <a:cubicBezTo>
                    <a:pt x="212" y="2096"/>
                    <a:pt x="201" y="2051"/>
                    <a:pt x="190" y="2029"/>
                  </a:cubicBezTo>
                  <a:lnTo>
                    <a:pt x="190" y="2029"/>
                  </a:lnTo>
                  <a:lnTo>
                    <a:pt x="179" y="2029"/>
                  </a:lnTo>
                  <a:cubicBezTo>
                    <a:pt x="167" y="2029"/>
                    <a:pt x="167" y="2029"/>
                    <a:pt x="156" y="2029"/>
                  </a:cubicBezTo>
                  <a:lnTo>
                    <a:pt x="156" y="2029"/>
                  </a:lnTo>
                  <a:cubicBezTo>
                    <a:pt x="145" y="2029"/>
                    <a:pt x="134" y="2017"/>
                    <a:pt x="134" y="2017"/>
                  </a:cubicBezTo>
                  <a:cubicBezTo>
                    <a:pt x="123" y="2006"/>
                    <a:pt x="123" y="1995"/>
                    <a:pt x="123" y="1972"/>
                  </a:cubicBezTo>
                  <a:cubicBezTo>
                    <a:pt x="123" y="1961"/>
                    <a:pt x="123" y="1950"/>
                    <a:pt x="123" y="1939"/>
                  </a:cubicBezTo>
                  <a:cubicBezTo>
                    <a:pt x="123" y="1939"/>
                    <a:pt x="89" y="1927"/>
                    <a:pt x="78" y="1916"/>
                  </a:cubicBezTo>
                  <a:cubicBezTo>
                    <a:pt x="67" y="1916"/>
                    <a:pt x="67" y="1916"/>
                    <a:pt x="56" y="1905"/>
                  </a:cubicBezTo>
                  <a:lnTo>
                    <a:pt x="44" y="1905"/>
                  </a:lnTo>
                  <a:cubicBezTo>
                    <a:pt x="22" y="1894"/>
                    <a:pt x="11" y="1883"/>
                    <a:pt x="11" y="1849"/>
                  </a:cubicBezTo>
                  <a:cubicBezTo>
                    <a:pt x="11" y="1838"/>
                    <a:pt x="11" y="1827"/>
                    <a:pt x="11" y="1815"/>
                  </a:cubicBezTo>
                  <a:cubicBezTo>
                    <a:pt x="0" y="1804"/>
                    <a:pt x="0" y="1804"/>
                    <a:pt x="0" y="1804"/>
                  </a:cubicBezTo>
                  <a:cubicBezTo>
                    <a:pt x="11" y="1793"/>
                    <a:pt x="11" y="1793"/>
                    <a:pt x="11" y="1793"/>
                  </a:cubicBezTo>
                  <a:cubicBezTo>
                    <a:pt x="22" y="1793"/>
                    <a:pt x="22" y="1782"/>
                    <a:pt x="22" y="1782"/>
                  </a:cubicBezTo>
                  <a:cubicBezTo>
                    <a:pt x="33" y="1748"/>
                    <a:pt x="67" y="1748"/>
                    <a:pt x="89" y="1737"/>
                  </a:cubicBezTo>
                  <a:lnTo>
                    <a:pt x="111" y="1726"/>
                  </a:lnTo>
                  <a:cubicBezTo>
                    <a:pt x="111" y="1726"/>
                    <a:pt x="111" y="1726"/>
                    <a:pt x="111" y="1715"/>
                  </a:cubicBezTo>
                  <a:cubicBezTo>
                    <a:pt x="123" y="1703"/>
                    <a:pt x="134" y="1670"/>
                    <a:pt x="167" y="1670"/>
                  </a:cubicBezTo>
                  <a:lnTo>
                    <a:pt x="179" y="1670"/>
                  </a:lnTo>
                  <a:cubicBezTo>
                    <a:pt x="190" y="1681"/>
                    <a:pt x="212" y="1692"/>
                    <a:pt x="235" y="1703"/>
                  </a:cubicBezTo>
                  <a:cubicBezTo>
                    <a:pt x="246" y="1703"/>
                    <a:pt x="246" y="1703"/>
                    <a:pt x="257" y="1715"/>
                  </a:cubicBezTo>
                  <a:cubicBezTo>
                    <a:pt x="257" y="1692"/>
                    <a:pt x="246" y="1670"/>
                    <a:pt x="246" y="1670"/>
                  </a:cubicBezTo>
                  <a:cubicBezTo>
                    <a:pt x="224" y="1647"/>
                    <a:pt x="224" y="1636"/>
                    <a:pt x="224" y="1625"/>
                  </a:cubicBezTo>
                  <a:cubicBezTo>
                    <a:pt x="224" y="1602"/>
                    <a:pt x="224" y="1602"/>
                    <a:pt x="224" y="1602"/>
                  </a:cubicBezTo>
                  <a:cubicBezTo>
                    <a:pt x="201" y="1591"/>
                    <a:pt x="201" y="1569"/>
                    <a:pt x="201" y="1535"/>
                  </a:cubicBezTo>
                  <a:cubicBezTo>
                    <a:pt x="201" y="1502"/>
                    <a:pt x="212" y="1457"/>
                    <a:pt x="235" y="1434"/>
                  </a:cubicBezTo>
                  <a:cubicBezTo>
                    <a:pt x="257" y="1423"/>
                    <a:pt x="257" y="1412"/>
                    <a:pt x="257" y="1401"/>
                  </a:cubicBezTo>
                  <a:cubicBezTo>
                    <a:pt x="269" y="1356"/>
                    <a:pt x="280" y="1311"/>
                    <a:pt x="269" y="1300"/>
                  </a:cubicBezTo>
                  <a:lnTo>
                    <a:pt x="257" y="1289"/>
                  </a:lnTo>
                  <a:cubicBezTo>
                    <a:pt x="246" y="1266"/>
                    <a:pt x="257" y="1210"/>
                    <a:pt x="269" y="1188"/>
                  </a:cubicBezTo>
                  <a:cubicBezTo>
                    <a:pt x="280" y="1165"/>
                    <a:pt x="280" y="1154"/>
                    <a:pt x="269" y="1154"/>
                  </a:cubicBezTo>
                  <a:cubicBezTo>
                    <a:pt x="269" y="1143"/>
                    <a:pt x="269" y="1143"/>
                    <a:pt x="269" y="1143"/>
                  </a:cubicBezTo>
                  <a:cubicBezTo>
                    <a:pt x="257" y="1143"/>
                    <a:pt x="246" y="1143"/>
                    <a:pt x="246" y="1132"/>
                  </a:cubicBezTo>
                  <a:cubicBezTo>
                    <a:pt x="235" y="1121"/>
                    <a:pt x="235" y="1087"/>
                    <a:pt x="246" y="1065"/>
                  </a:cubicBezTo>
                  <a:cubicBezTo>
                    <a:pt x="246" y="1053"/>
                    <a:pt x="246" y="1031"/>
                    <a:pt x="246" y="1031"/>
                  </a:cubicBezTo>
                  <a:cubicBezTo>
                    <a:pt x="246" y="998"/>
                    <a:pt x="269" y="986"/>
                    <a:pt x="291" y="986"/>
                  </a:cubicBezTo>
                  <a:cubicBezTo>
                    <a:pt x="313" y="986"/>
                    <a:pt x="336" y="998"/>
                    <a:pt x="369" y="1009"/>
                  </a:cubicBezTo>
                  <a:cubicBezTo>
                    <a:pt x="403" y="1031"/>
                    <a:pt x="425" y="1076"/>
                    <a:pt x="436" y="1109"/>
                  </a:cubicBezTo>
                  <a:cubicBezTo>
                    <a:pt x="436" y="1121"/>
                    <a:pt x="448" y="1132"/>
                    <a:pt x="448" y="1132"/>
                  </a:cubicBezTo>
                  <a:cubicBezTo>
                    <a:pt x="459" y="1154"/>
                    <a:pt x="470" y="1165"/>
                    <a:pt x="481" y="1177"/>
                  </a:cubicBezTo>
                  <a:cubicBezTo>
                    <a:pt x="493" y="1177"/>
                    <a:pt x="504" y="1188"/>
                    <a:pt x="515" y="1199"/>
                  </a:cubicBezTo>
                  <a:cubicBezTo>
                    <a:pt x="526" y="1210"/>
                    <a:pt x="538" y="1222"/>
                    <a:pt x="549" y="1222"/>
                  </a:cubicBezTo>
                  <a:cubicBezTo>
                    <a:pt x="560" y="1233"/>
                    <a:pt x="571" y="1233"/>
                    <a:pt x="582" y="1255"/>
                  </a:cubicBezTo>
                  <a:lnTo>
                    <a:pt x="593" y="1255"/>
                  </a:lnTo>
                  <a:cubicBezTo>
                    <a:pt x="593" y="1255"/>
                    <a:pt x="605" y="1255"/>
                    <a:pt x="627" y="1233"/>
                  </a:cubicBezTo>
                  <a:lnTo>
                    <a:pt x="638" y="1222"/>
                  </a:lnTo>
                  <a:cubicBezTo>
                    <a:pt x="672" y="1177"/>
                    <a:pt x="694" y="1154"/>
                    <a:pt x="717" y="1154"/>
                  </a:cubicBezTo>
                  <a:cubicBezTo>
                    <a:pt x="728" y="1154"/>
                    <a:pt x="739" y="1165"/>
                    <a:pt x="739" y="1165"/>
                  </a:cubicBezTo>
                  <a:cubicBezTo>
                    <a:pt x="750" y="1177"/>
                    <a:pt x="762" y="1188"/>
                    <a:pt x="773" y="1177"/>
                  </a:cubicBezTo>
                  <a:cubicBezTo>
                    <a:pt x="773" y="1177"/>
                    <a:pt x="784" y="1177"/>
                    <a:pt x="795" y="1165"/>
                  </a:cubicBezTo>
                  <a:cubicBezTo>
                    <a:pt x="806" y="1154"/>
                    <a:pt x="806" y="1143"/>
                    <a:pt x="806" y="1132"/>
                  </a:cubicBezTo>
                  <a:cubicBezTo>
                    <a:pt x="806" y="1121"/>
                    <a:pt x="806" y="1109"/>
                    <a:pt x="806" y="1098"/>
                  </a:cubicBezTo>
                  <a:cubicBezTo>
                    <a:pt x="818" y="1087"/>
                    <a:pt x="840" y="1087"/>
                    <a:pt x="851" y="1087"/>
                  </a:cubicBezTo>
                  <a:cubicBezTo>
                    <a:pt x="862" y="1087"/>
                    <a:pt x="885" y="1087"/>
                    <a:pt x="896" y="1087"/>
                  </a:cubicBezTo>
                  <a:cubicBezTo>
                    <a:pt x="918" y="1087"/>
                    <a:pt x="930" y="1098"/>
                    <a:pt x="952" y="1098"/>
                  </a:cubicBezTo>
                  <a:cubicBezTo>
                    <a:pt x="952" y="1098"/>
                    <a:pt x="952" y="1098"/>
                    <a:pt x="963" y="1098"/>
                  </a:cubicBezTo>
                  <a:cubicBezTo>
                    <a:pt x="952" y="1087"/>
                    <a:pt x="952" y="1087"/>
                    <a:pt x="941" y="1087"/>
                  </a:cubicBezTo>
                  <a:cubicBezTo>
                    <a:pt x="885" y="1076"/>
                    <a:pt x="851" y="1053"/>
                    <a:pt x="851" y="1020"/>
                  </a:cubicBezTo>
                  <a:cubicBezTo>
                    <a:pt x="851" y="1009"/>
                    <a:pt x="840" y="998"/>
                    <a:pt x="818" y="998"/>
                  </a:cubicBezTo>
                  <a:cubicBezTo>
                    <a:pt x="784" y="998"/>
                    <a:pt x="773" y="975"/>
                    <a:pt x="762" y="953"/>
                  </a:cubicBezTo>
                  <a:lnTo>
                    <a:pt x="762" y="941"/>
                  </a:lnTo>
                  <a:cubicBezTo>
                    <a:pt x="717" y="941"/>
                    <a:pt x="717" y="908"/>
                    <a:pt x="717" y="896"/>
                  </a:cubicBezTo>
                  <a:lnTo>
                    <a:pt x="717" y="885"/>
                  </a:lnTo>
                  <a:cubicBezTo>
                    <a:pt x="705" y="874"/>
                    <a:pt x="661" y="863"/>
                    <a:pt x="649" y="863"/>
                  </a:cubicBezTo>
                  <a:cubicBezTo>
                    <a:pt x="638" y="874"/>
                    <a:pt x="616" y="874"/>
                    <a:pt x="605" y="874"/>
                  </a:cubicBezTo>
                  <a:cubicBezTo>
                    <a:pt x="582" y="874"/>
                    <a:pt x="560" y="874"/>
                    <a:pt x="549" y="852"/>
                  </a:cubicBezTo>
                  <a:cubicBezTo>
                    <a:pt x="538" y="852"/>
                    <a:pt x="538" y="840"/>
                    <a:pt x="526" y="829"/>
                  </a:cubicBezTo>
                  <a:cubicBezTo>
                    <a:pt x="526" y="796"/>
                    <a:pt x="504" y="762"/>
                    <a:pt x="493" y="751"/>
                  </a:cubicBezTo>
                  <a:cubicBezTo>
                    <a:pt x="459" y="717"/>
                    <a:pt x="504" y="672"/>
                    <a:pt x="538" y="627"/>
                  </a:cubicBezTo>
                  <a:cubicBezTo>
                    <a:pt x="549" y="627"/>
                    <a:pt x="560" y="616"/>
                    <a:pt x="560" y="605"/>
                  </a:cubicBezTo>
                  <a:cubicBezTo>
                    <a:pt x="593" y="571"/>
                    <a:pt x="605" y="527"/>
                    <a:pt x="605" y="516"/>
                  </a:cubicBezTo>
                  <a:cubicBezTo>
                    <a:pt x="593" y="504"/>
                    <a:pt x="571" y="482"/>
                    <a:pt x="560" y="482"/>
                  </a:cubicBezTo>
                  <a:cubicBezTo>
                    <a:pt x="549" y="482"/>
                    <a:pt x="526" y="493"/>
                    <a:pt x="504" y="493"/>
                  </a:cubicBezTo>
                  <a:cubicBezTo>
                    <a:pt x="481" y="493"/>
                    <a:pt x="459" y="471"/>
                    <a:pt x="459" y="460"/>
                  </a:cubicBezTo>
                  <a:cubicBezTo>
                    <a:pt x="459" y="448"/>
                    <a:pt x="459" y="437"/>
                    <a:pt x="459" y="426"/>
                  </a:cubicBezTo>
                  <a:cubicBezTo>
                    <a:pt x="481" y="403"/>
                    <a:pt x="504" y="392"/>
                    <a:pt x="538" y="392"/>
                  </a:cubicBezTo>
                  <a:cubicBezTo>
                    <a:pt x="538" y="392"/>
                    <a:pt x="549" y="392"/>
                    <a:pt x="560" y="392"/>
                  </a:cubicBezTo>
                  <a:cubicBezTo>
                    <a:pt x="560" y="392"/>
                    <a:pt x="560" y="392"/>
                    <a:pt x="571" y="392"/>
                  </a:cubicBezTo>
                  <a:cubicBezTo>
                    <a:pt x="571" y="392"/>
                    <a:pt x="582" y="392"/>
                    <a:pt x="593" y="358"/>
                  </a:cubicBezTo>
                  <a:cubicBezTo>
                    <a:pt x="605" y="325"/>
                    <a:pt x="616" y="280"/>
                    <a:pt x="661" y="269"/>
                  </a:cubicBezTo>
                  <a:cubicBezTo>
                    <a:pt x="661" y="269"/>
                    <a:pt x="672" y="258"/>
                    <a:pt x="672" y="235"/>
                  </a:cubicBezTo>
                  <a:cubicBezTo>
                    <a:pt x="683" y="202"/>
                    <a:pt x="683" y="202"/>
                    <a:pt x="683" y="202"/>
                  </a:cubicBezTo>
                  <a:cubicBezTo>
                    <a:pt x="705" y="213"/>
                    <a:pt x="705" y="213"/>
                    <a:pt x="705" y="213"/>
                  </a:cubicBezTo>
                  <a:lnTo>
                    <a:pt x="717" y="213"/>
                  </a:lnTo>
                  <a:cubicBezTo>
                    <a:pt x="717" y="213"/>
                    <a:pt x="739" y="179"/>
                    <a:pt x="728" y="157"/>
                  </a:cubicBezTo>
                  <a:cubicBezTo>
                    <a:pt x="717" y="112"/>
                    <a:pt x="750" y="34"/>
                    <a:pt x="773" y="11"/>
                  </a:cubicBezTo>
                  <a:cubicBezTo>
                    <a:pt x="784" y="0"/>
                    <a:pt x="806" y="0"/>
                    <a:pt x="818" y="0"/>
                  </a:cubicBezTo>
                  <a:cubicBezTo>
                    <a:pt x="851" y="0"/>
                    <a:pt x="885" y="11"/>
                    <a:pt x="896" y="45"/>
                  </a:cubicBezTo>
                  <a:cubicBezTo>
                    <a:pt x="907" y="78"/>
                    <a:pt x="896" y="146"/>
                    <a:pt x="885" y="191"/>
                  </a:cubicBezTo>
                  <a:cubicBezTo>
                    <a:pt x="896" y="202"/>
                    <a:pt x="941" y="213"/>
                    <a:pt x="974" y="213"/>
                  </a:cubicBezTo>
                  <a:cubicBezTo>
                    <a:pt x="986" y="213"/>
                    <a:pt x="986" y="213"/>
                    <a:pt x="986" y="213"/>
                  </a:cubicBezTo>
                  <a:lnTo>
                    <a:pt x="986" y="213"/>
                  </a:lnTo>
                  <a:cubicBezTo>
                    <a:pt x="1008" y="213"/>
                    <a:pt x="1019" y="224"/>
                    <a:pt x="1031" y="224"/>
                  </a:cubicBezTo>
                  <a:cubicBezTo>
                    <a:pt x="1042" y="247"/>
                    <a:pt x="1031" y="269"/>
                    <a:pt x="1008" y="303"/>
                  </a:cubicBezTo>
                  <a:cubicBezTo>
                    <a:pt x="997" y="314"/>
                    <a:pt x="997" y="325"/>
                    <a:pt x="986" y="336"/>
                  </a:cubicBezTo>
                  <a:cubicBezTo>
                    <a:pt x="986" y="347"/>
                    <a:pt x="974" y="358"/>
                    <a:pt x="952" y="358"/>
                  </a:cubicBezTo>
                  <a:lnTo>
                    <a:pt x="952" y="358"/>
                  </a:lnTo>
                  <a:cubicBezTo>
                    <a:pt x="941" y="358"/>
                    <a:pt x="930" y="347"/>
                    <a:pt x="907" y="347"/>
                  </a:cubicBezTo>
                  <a:cubicBezTo>
                    <a:pt x="907" y="336"/>
                    <a:pt x="896" y="325"/>
                    <a:pt x="885" y="325"/>
                  </a:cubicBezTo>
                  <a:cubicBezTo>
                    <a:pt x="885" y="347"/>
                    <a:pt x="907" y="426"/>
                    <a:pt x="918" y="448"/>
                  </a:cubicBezTo>
                  <a:cubicBezTo>
                    <a:pt x="918" y="471"/>
                    <a:pt x="941" y="482"/>
                    <a:pt x="963" y="493"/>
                  </a:cubicBezTo>
                  <a:cubicBezTo>
                    <a:pt x="974" y="493"/>
                    <a:pt x="986" y="504"/>
                    <a:pt x="997" y="504"/>
                  </a:cubicBezTo>
                  <a:cubicBezTo>
                    <a:pt x="997" y="516"/>
                    <a:pt x="1008" y="516"/>
                    <a:pt x="1008" y="516"/>
                  </a:cubicBezTo>
                  <a:cubicBezTo>
                    <a:pt x="1019" y="516"/>
                    <a:pt x="1019" y="504"/>
                    <a:pt x="1019" y="504"/>
                  </a:cubicBezTo>
                  <a:cubicBezTo>
                    <a:pt x="1031" y="471"/>
                    <a:pt x="1042" y="448"/>
                    <a:pt x="1064" y="426"/>
                  </a:cubicBezTo>
                  <a:cubicBezTo>
                    <a:pt x="1075" y="426"/>
                    <a:pt x="1087" y="426"/>
                    <a:pt x="1087" y="426"/>
                  </a:cubicBezTo>
                  <a:cubicBezTo>
                    <a:pt x="1109" y="426"/>
                    <a:pt x="1120" y="437"/>
                    <a:pt x="1131" y="448"/>
                  </a:cubicBezTo>
                  <a:cubicBezTo>
                    <a:pt x="1143" y="448"/>
                    <a:pt x="1143" y="460"/>
                    <a:pt x="1154" y="460"/>
                  </a:cubicBezTo>
                  <a:cubicBezTo>
                    <a:pt x="1165" y="460"/>
                    <a:pt x="1176" y="471"/>
                    <a:pt x="1187" y="471"/>
                  </a:cubicBezTo>
                  <a:cubicBezTo>
                    <a:pt x="1210" y="471"/>
                    <a:pt x="1232" y="471"/>
                    <a:pt x="1255" y="482"/>
                  </a:cubicBezTo>
                  <a:cubicBezTo>
                    <a:pt x="1288" y="504"/>
                    <a:pt x="1288" y="527"/>
                    <a:pt x="1288" y="538"/>
                  </a:cubicBezTo>
                  <a:cubicBezTo>
                    <a:pt x="1288" y="560"/>
                    <a:pt x="1277" y="571"/>
                    <a:pt x="1255" y="583"/>
                  </a:cubicBezTo>
                  <a:cubicBezTo>
                    <a:pt x="1243" y="583"/>
                    <a:pt x="1243" y="583"/>
                    <a:pt x="1243" y="605"/>
                  </a:cubicBezTo>
                  <a:lnTo>
                    <a:pt x="1243" y="616"/>
                  </a:lnTo>
                  <a:cubicBezTo>
                    <a:pt x="1243" y="639"/>
                    <a:pt x="1221" y="650"/>
                    <a:pt x="1210" y="672"/>
                  </a:cubicBezTo>
                  <a:cubicBezTo>
                    <a:pt x="1198" y="684"/>
                    <a:pt x="1187" y="706"/>
                    <a:pt x="1187" y="717"/>
                  </a:cubicBezTo>
                  <a:cubicBezTo>
                    <a:pt x="1176" y="740"/>
                    <a:pt x="1176" y="773"/>
                    <a:pt x="1176" y="796"/>
                  </a:cubicBezTo>
                  <a:cubicBezTo>
                    <a:pt x="1176" y="818"/>
                    <a:pt x="1176" y="829"/>
                    <a:pt x="1176" y="840"/>
                  </a:cubicBezTo>
                  <a:cubicBezTo>
                    <a:pt x="1176" y="885"/>
                    <a:pt x="1143" y="885"/>
                    <a:pt x="1131" y="885"/>
                  </a:cubicBezTo>
                  <a:cubicBezTo>
                    <a:pt x="1131" y="885"/>
                    <a:pt x="1131" y="885"/>
                    <a:pt x="1120" y="885"/>
                  </a:cubicBezTo>
                  <a:cubicBezTo>
                    <a:pt x="1120" y="908"/>
                    <a:pt x="1120" y="941"/>
                    <a:pt x="1143" y="964"/>
                  </a:cubicBezTo>
                  <a:cubicBezTo>
                    <a:pt x="1165" y="975"/>
                    <a:pt x="1165" y="986"/>
                    <a:pt x="1176" y="998"/>
                  </a:cubicBezTo>
                  <a:cubicBezTo>
                    <a:pt x="1176" y="1009"/>
                    <a:pt x="1187" y="1009"/>
                    <a:pt x="1187" y="1009"/>
                  </a:cubicBezTo>
                  <a:cubicBezTo>
                    <a:pt x="1198" y="1009"/>
                    <a:pt x="1198" y="1009"/>
                    <a:pt x="1198" y="1009"/>
                  </a:cubicBezTo>
                  <a:cubicBezTo>
                    <a:pt x="1232" y="1009"/>
                    <a:pt x="1255" y="1020"/>
                    <a:pt x="1266" y="1053"/>
                  </a:cubicBezTo>
                  <a:cubicBezTo>
                    <a:pt x="1266" y="1065"/>
                    <a:pt x="1277" y="1065"/>
                    <a:pt x="1300" y="1065"/>
                  </a:cubicBezTo>
                  <a:cubicBezTo>
                    <a:pt x="1311" y="1065"/>
                    <a:pt x="1322" y="1065"/>
                    <a:pt x="1333" y="1053"/>
                  </a:cubicBezTo>
                  <a:cubicBezTo>
                    <a:pt x="1344" y="1042"/>
                    <a:pt x="1356" y="1042"/>
                    <a:pt x="1367" y="1042"/>
                  </a:cubicBezTo>
                  <a:cubicBezTo>
                    <a:pt x="1389" y="1042"/>
                    <a:pt x="1400" y="1065"/>
                    <a:pt x="1400" y="1087"/>
                  </a:cubicBezTo>
                  <a:cubicBezTo>
                    <a:pt x="1411" y="1087"/>
                    <a:pt x="1411" y="1087"/>
                    <a:pt x="1411" y="1098"/>
                  </a:cubicBezTo>
                  <a:cubicBezTo>
                    <a:pt x="1411" y="1121"/>
                    <a:pt x="1423" y="1154"/>
                    <a:pt x="1389" y="1177"/>
                  </a:cubicBezTo>
                  <a:lnTo>
                    <a:pt x="1389" y="1177"/>
                  </a:lnTo>
                  <a:lnTo>
                    <a:pt x="1389" y="1177"/>
                  </a:lnTo>
                  <a:cubicBezTo>
                    <a:pt x="1389" y="1188"/>
                    <a:pt x="1389" y="1199"/>
                    <a:pt x="1389" y="1210"/>
                  </a:cubicBezTo>
                  <a:cubicBezTo>
                    <a:pt x="1378" y="1233"/>
                    <a:pt x="1367" y="1233"/>
                    <a:pt x="1356" y="1233"/>
                  </a:cubicBezTo>
                  <a:cubicBezTo>
                    <a:pt x="1333" y="1233"/>
                    <a:pt x="1311" y="1222"/>
                    <a:pt x="1300" y="1210"/>
                  </a:cubicBezTo>
                  <a:cubicBezTo>
                    <a:pt x="1300" y="1210"/>
                    <a:pt x="1288" y="1222"/>
                    <a:pt x="1288" y="1233"/>
                  </a:cubicBezTo>
                  <a:cubicBezTo>
                    <a:pt x="1277" y="1255"/>
                    <a:pt x="1266" y="1289"/>
                    <a:pt x="1232" y="1300"/>
                  </a:cubicBezTo>
                  <a:cubicBezTo>
                    <a:pt x="1221" y="1300"/>
                    <a:pt x="1221" y="1311"/>
                    <a:pt x="1221" y="1311"/>
                  </a:cubicBezTo>
                  <a:cubicBezTo>
                    <a:pt x="1221" y="1322"/>
                    <a:pt x="1221" y="1322"/>
                    <a:pt x="1232" y="1334"/>
                  </a:cubicBezTo>
                  <a:cubicBezTo>
                    <a:pt x="1243" y="1345"/>
                    <a:pt x="1255" y="1367"/>
                    <a:pt x="1243" y="1378"/>
                  </a:cubicBezTo>
                  <a:cubicBezTo>
                    <a:pt x="1243" y="1389"/>
                    <a:pt x="1243" y="1401"/>
                    <a:pt x="1221" y="1412"/>
                  </a:cubicBezTo>
                  <a:lnTo>
                    <a:pt x="1221" y="1412"/>
                  </a:lnTo>
                  <a:cubicBezTo>
                    <a:pt x="1221" y="1423"/>
                    <a:pt x="1221" y="1446"/>
                    <a:pt x="1210" y="1457"/>
                  </a:cubicBezTo>
                  <a:cubicBezTo>
                    <a:pt x="1198" y="1468"/>
                    <a:pt x="1198" y="1479"/>
                    <a:pt x="1210" y="1513"/>
                  </a:cubicBezTo>
                  <a:cubicBezTo>
                    <a:pt x="1232" y="1547"/>
                    <a:pt x="1243" y="1558"/>
                    <a:pt x="1266" y="1547"/>
                  </a:cubicBezTo>
                  <a:cubicBezTo>
                    <a:pt x="1277" y="1547"/>
                    <a:pt x="1277" y="1547"/>
                    <a:pt x="1277" y="1547"/>
                  </a:cubicBezTo>
                  <a:cubicBezTo>
                    <a:pt x="1322" y="1547"/>
                    <a:pt x="1344" y="1602"/>
                    <a:pt x="1344" y="1636"/>
                  </a:cubicBezTo>
                  <a:cubicBezTo>
                    <a:pt x="1344" y="1636"/>
                    <a:pt x="1344" y="1647"/>
                    <a:pt x="1356" y="1647"/>
                  </a:cubicBezTo>
                  <a:cubicBezTo>
                    <a:pt x="1356" y="1658"/>
                    <a:pt x="1356" y="1658"/>
                    <a:pt x="1356" y="1658"/>
                  </a:cubicBezTo>
                  <a:cubicBezTo>
                    <a:pt x="1356" y="1658"/>
                    <a:pt x="1367" y="1647"/>
                    <a:pt x="1378" y="1636"/>
                  </a:cubicBezTo>
                  <a:cubicBezTo>
                    <a:pt x="1389" y="1614"/>
                    <a:pt x="1411" y="1602"/>
                    <a:pt x="1434" y="1602"/>
                  </a:cubicBezTo>
                  <a:cubicBezTo>
                    <a:pt x="1456" y="1602"/>
                    <a:pt x="1479" y="1614"/>
                    <a:pt x="1501" y="1625"/>
                  </a:cubicBezTo>
                  <a:cubicBezTo>
                    <a:pt x="1512" y="1636"/>
                    <a:pt x="1512" y="1636"/>
                    <a:pt x="1524" y="1636"/>
                  </a:cubicBezTo>
                  <a:cubicBezTo>
                    <a:pt x="1557" y="1658"/>
                    <a:pt x="1591" y="1681"/>
                    <a:pt x="1591" y="1715"/>
                  </a:cubicBezTo>
                  <a:cubicBezTo>
                    <a:pt x="1613" y="1726"/>
                    <a:pt x="1613" y="1726"/>
                    <a:pt x="1613" y="1726"/>
                  </a:cubicBezTo>
                  <a:cubicBezTo>
                    <a:pt x="1602" y="1748"/>
                    <a:pt x="1602" y="1748"/>
                    <a:pt x="1602" y="1748"/>
                  </a:cubicBezTo>
                  <a:cubicBezTo>
                    <a:pt x="1591" y="1760"/>
                    <a:pt x="1591" y="1760"/>
                    <a:pt x="1580" y="1771"/>
                  </a:cubicBezTo>
                  <a:cubicBezTo>
                    <a:pt x="1569" y="1782"/>
                    <a:pt x="1569" y="1793"/>
                    <a:pt x="1569" y="1815"/>
                  </a:cubicBezTo>
                  <a:cubicBezTo>
                    <a:pt x="1569" y="1815"/>
                    <a:pt x="1569" y="1827"/>
                    <a:pt x="1557" y="1827"/>
                  </a:cubicBezTo>
                  <a:cubicBezTo>
                    <a:pt x="1557" y="1860"/>
                    <a:pt x="1546" y="1883"/>
                    <a:pt x="1512" y="1883"/>
                  </a:cubicBezTo>
                  <a:cubicBezTo>
                    <a:pt x="1512" y="1883"/>
                    <a:pt x="1501" y="1871"/>
                    <a:pt x="1490" y="1871"/>
                  </a:cubicBezTo>
                  <a:cubicBezTo>
                    <a:pt x="1467" y="1871"/>
                    <a:pt x="1445" y="1883"/>
                    <a:pt x="1434" y="1905"/>
                  </a:cubicBezTo>
                  <a:cubicBezTo>
                    <a:pt x="1423" y="1927"/>
                    <a:pt x="1389" y="1939"/>
                    <a:pt x="1356" y="1939"/>
                  </a:cubicBezTo>
                  <a:cubicBezTo>
                    <a:pt x="1344" y="1939"/>
                    <a:pt x="1322" y="1939"/>
                    <a:pt x="1311" y="1927"/>
                  </a:cubicBezTo>
                  <a:cubicBezTo>
                    <a:pt x="1300" y="1927"/>
                    <a:pt x="1288" y="1927"/>
                    <a:pt x="1288" y="1927"/>
                  </a:cubicBezTo>
                  <a:lnTo>
                    <a:pt x="1277" y="1927"/>
                  </a:lnTo>
                  <a:cubicBezTo>
                    <a:pt x="1266" y="1927"/>
                    <a:pt x="1266" y="1927"/>
                    <a:pt x="1255" y="1939"/>
                  </a:cubicBezTo>
                  <a:cubicBezTo>
                    <a:pt x="1221" y="1939"/>
                    <a:pt x="1176" y="1950"/>
                    <a:pt x="1176" y="1972"/>
                  </a:cubicBezTo>
                  <a:cubicBezTo>
                    <a:pt x="1165" y="1995"/>
                    <a:pt x="1154" y="2006"/>
                    <a:pt x="1143" y="2006"/>
                  </a:cubicBezTo>
                  <a:lnTo>
                    <a:pt x="1143" y="2006"/>
                  </a:lnTo>
                  <a:cubicBezTo>
                    <a:pt x="1143" y="2006"/>
                    <a:pt x="1143" y="2006"/>
                    <a:pt x="1143" y="2017"/>
                  </a:cubicBezTo>
                  <a:cubicBezTo>
                    <a:pt x="1131" y="2029"/>
                    <a:pt x="1120" y="2040"/>
                    <a:pt x="1098" y="2040"/>
                  </a:cubicBezTo>
                  <a:cubicBezTo>
                    <a:pt x="1075" y="2040"/>
                    <a:pt x="1053" y="2029"/>
                    <a:pt x="1042" y="2006"/>
                  </a:cubicBezTo>
                  <a:cubicBezTo>
                    <a:pt x="1031" y="1984"/>
                    <a:pt x="1019" y="1950"/>
                    <a:pt x="997" y="1939"/>
                  </a:cubicBezTo>
                  <a:cubicBezTo>
                    <a:pt x="963" y="1916"/>
                    <a:pt x="941" y="1883"/>
                    <a:pt x="941" y="1849"/>
                  </a:cubicBezTo>
                  <a:lnTo>
                    <a:pt x="941" y="1849"/>
                  </a:lnTo>
                  <a:cubicBezTo>
                    <a:pt x="941" y="1849"/>
                    <a:pt x="941" y="1838"/>
                    <a:pt x="930" y="1838"/>
                  </a:cubicBezTo>
                  <a:lnTo>
                    <a:pt x="918" y="1849"/>
                  </a:lnTo>
                  <a:cubicBezTo>
                    <a:pt x="874" y="1860"/>
                    <a:pt x="840" y="1916"/>
                    <a:pt x="840" y="1927"/>
                  </a:cubicBezTo>
                  <a:cubicBezTo>
                    <a:pt x="840" y="1939"/>
                    <a:pt x="840" y="1939"/>
                    <a:pt x="840" y="1950"/>
                  </a:cubicBezTo>
                  <a:cubicBezTo>
                    <a:pt x="851" y="1950"/>
                    <a:pt x="851" y="1950"/>
                    <a:pt x="851" y="1950"/>
                  </a:cubicBezTo>
                  <a:lnTo>
                    <a:pt x="851" y="1950"/>
                  </a:lnTo>
                  <a:cubicBezTo>
                    <a:pt x="885" y="1950"/>
                    <a:pt x="885" y="1972"/>
                    <a:pt x="896" y="1984"/>
                  </a:cubicBezTo>
                  <a:lnTo>
                    <a:pt x="907" y="1995"/>
                  </a:lnTo>
                  <a:lnTo>
                    <a:pt x="907" y="1995"/>
                  </a:lnTo>
                  <a:cubicBezTo>
                    <a:pt x="930" y="1995"/>
                    <a:pt x="941" y="2006"/>
                    <a:pt x="941" y="2017"/>
                  </a:cubicBezTo>
                  <a:cubicBezTo>
                    <a:pt x="941" y="2029"/>
                    <a:pt x="930" y="2051"/>
                    <a:pt x="907" y="2062"/>
                  </a:cubicBezTo>
                  <a:cubicBezTo>
                    <a:pt x="896" y="2073"/>
                    <a:pt x="885" y="2084"/>
                    <a:pt x="885" y="2084"/>
                  </a:cubicBezTo>
                  <a:cubicBezTo>
                    <a:pt x="862" y="2107"/>
                    <a:pt x="851" y="2107"/>
                    <a:pt x="829" y="2107"/>
                  </a:cubicBezTo>
                  <a:cubicBezTo>
                    <a:pt x="818" y="2107"/>
                    <a:pt x="795" y="2107"/>
                    <a:pt x="784" y="2096"/>
                  </a:cubicBezTo>
                  <a:cubicBezTo>
                    <a:pt x="773" y="2096"/>
                    <a:pt x="750" y="2084"/>
                    <a:pt x="717" y="2084"/>
                  </a:cubicBezTo>
                  <a:cubicBezTo>
                    <a:pt x="672" y="2084"/>
                    <a:pt x="661" y="2096"/>
                    <a:pt x="649" y="2096"/>
                  </a:cubicBezTo>
                  <a:cubicBezTo>
                    <a:pt x="638" y="2129"/>
                    <a:pt x="605" y="2152"/>
                    <a:pt x="571" y="2152"/>
                  </a:cubicBezTo>
                  <a:lnTo>
                    <a:pt x="560" y="2152"/>
                  </a:lnTo>
                  <a:cubicBezTo>
                    <a:pt x="538" y="2152"/>
                    <a:pt x="515" y="2140"/>
                    <a:pt x="493" y="2140"/>
                  </a:cubicBezTo>
                  <a:cubicBezTo>
                    <a:pt x="470" y="2140"/>
                    <a:pt x="470" y="2140"/>
                    <a:pt x="470" y="2140"/>
                  </a:cubicBezTo>
                  <a:cubicBezTo>
                    <a:pt x="448" y="2152"/>
                    <a:pt x="448" y="2152"/>
                    <a:pt x="448" y="2152"/>
                  </a:cubicBezTo>
                  <a:close/>
                  <a:moveTo>
                    <a:pt x="493" y="2096"/>
                  </a:moveTo>
                  <a:lnTo>
                    <a:pt x="493" y="2096"/>
                  </a:lnTo>
                  <a:cubicBezTo>
                    <a:pt x="515" y="2096"/>
                    <a:pt x="549" y="2107"/>
                    <a:pt x="571" y="2107"/>
                  </a:cubicBezTo>
                  <a:lnTo>
                    <a:pt x="571" y="2107"/>
                  </a:lnTo>
                  <a:cubicBezTo>
                    <a:pt x="593" y="2107"/>
                    <a:pt x="605" y="2096"/>
                    <a:pt x="616" y="2084"/>
                  </a:cubicBezTo>
                  <a:cubicBezTo>
                    <a:pt x="627" y="2051"/>
                    <a:pt x="683" y="2040"/>
                    <a:pt x="717" y="2040"/>
                  </a:cubicBezTo>
                  <a:cubicBezTo>
                    <a:pt x="750" y="2040"/>
                    <a:pt x="784" y="2051"/>
                    <a:pt x="795" y="2062"/>
                  </a:cubicBezTo>
                  <a:cubicBezTo>
                    <a:pt x="806" y="2062"/>
                    <a:pt x="818" y="2073"/>
                    <a:pt x="829" y="2073"/>
                  </a:cubicBezTo>
                  <a:cubicBezTo>
                    <a:pt x="829" y="2073"/>
                    <a:pt x="840" y="2062"/>
                    <a:pt x="851" y="2062"/>
                  </a:cubicBezTo>
                  <a:cubicBezTo>
                    <a:pt x="851" y="2051"/>
                    <a:pt x="862" y="2040"/>
                    <a:pt x="874" y="2029"/>
                  </a:cubicBezTo>
                  <a:cubicBezTo>
                    <a:pt x="862" y="2029"/>
                    <a:pt x="862" y="2006"/>
                    <a:pt x="851" y="2006"/>
                  </a:cubicBezTo>
                  <a:cubicBezTo>
                    <a:pt x="851" y="1995"/>
                    <a:pt x="851" y="1995"/>
                    <a:pt x="851" y="1995"/>
                  </a:cubicBezTo>
                  <a:cubicBezTo>
                    <a:pt x="840" y="1995"/>
                    <a:pt x="818" y="1984"/>
                    <a:pt x="806" y="1972"/>
                  </a:cubicBezTo>
                  <a:cubicBezTo>
                    <a:pt x="795" y="1961"/>
                    <a:pt x="795" y="1939"/>
                    <a:pt x="795" y="1927"/>
                  </a:cubicBezTo>
                  <a:cubicBezTo>
                    <a:pt x="806" y="1894"/>
                    <a:pt x="840" y="1815"/>
                    <a:pt x="907" y="1804"/>
                  </a:cubicBezTo>
                  <a:cubicBezTo>
                    <a:pt x="918" y="1804"/>
                    <a:pt x="930" y="1804"/>
                    <a:pt x="930" y="1804"/>
                  </a:cubicBezTo>
                  <a:cubicBezTo>
                    <a:pt x="963" y="1804"/>
                    <a:pt x="974" y="1804"/>
                    <a:pt x="974" y="1815"/>
                  </a:cubicBezTo>
                  <a:cubicBezTo>
                    <a:pt x="986" y="1827"/>
                    <a:pt x="997" y="1849"/>
                    <a:pt x="986" y="1860"/>
                  </a:cubicBezTo>
                  <a:cubicBezTo>
                    <a:pt x="986" y="1871"/>
                    <a:pt x="997" y="1883"/>
                    <a:pt x="1019" y="1894"/>
                  </a:cubicBezTo>
                  <a:cubicBezTo>
                    <a:pt x="1053" y="1916"/>
                    <a:pt x="1075" y="1950"/>
                    <a:pt x="1087" y="1984"/>
                  </a:cubicBezTo>
                  <a:cubicBezTo>
                    <a:pt x="1087" y="1995"/>
                    <a:pt x="1098" y="1995"/>
                    <a:pt x="1098" y="1995"/>
                  </a:cubicBezTo>
                  <a:cubicBezTo>
                    <a:pt x="1098" y="1984"/>
                    <a:pt x="1109" y="1972"/>
                    <a:pt x="1120" y="1972"/>
                  </a:cubicBezTo>
                  <a:cubicBezTo>
                    <a:pt x="1120" y="1961"/>
                    <a:pt x="1131" y="1961"/>
                    <a:pt x="1131" y="1961"/>
                  </a:cubicBezTo>
                  <a:cubicBezTo>
                    <a:pt x="1154" y="1916"/>
                    <a:pt x="1198" y="1905"/>
                    <a:pt x="1243" y="1894"/>
                  </a:cubicBezTo>
                  <a:cubicBezTo>
                    <a:pt x="1255" y="1894"/>
                    <a:pt x="1255" y="1883"/>
                    <a:pt x="1266" y="1883"/>
                  </a:cubicBezTo>
                  <a:cubicBezTo>
                    <a:pt x="1266" y="1883"/>
                    <a:pt x="1277" y="1883"/>
                    <a:pt x="1288" y="1883"/>
                  </a:cubicBezTo>
                  <a:cubicBezTo>
                    <a:pt x="1300" y="1883"/>
                    <a:pt x="1311" y="1883"/>
                    <a:pt x="1333" y="1894"/>
                  </a:cubicBezTo>
                  <a:cubicBezTo>
                    <a:pt x="1333" y="1894"/>
                    <a:pt x="1344" y="1894"/>
                    <a:pt x="1356" y="1894"/>
                  </a:cubicBezTo>
                  <a:cubicBezTo>
                    <a:pt x="1378" y="1894"/>
                    <a:pt x="1389" y="1894"/>
                    <a:pt x="1400" y="1883"/>
                  </a:cubicBezTo>
                  <a:cubicBezTo>
                    <a:pt x="1423" y="1849"/>
                    <a:pt x="1445" y="1827"/>
                    <a:pt x="1479" y="1827"/>
                  </a:cubicBezTo>
                  <a:cubicBezTo>
                    <a:pt x="1490" y="1827"/>
                    <a:pt x="1490" y="1827"/>
                    <a:pt x="1490" y="1827"/>
                  </a:cubicBezTo>
                  <a:cubicBezTo>
                    <a:pt x="1501" y="1838"/>
                    <a:pt x="1512" y="1838"/>
                    <a:pt x="1512" y="1838"/>
                  </a:cubicBezTo>
                  <a:cubicBezTo>
                    <a:pt x="1512" y="1827"/>
                    <a:pt x="1512" y="1827"/>
                    <a:pt x="1524" y="1827"/>
                  </a:cubicBezTo>
                  <a:cubicBezTo>
                    <a:pt x="1524" y="1815"/>
                    <a:pt x="1524" y="1815"/>
                    <a:pt x="1524" y="1804"/>
                  </a:cubicBezTo>
                  <a:cubicBezTo>
                    <a:pt x="1524" y="1782"/>
                    <a:pt x="1535" y="1760"/>
                    <a:pt x="1546" y="1737"/>
                  </a:cubicBezTo>
                  <a:cubicBezTo>
                    <a:pt x="1546" y="1737"/>
                    <a:pt x="1546" y="1726"/>
                    <a:pt x="1546" y="1715"/>
                  </a:cubicBezTo>
                  <a:cubicBezTo>
                    <a:pt x="1546" y="1703"/>
                    <a:pt x="1524" y="1692"/>
                    <a:pt x="1501" y="1681"/>
                  </a:cubicBezTo>
                  <a:cubicBezTo>
                    <a:pt x="1490" y="1670"/>
                    <a:pt x="1490" y="1670"/>
                    <a:pt x="1479" y="1670"/>
                  </a:cubicBezTo>
                  <a:cubicBezTo>
                    <a:pt x="1467" y="1658"/>
                    <a:pt x="1445" y="1647"/>
                    <a:pt x="1434" y="1647"/>
                  </a:cubicBezTo>
                  <a:cubicBezTo>
                    <a:pt x="1423" y="1647"/>
                    <a:pt x="1423" y="1647"/>
                    <a:pt x="1411" y="1658"/>
                  </a:cubicBezTo>
                  <a:cubicBezTo>
                    <a:pt x="1389" y="1692"/>
                    <a:pt x="1367" y="1703"/>
                    <a:pt x="1356" y="1703"/>
                  </a:cubicBezTo>
                  <a:cubicBezTo>
                    <a:pt x="1344" y="1703"/>
                    <a:pt x="1322" y="1692"/>
                    <a:pt x="1311" y="1658"/>
                  </a:cubicBezTo>
                  <a:cubicBezTo>
                    <a:pt x="1311" y="1658"/>
                    <a:pt x="1311" y="1647"/>
                    <a:pt x="1300" y="1647"/>
                  </a:cubicBezTo>
                  <a:cubicBezTo>
                    <a:pt x="1300" y="1625"/>
                    <a:pt x="1288" y="1591"/>
                    <a:pt x="1277" y="1591"/>
                  </a:cubicBezTo>
                  <a:lnTo>
                    <a:pt x="1277" y="1591"/>
                  </a:lnTo>
                  <a:cubicBezTo>
                    <a:pt x="1266" y="1591"/>
                    <a:pt x="1266" y="1591"/>
                    <a:pt x="1255" y="1591"/>
                  </a:cubicBezTo>
                  <a:cubicBezTo>
                    <a:pt x="1210" y="1591"/>
                    <a:pt x="1187" y="1558"/>
                    <a:pt x="1176" y="1535"/>
                  </a:cubicBezTo>
                  <a:cubicBezTo>
                    <a:pt x="1143" y="1491"/>
                    <a:pt x="1154" y="1446"/>
                    <a:pt x="1176" y="1423"/>
                  </a:cubicBezTo>
                  <a:cubicBezTo>
                    <a:pt x="1176" y="1423"/>
                    <a:pt x="1176" y="1423"/>
                    <a:pt x="1176" y="1412"/>
                  </a:cubicBezTo>
                  <a:cubicBezTo>
                    <a:pt x="1176" y="1401"/>
                    <a:pt x="1176" y="1378"/>
                    <a:pt x="1198" y="1367"/>
                  </a:cubicBezTo>
                  <a:cubicBezTo>
                    <a:pt x="1198" y="1367"/>
                    <a:pt x="1198" y="1367"/>
                    <a:pt x="1198" y="1356"/>
                  </a:cubicBezTo>
                  <a:cubicBezTo>
                    <a:pt x="1176" y="1345"/>
                    <a:pt x="1176" y="1322"/>
                    <a:pt x="1187" y="1300"/>
                  </a:cubicBezTo>
                  <a:cubicBezTo>
                    <a:pt x="1187" y="1278"/>
                    <a:pt x="1198" y="1266"/>
                    <a:pt x="1221" y="1255"/>
                  </a:cubicBezTo>
                  <a:cubicBezTo>
                    <a:pt x="1232" y="1255"/>
                    <a:pt x="1232" y="1244"/>
                    <a:pt x="1243" y="1222"/>
                  </a:cubicBezTo>
                  <a:cubicBezTo>
                    <a:pt x="1243" y="1210"/>
                    <a:pt x="1266" y="1165"/>
                    <a:pt x="1300" y="1165"/>
                  </a:cubicBezTo>
                  <a:cubicBezTo>
                    <a:pt x="1311" y="1165"/>
                    <a:pt x="1322" y="1165"/>
                    <a:pt x="1333" y="1177"/>
                  </a:cubicBezTo>
                  <a:cubicBezTo>
                    <a:pt x="1333" y="1188"/>
                    <a:pt x="1344" y="1188"/>
                    <a:pt x="1344" y="1188"/>
                  </a:cubicBezTo>
                  <a:cubicBezTo>
                    <a:pt x="1344" y="1177"/>
                    <a:pt x="1333" y="1154"/>
                    <a:pt x="1367" y="1143"/>
                  </a:cubicBezTo>
                  <a:cubicBezTo>
                    <a:pt x="1378" y="1132"/>
                    <a:pt x="1378" y="1132"/>
                    <a:pt x="1367" y="1109"/>
                  </a:cubicBezTo>
                  <a:lnTo>
                    <a:pt x="1367" y="1098"/>
                  </a:lnTo>
                  <a:cubicBezTo>
                    <a:pt x="1367" y="1087"/>
                    <a:pt x="1367" y="1087"/>
                    <a:pt x="1367" y="1087"/>
                  </a:cubicBezTo>
                  <a:cubicBezTo>
                    <a:pt x="1356" y="1087"/>
                    <a:pt x="1356" y="1087"/>
                    <a:pt x="1356" y="1087"/>
                  </a:cubicBezTo>
                  <a:cubicBezTo>
                    <a:pt x="1344" y="1098"/>
                    <a:pt x="1322" y="1109"/>
                    <a:pt x="1300" y="1109"/>
                  </a:cubicBezTo>
                  <a:cubicBezTo>
                    <a:pt x="1255" y="1109"/>
                    <a:pt x="1232" y="1098"/>
                    <a:pt x="1221" y="1065"/>
                  </a:cubicBezTo>
                  <a:lnTo>
                    <a:pt x="1221" y="1053"/>
                  </a:lnTo>
                  <a:cubicBezTo>
                    <a:pt x="1221" y="1053"/>
                    <a:pt x="1210" y="1053"/>
                    <a:pt x="1198" y="1053"/>
                  </a:cubicBezTo>
                  <a:cubicBezTo>
                    <a:pt x="1187" y="1053"/>
                    <a:pt x="1187" y="1053"/>
                    <a:pt x="1187" y="1053"/>
                  </a:cubicBezTo>
                  <a:cubicBezTo>
                    <a:pt x="1154" y="1053"/>
                    <a:pt x="1143" y="1031"/>
                    <a:pt x="1131" y="1020"/>
                  </a:cubicBezTo>
                  <a:cubicBezTo>
                    <a:pt x="1131" y="1009"/>
                    <a:pt x="1131" y="998"/>
                    <a:pt x="1120" y="998"/>
                  </a:cubicBezTo>
                  <a:cubicBezTo>
                    <a:pt x="1075" y="975"/>
                    <a:pt x="1075" y="908"/>
                    <a:pt x="1087" y="874"/>
                  </a:cubicBezTo>
                  <a:cubicBezTo>
                    <a:pt x="1087" y="852"/>
                    <a:pt x="1109" y="852"/>
                    <a:pt x="1131" y="840"/>
                  </a:cubicBezTo>
                  <a:lnTo>
                    <a:pt x="1131" y="840"/>
                  </a:lnTo>
                  <a:lnTo>
                    <a:pt x="1131" y="840"/>
                  </a:lnTo>
                  <a:cubicBezTo>
                    <a:pt x="1143" y="829"/>
                    <a:pt x="1131" y="818"/>
                    <a:pt x="1131" y="807"/>
                  </a:cubicBezTo>
                  <a:cubicBezTo>
                    <a:pt x="1131" y="773"/>
                    <a:pt x="1131" y="729"/>
                    <a:pt x="1143" y="706"/>
                  </a:cubicBezTo>
                  <a:cubicBezTo>
                    <a:pt x="1154" y="684"/>
                    <a:pt x="1165" y="661"/>
                    <a:pt x="1176" y="650"/>
                  </a:cubicBezTo>
                  <a:cubicBezTo>
                    <a:pt x="1187" y="639"/>
                    <a:pt x="1198" y="616"/>
                    <a:pt x="1198" y="605"/>
                  </a:cubicBezTo>
                  <a:cubicBezTo>
                    <a:pt x="1198" y="605"/>
                    <a:pt x="1198" y="605"/>
                    <a:pt x="1198" y="594"/>
                  </a:cubicBezTo>
                  <a:cubicBezTo>
                    <a:pt x="1198" y="571"/>
                    <a:pt x="1210" y="560"/>
                    <a:pt x="1243" y="538"/>
                  </a:cubicBezTo>
                  <a:lnTo>
                    <a:pt x="1243" y="538"/>
                  </a:lnTo>
                  <a:cubicBezTo>
                    <a:pt x="1243" y="538"/>
                    <a:pt x="1243" y="527"/>
                    <a:pt x="1232" y="527"/>
                  </a:cubicBezTo>
                  <a:cubicBezTo>
                    <a:pt x="1221" y="516"/>
                    <a:pt x="1210" y="516"/>
                    <a:pt x="1187" y="516"/>
                  </a:cubicBezTo>
                  <a:cubicBezTo>
                    <a:pt x="1165" y="504"/>
                    <a:pt x="1143" y="504"/>
                    <a:pt x="1131" y="493"/>
                  </a:cubicBezTo>
                  <a:cubicBezTo>
                    <a:pt x="1120" y="493"/>
                    <a:pt x="1109" y="482"/>
                    <a:pt x="1109" y="482"/>
                  </a:cubicBezTo>
                  <a:cubicBezTo>
                    <a:pt x="1098" y="471"/>
                    <a:pt x="1098" y="471"/>
                    <a:pt x="1087" y="471"/>
                  </a:cubicBezTo>
                  <a:cubicBezTo>
                    <a:pt x="1075" y="482"/>
                    <a:pt x="1064" y="493"/>
                    <a:pt x="1064" y="516"/>
                  </a:cubicBezTo>
                  <a:cubicBezTo>
                    <a:pt x="1053" y="538"/>
                    <a:pt x="1031" y="560"/>
                    <a:pt x="1008" y="560"/>
                  </a:cubicBezTo>
                  <a:cubicBezTo>
                    <a:pt x="997" y="560"/>
                    <a:pt x="986" y="549"/>
                    <a:pt x="963" y="538"/>
                  </a:cubicBezTo>
                  <a:cubicBezTo>
                    <a:pt x="963" y="538"/>
                    <a:pt x="952" y="538"/>
                    <a:pt x="941" y="527"/>
                  </a:cubicBezTo>
                  <a:cubicBezTo>
                    <a:pt x="918" y="516"/>
                    <a:pt x="885" y="504"/>
                    <a:pt x="874" y="471"/>
                  </a:cubicBezTo>
                  <a:cubicBezTo>
                    <a:pt x="874" y="471"/>
                    <a:pt x="818" y="336"/>
                    <a:pt x="851" y="291"/>
                  </a:cubicBezTo>
                  <a:cubicBezTo>
                    <a:pt x="851" y="280"/>
                    <a:pt x="862" y="280"/>
                    <a:pt x="874" y="280"/>
                  </a:cubicBezTo>
                  <a:lnTo>
                    <a:pt x="874" y="280"/>
                  </a:lnTo>
                  <a:cubicBezTo>
                    <a:pt x="896" y="280"/>
                    <a:pt x="918" y="291"/>
                    <a:pt x="941" y="303"/>
                  </a:cubicBezTo>
                  <a:cubicBezTo>
                    <a:pt x="941" y="314"/>
                    <a:pt x="941" y="314"/>
                    <a:pt x="952" y="314"/>
                  </a:cubicBezTo>
                  <a:lnTo>
                    <a:pt x="952" y="314"/>
                  </a:lnTo>
                  <a:cubicBezTo>
                    <a:pt x="952" y="303"/>
                    <a:pt x="963" y="291"/>
                    <a:pt x="974" y="280"/>
                  </a:cubicBezTo>
                  <a:cubicBezTo>
                    <a:pt x="974" y="269"/>
                    <a:pt x="986" y="258"/>
                    <a:pt x="986" y="258"/>
                  </a:cubicBezTo>
                  <a:cubicBezTo>
                    <a:pt x="986" y="258"/>
                    <a:pt x="986" y="258"/>
                    <a:pt x="974" y="258"/>
                  </a:cubicBezTo>
                  <a:cubicBezTo>
                    <a:pt x="974" y="258"/>
                    <a:pt x="874" y="247"/>
                    <a:pt x="851" y="213"/>
                  </a:cubicBezTo>
                  <a:cubicBezTo>
                    <a:pt x="840" y="202"/>
                    <a:pt x="840" y="191"/>
                    <a:pt x="840" y="179"/>
                  </a:cubicBezTo>
                  <a:cubicBezTo>
                    <a:pt x="862" y="101"/>
                    <a:pt x="862" y="67"/>
                    <a:pt x="862" y="56"/>
                  </a:cubicBezTo>
                  <a:cubicBezTo>
                    <a:pt x="851" y="45"/>
                    <a:pt x="840" y="34"/>
                    <a:pt x="818" y="34"/>
                  </a:cubicBezTo>
                  <a:lnTo>
                    <a:pt x="806" y="45"/>
                  </a:lnTo>
                  <a:cubicBezTo>
                    <a:pt x="795" y="56"/>
                    <a:pt x="773" y="123"/>
                    <a:pt x="773" y="146"/>
                  </a:cubicBezTo>
                  <a:cubicBezTo>
                    <a:pt x="784" y="179"/>
                    <a:pt x="762" y="247"/>
                    <a:pt x="728" y="258"/>
                  </a:cubicBezTo>
                  <a:cubicBezTo>
                    <a:pt x="717" y="258"/>
                    <a:pt x="717" y="258"/>
                    <a:pt x="717" y="258"/>
                  </a:cubicBezTo>
                  <a:cubicBezTo>
                    <a:pt x="705" y="291"/>
                    <a:pt x="683" y="314"/>
                    <a:pt x="661" y="314"/>
                  </a:cubicBezTo>
                  <a:cubicBezTo>
                    <a:pt x="649" y="314"/>
                    <a:pt x="638" y="336"/>
                    <a:pt x="627" y="370"/>
                  </a:cubicBezTo>
                  <a:cubicBezTo>
                    <a:pt x="627" y="392"/>
                    <a:pt x="605" y="426"/>
                    <a:pt x="582" y="437"/>
                  </a:cubicBezTo>
                  <a:cubicBezTo>
                    <a:pt x="605" y="448"/>
                    <a:pt x="638" y="482"/>
                    <a:pt x="638" y="493"/>
                  </a:cubicBezTo>
                  <a:cubicBezTo>
                    <a:pt x="649" y="527"/>
                    <a:pt x="638" y="594"/>
                    <a:pt x="593" y="639"/>
                  </a:cubicBezTo>
                  <a:cubicBezTo>
                    <a:pt x="593" y="650"/>
                    <a:pt x="582" y="650"/>
                    <a:pt x="571" y="661"/>
                  </a:cubicBezTo>
                  <a:cubicBezTo>
                    <a:pt x="560" y="672"/>
                    <a:pt x="526" y="717"/>
                    <a:pt x="526" y="717"/>
                  </a:cubicBezTo>
                  <a:cubicBezTo>
                    <a:pt x="549" y="740"/>
                    <a:pt x="560" y="773"/>
                    <a:pt x="571" y="807"/>
                  </a:cubicBezTo>
                  <a:cubicBezTo>
                    <a:pt x="571" y="818"/>
                    <a:pt x="582" y="829"/>
                    <a:pt x="582" y="829"/>
                  </a:cubicBezTo>
                  <a:cubicBezTo>
                    <a:pt x="582" y="829"/>
                    <a:pt x="593" y="829"/>
                    <a:pt x="605" y="829"/>
                  </a:cubicBezTo>
                  <a:lnTo>
                    <a:pt x="616" y="829"/>
                  </a:lnTo>
                  <a:cubicBezTo>
                    <a:pt x="627" y="829"/>
                    <a:pt x="627" y="818"/>
                    <a:pt x="649" y="818"/>
                  </a:cubicBezTo>
                  <a:cubicBezTo>
                    <a:pt x="672" y="818"/>
                    <a:pt x="717" y="829"/>
                    <a:pt x="739" y="840"/>
                  </a:cubicBezTo>
                  <a:cubicBezTo>
                    <a:pt x="762" y="852"/>
                    <a:pt x="762" y="874"/>
                    <a:pt x="762" y="885"/>
                  </a:cubicBezTo>
                  <a:cubicBezTo>
                    <a:pt x="762" y="896"/>
                    <a:pt x="762" y="896"/>
                    <a:pt x="762" y="896"/>
                  </a:cubicBezTo>
                  <a:cubicBezTo>
                    <a:pt x="784" y="896"/>
                    <a:pt x="795" y="919"/>
                    <a:pt x="806" y="941"/>
                  </a:cubicBezTo>
                  <a:cubicBezTo>
                    <a:pt x="806" y="941"/>
                    <a:pt x="806" y="953"/>
                    <a:pt x="818" y="953"/>
                  </a:cubicBezTo>
                  <a:lnTo>
                    <a:pt x="818" y="953"/>
                  </a:lnTo>
                  <a:lnTo>
                    <a:pt x="818" y="953"/>
                  </a:lnTo>
                  <a:cubicBezTo>
                    <a:pt x="862" y="953"/>
                    <a:pt x="896" y="986"/>
                    <a:pt x="896" y="1020"/>
                  </a:cubicBezTo>
                  <a:cubicBezTo>
                    <a:pt x="896" y="1020"/>
                    <a:pt x="907" y="1031"/>
                    <a:pt x="952" y="1042"/>
                  </a:cubicBezTo>
                  <a:cubicBezTo>
                    <a:pt x="986" y="1053"/>
                    <a:pt x="1008" y="1076"/>
                    <a:pt x="1008" y="1098"/>
                  </a:cubicBezTo>
                  <a:cubicBezTo>
                    <a:pt x="1008" y="1109"/>
                    <a:pt x="997" y="1143"/>
                    <a:pt x="952" y="1143"/>
                  </a:cubicBezTo>
                  <a:lnTo>
                    <a:pt x="952" y="1143"/>
                  </a:lnTo>
                  <a:cubicBezTo>
                    <a:pt x="930" y="1132"/>
                    <a:pt x="907" y="1132"/>
                    <a:pt x="896" y="1132"/>
                  </a:cubicBezTo>
                  <a:cubicBezTo>
                    <a:pt x="885" y="1132"/>
                    <a:pt x="862" y="1132"/>
                    <a:pt x="851" y="1132"/>
                  </a:cubicBezTo>
                  <a:lnTo>
                    <a:pt x="851" y="1132"/>
                  </a:lnTo>
                  <a:cubicBezTo>
                    <a:pt x="851" y="1154"/>
                    <a:pt x="840" y="1177"/>
                    <a:pt x="829" y="1199"/>
                  </a:cubicBezTo>
                  <a:cubicBezTo>
                    <a:pt x="818" y="1210"/>
                    <a:pt x="795" y="1222"/>
                    <a:pt x="773" y="1222"/>
                  </a:cubicBezTo>
                  <a:cubicBezTo>
                    <a:pt x="750" y="1233"/>
                    <a:pt x="728" y="1222"/>
                    <a:pt x="717" y="1199"/>
                  </a:cubicBezTo>
                  <a:cubicBezTo>
                    <a:pt x="705" y="1210"/>
                    <a:pt x="683" y="1233"/>
                    <a:pt x="672" y="1244"/>
                  </a:cubicBezTo>
                  <a:cubicBezTo>
                    <a:pt x="672" y="1255"/>
                    <a:pt x="661" y="1255"/>
                    <a:pt x="661" y="1266"/>
                  </a:cubicBezTo>
                  <a:cubicBezTo>
                    <a:pt x="627" y="1289"/>
                    <a:pt x="616" y="1300"/>
                    <a:pt x="593" y="1300"/>
                  </a:cubicBezTo>
                  <a:cubicBezTo>
                    <a:pt x="582" y="1300"/>
                    <a:pt x="560" y="1300"/>
                    <a:pt x="549" y="1278"/>
                  </a:cubicBezTo>
                  <a:cubicBezTo>
                    <a:pt x="549" y="1266"/>
                    <a:pt x="538" y="1266"/>
                    <a:pt x="526" y="1266"/>
                  </a:cubicBezTo>
                  <a:cubicBezTo>
                    <a:pt x="515" y="1255"/>
                    <a:pt x="504" y="1244"/>
                    <a:pt x="481" y="1233"/>
                  </a:cubicBezTo>
                  <a:cubicBezTo>
                    <a:pt x="481" y="1222"/>
                    <a:pt x="470" y="1222"/>
                    <a:pt x="459" y="1210"/>
                  </a:cubicBezTo>
                  <a:cubicBezTo>
                    <a:pt x="448" y="1199"/>
                    <a:pt x="425" y="1188"/>
                    <a:pt x="414" y="1154"/>
                  </a:cubicBezTo>
                  <a:cubicBezTo>
                    <a:pt x="403" y="1143"/>
                    <a:pt x="403" y="1132"/>
                    <a:pt x="392" y="1121"/>
                  </a:cubicBezTo>
                  <a:cubicBezTo>
                    <a:pt x="380" y="1098"/>
                    <a:pt x="369" y="1065"/>
                    <a:pt x="347" y="1053"/>
                  </a:cubicBezTo>
                  <a:cubicBezTo>
                    <a:pt x="313" y="1031"/>
                    <a:pt x="291" y="1031"/>
                    <a:pt x="291" y="1031"/>
                  </a:cubicBezTo>
                  <a:lnTo>
                    <a:pt x="291" y="1031"/>
                  </a:lnTo>
                  <a:cubicBezTo>
                    <a:pt x="291" y="1042"/>
                    <a:pt x="291" y="1053"/>
                    <a:pt x="280" y="1076"/>
                  </a:cubicBezTo>
                  <a:cubicBezTo>
                    <a:pt x="280" y="1087"/>
                    <a:pt x="280" y="1098"/>
                    <a:pt x="280" y="1109"/>
                  </a:cubicBezTo>
                  <a:cubicBezTo>
                    <a:pt x="291" y="1109"/>
                    <a:pt x="302" y="1121"/>
                    <a:pt x="313" y="1132"/>
                  </a:cubicBezTo>
                  <a:cubicBezTo>
                    <a:pt x="325" y="1143"/>
                    <a:pt x="325" y="1177"/>
                    <a:pt x="313" y="1199"/>
                  </a:cubicBezTo>
                  <a:cubicBezTo>
                    <a:pt x="302" y="1233"/>
                    <a:pt x="291" y="1244"/>
                    <a:pt x="291" y="1255"/>
                  </a:cubicBezTo>
                  <a:cubicBezTo>
                    <a:pt x="302" y="1266"/>
                    <a:pt x="302" y="1266"/>
                    <a:pt x="313" y="1266"/>
                  </a:cubicBezTo>
                  <a:cubicBezTo>
                    <a:pt x="325" y="1289"/>
                    <a:pt x="313" y="1356"/>
                    <a:pt x="302" y="1401"/>
                  </a:cubicBezTo>
                  <a:cubicBezTo>
                    <a:pt x="302" y="1434"/>
                    <a:pt x="291" y="1457"/>
                    <a:pt x="257" y="1479"/>
                  </a:cubicBezTo>
                  <a:cubicBezTo>
                    <a:pt x="257" y="1479"/>
                    <a:pt x="246" y="1502"/>
                    <a:pt x="246" y="1524"/>
                  </a:cubicBezTo>
                  <a:cubicBezTo>
                    <a:pt x="235" y="1547"/>
                    <a:pt x="246" y="1558"/>
                    <a:pt x="246" y="1558"/>
                  </a:cubicBezTo>
                  <a:cubicBezTo>
                    <a:pt x="269" y="1580"/>
                    <a:pt x="269" y="1602"/>
                    <a:pt x="269" y="1614"/>
                  </a:cubicBezTo>
                  <a:cubicBezTo>
                    <a:pt x="269" y="1625"/>
                    <a:pt x="269" y="1625"/>
                    <a:pt x="269" y="1636"/>
                  </a:cubicBezTo>
                  <a:cubicBezTo>
                    <a:pt x="291" y="1647"/>
                    <a:pt x="302" y="1681"/>
                    <a:pt x="302" y="1703"/>
                  </a:cubicBezTo>
                  <a:cubicBezTo>
                    <a:pt x="302" y="1726"/>
                    <a:pt x="291" y="1737"/>
                    <a:pt x="280" y="1748"/>
                  </a:cubicBezTo>
                  <a:cubicBezTo>
                    <a:pt x="280" y="1760"/>
                    <a:pt x="269" y="1760"/>
                    <a:pt x="257" y="1760"/>
                  </a:cubicBezTo>
                  <a:cubicBezTo>
                    <a:pt x="246" y="1760"/>
                    <a:pt x="235" y="1748"/>
                    <a:pt x="212" y="1737"/>
                  </a:cubicBezTo>
                  <a:cubicBezTo>
                    <a:pt x="201" y="1726"/>
                    <a:pt x="179" y="1715"/>
                    <a:pt x="167" y="1715"/>
                  </a:cubicBezTo>
                  <a:lnTo>
                    <a:pt x="167" y="1715"/>
                  </a:lnTo>
                  <a:cubicBezTo>
                    <a:pt x="156" y="1715"/>
                    <a:pt x="156" y="1715"/>
                    <a:pt x="156" y="1737"/>
                  </a:cubicBezTo>
                  <a:lnTo>
                    <a:pt x="156" y="1737"/>
                  </a:lnTo>
                  <a:cubicBezTo>
                    <a:pt x="145" y="1760"/>
                    <a:pt x="123" y="1771"/>
                    <a:pt x="100" y="1782"/>
                  </a:cubicBezTo>
                  <a:cubicBezTo>
                    <a:pt x="89" y="1782"/>
                    <a:pt x="78" y="1782"/>
                    <a:pt x="67" y="1793"/>
                  </a:cubicBezTo>
                  <a:cubicBezTo>
                    <a:pt x="67" y="1804"/>
                    <a:pt x="56" y="1815"/>
                    <a:pt x="56" y="1827"/>
                  </a:cubicBezTo>
                  <a:cubicBezTo>
                    <a:pt x="56" y="1838"/>
                    <a:pt x="56" y="1838"/>
                    <a:pt x="56" y="1849"/>
                  </a:cubicBezTo>
                  <a:cubicBezTo>
                    <a:pt x="56" y="1860"/>
                    <a:pt x="56" y="1860"/>
                    <a:pt x="56" y="1860"/>
                  </a:cubicBezTo>
                  <a:cubicBezTo>
                    <a:pt x="56" y="1860"/>
                    <a:pt x="56" y="1860"/>
                    <a:pt x="67" y="1860"/>
                  </a:cubicBezTo>
                  <a:cubicBezTo>
                    <a:pt x="67" y="1860"/>
                    <a:pt x="67" y="1871"/>
                    <a:pt x="78" y="1871"/>
                  </a:cubicBezTo>
                  <a:cubicBezTo>
                    <a:pt x="78" y="1871"/>
                    <a:pt x="89" y="1871"/>
                    <a:pt x="100" y="1883"/>
                  </a:cubicBezTo>
                  <a:cubicBezTo>
                    <a:pt x="123" y="1894"/>
                    <a:pt x="156" y="1905"/>
                    <a:pt x="156" y="1927"/>
                  </a:cubicBezTo>
                  <a:cubicBezTo>
                    <a:pt x="167" y="1939"/>
                    <a:pt x="167" y="1961"/>
                    <a:pt x="167" y="1972"/>
                  </a:cubicBezTo>
                  <a:lnTo>
                    <a:pt x="167" y="1984"/>
                  </a:lnTo>
                  <a:lnTo>
                    <a:pt x="167" y="1984"/>
                  </a:lnTo>
                  <a:cubicBezTo>
                    <a:pt x="179" y="1984"/>
                    <a:pt x="179" y="1984"/>
                    <a:pt x="190" y="1984"/>
                  </a:cubicBezTo>
                  <a:cubicBezTo>
                    <a:pt x="224" y="1984"/>
                    <a:pt x="224" y="1995"/>
                    <a:pt x="224" y="2006"/>
                  </a:cubicBezTo>
                  <a:cubicBezTo>
                    <a:pt x="235" y="2006"/>
                    <a:pt x="235" y="2017"/>
                    <a:pt x="235" y="2017"/>
                  </a:cubicBezTo>
                  <a:cubicBezTo>
                    <a:pt x="235" y="2029"/>
                    <a:pt x="235" y="2051"/>
                    <a:pt x="246" y="2051"/>
                  </a:cubicBezTo>
                  <a:cubicBezTo>
                    <a:pt x="257" y="2051"/>
                    <a:pt x="269" y="2062"/>
                    <a:pt x="280" y="2062"/>
                  </a:cubicBezTo>
                  <a:cubicBezTo>
                    <a:pt x="280" y="2073"/>
                    <a:pt x="291" y="2073"/>
                    <a:pt x="291" y="2073"/>
                  </a:cubicBezTo>
                  <a:lnTo>
                    <a:pt x="302" y="2073"/>
                  </a:lnTo>
                  <a:cubicBezTo>
                    <a:pt x="313" y="2062"/>
                    <a:pt x="325" y="2062"/>
                    <a:pt x="325" y="2051"/>
                  </a:cubicBezTo>
                  <a:cubicBezTo>
                    <a:pt x="336" y="2040"/>
                    <a:pt x="358" y="2040"/>
                    <a:pt x="369" y="2040"/>
                  </a:cubicBezTo>
                  <a:lnTo>
                    <a:pt x="369" y="2040"/>
                  </a:lnTo>
                  <a:cubicBezTo>
                    <a:pt x="369" y="2040"/>
                    <a:pt x="380" y="2029"/>
                    <a:pt x="392" y="2029"/>
                  </a:cubicBezTo>
                  <a:cubicBezTo>
                    <a:pt x="392" y="2029"/>
                    <a:pt x="403" y="2029"/>
                    <a:pt x="414" y="2029"/>
                  </a:cubicBezTo>
                  <a:cubicBezTo>
                    <a:pt x="425" y="2029"/>
                    <a:pt x="436" y="2029"/>
                    <a:pt x="448" y="2040"/>
                  </a:cubicBezTo>
                  <a:cubicBezTo>
                    <a:pt x="448" y="2051"/>
                    <a:pt x="459" y="2062"/>
                    <a:pt x="459" y="2084"/>
                  </a:cubicBezTo>
                  <a:lnTo>
                    <a:pt x="470" y="2096"/>
                  </a:lnTo>
                  <a:cubicBezTo>
                    <a:pt x="470" y="2096"/>
                    <a:pt x="481" y="2096"/>
                    <a:pt x="493" y="2096"/>
                  </a:cubicBezTo>
                  <a:close/>
                  <a:moveTo>
                    <a:pt x="504" y="448"/>
                  </a:moveTo>
                  <a:lnTo>
                    <a:pt x="504" y="448"/>
                  </a:lnTo>
                  <a:lnTo>
                    <a:pt x="504" y="448"/>
                  </a:lnTo>
                  <a:cubicBezTo>
                    <a:pt x="515" y="448"/>
                    <a:pt x="538" y="448"/>
                    <a:pt x="549" y="437"/>
                  </a:cubicBezTo>
                  <a:lnTo>
                    <a:pt x="549" y="437"/>
                  </a:lnTo>
                  <a:lnTo>
                    <a:pt x="549" y="437"/>
                  </a:lnTo>
                  <a:lnTo>
                    <a:pt x="538" y="437"/>
                  </a:lnTo>
                  <a:cubicBezTo>
                    <a:pt x="515" y="437"/>
                    <a:pt x="504" y="448"/>
                    <a:pt x="504" y="448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8" name="Freeform 80">
              <a:extLst>
                <a:ext uri="{FF2B5EF4-FFF2-40B4-BE49-F238E27FC236}">
                  <a16:creationId xmlns:a16="http://schemas.microsoft.com/office/drawing/2014/main" id="{7E7B3BD9-F91A-354A-85A7-016D3629B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288" y="4006850"/>
              <a:ext cx="392112" cy="436563"/>
            </a:xfrm>
            <a:custGeom>
              <a:avLst/>
              <a:gdLst>
                <a:gd name="T0" fmla="*/ 369 w 1088"/>
                <a:gd name="T1" fmla="*/ 1187 h 1211"/>
                <a:gd name="T2" fmla="*/ 246 w 1088"/>
                <a:gd name="T3" fmla="*/ 1098 h 1211"/>
                <a:gd name="T4" fmla="*/ 235 w 1088"/>
                <a:gd name="T5" fmla="*/ 1064 h 1211"/>
                <a:gd name="T6" fmla="*/ 101 w 1088"/>
                <a:gd name="T7" fmla="*/ 974 h 1211"/>
                <a:gd name="T8" fmla="*/ 56 w 1088"/>
                <a:gd name="T9" fmla="*/ 750 h 1211"/>
                <a:gd name="T10" fmla="*/ 101 w 1088"/>
                <a:gd name="T11" fmla="*/ 549 h 1211"/>
                <a:gd name="T12" fmla="*/ 179 w 1088"/>
                <a:gd name="T13" fmla="*/ 582 h 1211"/>
                <a:gd name="T14" fmla="*/ 269 w 1088"/>
                <a:gd name="T15" fmla="*/ 526 h 1211"/>
                <a:gd name="T16" fmla="*/ 347 w 1088"/>
                <a:gd name="T17" fmla="*/ 504 h 1211"/>
                <a:gd name="T18" fmla="*/ 381 w 1088"/>
                <a:gd name="T19" fmla="*/ 425 h 1211"/>
                <a:gd name="T20" fmla="*/ 470 w 1088"/>
                <a:gd name="T21" fmla="*/ 358 h 1211"/>
                <a:gd name="T22" fmla="*/ 549 w 1088"/>
                <a:gd name="T23" fmla="*/ 380 h 1211"/>
                <a:gd name="T24" fmla="*/ 605 w 1088"/>
                <a:gd name="T25" fmla="*/ 313 h 1211"/>
                <a:gd name="T26" fmla="*/ 538 w 1088"/>
                <a:gd name="T27" fmla="*/ 156 h 1211"/>
                <a:gd name="T28" fmla="*/ 661 w 1088"/>
                <a:gd name="T29" fmla="*/ 78 h 1211"/>
                <a:gd name="T30" fmla="*/ 874 w 1088"/>
                <a:gd name="T31" fmla="*/ 78 h 1211"/>
                <a:gd name="T32" fmla="*/ 1008 w 1088"/>
                <a:gd name="T33" fmla="*/ 44 h 1211"/>
                <a:gd name="T34" fmla="*/ 1042 w 1088"/>
                <a:gd name="T35" fmla="*/ 280 h 1211"/>
                <a:gd name="T36" fmla="*/ 986 w 1088"/>
                <a:gd name="T37" fmla="*/ 425 h 1211"/>
                <a:gd name="T38" fmla="*/ 885 w 1088"/>
                <a:gd name="T39" fmla="*/ 448 h 1211"/>
                <a:gd name="T40" fmla="*/ 840 w 1088"/>
                <a:gd name="T41" fmla="*/ 459 h 1211"/>
                <a:gd name="T42" fmla="*/ 807 w 1088"/>
                <a:gd name="T43" fmla="*/ 616 h 1211"/>
                <a:gd name="T44" fmla="*/ 773 w 1088"/>
                <a:gd name="T45" fmla="*/ 638 h 1211"/>
                <a:gd name="T46" fmla="*/ 638 w 1088"/>
                <a:gd name="T47" fmla="*/ 851 h 1211"/>
                <a:gd name="T48" fmla="*/ 560 w 1088"/>
                <a:gd name="T49" fmla="*/ 1053 h 1211"/>
                <a:gd name="T50" fmla="*/ 504 w 1088"/>
                <a:gd name="T51" fmla="*/ 1053 h 1211"/>
                <a:gd name="T52" fmla="*/ 381 w 1088"/>
                <a:gd name="T53" fmla="*/ 1210 h 1211"/>
                <a:gd name="T54" fmla="*/ 302 w 1088"/>
                <a:gd name="T55" fmla="*/ 1087 h 1211"/>
                <a:gd name="T56" fmla="*/ 437 w 1088"/>
                <a:gd name="T57" fmla="*/ 1154 h 1211"/>
                <a:gd name="T58" fmla="*/ 515 w 1088"/>
                <a:gd name="T59" fmla="*/ 997 h 1211"/>
                <a:gd name="T60" fmla="*/ 582 w 1088"/>
                <a:gd name="T61" fmla="*/ 829 h 1211"/>
                <a:gd name="T62" fmla="*/ 717 w 1088"/>
                <a:gd name="T63" fmla="*/ 750 h 1211"/>
                <a:gd name="T64" fmla="*/ 784 w 1088"/>
                <a:gd name="T65" fmla="*/ 571 h 1211"/>
                <a:gd name="T66" fmla="*/ 829 w 1088"/>
                <a:gd name="T67" fmla="*/ 515 h 1211"/>
                <a:gd name="T68" fmla="*/ 851 w 1088"/>
                <a:gd name="T69" fmla="*/ 392 h 1211"/>
                <a:gd name="T70" fmla="*/ 986 w 1088"/>
                <a:gd name="T71" fmla="*/ 380 h 1211"/>
                <a:gd name="T72" fmla="*/ 986 w 1088"/>
                <a:gd name="T73" fmla="*/ 179 h 1211"/>
                <a:gd name="T74" fmla="*/ 952 w 1088"/>
                <a:gd name="T75" fmla="*/ 56 h 1211"/>
                <a:gd name="T76" fmla="*/ 863 w 1088"/>
                <a:gd name="T77" fmla="*/ 156 h 1211"/>
                <a:gd name="T78" fmla="*/ 627 w 1088"/>
                <a:gd name="T79" fmla="*/ 111 h 1211"/>
                <a:gd name="T80" fmla="*/ 594 w 1088"/>
                <a:gd name="T81" fmla="*/ 268 h 1211"/>
                <a:gd name="T82" fmla="*/ 650 w 1088"/>
                <a:gd name="T83" fmla="*/ 347 h 1211"/>
                <a:gd name="T84" fmla="*/ 538 w 1088"/>
                <a:gd name="T85" fmla="*/ 425 h 1211"/>
                <a:gd name="T86" fmla="*/ 425 w 1088"/>
                <a:gd name="T87" fmla="*/ 414 h 1211"/>
                <a:gd name="T88" fmla="*/ 403 w 1088"/>
                <a:gd name="T89" fmla="*/ 538 h 1211"/>
                <a:gd name="T90" fmla="*/ 358 w 1088"/>
                <a:gd name="T91" fmla="*/ 593 h 1211"/>
                <a:gd name="T92" fmla="*/ 269 w 1088"/>
                <a:gd name="T93" fmla="*/ 571 h 1211"/>
                <a:gd name="T94" fmla="*/ 123 w 1088"/>
                <a:gd name="T95" fmla="*/ 605 h 1211"/>
                <a:gd name="T96" fmla="*/ 101 w 1088"/>
                <a:gd name="T97" fmla="*/ 739 h 1211"/>
                <a:gd name="T98" fmla="*/ 145 w 1088"/>
                <a:gd name="T99" fmla="*/ 952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8" h="1211">
                  <a:moveTo>
                    <a:pt x="381" y="1210"/>
                  </a:moveTo>
                  <a:lnTo>
                    <a:pt x="381" y="1210"/>
                  </a:lnTo>
                  <a:cubicBezTo>
                    <a:pt x="369" y="1210"/>
                    <a:pt x="369" y="1210"/>
                    <a:pt x="369" y="1210"/>
                  </a:cubicBezTo>
                  <a:cubicBezTo>
                    <a:pt x="369" y="1187"/>
                    <a:pt x="369" y="1187"/>
                    <a:pt x="369" y="1187"/>
                  </a:cubicBezTo>
                  <a:lnTo>
                    <a:pt x="358" y="1187"/>
                  </a:lnTo>
                  <a:cubicBezTo>
                    <a:pt x="347" y="1176"/>
                    <a:pt x="336" y="1176"/>
                    <a:pt x="325" y="1165"/>
                  </a:cubicBezTo>
                  <a:cubicBezTo>
                    <a:pt x="314" y="1154"/>
                    <a:pt x="302" y="1142"/>
                    <a:pt x="280" y="1131"/>
                  </a:cubicBezTo>
                  <a:cubicBezTo>
                    <a:pt x="269" y="1120"/>
                    <a:pt x="257" y="1109"/>
                    <a:pt x="246" y="1098"/>
                  </a:cubicBezTo>
                  <a:cubicBezTo>
                    <a:pt x="235" y="1087"/>
                    <a:pt x="212" y="1075"/>
                    <a:pt x="212" y="1075"/>
                  </a:cubicBezTo>
                  <a:lnTo>
                    <a:pt x="212" y="1075"/>
                  </a:lnTo>
                  <a:cubicBezTo>
                    <a:pt x="224" y="1075"/>
                    <a:pt x="224" y="1075"/>
                    <a:pt x="224" y="1064"/>
                  </a:cubicBezTo>
                  <a:cubicBezTo>
                    <a:pt x="235" y="1064"/>
                    <a:pt x="235" y="1064"/>
                    <a:pt x="235" y="1064"/>
                  </a:cubicBezTo>
                  <a:cubicBezTo>
                    <a:pt x="190" y="1064"/>
                    <a:pt x="190" y="1064"/>
                    <a:pt x="190" y="1064"/>
                  </a:cubicBezTo>
                  <a:cubicBezTo>
                    <a:pt x="179" y="1042"/>
                    <a:pt x="168" y="1008"/>
                    <a:pt x="168" y="997"/>
                  </a:cubicBezTo>
                  <a:cubicBezTo>
                    <a:pt x="156" y="997"/>
                    <a:pt x="145" y="997"/>
                    <a:pt x="145" y="997"/>
                  </a:cubicBezTo>
                  <a:cubicBezTo>
                    <a:pt x="123" y="997"/>
                    <a:pt x="112" y="986"/>
                    <a:pt x="101" y="974"/>
                  </a:cubicBezTo>
                  <a:cubicBezTo>
                    <a:pt x="101" y="974"/>
                    <a:pt x="101" y="963"/>
                    <a:pt x="101" y="952"/>
                  </a:cubicBezTo>
                  <a:cubicBezTo>
                    <a:pt x="101" y="941"/>
                    <a:pt x="89" y="840"/>
                    <a:pt x="89" y="818"/>
                  </a:cubicBezTo>
                  <a:cubicBezTo>
                    <a:pt x="67" y="818"/>
                    <a:pt x="56" y="806"/>
                    <a:pt x="56" y="784"/>
                  </a:cubicBezTo>
                  <a:cubicBezTo>
                    <a:pt x="45" y="773"/>
                    <a:pt x="45" y="762"/>
                    <a:pt x="56" y="750"/>
                  </a:cubicBezTo>
                  <a:cubicBezTo>
                    <a:pt x="56" y="750"/>
                    <a:pt x="56" y="750"/>
                    <a:pt x="45" y="750"/>
                  </a:cubicBezTo>
                  <a:cubicBezTo>
                    <a:pt x="22" y="750"/>
                    <a:pt x="11" y="728"/>
                    <a:pt x="0" y="705"/>
                  </a:cubicBezTo>
                  <a:cubicBezTo>
                    <a:pt x="0" y="683"/>
                    <a:pt x="11" y="638"/>
                    <a:pt x="45" y="627"/>
                  </a:cubicBezTo>
                  <a:cubicBezTo>
                    <a:pt x="56" y="616"/>
                    <a:pt x="89" y="571"/>
                    <a:pt x="101" y="549"/>
                  </a:cubicBezTo>
                  <a:cubicBezTo>
                    <a:pt x="145" y="549"/>
                    <a:pt x="145" y="549"/>
                    <a:pt x="145" y="549"/>
                  </a:cubicBezTo>
                  <a:cubicBezTo>
                    <a:pt x="145" y="549"/>
                    <a:pt x="145" y="549"/>
                    <a:pt x="134" y="549"/>
                  </a:cubicBezTo>
                  <a:cubicBezTo>
                    <a:pt x="134" y="549"/>
                    <a:pt x="145" y="560"/>
                    <a:pt x="156" y="571"/>
                  </a:cubicBezTo>
                  <a:cubicBezTo>
                    <a:pt x="156" y="582"/>
                    <a:pt x="168" y="582"/>
                    <a:pt x="179" y="582"/>
                  </a:cubicBezTo>
                  <a:cubicBezTo>
                    <a:pt x="190" y="582"/>
                    <a:pt x="201" y="571"/>
                    <a:pt x="212" y="571"/>
                  </a:cubicBezTo>
                  <a:cubicBezTo>
                    <a:pt x="224" y="560"/>
                    <a:pt x="224" y="560"/>
                    <a:pt x="224" y="549"/>
                  </a:cubicBezTo>
                  <a:cubicBezTo>
                    <a:pt x="235" y="538"/>
                    <a:pt x="246" y="526"/>
                    <a:pt x="269" y="526"/>
                  </a:cubicBezTo>
                  <a:lnTo>
                    <a:pt x="269" y="526"/>
                  </a:lnTo>
                  <a:cubicBezTo>
                    <a:pt x="280" y="526"/>
                    <a:pt x="280" y="526"/>
                    <a:pt x="280" y="526"/>
                  </a:cubicBezTo>
                  <a:cubicBezTo>
                    <a:pt x="291" y="538"/>
                    <a:pt x="302" y="538"/>
                    <a:pt x="325" y="538"/>
                  </a:cubicBezTo>
                  <a:cubicBezTo>
                    <a:pt x="336" y="538"/>
                    <a:pt x="336" y="538"/>
                    <a:pt x="336" y="538"/>
                  </a:cubicBezTo>
                  <a:cubicBezTo>
                    <a:pt x="336" y="526"/>
                    <a:pt x="347" y="515"/>
                    <a:pt x="347" y="504"/>
                  </a:cubicBezTo>
                  <a:cubicBezTo>
                    <a:pt x="358" y="504"/>
                    <a:pt x="369" y="493"/>
                    <a:pt x="392" y="493"/>
                  </a:cubicBezTo>
                  <a:lnTo>
                    <a:pt x="392" y="493"/>
                  </a:lnTo>
                  <a:cubicBezTo>
                    <a:pt x="392" y="481"/>
                    <a:pt x="392" y="470"/>
                    <a:pt x="392" y="448"/>
                  </a:cubicBezTo>
                  <a:cubicBezTo>
                    <a:pt x="392" y="448"/>
                    <a:pt x="392" y="436"/>
                    <a:pt x="381" y="425"/>
                  </a:cubicBezTo>
                  <a:cubicBezTo>
                    <a:pt x="381" y="403"/>
                    <a:pt x="381" y="380"/>
                    <a:pt x="392" y="369"/>
                  </a:cubicBezTo>
                  <a:cubicBezTo>
                    <a:pt x="403" y="369"/>
                    <a:pt x="403" y="358"/>
                    <a:pt x="414" y="358"/>
                  </a:cubicBezTo>
                  <a:cubicBezTo>
                    <a:pt x="425" y="358"/>
                    <a:pt x="437" y="369"/>
                    <a:pt x="448" y="369"/>
                  </a:cubicBezTo>
                  <a:cubicBezTo>
                    <a:pt x="459" y="369"/>
                    <a:pt x="470" y="369"/>
                    <a:pt x="470" y="358"/>
                  </a:cubicBezTo>
                  <a:cubicBezTo>
                    <a:pt x="481" y="347"/>
                    <a:pt x="493" y="347"/>
                    <a:pt x="504" y="347"/>
                  </a:cubicBezTo>
                  <a:lnTo>
                    <a:pt x="515" y="347"/>
                  </a:lnTo>
                  <a:cubicBezTo>
                    <a:pt x="526" y="358"/>
                    <a:pt x="526" y="358"/>
                    <a:pt x="538" y="369"/>
                  </a:cubicBezTo>
                  <a:lnTo>
                    <a:pt x="549" y="380"/>
                  </a:lnTo>
                  <a:cubicBezTo>
                    <a:pt x="560" y="380"/>
                    <a:pt x="560" y="369"/>
                    <a:pt x="571" y="369"/>
                  </a:cubicBezTo>
                  <a:cubicBezTo>
                    <a:pt x="582" y="347"/>
                    <a:pt x="594" y="336"/>
                    <a:pt x="605" y="324"/>
                  </a:cubicBezTo>
                  <a:cubicBezTo>
                    <a:pt x="616" y="324"/>
                    <a:pt x="627" y="313"/>
                    <a:pt x="627" y="313"/>
                  </a:cubicBezTo>
                  <a:cubicBezTo>
                    <a:pt x="627" y="313"/>
                    <a:pt x="616" y="313"/>
                    <a:pt x="605" y="313"/>
                  </a:cubicBezTo>
                  <a:cubicBezTo>
                    <a:pt x="594" y="313"/>
                    <a:pt x="582" y="313"/>
                    <a:pt x="582" y="313"/>
                  </a:cubicBezTo>
                  <a:cubicBezTo>
                    <a:pt x="560" y="324"/>
                    <a:pt x="560" y="324"/>
                    <a:pt x="560" y="324"/>
                  </a:cubicBezTo>
                  <a:cubicBezTo>
                    <a:pt x="526" y="156"/>
                    <a:pt x="526" y="156"/>
                    <a:pt x="526" y="156"/>
                  </a:cubicBezTo>
                  <a:cubicBezTo>
                    <a:pt x="538" y="156"/>
                    <a:pt x="538" y="156"/>
                    <a:pt x="538" y="156"/>
                  </a:cubicBezTo>
                  <a:cubicBezTo>
                    <a:pt x="538" y="145"/>
                    <a:pt x="549" y="145"/>
                    <a:pt x="549" y="145"/>
                  </a:cubicBezTo>
                  <a:cubicBezTo>
                    <a:pt x="549" y="134"/>
                    <a:pt x="549" y="134"/>
                    <a:pt x="549" y="134"/>
                  </a:cubicBezTo>
                  <a:cubicBezTo>
                    <a:pt x="571" y="100"/>
                    <a:pt x="605" y="67"/>
                    <a:pt x="627" y="67"/>
                  </a:cubicBezTo>
                  <a:cubicBezTo>
                    <a:pt x="650" y="67"/>
                    <a:pt x="661" y="78"/>
                    <a:pt x="661" y="78"/>
                  </a:cubicBezTo>
                  <a:cubicBezTo>
                    <a:pt x="683" y="100"/>
                    <a:pt x="728" y="145"/>
                    <a:pt x="762" y="179"/>
                  </a:cubicBezTo>
                  <a:cubicBezTo>
                    <a:pt x="784" y="167"/>
                    <a:pt x="818" y="145"/>
                    <a:pt x="818" y="134"/>
                  </a:cubicBezTo>
                  <a:lnTo>
                    <a:pt x="818" y="123"/>
                  </a:lnTo>
                  <a:cubicBezTo>
                    <a:pt x="829" y="100"/>
                    <a:pt x="829" y="78"/>
                    <a:pt x="874" y="78"/>
                  </a:cubicBezTo>
                  <a:cubicBezTo>
                    <a:pt x="907" y="78"/>
                    <a:pt x="907" y="67"/>
                    <a:pt x="907" y="56"/>
                  </a:cubicBezTo>
                  <a:cubicBezTo>
                    <a:pt x="907" y="22"/>
                    <a:pt x="941" y="0"/>
                    <a:pt x="974" y="0"/>
                  </a:cubicBezTo>
                  <a:cubicBezTo>
                    <a:pt x="997" y="0"/>
                    <a:pt x="1008" y="22"/>
                    <a:pt x="1008" y="33"/>
                  </a:cubicBezTo>
                  <a:cubicBezTo>
                    <a:pt x="1008" y="44"/>
                    <a:pt x="1008" y="44"/>
                    <a:pt x="1008" y="44"/>
                  </a:cubicBezTo>
                  <a:cubicBezTo>
                    <a:pt x="1008" y="56"/>
                    <a:pt x="1019" y="89"/>
                    <a:pt x="1019" y="100"/>
                  </a:cubicBezTo>
                  <a:cubicBezTo>
                    <a:pt x="1042" y="111"/>
                    <a:pt x="1042" y="145"/>
                    <a:pt x="1031" y="190"/>
                  </a:cubicBezTo>
                  <a:cubicBezTo>
                    <a:pt x="1031" y="212"/>
                    <a:pt x="1031" y="235"/>
                    <a:pt x="1031" y="246"/>
                  </a:cubicBezTo>
                  <a:cubicBezTo>
                    <a:pt x="1031" y="268"/>
                    <a:pt x="1042" y="280"/>
                    <a:pt x="1042" y="280"/>
                  </a:cubicBezTo>
                  <a:cubicBezTo>
                    <a:pt x="1064" y="280"/>
                    <a:pt x="1064" y="280"/>
                    <a:pt x="1064" y="280"/>
                  </a:cubicBezTo>
                  <a:cubicBezTo>
                    <a:pt x="1064" y="302"/>
                    <a:pt x="1064" y="302"/>
                    <a:pt x="1064" y="302"/>
                  </a:cubicBezTo>
                  <a:cubicBezTo>
                    <a:pt x="1087" y="358"/>
                    <a:pt x="1087" y="380"/>
                    <a:pt x="1076" y="392"/>
                  </a:cubicBezTo>
                  <a:cubicBezTo>
                    <a:pt x="1053" y="414"/>
                    <a:pt x="1031" y="425"/>
                    <a:pt x="986" y="425"/>
                  </a:cubicBezTo>
                  <a:cubicBezTo>
                    <a:pt x="986" y="425"/>
                    <a:pt x="986" y="425"/>
                    <a:pt x="974" y="436"/>
                  </a:cubicBezTo>
                  <a:cubicBezTo>
                    <a:pt x="963" y="448"/>
                    <a:pt x="963" y="459"/>
                    <a:pt x="941" y="459"/>
                  </a:cubicBezTo>
                  <a:cubicBezTo>
                    <a:pt x="941" y="459"/>
                    <a:pt x="941" y="459"/>
                    <a:pt x="930" y="459"/>
                  </a:cubicBezTo>
                  <a:cubicBezTo>
                    <a:pt x="919" y="459"/>
                    <a:pt x="907" y="459"/>
                    <a:pt x="885" y="448"/>
                  </a:cubicBezTo>
                  <a:cubicBezTo>
                    <a:pt x="874" y="448"/>
                    <a:pt x="863" y="436"/>
                    <a:pt x="851" y="436"/>
                  </a:cubicBezTo>
                  <a:lnTo>
                    <a:pt x="851" y="436"/>
                  </a:lnTo>
                  <a:cubicBezTo>
                    <a:pt x="851" y="436"/>
                    <a:pt x="840" y="448"/>
                    <a:pt x="840" y="459"/>
                  </a:cubicBezTo>
                  <a:lnTo>
                    <a:pt x="840" y="459"/>
                  </a:lnTo>
                  <a:cubicBezTo>
                    <a:pt x="863" y="481"/>
                    <a:pt x="874" y="504"/>
                    <a:pt x="874" y="526"/>
                  </a:cubicBezTo>
                  <a:cubicBezTo>
                    <a:pt x="874" y="549"/>
                    <a:pt x="863" y="560"/>
                    <a:pt x="851" y="571"/>
                  </a:cubicBezTo>
                  <a:cubicBezTo>
                    <a:pt x="851" y="571"/>
                    <a:pt x="851" y="571"/>
                    <a:pt x="851" y="582"/>
                  </a:cubicBezTo>
                  <a:cubicBezTo>
                    <a:pt x="851" y="593"/>
                    <a:pt x="840" y="616"/>
                    <a:pt x="807" y="616"/>
                  </a:cubicBezTo>
                  <a:lnTo>
                    <a:pt x="807" y="616"/>
                  </a:lnTo>
                  <a:cubicBezTo>
                    <a:pt x="795" y="616"/>
                    <a:pt x="784" y="616"/>
                    <a:pt x="784" y="616"/>
                  </a:cubicBezTo>
                  <a:lnTo>
                    <a:pt x="773" y="616"/>
                  </a:lnTo>
                  <a:cubicBezTo>
                    <a:pt x="773" y="616"/>
                    <a:pt x="773" y="627"/>
                    <a:pt x="773" y="638"/>
                  </a:cubicBezTo>
                  <a:cubicBezTo>
                    <a:pt x="795" y="694"/>
                    <a:pt x="795" y="750"/>
                    <a:pt x="762" y="762"/>
                  </a:cubicBezTo>
                  <a:cubicBezTo>
                    <a:pt x="762" y="773"/>
                    <a:pt x="762" y="773"/>
                    <a:pt x="750" y="773"/>
                  </a:cubicBezTo>
                  <a:cubicBezTo>
                    <a:pt x="739" y="795"/>
                    <a:pt x="706" y="818"/>
                    <a:pt x="672" y="829"/>
                  </a:cubicBezTo>
                  <a:cubicBezTo>
                    <a:pt x="661" y="840"/>
                    <a:pt x="650" y="840"/>
                    <a:pt x="638" y="851"/>
                  </a:cubicBezTo>
                  <a:cubicBezTo>
                    <a:pt x="616" y="862"/>
                    <a:pt x="605" y="874"/>
                    <a:pt x="582" y="874"/>
                  </a:cubicBezTo>
                  <a:cubicBezTo>
                    <a:pt x="582" y="874"/>
                    <a:pt x="571" y="874"/>
                    <a:pt x="571" y="862"/>
                  </a:cubicBezTo>
                  <a:lnTo>
                    <a:pt x="571" y="862"/>
                  </a:lnTo>
                  <a:cubicBezTo>
                    <a:pt x="560" y="1053"/>
                    <a:pt x="560" y="1053"/>
                    <a:pt x="560" y="1053"/>
                  </a:cubicBezTo>
                  <a:cubicBezTo>
                    <a:pt x="526" y="1042"/>
                    <a:pt x="526" y="1042"/>
                    <a:pt x="526" y="1042"/>
                  </a:cubicBezTo>
                  <a:cubicBezTo>
                    <a:pt x="526" y="1042"/>
                    <a:pt x="526" y="1042"/>
                    <a:pt x="515" y="1042"/>
                  </a:cubicBezTo>
                  <a:lnTo>
                    <a:pt x="515" y="1042"/>
                  </a:lnTo>
                  <a:cubicBezTo>
                    <a:pt x="504" y="1042"/>
                    <a:pt x="504" y="1042"/>
                    <a:pt x="504" y="1053"/>
                  </a:cubicBezTo>
                  <a:cubicBezTo>
                    <a:pt x="481" y="1064"/>
                    <a:pt x="481" y="1087"/>
                    <a:pt x="481" y="1087"/>
                  </a:cubicBezTo>
                  <a:lnTo>
                    <a:pt x="481" y="1098"/>
                  </a:lnTo>
                  <a:cubicBezTo>
                    <a:pt x="493" y="1120"/>
                    <a:pt x="493" y="1142"/>
                    <a:pt x="481" y="1165"/>
                  </a:cubicBezTo>
                  <a:cubicBezTo>
                    <a:pt x="470" y="1198"/>
                    <a:pt x="414" y="1210"/>
                    <a:pt x="381" y="1210"/>
                  </a:cubicBezTo>
                  <a:close/>
                  <a:moveTo>
                    <a:pt x="224" y="1031"/>
                  </a:moveTo>
                  <a:lnTo>
                    <a:pt x="224" y="1031"/>
                  </a:lnTo>
                  <a:cubicBezTo>
                    <a:pt x="235" y="1031"/>
                    <a:pt x="246" y="1042"/>
                    <a:pt x="269" y="1064"/>
                  </a:cubicBezTo>
                  <a:cubicBezTo>
                    <a:pt x="280" y="1075"/>
                    <a:pt x="291" y="1087"/>
                    <a:pt x="302" y="1087"/>
                  </a:cubicBezTo>
                  <a:cubicBezTo>
                    <a:pt x="336" y="1109"/>
                    <a:pt x="347" y="1120"/>
                    <a:pt x="358" y="1131"/>
                  </a:cubicBezTo>
                  <a:cubicBezTo>
                    <a:pt x="369" y="1142"/>
                    <a:pt x="369" y="1142"/>
                    <a:pt x="381" y="1154"/>
                  </a:cubicBezTo>
                  <a:cubicBezTo>
                    <a:pt x="392" y="1154"/>
                    <a:pt x="392" y="1154"/>
                    <a:pt x="392" y="1165"/>
                  </a:cubicBezTo>
                  <a:cubicBezTo>
                    <a:pt x="414" y="1154"/>
                    <a:pt x="437" y="1154"/>
                    <a:pt x="437" y="1154"/>
                  </a:cubicBezTo>
                  <a:cubicBezTo>
                    <a:pt x="448" y="1131"/>
                    <a:pt x="448" y="1120"/>
                    <a:pt x="448" y="1109"/>
                  </a:cubicBezTo>
                  <a:cubicBezTo>
                    <a:pt x="437" y="1109"/>
                    <a:pt x="437" y="1098"/>
                    <a:pt x="437" y="1098"/>
                  </a:cubicBezTo>
                  <a:cubicBezTo>
                    <a:pt x="437" y="1075"/>
                    <a:pt x="448" y="1042"/>
                    <a:pt x="470" y="1019"/>
                  </a:cubicBezTo>
                  <a:cubicBezTo>
                    <a:pt x="481" y="1008"/>
                    <a:pt x="493" y="997"/>
                    <a:pt x="515" y="997"/>
                  </a:cubicBezTo>
                  <a:lnTo>
                    <a:pt x="515" y="997"/>
                  </a:lnTo>
                  <a:cubicBezTo>
                    <a:pt x="526" y="862"/>
                    <a:pt x="526" y="862"/>
                    <a:pt x="526" y="862"/>
                  </a:cubicBezTo>
                  <a:cubicBezTo>
                    <a:pt x="526" y="840"/>
                    <a:pt x="538" y="818"/>
                    <a:pt x="560" y="818"/>
                  </a:cubicBezTo>
                  <a:cubicBezTo>
                    <a:pt x="571" y="818"/>
                    <a:pt x="571" y="829"/>
                    <a:pt x="582" y="829"/>
                  </a:cubicBezTo>
                  <a:lnTo>
                    <a:pt x="582" y="829"/>
                  </a:lnTo>
                  <a:cubicBezTo>
                    <a:pt x="594" y="829"/>
                    <a:pt x="605" y="818"/>
                    <a:pt x="616" y="818"/>
                  </a:cubicBezTo>
                  <a:cubicBezTo>
                    <a:pt x="627" y="806"/>
                    <a:pt x="638" y="795"/>
                    <a:pt x="661" y="795"/>
                  </a:cubicBezTo>
                  <a:cubicBezTo>
                    <a:pt x="683" y="773"/>
                    <a:pt x="706" y="762"/>
                    <a:pt x="717" y="750"/>
                  </a:cubicBezTo>
                  <a:cubicBezTo>
                    <a:pt x="728" y="739"/>
                    <a:pt x="739" y="739"/>
                    <a:pt x="739" y="728"/>
                  </a:cubicBezTo>
                  <a:cubicBezTo>
                    <a:pt x="750" y="728"/>
                    <a:pt x="750" y="694"/>
                    <a:pt x="739" y="649"/>
                  </a:cubicBezTo>
                  <a:cubicBezTo>
                    <a:pt x="728" y="627"/>
                    <a:pt x="728" y="605"/>
                    <a:pt x="739" y="593"/>
                  </a:cubicBezTo>
                  <a:cubicBezTo>
                    <a:pt x="750" y="582"/>
                    <a:pt x="762" y="571"/>
                    <a:pt x="784" y="571"/>
                  </a:cubicBezTo>
                  <a:cubicBezTo>
                    <a:pt x="795" y="571"/>
                    <a:pt x="795" y="571"/>
                    <a:pt x="807" y="582"/>
                  </a:cubicBezTo>
                  <a:cubicBezTo>
                    <a:pt x="807" y="571"/>
                    <a:pt x="807" y="571"/>
                    <a:pt x="807" y="571"/>
                  </a:cubicBezTo>
                  <a:cubicBezTo>
                    <a:pt x="807" y="560"/>
                    <a:pt x="818" y="538"/>
                    <a:pt x="829" y="526"/>
                  </a:cubicBezTo>
                  <a:cubicBezTo>
                    <a:pt x="829" y="526"/>
                    <a:pt x="829" y="526"/>
                    <a:pt x="829" y="515"/>
                  </a:cubicBezTo>
                  <a:lnTo>
                    <a:pt x="818" y="504"/>
                  </a:lnTo>
                  <a:cubicBezTo>
                    <a:pt x="795" y="493"/>
                    <a:pt x="795" y="470"/>
                    <a:pt x="795" y="459"/>
                  </a:cubicBezTo>
                  <a:cubicBezTo>
                    <a:pt x="795" y="425"/>
                    <a:pt x="818" y="403"/>
                    <a:pt x="840" y="392"/>
                  </a:cubicBezTo>
                  <a:lnTo>
                    <a:pt x="851" y="392"/>
                  </a:lnTo>
                  <a:cubicBezTo>
                    <a:pt x="874" y="392"/>
                    <a:pt x="885" y="403"/>
                    <a:pt x="907" y="403"/>
                  </a:cubicBezTo>
                  <a:cubicBezTo>
                    <a:pt x="919" y="414"/>
                    <a:pt x="930" y="414"/>
                    <a:pt x="930" y="414"/>
                  </a:cubicBezTo>
                  <a:cubicBezTo>
                    <a:pt x="941" y="414"/>
                    <a:pt x="941" y="414"/>
                    <a:pt x="941" y="414"/>
                  </a:cubicBezTo>
                  <a:cubicBezTo>
                    <a:pt x="952" y="403"/>
                    <a:pt x="963" y="380"/>
                    <a:pt x="986" y="380"/>
                  </a:cubicBezTo>
                  <a:cubicBezTo>
                    <a:pt x="1008" y="380"/>
                    <a:pt x="1031" y="380"/>
                    <a:pt x="1042" y="369"/>
                  </a:cubicBezTo>
                  <a:cubicBezTo>
                    <a:pt x="1042" y="369"/>
                    <a:pt x="1042" y="347"/>
                    <a:pt x="1031" y="324"/>
                  </a:cubicBezTo>
                  <a:cubicBezTo>
                    <a:pt x="1008" y="313"/>
                    <a:pt x="986" y="280"/>
                    <a:pt x="986" y="257"/>
                  </a:cubicBezTo>
                  <a:cubicBezTo>
                    <a:pt x="986" y="246"/>
                    <a:pt x="986" y="212"/>
                    <a:pt x="986" y="179"/>
                  </a:cubicBezTo>
                  <a:cubicBezTo>
                    <a:pt x="986" y="167"/>
                    <a:pt x="997" y="145"/>
                    <a:pt x="997" y="134"/>
                  </a:cubicBezTo>
                  <a:cubicBezTo>
                    <a:pt x="974" y="123"/>
                    <a:pt x="974" y="89"/>
                    <a:pt x="963" y="44"/>
                  </a:cubicBezTo>
                  <a:lnTo>
                    <a:pt x="963" y="44"/>
                  </a:lnTo>
                  <a:cubicBezTo>
                    <a:pt x="963" y="44"/>
                    <a:pt x="952" y="44"/>
                    <a:pt x="952" y="56"/>
                  </a:cubicBezTo>
                  <a:cubicBezTo>
                    <a:pt x="952" y="111"/>
                    <a:pt x="896" y="123"/>
                    <a:pt x="874" y="123"/>
                  </a:cubicBezTo>
                  <a:lnTo>
                    <a:pt x="863" y="123"/>
                  </a:lnTo>
                  <a:lnTo>
                    <a:pt x="863" y="123"/>
                  </a:lnTo>
                  <a:cubicBezTo>
                    <a:pt x="863" y="134"/>
                    <a:pt x="863" y="145"/>
                    <a:pt x="863" y="156"/>
                  </a:cubicBezTo>
                  <a:cubicBezTo>
                    <a:pt x="840" y="190"/>
                    <a:pt x="784" y="212"/>
                    <a:pt x="762" y="224"/>
                  </a:cubicBezTo>
                  <a:cubicBezTo>
                    <a:pt x="750" y="224"/>
                    <a:pt x="750" y="224"/>
                    <a:pt x="750" y="224"/>
                  </a:cubicBezTo>
                  <a:cubicBezTo>
                    <a:pt x="739" y="212"/>
                    <a:pt x="739" y="212"/>
                    <a:pt x="739" y="212"/>
                  </a:cubicBezTo>
                  <a:cubicBezTo>
                    <a:pt x="739" y="212"/>
                    <a:pt x="650" y="134"/>
                    <a:pt x="627" y="111"/>
                  </a:cubicBezTo>
                  <a:cubicBezTo>
                    <a:pt x="627" y="111"/>
                    <a:pt x="605" y="123"/>
                    <a:pt x="594" y="156"/>
                  </a:cubicBezTo>
                  <a:lnTo>
                    <a:pt x="582" y="156"/>
                  </a:lnTo>
                  <a:cubicBezTo>
                    <a:pt x="582" y="167"/>
                    <a:pt x="582" y="179"/>
                    <a:pt x="571" y="179"/>
                  </a:cubicBezTo>
                  <a:cubicBezTo>
                    <a:pt x="594" y="268"/>
                    <a:pt x="594" y="268"/>
                    <a:pt x="594" y="268"/>
                  </a:cubicBezTo>
                  <a:lnTo>
                    <a:pt x="605" y="268"/>
                  </a:lnTo>
                  <a:cubicBezTo>
                    <a:pt x="638" y="268"/>
                    <a:pt x="650" y="280"/>
                    <a:pt x="661" y="291"/>
                  </a:cubicBezTo>
                  <a:cubicBezTo>
                    <a:pt x="672" y="302"/>
                    <a:pt x="683" y="313"/>
                    <a:pt x="672" y="324"/>
                  </a:cubicBezTo>
                  <a:cubicBezTo>
                    <a:pt x="672" y="336"/>
                    <a:pt x="661" y="347"/>
                    <a:pt x="650" y="347"/>
                  </a:cubicBezTo>
                  <a:cubicBezTo>
                    <a:pt x="650" y="358"/>
                    <a:pt x="638" y="358"/>
                    <a:pt x="627" y="358"/>
                  </a:cubicBezTo>
                  <a:cubicBezTo>
                    <a:pt x="627" y="369"/>
                    <a:pt x="616" y="380"/>
                    <a:pt x="605" y="392"/>
                  </a:cubicBezTo>
                  <a:cubicBezTo>
                    <a:pt x="594" y="414"/>
                    <a:pt x="571" y="425"/>
                    <a:pt x="549" y="425"/>
                  </a:cubicBezTo>
                  <a:cubicBezTo>
                    <a:pt x="549" y="425"/>
                    <a:pt x="549" y="425"/>
                    <a:pt x="538" y="425"/>
                  </a:cubicBezTo>
                  <a:cubicBezTo>
                    <a:pt x="515" y="414"/>
                    <a:pt x="504" y="403"/>
                    <a:pt x="504" y="392"/>
                  </a:cubicBezTo>
                  <a:lnTo>
                    <a:pt x="504" y="392"/>
                  </a:lnTo>
                  <a:cubicBezTo>
                    <a:pt x="493" y="403"/>
                    <a:pt x="470" y="414"/>
                    <a:pt x="448" y="414"/>
                  </a:cubicBezTo>
                  <a:cubicBezTo>
                    <a:pt x="448" y="414"/>
                    <a:pt x="437" y="414"/>
                    <a:pt x="425" y="414"/>
                  </a:cubicBezTo>
                  <a:cubicBezTo>
                    <a:pt x="425" y="414"/>
                    <a:pt x="425" y="414"/>
                    <a:pt x="425" y="425"/>
                  </a:cubicBezTo>
                  <a:cubicBezTo>
                    <a:pt x="425" y="425"/>
                    <a:pt x="437" y="436"/>
                    <a:pt x="437" y="448"/>
                  </a:cubicBezTo>
                  <a:cubicBezTo>
                    <a:pt x="448" y="493"/>
                    <a:pt x="448" y="515"/>
                    <a:pt x="437" y="526"/>
                  </a:cubicBezTo>
                  <a:cubicBezTo>
                    <a:pt x="425" y="538"/>
                    <a:pt x="414" y="549"/>
                    <a:pt x="403" y="538"/>
                  </a:cubicBezTo>
                  <a:cubicBezTo>
                    <a:pt x="392" y="538"/>
                    <a:pt x="381" y="538"/>
                    <a:pt x="381" y="538"/>
                  </a:cubicBezTo>
                  <a:cubicBezTo>
                    <a:pt x="381" y="538"/>
                    <a:pt x="381" y="538"/>
                    <a:pt x="381" y="549"/>
                  </a:cubicBezTo>
                  <a:cubicBezTo>
                    <a:pt x="381" y="560"/>
                    <a:pt x="381" y="571"/>
                    <a:pt x="369" y="582"/>
                  </a:cubicBezTo>
                  <a:cubicBezTo>
                    <a:pt x="369" y="593"/>
                    <a:pt x="358" y="593"/>
                    <a:pt x="358" y="593"/>
                  </a:cubicBezTo>
                  <a:cubicBezTo>
                    <a:pt x="347" y="593"/>
                    <a:pt x="347" y="593"/>
                    <a:pt x="336" y="582"/>
                  </a:cubicBezTo>
                  <a:cubicBezTo>
                    <a:pt x="336" y="582"/>
                    <a:pt x="325" y="582"/>
                    <a:pt x="314" y="582"/>
                  </a:cubicBezTo>
                  <a:cubicBezTo>
                    <a:pt x="291" y="582"/>
                    <a:pt x="280" y="571"/>
                    <a:pt x="269" y="571"/>
                  </a:cubicBezTo>
                  <a:lnTo>
                    <a:pt x="269" y="571"/>
                  </a:lnTo>
                  <a:cubicBezTo>
                    <a:pt x="257" y="582"/>
                    <a:pt x="246" y="593"/>
                    <a:pt x="235" y="605"/>
                  </a:cubicBezTo>
                  <a:cubicBezTo>
                    <a:pt x="212" y="616"/>
                    <a:pt x="201" y="627"/>
                    <a:pt x="179" y="627"/>
                  </a:cubicBezTo>
                  <a:cubicBezTo>
                    <a:pt x="156" y="627"/>
                    <a:pt x="134" y="616"/>
                    <a:pt x="123" y="605"/>
                  </a:cubicBezTo>
                  <a:lnTo>
                    <a:pt x="123" y="605"/>
                  </a:lnTo>
                  <a:cubicBezTo>
                    <a:pt x="101" y="627"/>
                    <a:pt x="78" y="661"/>
                    <a:pt x="56" y="672"/>
                  </a:cubicBezTo>
                  <a:cubicBezTo>
                    <a:pt x="45" y="672"/>
                    <a:pt x="45" y="683"/>
                    <a:pt x="45" y="694"/>
                  </a:cubicBezTo>
                  <a:cubicBezTo>
                    <a:pt x="45" y="705"/>
                    <a:pt x="45" y="705"/>
                    <a:pt x="56" y="705"/>
                  </a:cubicBezTo>
                  <a:cubicBezTo>
                    <a:pt x="89" y="705"/>
                    <a:pt x="101" y="728"/>
                    <a:pt x="101" y="739"/>
                  </a:cubicBezTo>
                  <a:cubicBezTo>
                    <a:pt x="112" y="750"/>
                    <a:pt x="101" y="762"/>
                    <a:pt x="89" y="773"/>
                  </a:cubicBezTo>
                  <a:lnTo>
                    <a:pt x="101" y="784"/>
                  </a:lnTo>
                  <a:cubicBezTo>
                    <a:pt x="101" y="784"/>
                    <a:pt x="112" y="784"/>
                    <a:pt x="123" y="795"/>
                  </a:cubicBezTo>
                  <a:cubicBezTo>
                    <a:pt x="134" y="818"/>
                    <a:pt x="145" y="907"/>
                    <a:pt x="145" y="952"/>
                  </a:cubicBezTo>
                  <a:lnTo>
                    <a:pt x="145" y="952"/>
                  </a:lnTo>
                  <a:cubicBezTo>
                    <a:pt x="168" y="952"/>
                    <a:pt x="190" y="952"/>
                    <a:pt x="201" y="974"/>
                  </a:cubicBezTo>
                  <a:cubicBezTo>
                    <a:pt x="201" y="986"/>
                    <a:pt x="212" y="1008"/>
                    <a:pt x="224" y="1031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9" name="Freeform 81">
              <a:extLst>
                <a:ext uri="{FF2B5EF4-FFF2-40B4-BE49-F238E27FC236}">
                  <a16:creationId xmlns:a16="http://schemas.microsoft.com/office/drawing/2014/main" id="{B875A2AB-6874-CC4F-B65A-DCA8D2E72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663" y="3090863"/>
              <a:ext cx="133350" cy="201612"/>
            </a:xfrm>
            <a:custGeom>
              <a:avLst/>
              <a:gdLst>
                <a:gd name="T0" fmla="*/ 90 w 371"/>
                <a:gd name="T1" fmla="*/ 213 h 561"/>
                <a:gd name="T2" fmla="*/ 90 w 371"/>
                <a:gd name="T3" fmla="*/ 213 h 561"/>
                <a:gd name="T4" fmla="*/ 90 w 371"/>
                <a:gd name="T5" fmla="*/ 89 h 561"/>
                <a:gd name="T6" fmla="*/ 112 w 371"/>
                <a:gd name="T7" fmla="*/ 11 h 561"/>
                <a:gd name="T8" fmla="*/ 57 w 371"/>
                <a:gd name="T9" fmla="*/ 112 h 561"/>
                <a:gd name="T10" fmla="*/ 23 w 371"/>
                <a:gd name="T11" fmla="*/ 179 h 561"/>
                <a:gd name="T12" fmla="*/ 34 w 371"/>
                <a:gd name="T13" fmla="*/ 213 h 561"/>
                <a:gd name="T14" fmla="*/ 101 w 371"/>
                <a:gd name="T15" fmla="*/ 313 h 561"/>
                <a:gd name="T16" fmla="*/ 146 w 371"/>
                <a:gd name="T17" fmla="*/ 380 h 561"/>
                <a:gd name="T18" fmla="*/ 224 w 371"/>
                <a:gd name="T19" fmla="*/ 425 h 561"/>
                <a:gd name="T20" fmla="*/ 359 w 371"/>
                <a:gd name="T21" fmla="*/ 538 h 561"/>
                <a:gd name="T22" fmla="*/ 348 w 371"/>
                <a:gd name="T23" fmla="*/ 482 h 561"/>
                <a:gd name="T24" fmla="*/ 258 w 371"/>
                <a:gd name="T25" fmla="*/ 414 h 561"/>
                <a:gd name="T26" fmla="*/ 180 w 371"/>
                <a:gd name="T27" fmla="*/ 347 h 561"/>
                <a:gd name="T28" fmla="*/ 146 w 371"/>
                <a:gd name="T29" fmla="*/ 280 h 561"/>
                <a:gd name="T30" fmla="*/ 90 w 371"/>
                <a:gd name="T31" fmla="*/ 21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1" h="561">
                  <a:moveTo>
                    <a:pt x="90" y="213"/>
                  </a:moveTo>
                  <a:lnTo>
                    <a:pt x="90" y="213"/>
                  </a:lnTo>
                  <a:cubicBezTo>
                    <a:pt x="79" y="201"/>
                    <a:pt x="79" y="134"/>
                    <a:pt x="90" y="89"/>
                  </a:cubicBezTo>
                  <a:cubicBezTo>
                    <a:pt x="112" y="56"/>
                    <a:pt x="124" y="22"/>
                    <a:pt x="112" y="11"/>
                  </a:cubicBezTo>
                  <a:cubicBezTo>
                    <a:pt x="101" y="0"/>
                    <a:pt x="68" y="67"/>
                    <a:pt x="57" y="112"/>
                  </a:cubicBezTo>
                  <a:cubicBezTo>
                    <a:pt x="57" y="145"/>
                    <a:pt x="34" y="168"/>
                    <a:pt x="23" y="179"/>
                  </a:cubicBezTo>
                  <a:cubicBezTo>
                    <a:pt x="0" y="201"/>
                    <a:pt x="12" y="213"/>
                    <a:pt x="34" y="213"/>
                  </a:cubicBezTo>
                  <a:cubicBezTo>
                    <a:pt x="68" y="213"/>
                    <a:pt x="101" y="291"/>
                    <a:pt x="101" y="313"/>
                  </a:cubicBezTo>
                  <a:cubicBezTo>
                    <a:pt x="101" y="336"/>
                    <a:pt x="124" y="380"/>
                    <a:pt x="146" y="380"/>
                  </a:cubicBezTo>
                  <a:cubicBezTo>
                    <a:pt x="168" y="392"/>
                    <a:pt x="191" y="425"/>
                    <a:pt x="224" y="425"/>
                  </a:cubicBezTo>
                  <a:cubicBezTo>
                    <a:pt x="258" y="425"/>
                    <a:pt x="348" y="515"/>
                    <a:pt x="359" y="538"/>
                  </a:cubicBezTo>
                  <a:cubicBezTo>
                    <a:pt x="359" y="560"/>
                    <a:pt x="370" y="493"/>
                    <a:pt x="348" y="482"/>
                  </a:cubicBezTo>
                  <a:cubicBezTo>
                    <a:pt x="314" y="459"/>
                    <a:pt x="292" y="425"/>
                    <a:pt x="258" y="414"/>
                  </a:cubicBezTo>
                  <a:cubicBezTo>
                    <a:pt x="236" y="403"/>
                    <a:pt x="213" y="358"/>
                    <a:pt x="180" y="347"/>
                  </a:cubicBezTo>
                  <a:cubicBezTo>
                    <a:pt x="146" y="347"/>
                    <a:pt x="168" y="291"/>
                    <a:pt x="146" y="280"/>
                  </a:cubicBezTo>
                  <a:cubicBezTo>
                    <a:pt x="124" y="280"/>
                    <a:pt x="101" y="224"/>
                    <a:pt x="90" y="213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0" name="Freeform 82">
              <a:extLst>
                <a:ext uri="{FF2B5EF4-FFF2-40B4-BE49-F238E27FC236}">
                  <a16:creationId xmlns:a16="http://schemas.microsoft.com/office/drawing/2014/main" id="{4621C9BF-3254-E04B-9C06-8566625E9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900" y="3087688"/>
              <a:ext cx="141288" cy="209550"/>
            </a:xfrm>
            <a:custGeom>
              <a:avLst/>
              <a:gdLst>
                <a:gd name="T0" fmla="*/ 370 w 393"/>
                <a:gd name="T1" fmla="*/ 582 h 583"/>
                <a:gd name="T2" fmla="*/ 370 w 393"/>
                <a:gd name="T3" fmla="*/ 582 h 583"/>
                <a:gd name="T4" fmla="*/ 370 w 393"/>
                <a:gd name="T5" fmla="*/ 582 h 583"/>
                <a:gd name="T6" fmla="*/ 348 w 393"/>
                <a:gd name="T7" fmla="*/ 560 h 583"/>
                <a:gd name="T8" fmla="*/ 235 w 393"/>
                <a:gd name="T9" fmla="*/ 459 h 583"/>
                <a:gd name="T10" fmla="*/ 168 w 393"/>
                <a:gd name="T11" fmla="*/ 425 h 583"/>
                <a:gd name="T12" fmla="*/ 157 w 393"/>
                <a:gd name="T13" fmla="*/ 414 h 583"/>
                <a:gd name="T14" fmla="*/ 90 w 393"/>
                <a:gd name="T15" fmla="*/ 324 h 583"/>
                <a:gd name="T16" fmla="*/ 45 w 393"/>
                <a:gd name="T17" fmla="*/ 246 h 583"/>
                <a:gd name="T18" fmla="*/ 45 w 393"/>
                <a:gd name="T19" fmla="*/ 246 h 583"/>
                <a:gd name="T20" fmla="*/ 0 w 393"/>
                <a:gd name="T21" fmla="*/ 224 h 583"/>
                <a:gd name="T22" fmla="*/ 23 w 393"/>
                <a:gd name="T23" fmla="*/ 179 h 583"/>
                <a:gd name="T24" fmla="*/ 56 w 393"/>
                <a:gd name="T25" fmla="*/ 111 h 583"/>
                <a:gd name="T26" fmla="*/ 123 w 393"/>
                <a:gd name="T27" fmla="*/ 0 h 583"/>
                <a:gd name="T28" fmla="*/ 135 w 393"/>
                <a:gd name="T29" fmla="*/ 0 h 583"/>
                <a:gd name="T30" fmla="*/ 135 w 393"/>
                <a:gd name="T31" fmla="*/ 100 h 583"/>
                <a:gd name="T32" fmla="*/ 123 w 393"/>
                <a:gd name="T33" fmla="*/ 111 h 583"/>
                <a:gd name="T34" fmla="*/ 123 w 393"/>
                <a:gd name="T35" fmla="*/ 212 h 583"/>
                <a:gd name="T36" fmla="*/ 135 w 393"/>
                <a:gd name="T37" fmla="*/ 235 h 583"/>
                <a:gd name="T38" fmla="*/ 168 w 393"/>
                <a:gd name="T39" fmla="*/ 280 h 583"/>
                <a:gd name="T40" fmla="*/ 191 w 393"/>
                <a:gd name="T41" fmla="*/ 324 h 583"/>
                <a:gd name="T42" fmla="*/ 191 w 393"/>
                <a:gd name="T43" fmla="*/ 336 h 583"/>
                <a:gd name="T44" fmla="*/ 191 w 393"/>
                <a:gd name="T45" fmla="*/ 336 h 583"/>
                <a:gd name="T46" fmla="*/ 258 w 393"/>
                <a:gd name="T47" fmla="*/ 380 h 583"/>
                <a:gd name="T48" fmla="*/ 280 w 393"/>
                <a:gd name="T49" fmla="*/ 403 h 583"/>
                <a:gd name="T50" fmla="*/ 348 w 393"/>
                <a:gd name="T51" fmla="*/ 448 h 583"/>
                <a:gd name="T52" fmla="*/ 370 w 393"/>
                <a:gd name="T53" fmla="*/ 470 h 583"/>
                <a:gd name="T54" fmla="*/ 392 w 393"/>
                <a:gd name="T55" fmla="*/ 560 h 583"/>
                <a:gd name="T56" fmla="*/ 370 w 393"/>
                <a:gd name="T57" fmla="*/ 582 h 583"/>
                <a:gd name="T58" fmla="*/ 179 w 393"/>
                <a:gd name="T59" fmla="*/ 380 h 583"/>
                <a:gd name="T60" fmla="*/ 179 w 393"/>
                <a:gd name="T61" fmla="*/ 380 h 583"/>
                <a:gd name="T62" fmla="*/ 202 w 393"/>
                <a:gd name="T63" fmla="*/ 391 h 583"/>
                <a:gd name="T64" fmla="*/ 224 w 393"/>
                <a:gd name="T65" fmla="*/ 414 h 583"/>
                <a:gd name="T66" fmla="*/ 191 w 393"/>
                <a:gd name="T67" fmla="*/ 380 h 583"/>
                <a:gd name="T68" fmla="*/ 179 w 393"/>
                <a:gd name="T69" fmla="*/ 380 h 583"/>
                <a:gd name="T70" fmla="*/ 123 w 393"/>
                <a:gd name="T71" fmla="*/ 291 h 583"/>
                <a:gd name="T72" fmla="*/ 123 w 393"/>
                <a:gd name="T73" fmla="*/ 291 h 583"/>
                <a:gd name="T74" fmla="*/ 135 w 393"/>
                <a:gd name="T75" fmla="*/ 324 h 583"/>
                <a:gd name="T76" fmla="*/ 157 w 393"/>
                <a:gd name="T77" fmla="*/ 369 h 583"/>
                <a:gd name="T78" fmla="*/ 146 w 393"/>
                <a:gd name="T79" fmla="*/ 324 h 583"/>
                <a:gd name="T80" fmla="*/ 146 w 393"/>
                <a:gd name="T81" fmla="*/ 313 h 583"/>
                <a:gd name="T82" fmla="*/ 123 w 393"/>
                <a:gd name="T83" fmla="*/ 291 h 583"/>
                <a:gd name="T84" fmla="*/ 56 w 393"/>
                <a:gd name="T85" fmla="*/ 201 h 583"/>
                <a:gd name="T86" fmla="*/ 56 w 393"/>
                <a:gd name="T87" fmla="*/ 201 h 583"/>
                <a:gd name="T88" fmla="*/ 79 w 393"/>
                <a:gd name="T89" fmla="*/ 212 h 583"/>
                <a:gd name="T90" fmla="*/ 68 w 393"/>
                <a:gd name="T91" fmla="*/ 179 h 583"/>
                <a:gd name="T92" fmla="*/ 56 w 393"/>
                <a:gd name="T93" fmla="*/ 201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3" h="583">
                  <a:moveTo>
                    <a:pt x="370" y="582"/>
                  </a:moveTo>
                  <a:lnTo>
                    <a:pt x="370" y="582"/>
                  </a:lnTo>
                  <a:lnTo>
                    <a:pt x="370" y="582"/>
                  </a:lnTo>
                  <a:cubicBezTo>
                    <a:pt x="359" y="582"/>
                    <a:pt x="348" y="571"/>
                    <a:pt x="348" y="560"/>
                  </a:cubicBezTo>
                  <a:cubicBezTo>
                    <a:pt x="337" y="537"/>
                    <a:pt x="258" y="459"/>
                    <a:pt x="235" y="459"/>
                  </a:cubicBezTo>
                  <a:cubicBezTo>
                    <a:pt x="213" y="459"/>
                    <a:pt x="191" y="436"/>
                    <a:pt x="168" y="425"/>
                  </a:cubicBezTo>
                  <a:lnTo>
                    <a:pt x="157" y="414"/>
                  </a:lnTo>
                  <a:cubicBezTo>
                    <a:pt x="123" y="403"/>
                    <a:pt x="90" y="358"/>
                    <a:pt x="90" y="324"/>
                  </a:cubicBezTo>
                  <a:cubicBezTo>
                    <a:pt x="90" y="313"/>
                    <a:pt x="68" y="257"/>
                    <a:pt x="45" y="246"/>
                  </a:cubicBezTo>
                  <a:lnTo>
                    <a:pt x="45" y="246"/>
                  </a:lnTo>
                  <a:cubicBezTo>
                    <a:pt x="23" y="246"/>
                    <a:pt x="11" y="235"/>
                    <a:pt x="0" y="224"/>
                  </a:cubicBezTo>
                  <a:cubicBezTo>
                    <a:pt x="0" y="201"/>
                    <a:pt x="0" y="190"/>
                    <a:pt x="23" y="179"/>
                  </a:cubicBezTo>
                  <a:cubicBezTo>
                    <a:pt x="34" y="167"/>
                    <a:pt x="45" y="145"/>
                    <a:pt x="56" y="111"/>
                  </a:cubicBezTo>
                  <a:cubicBezTo>
                    <a:pt x="56" y="111"/>
                    <a:pt x="79" y="0"/>
                    <a:pt x="123" y="0"/>
                  </a:cubicBezTo>
                  <a:lnTo>
                    <a:pt x="135" y="0"/>
                  </a:lnTo>
                  <a:cubicBezTo>
                    <a:pt x="157" y="22"/>
                    <a:pt x="146" y="55"/>
                    <a:pt x="135" y="100"/>
                  </a:cubicBezTo>
                  <a:cubicBezTo>
                    <a:pt x="123" y="100"/>
                    <a:pt x="123" y="111"/>
                    <a:pt x="123" y="111"/>
                  </a:cubicBezTo>
                  <a:cubicBezTo>
                    <a:pt x="112" y="145"/>
                    <a:pt x="112" y="201"/>
                    <a:pt x="123" y="212"/>
                  </a:cubicBezTo>
                  <a:cubicBezTo>
                    <a:pt x="123" y="212"/>
                    <a:pt x="135" y="224"/>
                    <a:pt x="135" y="235"/>
                  </a:cubicBezTo>
                  <a:cubicBezTo>
                    <a:pt x="146" y="246"/>
                    <a:pt x="157" y="268"/>
                    <a:pt x="168" y="280"/>
                  </a:cubicBezTo>
                  <a:cubicBezTo>
                    <a:pt x="191" y="280"/>
                    <a:pt x="191" y="313"/>
                    <a:pt x="191" y="324"/>
                  </a:cubicBezTo>
                  <a:lnTo>
                    <a:pt x="191" y="336"/>
                  </a:lnTo>
                  <a:lnTo>
                    <a:pt x="191" y="336"/>
                  </a:lnTo>
                  <a:cubicBezTo>
                    <a:pt x="224" y="347"/>
                    <a:pt x="235" y="358"/>
                    <a:pt x="258" y="380"/>
                  </a:cubicBezTo>
                  <a:cubicBezTo>
                    <a:pt x="258" y="391"/>
                    <a:pt x="269" y="403"/>
                    <a:pt x="280" y="403"/>
                  </a:cubicBezTo>
                  <a:cubicBezTo>
                    <a:pt x="303" y="414"/>
                    <a:pt x="325" y="436"/>
                    <a:pt x="348" y="448"/>
                  </a:cubicBezTo>
                  <a:cubicBezTo>
                    <a:pt x="348" y="459"/>
                    <a:pt x="359" y="470"/>
                    <a:pt x="370" y="470"/>
                  </a:cubicBezTo>
                  <a:cubicBezTo>
                    <a:pt x="392" y="493"/>
                    <a:pt x="392" y="537"/>
                    <a:pt x="392" y="560"/>
                  </a:cubicBezTo>
                  <a:cubicBezTo>
                    <a:pt x="381" y="571"/>
                    <a:pt x="381" y="582"/>
                    <a:pt x="370" y="582"/>
                  </a:cubicBezTo>
                  <a:close/>
                  <a:moveTo>
                    <a:pt x="179" y="380"/>
                  </a:moveTo>
                  <a:lnTo>
                    <a:pt x="179" y="380"/>
                  </a:lnTo>
                  <a:cubicBezTo>
                    <a:pt x="191" y="380"/>
                    <a:pt x="191" y="391"/>
                    <a:pt x="202" y="391"/>
                  </a:cubicBezTo>
                  <a:cubicBezTo>
                    <a:pt x="202" y="403"/>
                    <a:pt x="213" y="403"/>
                    <a:pt x="224" y="414"/>
                  </a:cubicBezTo>
                  <a:cubicBezTo>
                    <a:pt x="213" y="391"/>
                    <a:pt x="202" y="380"/>
                    <a:pt x="191" y="380"/>
                  </a:cubicBezTo>
                  <a:cubicBezTo>
                    <a:pt x="179" y="380"/>
                    <a:pt x="179" y="380"/>
                    <a:pt x="179" y="380"/>
                  </a:cubicBezTo>
                  <a:close/>
                  <a:moveTo>
                    <a:pt x="123" y="291"/>
                  </a:moveTo>
                  <a:lnTo>
                    <a:pt x="123" y="291"/>
                  </a:lnTo>
                  <a:cubicBezTo>
                    <a:pt x="123" y="302"/>
                    <a:pt x="135" y="324"/>
                    <a:pt x="135" y="324"/>
                  </a:cubicBezTo>
                  <a:cubicBezTo>
                    <a:pt x="135" y="336"/>
                    <a:pt x="146" y="358"/>
                    <a:pt x="157" y="369"/>
                  </a:cubicBezTo>
                  <a:cubicBezTo>
                    <a:pt x="146" y="358"/>
                    <a:pt x="146" y="336"/>
                    <a:pt x="146" y="324"/>
                  </a:cubicBezTo>
                  <a:lnTo>
                    <a:pt x="146" y="313"/>
                  </a:lnTo>
                  <a:cubicBezTo>
                    <a:pt x="135" y="313"/>
                    <a:pt x="135" y="302"/>
                    <a:pt x="123" y="291"/>
                  </a:cubicBezTo>
                  <a:close/>
                  <a:moveTo>
                    <a:pt x="56" y="201"/>
                  </a:moveTo>
                  <a:lnTo>
                    <a:pt x="56" y="201"/>
                  </a:lnTo>
                  <a:cubicBezTo>
                    <a:pt x="68" y="201"/>
                    <a:pt x="68" y="201"/>
                    <a:pt x="79" y="212"/>
                  </a:cubicBezTo>
                  <a:cubicBezTo>
                    <a:pt x="79" y="201"/>
                    <a:pt x="68" y="190"/>
                    <a:pt x="68" y="179"/>
                  </a:cubicBezTo>
                  <a:cubicBezTo>
                    <a:pt x="68" y="190"/>
                    <a:pt x="56" y="201"/>
                    <a:pt x="56" y="201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1" name="Freeform 83">
              <a:extLst>
                <a:ext uri="{FF2B5EF4-FFF2-40B4-BE49-F238E27FC236}">
                  <a16:creationId xmlns:a16="http://schemas.microsoft.com/office/drawing/2014/main" id="{B75DACC1-6E09-6E4C-9957-5E3DF195F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125" y="3271838"/>
              <a:ext cx="36513" cy="20637"/>
            </a:xfrm>
            <a:custGeom>
              <a:avLst/>
              <a:gdLst>
                <a:gd name="T0" fmla="*/ 78 w 102"/>
                <a:gd name="T1" fmla="*/ 22 h 57"/>
                <a:gd name="T2" fmla="*/ 78 w 102"/>
                <a:gd name="T3" fmla="*/ 22 h 57"/>
                <a:gd name="T4" fmla="*/ 11 w 102"/>
                <a:gd name="T5" fmla="*/ 0 h 57"/>
                <a:gd name="T6" fmla="*/ 45 w 102"/>
                <a:gd name="T7" fmla="*/ 34 h 57"/>
                <a:gd name="T8" fmla="*/ 78 w 102"/>
                <a:gd name="T9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7">
                  <a:moveTo>
                    <a:pt x="78" y="22"/>
                  </a:moveTo>
                  <a:lnTo>
                    <a:pt x="78" y="22"/>
                  </a:lnTo>
                  <a:cubicBezTo>
                    <a:pt x="67" y="11"/>
                    <a:pt x="22" y="0"/>
                    <a:pt x="11" y="0"/>
                  </a:cubicBezTo>
                  <a:cubicBezTo>
                    <a:pt x="0" y="11"/>
                    <a:pt x="22" y="11"/>
                    <a:pt x="45" y="34"/>
                  </a:cubicBezTo>
                  <a:cubicBezTo>
                    <a:pt x="67" y="56"/>
                    <a:pt x="101" y="45"/>
                    <a:pt x="78" y="22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2" name="Freeform 84">
              <a:extLst>
                <a:ext uri="{FF2B5EF4-FFF2-40B4-BE49-F238E27FC236}">
                  <a16:creationId xmlns:a16="http://schemas.microsoft.com/office/drawing/2014/main" id="{2A47F3EF-F564-464F-9E79-899C50B42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950" y="3263900"/>
              <a:ext cx="44450" cy="31750"/>
            </a:xfrm>
            <a:custGeom>
              <a:avLst/>
              <a:gdLst>
                <a:gd name="T0" fmla="*/ 78 w 124"/>
                <a:gd name="T1" fmla="*/ 89 h 90"/>
                <a:gd name="T2" fmla="*/ 78 w 124"/>
                <a:gd name="T3" fmla="*/ 89 h 90"/>
                <a:gd name="T4" fmla="*/ 78 w 124"/>
                <a:gd name="T5" fmla="*/ 89 h 90"/>
                <a:gd name="T6" fmla="*/ 44 w 124"/>
                <a:gd name="T7" fmla="*/ 78 h 90"/>
                <a:gd name="T8" fmla="*/ 22 w 124"/>
                <a:gd name="T9" fmla="*/ 56 h 90"/>
                <a:gd name="T10" fmla="*/ 0 w 124"/>
                <a:gd name="T11" fmla="*/ 33 h 90"/>
                <a:gd name="T12" fmla="*/ 11 w 124"/>
                <a:gd name="T13" fmla="*/ 11 h 90"/>
                <a:gd name="T14" fmla="*/ 33 w 124"/>
                <a:gd name="T15" fmla="*/ 0 h 90"/>
                <a:gd name="T16" fmla="*/ 100 w 124"/>
                <a:gd name="T17" fmla="*/ 22 h 90"/>
                <a:gd name="T18" fmla="*/ 112 w 124"/>
                <a:gd name="T19" fmla="*/ 67 h 90"/>
                <a:gd name="T20" fmla="*/ 78 w 124"/>
                <a:gd name="T21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90">
                  <a:moveTo>
                    <a:pt x="78" y="89"/>
                  </a:moveTo>
                  <a:lnTo>
                    <a:pt x="78" y="89"/>
                  </a:lnTo>
                  <a:lnTo>
                    <a:pt x="78" y="89"/>
                  </a:lnTo>
                  <a:cubicBezTo>
                    <a:pt x="67" y="89"/>
                    <a:pt x="56" y="89"/>
                    <a:pt x="44" y="78"/>
                  </a:cubicBezTo>
                  <a:cubicBezTo>
                    <a:pt x="33" y="67"/>
                    <a:pt x="22" y="67"/>
                    <a:pt x="22" y="56"/>
                  </a:cubicBezTo>
                  <a:cubicBezTo>
                    <a:pt x="11" y="56"/>
                    <a:pt x="0" y="44"/>
                    <a:pt x="0" y="33"/>
                  </a:cubicBezTo>
                  <a:cubicBezTo>
                    <a:pt x="0" y="33"/>
                    <a:pt x="0" y="22"/>
                    <a:pt x="11" y="11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56" y="0"/>
                    <a:pt x="89" y="11"/>
                    <a:pt x="100" y="22"/>
                  </a:cubicBezTo>
                  <a:cubicBezTo>
                    <a:pt x="123" y="44"/>
                    <a:pt x="112" y="67"/>
                    <a:pt x="112" y="67"/>
                  </a:cubicBezTo>
                  <a:cubicBezTo>
                    <a:pt x="112" y="78"/>
                    <a:pt x="89" y="89"/>
                    <a:pt x="78" y="89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3" name="Freeform 85">
              <a:extLst>
                <a:ext uri="{FF2B5EF4-FFF2-40B4-BE49-F238E27FC236}">
                  <a16:creationId xmlns:a16="http://schemas.microsoft.com/office/drawing/2014/main" id="{19544C46-D0A6-E342-9CA2-75CD6E821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3098800"/>
              <a:ext cx="49213" cy="69850"/>
            </a:xfrm>
            <a:custGeom>
              <a:avLst/>
              <a:gdLst>
                <a:gd name="T0" fmla="*/ 79 w 136"/>
                <a:gd name="T1" fmla="*/ 56 h 192"/>
                <a:gd name="T2" fmla="*/ 79 w 136"/>
                <a:gd name="T3" fmla="*/ 56 h 192"/>
                <a:gd name="T4" fmla="*/ 34 w 136"/>
                <a:gd name="T5" fmla="*/ 22 h 192"/>
                <a:gd name="T6" fmla="*/ 34 w 136"/>
                <a:gd name="T7" fmla="*/ 56 h 192"/>
                <a:gd name="T8" fmla="*/ 90 w 136"/>
                <a:gd name="T9" fmla="*/ 157 h 192"/>
                <a:gd name="T10" fmla="*/ 124 w 136"/>
                <a:gd name="T11" fmla="*/ 134 h 192"/>
                <a:gd name="T12" fmla="*/ 79 w 136"/>
                <a:gd name="T13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92">
                  <a:moveTo>
                    <a:pt x="79" y="56"/>
                  </a:moveTo>
                  <a:lnTo>
                    <a:pt x="79" y="56"/>
                  </a:lnTo>
                  <a:cubicBezTo>
                    <a:pt x="45" y="56"/>
                    <a:pt x="45" y="34"/>
                    <a:pt x="34" y="22"/>
                  </a:cubicBezTo>
                  <a:cubicBezTo>
                    <a:pt x="23" y="0"/>
                    <a:pt x="0" y="34"/>
                    <a:pt x="34" y="56"/>
                  </a:cubicBezTo>
                  <a:cubicBezTo>
                    <a:pt x="56" y="90"/>
                    <a:pt x="90" y="134"/>
                    <a:pt x="90" y="157"/>
                  </a:cubicBezTo>
                  <a:cubicBezTo>
                    <a:pt x="90" y="179"/>
                    <a:pt x="135" y="191"/>
                    <a:pt x="124" y="134"/>
                  </a:cubicBezTo>
                  <a:cubicBezTo>
                    <a:pt x="124" y="78"/>
                    <a:pt x="90" y="67"/>
                    <a:pt x="79" y="56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4" name="Freeform 86">
              <a:extLst>
                <a:ext uri="{FF2B5EF4-FFF2-40B4-BE49-F238E27FC236}">
                  <a16:creationId xmlns:a16="http://schemas.microsoft.com/office/drawing/2014/main" id="{15FA253F-A2D7-5943-A80A-E5F0B6B7E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613" y="3095625"/>
              <a:ext cx="57150" cy="77788"/>
            </a:xfrm>
            <a:custGeom>
              <a:avLst/>
              <a:gdLst>
                <a:gd name="T0" fmla="*/ 123 w 158"/>
                <a:gd name="T1" fmla="*/ 213 h 214"/>
                <a:gd name="T2" fmla="*/ 123 w 158"/>
                <a:gd name="T3" fmla="*/ 213 h 214"/>
                <a:gd name="T4" fmla="*/ 123 w 158"/>
                <a:gd name="T5" fmla="*/ 213 h 214"/>
                <a:gd name="T6" fmla="*/ 79 w 158"/>
                <a:gd name="T7" fmla="*/ 168 h 214"/>
                <a:gd name="T8" fmla="*/ 22 w 158"/>
                <a:gd name="T9" fmla="*/ 89 h 214"/>
                <a:gd name="T10" fmla="*/ 11 w 158"/>
                <a:gd name="T11" fmla="*/ 22 h 214"/>
                <a:gd name="T12" fmla="*/ 34 w 158"/>
                <a:gd name="T13" fmla="*/ 0 h 214"/>
                <a:gd name="T14" fmla="*/ 67 w 158"/>
                <a:gd name="T15" fmla="*/ 22 h 214"/>
                <a:gd name="T16" fmla="*/ 67 w 158"/>
                <a:gd name="T17" fmla="*/ 33 h 214"/>
                <a:gd name="T18" fmla="*/ 90 w 158"/>
                <a:gd name="T19" fmla="*/ 45 h 214"/>
                <a:gd name="T20" fmla="*/ 157 w 158"/>
                <a:gd name="T21" fmla="*/ 145 h 214"/>
                <a:gd name="T22" fmla="*/ 146 w 158"/>
                <a:gd name="T23" fmla="*/ 190 h 214"/>
                <a:gd name="T24" fmla="*/ 123 w 158"/>
                <a:gd name="T25" fmla="*/ 213 h 214"/>
                <a:gd name="T26" fmla="*/ 101 w 158"/>
                <a:gd name="T27" fmla="*/ 101 h 214"/>
                <a:gd name="T28" fmla="*/ 101 w 158"/>
                <a:gd name="T29" fmla="*/ 101 h 214"/>
                <a:gd name="T30" fmla="*/ 101 w 158"/>
                <a:gd name="T31" fmla="*/ 123 h 214"/>
                <a:gd name="T32" fmla="*/ 101 w 158"/>
                <a:gd name="T33" fmla="*/ 10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4">
                  <a:moveTo>
                    <a:pt x="123" y="213"/>
                  </a:moveTo>
                  <a:lnTo>
                    <a:pt x="123" y="213"/>
                  </a:lnTo>
                  <a:lnTo>
                    <a:pt x="123" y="213"/>
                  </a:lnTo>
                  <a:cubicBezTo>
                    <a:pt x="101" y="213"/>
                    <a:pt x="79" y="190"/>
                    <a:pt x="79" y="168"/>
                  </a:cubicBezTo>
                  <a:cubicBezTo>
                    <a:pt x="79" y="145"/>
                    <a:pt x="56" y="112"/>
                    <a:pt x="22" y="89"/>
                  </a:cubicBezTo>
                  <a:cubicBezTo>
                    <a:pt x="0" y="67"/>
                    <a:pt x="0" y="45"/>
                    <a:pt x="11" y="22"/>
                  </a:cubicBezTo>
                  <a:cubicBezTo>
                    <a:pt x="11" y="11"/>
                    <a:pt x="22" y="0"/>
                    <a:pt x="34" y="0"/>
                  </a:cubicBezTo>
                  <a:cubicBezTo>
                    <a:pt x="45" y="0"/>
                    <a:pt x="56" y="11"/>
                    <a:pt x="67" y="22"/>
                  </a:cubicBezTo>
                  <a:lnTo>
                    <a:pt x="67" y="33"/>
                  </a:lnTo>
                  <a:cubicBezTo>
                    <a:pt x="79" y="45"/>
                    <a:pt x="79" y="45"/>
                    <a:pt x="90" y="45"/>
                  </a:cubicBezTo>
                  <a:cubicBezTo>
                    <a:pt x="112" y="56"/>
                    <a:pt x="146" y="78"/>
                    <a:pt x="157" y="145"/>
                  </a:cubicBezTo>
                  <a:cubicBezTo>
                    <a:pt x="157" y="168"/>
                    <a:pt x="157" y="179"/>
                    <a:pt x="146" y="190"/>
                  </a:cubicBezTo>
                  <a:cubicBezTo>
                    <a:pt x="135" y="202"/>
                    <a:pt x="135" y="213"/>
                    <a:pt x="123" y="213"/>
                  </a:cubicBezTo>
                  <a:close/>
                  <a:moveTo>
                    <a:pt x="101" y="101"/>
                  </a:moveTo>
                  <a:lnTo>
                    <a:pt x="101" y="101"/>
                  </a:lnTo>
                  <a:cubicBezTo>
                    <a:pt x="101" y="112"/>
                    <a:pt x="101" y="112"/>
                    <a:pt x="101" y="123"/>
                  </a:cubicBezTo>
                  <a:cubicBezTo>
                    <a:pt x="101" y="112"/>
                    <a:pt x="101" y="101"/>
                    <a:pt x="101" y="101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5" name="Freeform 87">
              <a:extLst>
                <a:ext uri="{FF2B5EF4-FFF2-40B4-BE49-F238E27FC236}">
                  <a16:creationId xmlns:a16="http://schemas.microsoft.com/office/drawing/2014/main" id="{6854D0F7-D36D-4C40-9779-030CF0CC8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3049588"/>
              <a:ext cx="25400" cy="25400"/>
            </a:xfrm>
            <a:custGeom>
              <a:avLst/>
              <a:gdLst>
                <a:gd name="T0" fmla="*/ 23 w 69"/>
                <a:gd name="T1" fmla="*/ 68 h 69"/>
                <a:gd name="T2" fmla="*/ 23 w 69"/>
                <a:gd name="T3" fmla="*/ 68 h 69"/>
                <a:gd name="T4" fmla="*/ 11 w 69"/>
                <a:gd name="T5" fmla="*/ 34 h 69"/>
                <a:gd name="T6" fmla="*/ 23 w 69"/>
                <a:gd name="T7" fmla="*/ 0 h 69"/>
                <a:gd name="T8" fmla="*/ 56 w 69"/>
                <a:gd name="T9" fmla="*/ 34 h 69"/>
                <a:gd name="T10" fmla="*/ 23 w 69"/>
                <a:gd name="T11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69">
                  <a:moveTo>
                    <a:pt x="23" y="68"/>
                  </a:moveTo>
                  <a:lnTo>
                    <a:pt x="23" y="68"/>
                  </a:lnTo>
                  <a:cubicBezTo>
                    <a:pt x="11" y="68"/>
                    <a:pt x="23" y="45"/>
                    <a:pt x="11" y="34"/>
                  </a:cubicBezTo>
                  <a:cubicBezTo>
                    <a:pt x="11" y="23"/>
                    <a:pt x="0" y="0"/>
                    <a:pt x="23" y="0"/>
                  </a:cubicBezTo>
                  <a:cubicBezTo>
                    <a:pt x="34" y="0"/>
                    <a:pt x="45" y="23"/>
                    <a:pt x="56" y="34"/>
                  </a:cubicBezTo>
                  <a:cubicBezTo>
                    <a:pt x="68" y="45"/>
                    <a:pt x="45" y="68"/>
                    <a:pt x="23" y="68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6" name="Freeform 88">
              <a:extLst>
                <a:ext uri="{FF2B5EF4-FFF2-40B4-BE49-F238E27FC236}">
                  <a16:creationId xmlns:a16="http://schemas.microsoft.com/office/drawing/2014/main" id="{09923AAC-33B0-B348-A335-80A08AAC4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3041650"/>
              <a:ext cx="36512" cy="41275"/>
            </a:xfrm>
            <a:custGeom>
              <a:avLst/>
              <a:gdLst>
                <a:gd name="T0" fmla="*/ 45 w 102"/>
                <a:gd name="T1" fmla="*/ 112 h 113"/>
                <a:gd name="T2" fmla="*/ 45 w 102"/>
                <a:gd name="T3" fmla="*/ 112 h 113"/>
                <a:gd name="T4" fmla="*/ 22 w 102"/>
                <a:gd name="T5" fmla="*/ 101 h 113"/>
                <a:gd name="T6" fmla="*/ 11 w 102"/>
                <a:gd name="T7" fmla="*/ 67 h 113"/>
                <a:gd name="T8" fmla="*/ 11 w 102"/>
                <a:gd name="T9" fmla="*/ 67 h 113"/>
                <a:gd name="T10" fmla="*/ 11 w 102"/>
                <a:gd name="T11" fmla="*/ 11 h 113"/>
                <a:gd name="T12" fmla="*/ 45 w 102"/>
                <a:gd name="T13" fmla="*/ 0 h 113"/>
                <a:gd name="T14" fmla="*/ 90 w 102"/>
                <a:gd name="T15" fmla="*/ 34 h 113"/>
                <a:gd name="T16" fmla="*/ 90 w 102"/>
                <a:gd name="T17" fmla="*/ 34 h 113"/>
                <a:gd name="T18" fmla="*/ 101 w 102"/>
                <a:gd name="T19" fmla="*/ 79 h 113"/>
                <a:gd name="T20" fmla="*/ 56 w 102"/>
                <a:gd name="T21" fmla="*/ 112 h 113"/>
                <a:gd name="T22" fmla="*/ 45 w 102"/>
                <a:gd name="T2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113">
                  <a:moveTo>
                    <a:pt x="45" y="112"/>
                  </a:moveTo>
                  <a:lnTo>
                    <a:pt x="45" y="112"/>
                  </a:lnTo>
                  <a:cubicBezTo>
                    <a:pt x="33" y="112"/>
                    <a:pt x="33" y="112"/>
                    <a:pt x="22" y="101"/>
                  </a:cubicBezTo>
                  <a:cubicBezTo>
                    <a:pt x="11" y="90"/>
                    <a:pt x="11" y="79"/>
                    <a:pt x="11" y="67"/>
                  </a:cubicBezTo>
                  <a:lnTo>
                    <a:pt x="11" y="67"/>
                  </a:lnTo>
                  <a:cubicBezTo>
                    <a:pt x="11" y="45"/>
                    <a:pt x="0" y="22"/>
                    <a:pt x="11" y="11"/>
                  </a:cubicBezTo>
                  <a:cubicBezTo>
                    <a:pt x="22" y="11"/>
                    <a:pt x="22" y="0"/>
                    <a:pt x="45" y="0"/>
                  </a:cubicBezTo>
                  <a:cubicBezTo>
                    <a:pt x="67" y="0"/>
                    <a:pt x="78" y="22"/>
                    <a:pt x="90" y="34"/>
                  </a:cubicBezTo>
                  <a:lnTo>
                    <a:pt x="90" y="34"/>
                  </a:lnTo>
                  <a:cubicBezTo>
                    <a:pt x="101" y="45"/>
                    <a:pt x="101" y="56"/>
                    <a:pt x="101" y="79"/>
                  </a:cubicBezTo>
                  <a:cubicBezTo>
                    <a:pt x="90" y="90"/>
                    <a:pt x="78" y="112"/>
                    <a:pt x="56" y="112"/>
                  </a:cubicBezTo>
                  <a:cubicBezTo>
                    <a:pt x="45" y="112"/>
                    <a:pt x="45" y="112"/>
                    <a:pt x="45" y="112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7" name="Freeform 89">
              <a:extLst>
                <a:ext uri="{FF2B5EF4-FFF2-40B4-BE49-F238E27FC236}">
                  <a16:creationId xmlns:a16="http://schemas.microsoft.com/office/drawing/2014/main" id="{AD4A17C4-FDB4-0646-BA27-41A4CB76A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175" y="2936875"/>
              <a:ext cx="33338" cy="23813"/>
            </a:xfrm>
            <a:custGeom>
              <a:avLst/>
              <a:gdLst>
                <a:gd name="T0" fmla="*/ 79 w 91"/>
                <a:gd name="T1" fmla="*/ 56 h 68"/>
                <a:gd name="T2" fmla="*/ 79 w 91"/>
                <a:gd name="T3" fmla="*/ 56 h 68"/>
                <a:gd name="T4" fmla="*/ 45 w 91"/>
                <a:gd name="T5" fmla="*/ 22 h 68"/>
                <a:gd name="T6" fmla="*/ 23 w 91"/>
                <a:gd name="T7" fmla="*/ 33 h 68"/>
                <a:gd name="T8" fmla="*/ 79 w 91"/>
                <a:gd name="T9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8">
                  <a:moveTo>
                    <a:pt x="79" y="56"/>
                  </a:moveTo>
                  <a:lnTo>
                    <a:pt x="79" y="56"/>
                  </a:lnTo>
                  <a:cubicBezTo>
                    <a:pt x="90" y="44"/>
                    <a:pt x="68" y="33"/>
                    <a:pt x="45" y="22"/>
                  </a:cubicBezTo>
                  <a:cubicBezTo>
                    <a:pt x="34" y="0"/>
                    <a:pt x="0" y="22"/>
                    <a:pt x="23" y="33"/>
                  </a:cubicBezTo>
                  <a:cubicBezTo>
                    <a:pt x="34" y="56"/>
                    <a:pt x="68" y="67"/>
                    <a:pt x="79" y="56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8" name="Freeform 90">
              <a:extLst>
                <a:ext uri="{FF2B5EF4-FFF2-40B4-BE49-F238E27FC236}">
                  <a16:creationId xmlns:a16="http://schemas.microsoft.com/office/drawing/2014/main" id="{1D1F20AB-9099-044B-A182-E399CC1FB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413" y="2933700"/>
              <a:ext cx="41275" cy="36513"/>
            </a:xfrm>
            <a:custGeom>
              <a:avLst/>
              <a:gdLst>
                <a:gd name="T0" fmla="*/ 79 w 113"/>
                <a:gd name="T1" fmla="*/ 101 h 102"/>
                <a:gd name="T2" fmla="*/ 79 w 113"/>
                <a:gd name="T3" fmla="*/ 101 h 102"/>
                <a:gd name="T4" fmla="*/ 79 w 113"/>
                <a:gd name="T5" fmla="*/ 101 h 102"/>
                <a:gd name="T6" fmla="*/ 11 w 113"/>
                <a:gd name="T7" fmla="*/ 68 h 102"/>
                <a:gd name="T8" fmla="*/ 11 w 113"/>
                <a:gd name="T9" fmla="*/ 23 h 102"/>
                <a:gd name="T10" fmla="*/ 45 w 113"/>
                <a:gd name="T11" fmla="*/ 0 h 102"/>
                <a:gd name="T12" fmla="*/ 79 w 113"/>
                <a:gd name="T13" fmla="*/ 12 h 102"/>
                <a:gd name="T14" fmla="*/ 112 w 113"/>
                <a:gd name="T15" fmla="*/ 56 h 102"/>
                <a:gd name="T16" fmla="*/ 101 w 113"/>
                <a:gd name="T17" fmla="*/ 90 h 102"/>
                <a:gd name="T18" fmla="*/ 79 w 113"/>
                <a:gd name="T19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2">
                  <a:moveTo>
                    <a:pt x="79" y="101"/>
                  </a:moveTo>
                  <a:lnTo>
                    <a:pt x="79" y="101"/>
                  </a:lnTo>
                  <a:lnTo>
                    <a:pt x="79" y="101"/>
                  </a:lnTo>
                  <a:cubicBezTo>
                    <a:pt x="56" y="101"/>
                    <a:pt x="23" y="79"/>
                    <a:pt x="11" y="68"/>
                  </a:cubicBezTo>
                  <a:cubicBezTo>
                    <a:pt x="0" y="56"/>
                    <a:pt x="0" y="34"/>
                    <a:pt x="11" y="23"/>
                  </a:cubicBezTo>
                  <a:cubicBezTo>
                    <a:pt x="11" y="12"/>
                    <a:pt x="34" y="0"/>
                    <a:pt x="45" y="0"/>
                  </a:cubicBezTo>
                  <a:cubicBezTo>
                    <a:pt x="56" y="0"/>
                    <a:pt x="67" y="0"/>
                    <a:pt x="79" y="12"/>
                  </a:cubicBezTo>
                  <a:cubicBezTo>
                    <a:pt x="90" y="23"/>
                    <a:pt x="112" y="34"/>
                    <a:pt x="112" y="56"/>
                  </a:cubicBezTo>
                  <a:cubicBezTo>
                    <a:pt x="112" y="68"/>
                    <a:pt x="112" y="79"/>
                    <a:pt x="101" y="90"/>
                  </a:cubicBezTo>
                  <a:cubicBezTo>
                    <a:pt x="101" y="90"/>
                    <a:pt x="90" y="101"/>
                    <a:pt x="79" y="10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9" name="Freeform 91">
              <a:extLst>
                <a:ext uri="{FF2B5EF4-FFF2-40B4-BE49-F238E27FC236}">
                  <a16:creationId xmlns:a16="http://schemas.microsoft.com/office/drawing/2014/main" id="{5DFCBD52-4614-0747-9B35-BEE3F226C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738" y="2944813"/>
              <a:ext cx="23812" cy="33337"/>
            </a:xfrm>
            <a:custGeom>
              <a:avLst/>
              <a:gdLst>
                <a:gd name="T0" fmla="*/ 45 w 68"/>
                <a:gd name="T1" fmla="*/ 90 h 91"/>
                <a:gd name="T2" fmla="*/ 45 w 68"/>
                <a:gd name="T3" fmla="*/ 90 h 91"/>
                <a:gd name="T4" fmla="*/ 11 w 68"/>
                <a:gd name="T5" fmla="*/ 67 h 91"/>
                <a:gd name="T6" fmla="*/ 34 w 68"/>
                <a:gd name="T7" fmla="*/ 22 h 91"/>
                <a:gd name="T8" fmla="*/ 67 w 68"/>
                <a:gd name="T9" fmla="*/ 56 h 91"/>
                <a:gd name="T10" fmla="*/ 45 w 68"/>
                <a:gd name="T11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91">
                  <a:moveTo>
                    <a:pt x="45" y="90"/>
                  </a:moveTo>
                  <a:lnTo>
                    <a:pt x="45" y="90"/>
                  </a:lnTo>
                  <a:cubicBezTo>
                    <a:pt x="34" y="79"/>
                    <a:pt x="34" y="56"/>
                    <a:pt x="11" y="67"/>
                  </a:cubicBezTo>
                  <a:cubicBezTo>
                    <a:pt x="0" y="67"/>
                    <a:pt x="34" y="45"/>
                    <a:pt x="34" y="22"/>
                  </a:cubicBezTo>
                  <a:cubicBezTo>
                    <a:pt x="45" y="0"/>
                    <a:pt x="67" y="45"/>
                    <a:pt x="67" y="56"/>
                  </a:cubicBezTo>
                  <a:cubicBezTo>
                    <a:pt x="67" y="79"/>
                    <a:pt x="56" y="90"/>
                    <a:pt x="45" y="9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0" name="Freeform 92">
              <a:extLst>
                <a:ext uri="{FF2B5EF4-FFF2-40B4-BE49-F238E27FC236}">
                  <a16:creationId xmlns:a16="http://schemas.microsoft.com/office/drawing/2014/main" id="{255EC2C5-0CCF-6149-A942-DA1A2A64A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800" y="2944813"/>
              <a:ext cx="41275" cy="41275"/>
            </a:xfrm>
            <a:custGeom>
              <a:avLst/>
              <a:gdLst>
                <a:gd name="T0" fmla="*/ 67 w 113"/>
                <a:gd name="T1" fmla="*/ 112 h 113"/>
                <a:gd name="T2" fmla="*/ 67 w 113"/>
                <a:gd name="T3" fmla="*/ 112 h 113"/>
                <a:gd name="T4" fmla="*/ 56 w 113"/>
                <a:gd name="T5" fmla="*/ 101 h 113"/>
                <a:gd name="T6" fmla="*/ 33 w 113"/>
                <a:gd name="T7" fmla="*/ 90 h 113"/>
                <a:gd name="T8" fmla="*/ 33 w 113"/>
                <a:gd name="T9" fmla="*/ 90 h 113"/>
                <a:gd name="T10" fmla="*/ 11 w 113"/>
                <a:gd name="T11" fmla="*/ 79 h 113"/>
                <a:gd name="T12" fmla="*/ 22 w 113"/>
                <a:gd name="T13" fmla="*/ 34 h 113"/>
                <a:gd name="T14" fmla="*/ 33 w 113"/>
                <a:gd name="T15" fmla="*/ 11 h 113"/>
                <a:gd name="T16" fmla="*/ 67 w 113"/>
                <a:gd name="T17" fmla="*/ 0 h 113"/>
                <a:gd name="T18" fmla="*/ 89 w 113"/>
                <a:gd name="T19" fmla="*/ 11 h 113"/>
                <a:gd name="T20" fmla="*/ 112 w 113"/>
                <a:gd name="T21" fmla="*/ 56 h 113"/>
                <a:gd name="T22" fmla="*/ 67 w 113"/>
                <a:gd name="T2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67" y="112"/>
                  </a:moveTo>
                  <a:lnTo>
                    <a:pt x="67" y="112"/>
                  </a:lnTo>
                  <a:cubicBezTo>
                    <a:pt x="67" y="112"/>
                    <a:pt x="56" y="112"/>
                    <a:pt x="56" y="101"/>
                  </a:cubicBezTo>
                  <a:cubicBezTo>
                    <a:pt x="44" y="101"/>
                    <a:pt x="44" y="90"/>
                    <a:pt x="33" y="90"/>
                  </a:cubicBezTo>
                  <a:lnTo>
                    <a:pt x="33" y="90"/>
                  </a:lnTo>
                  <a:cubicBezTo>
                    <a:pt x="22" y="90"/>
                    <a:pt x="11" y="79"/>
                    <a:pt x="11" y="79"/>
                  </a:cubicBezTo>
                  <a:cubicBezTo>
                    <a:pt x="0" y="56"/>
                    <a:pt x="11" y="45"/>
                    <a:pt x="22" y="34"/>
                  </a:cubicBezTo>
                  <a:cubicBezTo>
                    <a:pt x="33" y="34"/>
                    <a:pt x="33" y="22"/>
                    <a:pt x="33" y="11"/>
                  </a:cubicBezTo>
                  <a:cubicBezTo>
                    <a:pt x="44" y="0"/>
                    <a:pt x="56" y="0"/>
                    <a:pt x="67" y="0"/>
                  </a:cubicBezTo>
                  <a:cubicBezTo>
                    <a:pt x="67" y="0"/>
                    <a:pt x="78" y="0"/>
                    <a:pt x="89" y="11"/>
                  </a:cubicBezTo>
                  <a:cubicBezTo>
                    <a:pt x="101" y="22"/>
                    <a:pt x="112" y="45"/>
                    <a:pt x="112" y="56"/>
                  </a:cubicBezTo>
                  <a:cubicBezTo>
                    <a:pt x="101" y="90"/>
                    <a:pt x="89" y="112"/>
                    <a:pt x="67" y="112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1" name="Freeform 93">
              <a:extLst>
                <a:ext uri="{FF2B5EF4-FFF2-40B4-BE49-F238E27FC236}">
                  <a16:creationId xmlns:a16="http://schemas.microsoft.com/office/drawing/2014/main" id="{5F7E1DE8-DC36-F54B-93F7-EAD37234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5" y="2855913"/>
              <a:ext cx="23813" cy="52387"/>
            </a:xfrm>
            <a:custGeom>
              <a:avLst/>
              <a:gdLst>
                <a:gd name="T0" fmla="*/ 22 w 68"/>
                <a:gd name="T1" fmla="*/ 146 h 147"/>
                <a:gd name="T2" fmla="*/ 22 w 68"/>
                <a:gd name="T3" fmla="*/ 146 h 147"/>
                <a:gd name="T4" fmla="*/ 11 w 68"/>
                <a:gd name="T5" fmla="*/ 102 h 147"/>
                <a:gd name="T6" fmla="*/ 33 w 68"/>
                <a:gd name="T7" fmla="*/ 12 h 147"/>
                <a:gd name="T8" fmla="*/ 67 w 68"/>
                <a:gd name="T9" fmla="*/ 45 h 147"/>
                <a:gd name="T10" fmla="*/ 22 w 68"/>
                <a:gd name="T11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47">
                  <a:moveTo>
                    <a:pt x="22" y="146"/>
                  </a:moveTo>
                  <a:lnTo>
                    <a:pt x="22" y="146"/>
                  </a:lnTo>
                  <a:cubicBezTo>
                    <a:pt x="11" y="146"/>
                    <a:pt x="0" y="135"/>
                    <a:pt x="11" y="102"/>
                  </a:cubicBezTo>
                  <a:cubicBezTo>
                    <a:pt x="22" y="68"/>
                    <a:pt x="33" y="34"/>
                    <a:pt x="33" y="12"/>
                  </a:cubicBezTo>
                  <a:cubicBezTo>
                    <a:pt x="33" y="0"/>
                    <a:pt x="67" y="12"/>
                    <a:pt x="67" y="45"/>
                  </a:cubicBezTo>
                  <a:cubicBezTo>
                    <a:pt x="67" y="90"/>
                    <a:pt x="56" y="146"/>
                    <a:pt x="22" y="146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2" name="Freeform 94">
              <a:extLst>
                <a:ext uri="{FF2B5EF4-FFF2-40B4-BE49-F238E27FC236}">
                  <a16:creationId xmlns:a16="http://schemas.microsoft.com/office/drawing/2014/main" id="{1A5B9260-E4C4-1240-82D0-D7CEB69C8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538" y="2852738"/>
              <a:ext cx="41275" cy="65087"/>
            </a:xfrm>
            <a:custGeom>
              <a:avLst/>
              <a:gdLst>
                <a:gd name="T0" fmla="*/ 45 w 113"/>
                <a:gd name="T1" fmla="*/ 180 h 181"/>
                <a:gd name="T2" fmla="*/ 45 w 113"/>
                <a:gd name="T3" fmla="*/ 180 h 181"/>
                <a:gd name="T4" fmla="*/ 11 w 113"/>
                <a:gd name="T5" fmla="*/ 169 h 181"/>
                <a:gd name="T6" fmla="*/ 11 w 113"/>
                <a:gd name="T7" fmla="*/ 113 h 181"/>
                <a:gd name="T8" fmla="*/ 23 w 113"/>
                <a:gd name="T9" fmla="*/ 56 h 181"/>
                <a:gd name="T10" fmla="*/ 34 w 113"/>
                <a:gd name="T11" fmla="*/ 23 h 181"/>
                <a:gd name="T12" fmla="*/ 68 w 113"/>
                <a:gd name="T13" fmla="*/ 0 h 181"/>
                <a:gd name="T14" fmla="*/ 112 w 113"/>
                <a:gd name="T15" fmla="*/ 56 h 181"/>
                <a:gd name="T16" fmla="*/ 56 w 113"/>
                <a:gd name="T17" fmla="*/ 180 h 181"/>
                <a:gd name="T18" fmla="*/ 45 w 113"/>
                <a:gd name="T19" fmla="*/ 180 h 181"/>
                <a:gd name="T20" fmla="*/ 68 w 113"/>
                <a:gd name="T21" fmla="*/ 56 h 181"/>
                <a:gd name="T22" fmla="*/ 68 w 113"/>
                <a:gd name="T23" fmla="*/ 56 h 181"/>
                <a:gd name="T24" fmla="*/ 68 w 113"/>
                <a:gd name="T25" fmla="*/ 79 h 181"/>
                <a:gd name="T26" fmla="*/ 56 w 113"/>
                <a:gd name="T27" fmla="*/ 124 h 181"/>
                <a:gd name="T28" fmla="*/ 45 w 113"/>
                <a:gd name="T29" fmla="*/ 135 h 181"/>
                <a:gd name="T30" fmla="*/ 68 w 113"/>
                <a:gd name="T31" fmla="*/ 5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" h="181">
                  <a:moveTo>
                    <a:pt x="45" y="180"/>
                  </a:moveTo>
                  <a:lnTo>
                    <a:pt x="45" y="180"/>
                  </a:lnTo>
                  <a:cubicBezTo>
                    <a:pt x="34" y="180"/>
                    <a:pt x="23" y="169"/>
                    <a:pt x="11" y="169"/>
                  </a:cubicBezTo>
                  <a:cubicBezTo>
                    <a:pt x="0" y="146"/>
                    <a:pt x="0" y="124"/>
                    <a:pt x="11" y="113"/>
                  </a:cubicBezTo>
                  <a:cubicBezTo>
                    <a:pt x="11" y="90"/>
                    <a:pt x="23" y="79"/>
                    <a:pt x="23" y="56"/>
                  </a:cubicBezTo>
                  <a:cubicBezTo>
                    <a:pt x="34" y="45"/>
                    <a:pt x="34" y="34"/>
                    <a:pt x="34" y="23"/>
                  </a:cubicBezTo>
                  <a:cubicBezTo>
                    <a:pt x="34" y="11"/>
                    <a:pt x="56" y="0"/>
                    <a:pt x="68" y="0"/>
                  </a:cubicBezTo>
                  <a:cubicBezTo>
                    <a:pt x="90" y="0"/>
                    <a:pt x="112" y="23"/>
                    <a:pt x="112" y="56"/>
                  </a:cubicBezTo>
                  <a:cubicBezTo>
                    <a:pt x="112" y="113"/>
                    <a:pt x="101" y="180"/>
                    <a:pt x="56" y="180"/>
                  </a:cubicBezTo>
                  <a:cubicBezTo>
                    <a:pt x="45" y="180"/>
                    <a:pt x="45" y="180"/>
                    <a:pt x="45" y="180"/>
                  </a:cubicBezTo>
                  <a:close/>
                  <a:moveTo>
                    <a:pt x="68" y="56"/>
                  </a:moveTo>
                  <a:lnTo>
                    <a:pt x="68" y="56"/>
                  </a:lnTo>
                  <a:cubicBezTo>
                    <a:pt x="68" y="68"/>
                    <a:pt x="68" y="68"/>
                    <a:pt x="68" y="79"/>
                  </a:cubicBezTo>
                  <a:cubicBezTo>
                    <a:pt x="68" y="90"/>
                    <a:pt x="56" y="101"/>
                    <a:pt x="56" y="124"/>
                  </a:cubicBezTo>
                  <a:cubicBezTo>
                    <a:pt x="45" y="124"/>
                    <a:pt x="45" y="135"/>
                    <a:pt x="45" y="135"/>
                  </a:cubicBezTo>
                  <a:cubicBezTo>
                    <a:pt x="56" y="135"/>
                    <a:pt x="68" y="101"/>
                    <a:pt x="68" y="56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3" name="Freeform 95">
              <a:extLst>
                <a:ext uri="{FF2B5EF4-FFF2-40B4-BE49-F238E27FC236}">
                  <a16:creationId xmlns:a16="http://schemas.microsoft.com/office/drawing/2014/main" id="{4F46BB1A-1038-9B49-80E2-AFC2AA94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575" y="3235325"/>
              <a:ext cx="28575" cy="57150"/>
            </a:xfrm>
            <a:custGeom>
              <a:avLst/>
              <a:gdLst>
                <a:gd name="T0" fmla="*/ 56 w 80"/>
                <a:gd name="T1" fmla="*/ 45 h 158"/>
                <a:gd name="T2" fmla="*/ 56 w 80"/>
                <a:gd name="T3" fmla="*/ 45 h 158"/>
                <a:gd name="T4" fmla="*/ 22 w 80"/>
                <a:gd name="T5" fmla="*/ 0 h 158"/>
                <a:gd name="T6" fmla="*/ 0 w 80"/>
                <a:gd name="T7" fmla="*/ 56 h 158"/>
                <a:gd name="T8" fmla="*/ 22 w 80"/>
                <a:gd name="T9" fmla="*/ 157 h 158"/>
                <a:gd name="T10" fmla="*/ 67 w 80"/>
                <a:gd name="T11" fmla="*/ 90 h 158"/>
                <a:gd name="T12" fmla="*/ 56 w 80"/>
                <a:gd name="T13" fmla="*/ 4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58">
                  <a:moveTo>
                    <a:pt x="56" y="45"/>
                  </a:moveTo>
                  <a:lnTo>
                    <a:pt x="56" y="45"/>
                  </a:lnTo>
                  <a:cubicBezTo>
                    <a:pt x="34" y="22"/>
                    <a:pt x="34" y="11"/>
                    <a:pt x="22" y="0"/>
                  </a:cubicBezTo>
                  <a:cubicBezTo>
                    <a:pt x="0" y="0"/>
                    <a:pt x="0" y="22"/>
                    <a:pt x="0" y="56"/>
                  </a:cubicBezTo>
                  <a:cubicBezTo>
                    <a:pt x="11" y="79"/>
                    <a:pt x="0" y="157"/>
                    <a:pt x="22" y="157"/>
                  </a:cubicBezTo>
                  <a:cubicBezTo>
                    <a:pt x="45" y="146"/>
                    <a:pt x="45" y="112"/>
                    <a:pt x="67" y="90"/>
                  </a:cubicBezTo>
                  <a:cubicBezTo>
                    <a:pt x="79" y="67"/>
                    <a:pt x="56" y="56"/>
                    <a:pt x="56" y="45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4" name="Freeform 96">
              <a:extLst>
                <a:ext uri="{FF2B5EF4-FFF2-40B4-BE49-F238E27FC236}">
                  <a16:creationId xmlns:a16="http://schemas.microsoft.com/office/drawing/2014/main" id="{2E788517-F33F-4043-80A3-604DBC7E6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638" y="3227388"/>
              <a:ext cx="44450" cy="73025"/>
            </a:xfrm>
            <a:custGeom>
              <a:avLst/>
              <a:gdLst>
                <a:gd name="T0" fmla="*/ 44 w 124"/>
                <a:gd name="T1" fmla="*/ 202 h 203"/>
                <a:gd name="T2" fmla="*/ 44 w 124"/>
                <a:gd name="T3" fmla="*/ 202 h 203"/>
                <a:gd name="T4" fmla="*/ 44 w 124"/>
                <a:gd name="T5" fmla="*/ 202 h 203"/>
                <a:gd name="T6" fmla="*/ 11 w 124"/>
                <a:gd name="T7" fmla="*/ 113 h 203"/>
                <a:gd name="T8" fmla="*/ 11 w 124"/>
                <a:gd name="T9" fmla="*/ 79 h 203"/>
                <a:gd name="T10" fmla="*/ 11 w 124"/>
                <a:gd name="T11" fmla="*/ 12 h 203"/>
                <a:gd name="T12" fmla="*/ 44 w 124"/>
                <a:gd name="T13" fmla="*/ 0 h 203"/>
                <a:gd name="T14" fmla="*/ 78 w 124"/>
                <a:gd name="T15" fmla="*/ 34 h 203"/>
                <a:gd name="T16" fmla="*/ 89 w 124"/>
                <a:gd name="T17" fmla="*/ 57 h 203"/>
                <a:gd name="T18" fmla="*/ 89 w 124"/>
                <a:gd name="T19" fmla="*/ 57 h 203"/>
                <a:gd name="T20" fmla="*/ 101 w 124"/>
                <a:gd name="T21" fmla="*/ 124 h 203"/>
                <a:gd name="T22" fmla="*/ 89 w 124"/>
                <a:gd name="T23" fmla="*/ 146 h 203"/>
                <a:gd name="T24" fmla="*/ 56 w 124"/>
                <a:gd name="T25" fmla="*/ 202 h 203"/>
                <a:gd name="T26" fmla="*/ 44 w 124"/>
                <a:gd name="T27" fmla="*/ 202 h 203"/>
                <a:gd name="T28" fmla="*/ 44 w 124"/>
                <a:gd name="T29" fmla="*/ 68 h 203"/>
                <a:gd name="T30" fmla="*/ 44 w 124"/>
                <a:gd name="T31" fmla="*/ 68 h 203"/>
                <a:gd name="T32" fmla="*/ 56 w 124"/>
                <a:gd name="T33" fmla="*/ 113 h 203"/>
                <a:gd name="T34" fmla="*/ 56 w 124"/>
                <a:gd name="T35" fmla="*/ 124 h 203"/>
                <a:gd name="T36" fmla="*/ 67 w 124"/>
                <a:gd name="T37" fmla="*/ 102 h 203"/>
                <a:gd name="T38" fmla="*/ 67 w 124"/>
                <a:gd name="T39" fmla="*/ 102 h 203"/>
                <a:gd name="T40" fmla="*/ 67 w 124"/>
                <a:gd name="T41" fmla="*/ 90 h 203"/>
                <a:gd name="T42" fmla="*/ 56 w 124"/>
                <a:gd name="T43" fmla="*/ 79 h 203"/>
                <a:gd name="T44" fmla="*/ 44 w 124"/>
                <a:gd name="T45" fmla="*/ 6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203">
                  <a:moveTo>
                    <a:pt x="44" y="202"/>
                  </a:moveTo>
                  <a:lnTo>
                    <a:pt x="44" y="202"/>
                  </a:lnTo>
                  <a:lnTo>
                    <a:pt x="44" y="202"/>
                  </a:lnTo>
                  <a:cubicBezTo>
                    <a:pt x="11" y="202"/>
                    <a:pt x="11" y="158"/>
                    <a:pt x="11" y="113"/>
                  </a:cubicBezTo>
                  <a:cubicBezTo>
                    <a:pt x="11" y="102"/>
                    <a:pt x="11" y="90"/>
                    <a:pt x="11" y="79"/>
                  </a:cubicBezTo>
                  <a:cubicBezTo>
                    <a:pt x="0" y="45"/>
                    <a:pt x="0" y="34"/>
                    <a:pt x="11" y="12"/>
                  </a:cubicBezTo>
                  <a:cubicBezTo>
                    <a:pt x="22" y="12"/>
                    <a:pt x="33" y="0"/>
                    <a:pt x="44" y="0"/>
                  </a:cubicBezTo>
                  <a:cubicBezTo>
                    <a:pt x="67" y="12"/>
                    <a:pt x="78" y="23"/>
                    <a:pt x="78" y="34"/>
                  </a:cubicBezTo>
                  <a:cubicBezTo>
                    <a:pt x="78" y="45"/>
                    <a:pt x="89" y="45"/>
                    <a:pt x="89" y="57"/>
                  </a:cubicBezTo>
                  <a:lnTo>
                    <a:pt x="89" y="57"/>
                  </a:lnTo>
                  <a:cubicBezTo>
                    <a:pt x="112" y="79"/>
                    <a:pt x="123" y="102"/>
                    <a:pt x="101" y="124"/>
                  </a:cubicBezTo>
                  <a:cubicBezTo>
                    <a:pt x="101" y="135"/>
                    <a:pt x="89" y="146"/>
                    <a:pt x="89" y="146"/>
                  </a:cubicBezTo>
                  <a:cubicBezTo>
                    <a:pt x="89" y="169"/>
                    <a:pt x="78" y="191"/>
                    <a:pt x="56" y="202"/>
                  </a:cubicBezTo>
                  <a:lnTo>
                    <a:pt x="44" y="202"/>
                  </a:lnTo>
                  <a:close/>
                  <a:moveTo>
                    <a:pt x="44" y="68"/>
                  </a:moveTo>
                  <a:lnTo>
                    <a:pt x="44" y="68"/>
                  </a:lnTo>
                  <a:cubicBezTo>
                    <a:pt x="56" y="79"/>
                    <a:pt x="56" y="102"/>
                    <a:pt x="56" y="113"/>
                  </a:cubicBezTo>
                  <a:lnTo>
                    <a:pt x="56" y="124"/>
                  </a:lnTo>
                  <a:cubicBezTo>
                    <a:pt x="56" y="113"/>
                    <a:pt x="56" y="102"/>
                    <a:pt x="67" y="102"/>
                  </a:cubicBezTo>
                  <a:lnTo>
                    <a:pt x="67" y="102"/>
                  </a:lnTo>
                  <a:cubicBezTo>
                    <a:pt x="67" y="90"/>
                    <a:pt x="67" y="90"/>
                    <a:pt x="67" y="90"/>
                  </a:cubicBezTo>
                  <a:cubicBezTo>
                    <a:pt x="56" y="90"/>
                    <a:pt x="56" y="79"/>
                    <a:pt x="56" y="79"/>
                  </a:cubicBezTo>
                  <a:cubicBezTo>
                    <a:pt x="56" y="79"/>
                    <a:pt x="56" y="79"/>
                    <a:pt x="44" y="68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5" name="Freeform 97">
              <a:extLst>
                <a:ext uri="{FF2B5EF4-FFF2-40B4-BE49-F238E27FC236}">
                  <a16:creationId xmlns:a16="http://schemas.microsoft.com/office/drawing/2014/main" id="{E0D378F2-E7BB-AE42-A900-32C0C2278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413" y="3292475"/>
              <a:ext cx="49212" cy="80963"/>
            </a:xfrm>
            <a:custGeom>
              <a:avLst/>
              <a:gdLst>
                <a:gd name="T0" fmla="*/ 45 w 136"/>
                <a:gd name="T1" fmla="*/ 67 h 225"/>
                <a:gd name="T2" fmla="*/ 45 w 136"/>
                <a:gd name="T3" fmla="*/ 67 h 225"/>
                <a:gd name="T4" fmla="*/ 11 w 136"/>
                <a:gd name="T5" fmla="*/ 11 h 225"/>
                <a:gd name="T6" fmla="*/ 0 w 136"/>
                <a:gd name="T7" fmla="*/ 112 h 225"/>
                <a:gd name="T8" fmla="*/ 56 w 136"/>
                <a:gd name="T9" fmla="*/ 179 h 225"/>
                <a:gd name="T10" fmla="*/ 112 w 136"/>
                <a:gd name="T11" fmla="*/ 213 h 225"/>
                <a:gd name="T12" fmla="*/ 79 w 136"/>
                <a:gd name="T13" fmla="*/ 146 h 225"/>
                <a:gd name="T14" fmla="*/ 45 w 136"/>
                <a:gd name="T15" fmla="*/ 6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225">
                  <a:moveTo>
                    <a:pt x="45" y="67"/>
                  </a:moveTo>
                  <a:lnTo>
                    <a:pt x="45" y="67"/>
                  </a:lnTo>
                  <a:cubicBezTo>
                    <a:pt x="34" y="56"/>
                    <a:pt x="34" y="11"/>
                    <a:pt x="11" y="11"/>
                  </a:cubicBezTo>
                  <a:cubicBezTo>
                    <a:pt x="0" y="0"/>
                    <a:pt x="0" y="101"/>
                    <a:pt x="0" y="112"/>
                  </a:cubicBezTo>
                  <a:cubicBezTo>
                    <a:pt x="0" y="134"/>
                    <a:pt x="56" y="157"/>
                    <a:pt x="56" y="179"/>
                  </a:cubicBezTo>
                  <a:cubicBezTo>
                    <a:pt x="56" y="202"/>
                    <a:pt x="101" y="224"/>
                    <a:pt x="112" y="213"/>
                  </a:cubicBezTo>
                  <a:cubicBezTo>
                    <a:pt x="135" y="191"/>
                    <a:pt x="101" y="157"/>
                    <a:pt x="79" y="146"/>
                  </a:cubicBezTo>
                  <a:cubicBezTo>
                    <a:pt x="67" y="123"/>
                    <a:pt x="45" y="67"/>
                    <a:pt x="45" y="67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6" name="Freeform 98">
              <a:extLst>
                <a:ext uri="{FF2B5EF4-FFF2-40B4-BE49-F238E27FC236}">
                  <a16:creationId xmlns:a16="http://schemas.microsoft.com/office/drawing/2014/main" id="{F626E0A6-5414-2243-9F36-2E7165975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475" y="3289300"/>
              <a:ext cx="60325" cy="88900"/>
            </a:xfrm>
            <a:custGeom>
              <a:avLst/>
              <a:gdLst>
                <a:gd name="T0" fmla="*/ 123 w 169"/>
                <a:gd name="T1" fmla="*/ 246 h 247"/>
                <a:gd name="T2" fmla="*/ 123 w 169"/>
                <a:gd name="T3" fmla="*/ 246 h 247"/>
                <a:gd name="T4" fmla="*/ 123 w 169"/>
                <a:gd name="T5" fmla="*/ 246 h 247"/>
                <a:gd name="T6" fmla="*/ 56 w 169"/>
                <a:gd name="T7" fmla="*/ 190 h 247"/>
                <a:gd name="T8" fmla="*/ 33 w 169"/>
                <a:gd name="T9" fmla="*/ 168 h 247"/>
                <a:gd name="T10" fmla="*/ 0 w 169"/>
                <a:gd name="T11" fmla="*/ 134 h 247"/>
                <a:gd name="T12" fmla="*/ 22 w 169"/>
                <a:gd name="T13" fmla="*/ 11 h 247"/>
                <a:gd name="T14" fmla="*/ 33 w 169"/>
                <a:gd name="T15" fmla="*/ 0 h 247"/>
                <a:gd name="T16" fmla="*/ 44 w 169"/>
                <a:gd name="T17" fmla="*/ 0 h 247"/>
                <a:gd name="T18" fmla="*/ 78 w 169"/>
                <a:gd name="T19" fmla="*/ 44 h 247"/>
                <a:gd name="T20" fmla="*/ 89 w 169"/>
                <a:gd name="T21" fmla="*/ 67 h 247"/>
                <a:gd name="T22" fmla="*/ 89 w 169"/>
                <a:gd name="T23" fmla="*/ 67 h 247"/>
                <a:gd name="T24" fmla="*/ 89 w 169"/>
                <a:gd name="T25" fmla="*/ 67 h 247"/>
                <a:gd name="T26" fmla="*/ 112 w 169"/>
                <a:gd name="T27" fmla="*/ 134 h 247"/>
                <a:gd name="T28" fmla="*/ 168 w 169"/>
                <a:gd name="T29" fmla="*/ 202 h 247"/>
                <a:gd name="T30" fmla="*/ 157 w 169"/>
                <a:gd name="T31" fmla="*/ 235 h 247"/>
                <a:gd name="T32" fmla="*/ 123 w 169"/>
                <a:gd name="T33" fmla="*/ 246 h 247"/>
                <a:gd name="T34" fmla="*/ 89 w 169"/>
                <a:gd name="T35" fmla="*/ 168 h 247"/>
                <a:gd name="T36" fmla="*/ 89 w 169"/>
                <a:gd name="T37" fmla="*/ 168 h 247"/>
                <a:gd name="T38" fmla="*/ 101 w 169"/>
                <a:gd name="T39" fmla="*/ 190 h 247"/>
                <a:gd name="T40" fmla="*/ 123 w 169"/>
                <a:gd name="T41" fmla="*/ 202 h 247"/>
                <a:gd name="T42" fmla="*/ 123 w 169"/>
                <a:gd name="T43" fmla="*/ 202 h 247"/>
                <a:gd name="T44" fmla="*/ 89 w 169"/>
                <a:gd name="T45" fmla="*/ 168 h 247"/>
                <a:gd name="T46" fmla="*/ 44 w 169"/>
                <a:gd name="T47" fmla="*/ 123 h 247"/>
                <a:gd name="T48" fmla="*/ 44 w 169"/>
                <a:gd name="T49" fmla="*/ 123 h 247"/>
                <a:gd name="T50" fmla="*/ 56 w 169"/>
                <a:gd name="T51" fmla="*/ 134 h 247"/>
                <a:gd name="T52" fmla="*/ 67 w 169"/>
                <a:gd name="T53" fmla="*/ 145 h 247"/>
                <a:gd name="T54" fmla="*/ 44 w 169"/>
                <a:gd name="T55" fmla="*/ 89 h 247"/>
                <a:gd name="T56" fmla="*/ 44 w 169"/>
                <a:gd name="T57" fmla="*/ 78 h 247"/>
                <a:gd name="T58" fmla="*/ 44 w 169"/>
                <a:gd name="T59" fmla="*/ 12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247">
                  <a:moveTo>
                    <a:pt x="123" y="246"/>
                  </a:moveTo>
                  <a:lnTo>
                    <a:pt x="123" y="246"/>
                  </a:lnTo>
                  <a:lnTo>
                    <a:pt x="123" y="246"/>
                  </a:lnTo>
                  <a:cubicBezTo>
                    <a:pt x="89" y="246"/>
                    <a:pt x="56" y="224"/>
                    <a:pt x="56" y="190"/>
                  </a:cubicBezTo>
                  <a:cubicBezTo>
                    <a:pt x="56" y="190"/>
                    <a:pt x="44" y="179"/>
                    <a:pt x="33" y="168"/>
                  </a:cubicBezTo>
                  <a:cubicBezTo>
                    <a:pt x="11" y="157"/>
                    <a:pt x="0" y="145"/>
                    <a:pt x="0" y="134"/>
                  </a:cubicBezTo>
                  <a:cubicBezTo>
                    <a:pt x="0" y="112"/>
                    <a:pt x="0" y="33"/>
                    <a:pt x="22" y="11"/>
                  </a:cubicBezTo>
                  <a:cubicBezTo>
                    <a:pt x="22" y="0"/>
                    <a:pt x="33" y="0"/>
                    <a:pt x="3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22"/>
                    <a:pt x="78" y="44"/>
                  </a:cubicBezTo>
                  <a:cubicBezTo>
                    <a:pt x="78" y="56"/>
                    <a:pt x="78" y="67"/>
                    <a:pt x="89" y="67"/>
                  </a:cubicBezTo>
                  <a:lnTo>
                    <a:pt x="89" y="67"/>
                  </a:lnTo>
                  <a:lnTo>
                    <a:pt x="89" y="67"/>
                  </a:lnTo>
                  <a:cubicBezTo>
                    <a:pt x="101" y="100"/>
                    <a:pt x="112" y="123"/>
                    <a:pt x="112" y="134"/>
                  </a:cubicBezTo>
                  <a:cubicBezTo>
                    <a:pt x="123" y="145"/>
                    <a:pt x="168" y="179"/>
                    <a:pt x="168" y="202"/>
                  </a:cubicBezTo>
                  <a:cubicBezTo>
                    <a:pt x="168" y="213"/>
                    <a:pt x="168" y="224"/>
                    <a:pt x="157" y="235"/>
                  </a:cubicBezTo>
                  <a:cubicBezTo>
                    <a:pt x="146" y="246"/>
                    <a:pt x="134" y="246"/>
                    <a:pt x="123" y="246"/>
                  </a:cubicBezTo>
                  <a:close/>
                  <a:moveTo>
                    <a:pt x="89" y="168"/>
                  </a:moveTo>
                  <a:lnTo>
                    <a:pt x="89" y="168"/>
                  </a:lnTo>
                  <a:cubicBezTo>
                    <a:pt x="101" y="179"/>
                    <a:pt x="101" y="190"/>
                    <a:pt x="101" y="190"/>
                  </a:cubicBezTo>
                  <a:cubicBezTo>
                    <a:pt x="101" y="202"/>
                    <a:pt x="112" y="202"/>
                    <a:pt x="123" y="202"/>
                  </a:cubicBezTo>
                  <a:lnTo>
                    <a:pt x="123" y="202"/>
                  </a:lnTo>
                  <a:cubicBezTo>
                    <a:pt x="123" y="202"/>
                    <a:pt x="112" y="190"/>
                    <a:pt x="89" y="168"/>
                  </a:cubicBezTo>
                  <a:close/>
                  <a:moveTo>
                    <a:pt x="44" y="123"/>
                  </a:moveTo>
                  <a:lnTo>
                    <a:pt x="44" y="123"/>
                  </a:lnTo>
                  <a:lnTo>
                    <a:pt x="56" y="134"/>
                  </a:lnTo>
                  <a:cubicBezTo>
                    <a:pt x="67" y="145"/>
                    <a:pt x="67" y="145"/>
                    <a:pt x="67" y="145"/>
                  </a:cubicBezTo>
                  <a:cubicBezTo>
                    <a:pt x="56" y="123"/>
                    <a:pt x="56" y="100"/>
                    <a:pt x="44" y="89"/>
                  </a:cubicBezTo>
                  <a:lnTo>
                    <a:pt x="44" y="78"/>
                  </a:lnTo>
                  <a:cubicBezTo>
                    <a:pt x="44" y="100"/>
                    <a:pt x="44" y="112"/>
                    <a:pt x="44" y="123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7" name="Freeform 99">
              <a:extLst>
                <a:ext uri="{FF2B5EF4-FFF2-40B4-BE49-F238E27FC236}">
                  <a16:creationId xmlns:a16="http://schemas.microsoft.com/office/drawing/2014/main" id="{06217554-88C9-D748-ABB4-01297C69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2182813"/>
              <a:ext cx="65087" cy="112712"/>
            </a:xfrm>
            <a:custGeom>
              <a:avLst/>
              <a:gdLst>
                <a:gd name="T0" fmla="*/ 112 w 181"/>
                <a:gd name="T1" fmla="*/ 22 h 315"/>
                <a:gd name="T2" fmla="*/ 112 w 181"/>
                <a:gd name="T3" fmla="*/ 22 h 315"/>
                <a:gd name="T4" fmla="*/ 146 w 181"/>
                <a:gd name="T5" fmla="*/ 101 h 315"/>
                <a:gd name="T6" fmla="*/ 135 w 181"/>
                <a:gd name="T7" fmla="*/ 224 h 315"/>
                <a:gd name="T8" fmla="*/ 112 w 181"/>
                <a:gd name="T9" fmla="*/ 280 h 315"/>
                <a:gd name="T10" fmla="*/ 34 w 181"/>
                <a:gd name="T11" fmla="*/ 236 h 315"/>
                <a:gd name="T12" fmla="*/ 67 w 181"/>
                <a:gd name="T13" fmla="*/ 180 h 315"/>
                <a:gd name="T14" fmla="*/ 90 w 181"/>
                <a:gd name="T15" fmla="*/ 67 h 315"/>
                <a:gd name="T16" fmla="*/ 112 w 181"/>
                <a:gd name="T17" fmla="*/ 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315">
                  <a:moveTo>
                    <a:pt x="112" y="22"/>
                  </a:moveTo>
                  <a:lnTo>
                    <a:pt x="112" y="22"/>
                  </a:lnTo>
                  <a:cubicBezTo>
                    <a:pt x="112" y="45"/>
                    <a:pt x="123" y="78"/>
                    <a:pt x="146" y="101"/>
                  </a:cubicBezTo>
                  <a:cubicBezTo>
                    <a:pt x="180" y="112"/>
                    <a:pt x="135" y="191"/>
                    <a:pt x="135" y="224"/>
                  </a:cubicBezTo>
                  <a:cubicBezTo>
                    <a:pt x="135" y="258"/>
                    <a:pt x="146" y="314"/>
                    <a:pt x="112" y="280"/>
                  </a:cubicBezTo>
                  <a:cubicBezTo>
                    <a:pt x="79" y="247"/>
                    <a:pt x="56" y="236"/>
                    <a:pt x="34" y="236"/>
                  </a:cubicBezTo>
                  <a:cubicBezTo>
                    <a:pt x="0" y="236"/>
                    <a:pt x="45" y="202"/>
                    <a:pt x="67" y="180"/>
                  </a:cubicBezTo>
                  <a:cubicBezTo>
                    <a:pt x="101" y="146"/>
                    <a:pt x="112" y="101"/>
                    <a:pt x="90" y="67"/>
                  </a:cubicBezTo>
                  <a:cubicBezTo>
                    <a:pt x="67" y="22"/>
                    <a:pt x="112" y="0"/>
                    <a:pt x="112" y="22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8" name="Freeform 100">
              <a:extLst>
                <a:ext uri="{FF2B5EF4-FFF2-40B4-BE49-F238E27FC236}">
                  <a16:creationId xmlns:a16="http://schemas.microsoft.com/office/drawing/2014/main" id="{B7E961F8-FA54-C543-B4D5-0B65B5E76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5" y="2179638"/>
              <a:ext cx="77788" cy="117475"/>
            </a:xfrm>
            <a:custGeom>
              <a:avLst/>
              <a:gdLst>
                <a:gd name="T0" fmla="*/ 134 w 214"/>
                <a:gd name="T1" fmla="*/ 325 h 326"/>
                <a:gd name="T2" fmla="*/ 134 w 214"/>
                <a:gd name="T3" fmla="*/ 325 h 326"/>
                <a:gd name="T4" fmla="*/ 112 w 214"/>
                <a:gd name="T5" fmla="*/ 314 h 326"/>
                <a:gd name="T6" fmla="*/ 45 w 214"/>
                <a:gd name="T7" fmla="*/ 269 h 326"/>
                <a:gd name="T8" fmla="*/ 11 w 214"/>
                <a:gd name="T9" fmla="*/ 247 h 326"/>
                <a:gd name="T10" fmla="*/ 67 w 214"/>
                <a:gd name="T11" fmla="*/ 179 h 326"/>
                <a:gd name="T12" fmla="*/ 67 w 214"/>
                <a:gd name="T13" fmla="*/ 168 h 326"/>
                <a:gd name="T14" fmla="*/ 78 w 214"/>
                <a:gd name="T15" fmla="*/ 89 h 326"/>
                <a:gd name="T16" fmla="*/ 78 w 214"/>
                <a:gd name="T17" fmla="*/ 22 h 326"/>
                <a:gd name="T18" fmla="*/ 112 w 214"/>
                <a:gd name="T19" fmla="*/ 0 h 326"/>
                <a:gd name="T20" fmla="*/ 146 w 214"/>
                <a:gd name="T21" fmla="*/ 22 h 326"/>
                <a:gd name="T22" fmla="*/ 146 w 214"/>
                <a:gd name="T23" fmla="*/ 33 h 326"/>
                <a:gd name="T24" fmla="*/ 168 w 214"/>
                <a:gd name="T25" fmla="*/ 89 h 326"/>
                <a:gd name="T26" fmla="*/ 179 w 214"/>
                <a:gd name="T27" fmla="*/ 191 h 326"/>
                <a:gd name="T28" fmla="*/ 168 w 214"/>
                <a:gd name="T29" fmla="*/ 235 h 326"/>
                <a:gd name="T30" fmla="*/ 168 w 214"/>
                <a:gd name="T31" fmla="*/ 269 h 326"/>
                <a:gd name="T32" fmla="*/ 157 w 214"/>
                <a:gd name="T33" fmla="*/ 314 h 326"/>
                <a:gd name="T34" fmla="*/ 134 w 214"/>
                <a:gd name="T35" fmla="*/ 325 h 326"/>
                <a:gd name="T36" fmla="*/ 67 w 214"/>
                <a:gd name="T37" fmla="*/ 224 h 326"/>
                <a:gd name="T38" fmla="*/ 67 w 214"/>
                <a:gd name="T39" fmla="*/ 224 h 326"/>
                <a:gd name="T40" fmla="*/ 123 w 214"/>
                <a:gd name="T41" fmla="*/ 258 h 326"/>
                <a:gd name="T42" fmla="*/ 123 w 214"/>
                <a:gd name="T43" fmla="*/ 235 h 326"/>
                <a:gd name="T44" fmla="*/ 134 w 214"/>
                <a:gd name="T45" fmla="*/ 179 h 326"/>
                <a:gd name="T46" fmla="*/ 146 w 214"/>
                <a:gd name="T47" fmla="*/ 123 h 326"/>
                <a:gd name="T48" fmla="*/ 134 w 214"/>
                <a:gd name="T49" fmla="*/ 112 h 326"/>
                <a:gd name="T50" fmla="*/ 101 w 214"/>
                <a:gd name="T51" fmla="*/ 202 h 326"/>
                <a:gd name="T52" fmla="*/ 90 w 214"/>
                <a:gd name="T53" fmla="*/ 213 h 326"/>
                <a:gd name="T54" fmla="*/ 67 w 214"/>
                <a:gd name="T55" fmla="*/ 22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4" h="326">
                  <a:moveTo>
                    <a:pt x="134" y="325"/>
                  </a:moveTo>
                  <a:lnTo>
                    <a:pt x="134" y="325"/>
                  </a:lnTo>
                  <a:cubicBezTo>
                    <a:pt x="123" y="325"/>
                    <a:pt x="112" y="314"/>
                    <a:pt x="112" y="314"/>
                  </a:cubicBezTo>
                  <a:cubicBezTo>
                    <a:pt x="78" y="280"/>
                    <a:pt x="67" y="269"/>
                    <a:pt x="45" y="269"/>
                  </a:cubicBezTo>
                  <a:cubicBezTo>
                    <a:pt x="23" y="269"/>
                    <a:pt x="11" y="258"/>
                    <a:pt x="11" y="247"/>
                  </a:cubicBezTo>
                  <a:cubicBezTo>
                    <a:pt x="0" y="224"/>
                    <a:pt x="34" y="202"/>
                    <a:pt x="67" y="179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90" y="145"/>
                    <a:pt x="101" y="112"/>
                    <a:pt x="78" y="89"/>
                  </a:cubicBezTo>
                  <a:cubicBezTo>
                    <a:pt x="67" y="67"/>
                    <a:pt x="67" y="45"/>
                    <a:pt x="78" y="22"/>
                  </a:cubicBezTo>
                  <a:cubicBezTo>
                    <a:pt x="90" y="11"/>
                    <a:pt x="101" y="0"/>
                    <a:pt x="112" y="0"/>
                  </a:cubicBezTo>
                  <a:cubicBezTo>
                    <a:pt x="134" y="0"/>
                    <a:pt x="146" y="11"/>
                    <a:pt x="146" y="22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6" y="56"/>
                    <a:pt x="157" y="78"/>
                    <a:pt x="168" y="89"/>
                  </a:cubicBezTo>
                  <a:cubicBezTo>
                    <a:pt x="213" y="112"/>
                    <a:pt x="191" y="157"/>
                    <a:pt x="179" y="191"/>
                  </a:cubicBezTo>
                  <a:cubicBezTo>
                    <a:pt x="168" y="213"/>
                    <a:pt x="168" y="224"/>
                    <a:pt x="168" y="235"/>
                  </a:cubicBezTo>
                  <a:cubicBezTo>
                    <a:pt x="168" y="247"/>
                    <a:pt x="168" y="258"/>
                    <a:pt x="168" y="269"/>
                  </a:cubicBezTo>
                  <a:cubicBezTo>
                    <a:pt x="168" y="291"/>
                    <a:pt x="168" y="302"/>
                    <a:pt x="157" y="314"/>
                  </a:cubicBezTo>
                  <a:cubicBezTo>
                    <a:pt x="157" y="325"/>
                    <a:pt x="146" y="325"/>
                    <a:pt x="134" y="325"/>
                  </a:cubicBezTo>
                  <a:close/>
                  <a:moveTo>
                    <a:pt x="67" y="224"/>
                  </a:moveTo>
                  <a:lnTo>
                    <a:pt x="67" y="224"/>
                  </a:lnTo>
                  <a:cubicBezTo>
                    <a:pt x="90" y="235"/>
                    <a:pt x="101" y="247"/>
                    <a:pt x="123" y="258"/>
                  </a:cubicBezTo>
                  <a:cubicBezTo>
                    <a:pt x="123" y="247"/>
                    <a:pt x="123" y="247"/>
                    <a:pt x="123" y="235"/>
                  </a:cubicBezTo>
                  <a:cubicBezTo>
                    <a:pt x="123" y="213"/>
                    <a:pt x="134" y="202"/>
                    <a:pt x="134" y="179"/>
                  </a:cubicBezTo>
                  <a:cubicBezTo>
                    <a:pt x="146" y="168"/>
                    <a:pt x="157" y="134"/>
                    <a:pt x="146" y="123"/>
                  </a:cubicBezTo>
                  <a:cubicBezTo>
                    <a:pt x="146" y="123"/>
                    <a:pt x="134" y="123"/>
                    <a:pt x="134" y="112"/>
                  </a:cubicBezTo>
                  <a:cubicBezTo>
                    <a:pt x="134" y="145"/>
                    <a:pt x="123" y="179"/>
                    <a:pt x="101" y="202"/>
                  </a:cubicBezTo>
                  <a:cubicBezTo>
                    <a:pt x="90" y="213"/>
                    <a:pt x="90" y="213"/>
                    <a:pt x="90" y="213"/>
                  </a:cubicBezTo>
                  <a:cubicBezTo>
                    <a:pt x="90" y="213"/>
                    <a:pt x="78" y="224"/>
                    <a:pt x="67" y="224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9" name="Freeform 101">
              <a:extLst>
                <a:ext uri="{FF2B5EF4-FFF2-40B4-BE49-F238E27FC236}">
                  <a16:creationId xmlns:a16="http://schemas.microsoft.com/office/drawing/2014/main" id="{5BCC5E7B-F8C6-384D-908A-463F1DE75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00" y="2195513"/>
              <a:ext cx="44450" cy="23812"/>
            </a:xfrm>
            <a:custGeom>
              <a:avLst/>
              <a:gdLst>
                <a:gd name="T0" fmla="*/ 90 w 124"/>
                <a:gd name="T1" fmla="*/ 33 h 68"/>
                <a:gd name="T2" fmla="*/ 90 w 124"/>
                <a:gd name="T3" fmla="*/ 33 h 68"/>
                <a:gd name="T4" fmla="*/ 11 w 124"/>
                <a:gd name="T5" fmla="*/ 11 h 68"/>
                <a:gd name="T6" fmla="*/ 33 w 124"/>
                <a:gd name="T7" fmla="*/ 56 h 68"/>
                <a:gd name="T8" fmla="*/ 101 w 124"/>
                <a:gd name="T9" fmla="*/ 56 h 68"/>
                <a:gd name="T10" fmla="*/ 90 w 124"/>
                <a:gd name="T11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68">
                  <a:moveTo>
                    <a:pt x="90" y="33"/>
                  </a:moveTo>
                  <a:lnTo>
                    <a:pt x="90" y="33"/>
                  </a:lnTo>
                  <a:cubicBezTo>
                    <a:pt x="67" y="67"/>
                    <a:pt x="22" y="0"/>
                    <a:pt x="11" y="11"/>
                  </a:cubicBezTo>
                  <a:cubicBezTo>
                    <a:pt x="0" y="22"/>
                    <a:pt x="11" y="44"/>
                    <a:pt x="33" y="56"/>
                  </a:cubicBezTo>
                  <a:cubicBezTo>
                    <a:pt x="67" y="67"/>
                    <a:pt x="90" y="67"/>
                    <a:pt x="101" y="56"/>
                  </a:cubicBezTo>
                  <a:cubicBezTo>
                    <a:pt x="123" y="33"/>
                    <a:pt x="101" y="22"/>
                    <a:pt x="90" y="33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0" name="Freeform 102">
              <a:extLst>
                <a:ext uri="{FF2B5EF4-FFF2-40B4-BE49-F238E27FC236}">
                  <a16:creationId xmlns:a16="http://schemas.microsoft.com/office/drawing/2014/main" id="{D2434701-9C76-E940-8117-F37FCC07F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63" y="2190750"/>
              <a:ext cx="57150" cy="36513"/>
            </a:xfrm>
            <a:custGeom>
              <a:avLst/>
              <a:gdLst>
                <a:gd name="T0" fmla="*/ 100 w 158"/>
                <a:gd name="T1" fmla="*/ 101 h 102"/>
                <a:gd name="T2" fmla="*/ 100 w 158"/>
                <a:gd name="T3" fmla="*/ 101 h 102"/>
                <a:gd name="T4" fmla="*/ 100 w 158"/>
                <a:gd name="T5" fmla="*/ 101 h 102"/>
                <a:gd name="T6" fmla="*/ 44 w 158"/>
                <a:gd name="T7" fmla="*/ 90 h 102"/>
                <a:gd name="T8" fmla="*/ 11 w 158"/>
                <a:gd name="T9" fmla="*/ 45 h 102"/>
                <a:gd name="T10" fmla="*/ 22 w 158"/>
                <a:gd name="T11" fmla="*/ 12 h 102"/>
                <a:gd name="T12" fmla="*/ 44 w 158"/>
                <a:gd name="T13" fmla="*/ 0 h 102"/>
                <a:gd name="T14" fmla="*/ 78 w 158"/>
                <a:gd name="T15" fmla="*/ 23 h 102"/>
                <a:gd name="T16" fmla="*/ 100 w 158"/>
                <a:gd name="T17" fmla="*/ 34 h 102"/>
                <a:gd name="T18" fmla="*/ 123 w 158"/>
                <a:gd name="T19" fmla="*/ 23 h 102"/>
                <a:gd name="T20" fmla="*/ 157 w 158"/>
                <a:gd name="T21" fmla="*/ 34 h 102"/>
                <a:gd name="T22" fmla="*/ 145 w 158"/>
                <a:gd name="T23" fmla="*/ 79 h 102"/>
                <a:gd name="T24" fmla="*/ 100 w 158"/>
                <a:gd name="T25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02">
                  <a:moveTo>
                    <a:pt x="100" y="101"/>
                  </a:moveTo>
                  <a:lnTo>
                    <a:pt x="100" y="101"/>
                  </a:lnTo>
                  <a:lnTo>
                    <a:pt x="100" y="101"/>
                  </a:lnTo>
                  <a:cubicBezTo>
                    <a:pt x="78" y="101"/>
                    <a:pt x="67" y="101"/>
                    <a:pt x="44" y="90"/>
                  </a:cubicBezTo>
                  <a:cubicBezTo>
                    <a:pt x="11" y="68"/>
                    <a:pt x="11" y="56"/>
                    <a:pt x="11" y="45"/>
                  </a:cubicBezTo>
                  <a:cubicBezTo>
                    <a:pt x="0" y="34"/>
                    <a:pt x="11" y="12"/>
                    <a:pt x="22" y="12"/>
                  </a:cubicBezTo>
                  <a:cubicBezTo>
                    <a:pt x="22" y="0"/>
                    <a:pt x="33" y="0"/>
                    <a:pt x="44" y="0"/>
                  </a:cubicBezTo>
                  <a:cubicBezTo>
                    <a:pt x="55" y="0"/>
                    <a:pt x="67" y="12"/>
                    <a:pt x="78" y="23"/>
                  </a:cubicBezTo>
                  <a:cubicBezTo>
                    <a:pt x="78" y="23"/>
                    <a:pt x="89" y="34"/>
                    <a:pt x="100" y="34"/>
                  </a:cubicBezTo>
                  <a:cubicBezTo>
                    <a:pt x="100" y="23"/>
                    <a:pt x="112" y="23"/>
                    <a:pt x="123" y="23"/>
                  </a:cubicBezTo>
                  <a:cubicBezTo>
                    <a:pt x="134" y="23"/>
                    <a:pt x="145" y="23"/>
                    <a:pt x="157" y="34"/>
                  </a:cubicBezTo>
                  <a:cubicBezTo>
                    <a:pt x="157" y="56"/>
                    <a:pt x="157" y="68"/>
                    <a:pt x="145" y="79"/>
                  </a:cubicBezTo>
                  <a:cubicBezTo>
                    <a:pt x="123" y="90"/>
                    <a:pt x="112" y="101"/>
                    <a:pt x="100" y="10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1" name="Freeform 103">
              <a:extLst>
                <a:ext uri="{FF2B5EF4-FFF2-40B4-BE49-F238E27FC236}">
                  <a16:creationId xmlns:a16="http://schemas.microsoft.com/office/drawing/2014/main" id="{55AEDC45-CA97-3947-AA1B-2EC6B609A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050" y="1925638"/>
              <a:ext cx="88900" cy="153987"/>
            </a:xfrm>
            <a:custGeom>
              <a:avLst/>
              <a:gdLst>
                <a:gd name="T0" fmla="*/ 135 w 247"/>
                <a:gd name="T1" fmla="*/ 101 h 427"/>
                <a:gd name="T2" fmla="*/ 135 w 247"/>
                <a:gd name="T3" fmla="*/ 101 h 427"/>
                <a:gd name="T4" fmla="*/ 56 w 247"/>
                <a:gd name="T5" fmla="*/ 11 h 427"/>
                <a:gd name="T6" fmla="*/ 34 w 247"/>
                <a:gd name="T7" fmla="*/ 112 h 427"/>
                <a:gd name="T8" fmla="*/ 146 w 247"/>
                <a:gd name="T9" fmla="*/ 269 h 427"/>
                <a:gd name="T10" fmla="*/ 213 w 247"/>
                <a:gd name="T11" fmla="*/ 403 h 427"/>
                <a:gd name="T12" fmla="*/ 235 w 247"/>
                <a:gd name="T13" fmla="*/ 359 h 427"/>
                <a:gd name="T14" fmla="*/ 235 w 247"/>
                <a:gd name="T15" fmla="*/ 235 h 427"/>
                <a:gd name="T16" fmla="*/ 190 w 247"/>
                <a:gd name="T17" fmla="*/ 213 h 427"/>
                <a:gd name="T18" fmla="*/ 146 w 247"/>
                <a:gd name="T19" fmla="*/ 168 h 427"/>
                <a:gd name="T20" fmla="*/ 135 w 247"/>
                <a:gd name="T21" fmla="*/ 10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" h="427">
                  <a:moveTo>
                    <a:pt x="135" y="101"/>
                  </a:moveTo>
                  <a:lnTo>
                    <a:pt x="135" y="101"/>
                  </a:lnTo>
                  <a:cubicBezTo>
                    <a:pt x="112" y="67"/>
                    <a:pt x="90" y="0"/>
                    <a:pt x="56" y="11"/>
                  </a:cubicBezTo>
                  <a:cubicBezTo>
                    <a:pt x="22" y="11"/>
                    <a:pt x="0" y="67"/>
                    <a:pt x="34" y="112"/>
                  </a:cubicBezTo>
                  <a:cubicBezTo>
                    <a:pt x="67" y="157"/>
                    <a:pt x="112" y="224"/>
                    <a:pt x="146" y="269"/>
                  </a:cubicBezTo>
                  <a:cubicBezTo>
                    <a:pt x="179" y="302"/>
                    <a:pt x="202" y="381"/>
                    <a:pt x="213" y="403"/>
                  </a:cubicBezTo>
                  <a:cubicBezTo>
                    <a:pt x="213" y="426"/>
                    <a:pt x="246" y="403"/>
                    <a:pt x="235" y="359"/>
                  </a:cubicBezTo>
                  <a:cubicBezTo>
                    <a:pt x="213" y="314"/>
                    <a:pt x="235" y="269"/>
                    <a:pt x="235" y="235"/>
                  </a:cubicBezTo>
                  <a:cubicBezTo>
                    <a:pt x="235" y="202"/>
                    <a:pt x="224" y="202"/>
                    <a:pt x="190" y="213"/>
                  </a:cubicBezTo>
                  <a:cubicBezTo>
                    <a:pt x="157" y="224"/>
                    <a:pt x="135" y="213"/>
                    <a:pt x="146" y="168"/>
                  </a:cubicBezTo>
                  <a:cubicBezTo>
                    <a:pt x="157" y="135"/>
                    <a:pt x="135" y="101"/>
                    <a:pt x="135" y="10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2" name="Freeform 104">
              <a:extLst>
                <a:ext uri="{FF2B5EF4-FFF2-40B4-BE49-F238E27FC236}">
                  <a16:creationId xmlns:a16="http://schemas.microsoft.com/office/drawing/2014/main" id="{B1DB472B-F005-B742-BC61-FEE9FF99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20875"/>
              <a:ext cx="96837" cy="161925"/>
            </a:xfrm>
            <a:custGeom>
              <a:avLst/>
              <a:gdLst>
                <a:gd name="T0" fmla="*/ 224 w 270"/>
                <a:gd name="T1" fmla="*/ 448 h 449"/>
                <a:gd name="T2" fmla="*/ 224 w 270"/>
                <a:gd name="T3" fmla="*/ 448 h 449"/>
                <a:gd name="T4" fmla="*/ 201 w 270"/>
                <a:gd name="T5" fmla="*/ 414 h 449"/>
                <a:gd name="T6" fmla="*/ 146 w 270"/>
                <a:gd name="T7" fmla="*/ 291 h 449"/>
                <a:gd name="T8" fmla="*/ 45 w 270"/>
                <a:gd name="T9" fmla="*/ 168 h 449"/>
                <a:gd name="T10" fmla="*/ 22 w 270"/>
                <a:gd name="T11" fmla="*/ 134 h 449"/>
                <a:gd name="T12" fmla="*/ 11 w 270"/>
                <a:gd name="T13" fmla="*/ 44 h 449"/>
                <a:gd name="T14" fmla="*/ 67 w 270"/>
                <a:gd name="T15" fmla="*/ 0 h 449"/>
                <a:gd name="T16" fmla="*/ 78 w 270"/>
                <a:gd name="T17" fmla="*/ 0 h 449"/>
                <a:gd name="T18" fmla="*/ 157 w 270"/>
                <a:gd name="T19" fmla="*/ 78 h 449"/>
                <a:gd name="T20" fmla="*/ 168 w 270"/>
                <a:gd name="T21" fmla="*/ 101 h 449"/>
                <a:gd name="T22" fmla="*/ 179 w 270"/>
                <a:gd name="T23" fmla="*/ 190 h 449"/>
                <a:gd name="T24" fmla="*/ 179 w 270"/>
                <a:gd name="T25" fmla="*/ 201 h 449"/>
                <a:gd name="T26" fmla="*/ 190 w 270"/>
                <a:gd name="T27" fmla="*/ 201 h 449"/>
                <a:gd name="T28" fmla="*/ 224 w 270"/>
                <a:gd name="T29" fmla="*/ 190 h 449"/>
                <a:gd name="T30" fmla="*/ 257 w 270"/>
                <a:gd name="T31" fmla="*/ 201 h 449"/>
                <a:gd name="T32" fmla="*/ 269 w 270"/>
                <a:gd name="T33" fmla="*/ 246 h 449"/>
                <a:gd name="T34" fmla="*/ 257 w 270"/>
                <a:gd name="T35" fmla="*/ 280 h 449"/>
                <a:gd name="T36" fmla="*/ 257 w 270"/>
                <a:gd name="T37" fmla="*/ 358 h 449"/>
                <a:gd name="T38" fmla="*/ 257 w 270"/>
                <a:gd name="T39" fmla="*/ 426 h 449"/>
                <a:gd name="T40" fmla="*/ 224 w 270"/>
                <a:gd name="T41" fmla="*/ 448 h 449"/>
                <a:gd name="T42" fmla="*/ 146 w 270"/>
                <a:gd name="T43" fmla="*/ 235 h 449"/>
                <a:gd name="T44" fmla="*/ 146 w 270"/>
                <a:gd name="T45" fmla="*/ 235 h 449"/>
                <a:gd name="T46" fmla="*/ 168 w 270"/>
                <a:gd name="T47" fmla="*/ 257 h 449"/>
                <a:gd name="T48" fmla="*/ 213 w 270"/>
                <a:gd name="T49" fmla="*/ 325 h 449"/>
                <a:gd name="T50" fmla="*/ 224 w 270"/>
                <a:gd name="T51" fmla="*/ 269 h 449"/>
                <a:gd name="T52" fmla="*/ 224 w 270"/>
                <a:gd name="T53" fmla="*/ 246 h 449"/>
                <a:gd name="T54" fmla="*/ 224 w 270"/>
                <a:gd name="T55" fmla="*/ 235 h 449"/>
                <a:gd name="T56" fmla="*/ 213 w 270"/>
                <a:gd name="T57" fmla="*/ 246 h 449"/>
                <a:gd name="T58" fmla="*/ 146 w 270"/>
                <a:gd name="T59" fmla="*/ 235 h 449"/>
                <a:gd name="T60" fmla="*/ 78 w 270"/>
                <a:gd name="T61" fmla="*/ 44 h 449"/>
                <a:gd name="T62" fmla="*/ 78 w 270"/>
                <a:gd name="T63" fmla="*/ 44 h 449"/>
                <a:gd name="T64" fmla="*/ 56 w 270"/>
                <a:gd name="T65" fmla="*/ 67 h 449"/>
                <a:gd name="T66" fmla="*/ 56 w 270"/>
                <a:gd name="T67" fmla="*/ 112 h 449"/>
                <a:gd name="T68" fmla="*/ 78 w 270"/>
                <a:gd name="T69" fmla="*/ 134 h 449"/>
                <a:gd name="T70" fmla="*/ 146 w 270"/>
                <a:gd name="T71" fmla="*/ 224 h 449"/>
                <a:gd name="T72" fmla="*/ 134 w 270"/>
                <a:gd name="T73" fmla="*/ 179 h 449"/>
                <a:gd name="T74" fmla="*/ 123 w 270"/>
                <a:gd name="T75" fmla="*/ 123 h 449"/>
                <a:gd name="T76" fmla="*/ 123 w 270"/>
                <a:gd name="T77" fmla="*/ 123 h 449"/>
                <a:gd name="T78" fmla="*/ 112 w 270"/>
                <a:gd name="T79" fmla="*/ 101 h 449"/>
                <a:gd name="T80" fmla="*/ 78 w 270"/>
                <a:gd name="T81" fmla="*/ 4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0" h="449">
                  <a:moveTo>
                    <a:pt x="224" y="448"/>
                  </a:moveTo>
                  <a:lnTo>
                    <a:pt x="224" y="448"/>
                  </a:lnTo>
                  <a:cubicBezTo>
                    <a:pt x="213" y="448"/>
                    <a:pt x="201" y="437"/>
                    <a:pt x="201" y="414"/>
                  </a:cubicBezTo>
                  <a:cubicBezTo>
                    <a:pt x="201" y="392"/>
                    <a:pt x="168" y="325"/>
                    <a:pt x="146" y="291"/>
                  </a:cubicBezTo>
                  <a:cubicBezTo>
                    <a:pt x="112" y="257"/>
                    <a:pt x="78" y="201"/>
                    <a:pt x="45" y="168"/>
                  </a:cubicBezTo>
                  <a:cubicBezTo>
                    <a:pt x="33" y="157"/>
                    <a:pt x="33" y="146"/>
                    <a:pt x="22" y="134"/>
                  </a:cubicBezTo>
                  <a:cubicBezTo>
                    <a:pt x="11" y="112"/>
                    <a:pt x="0" y="78"/>
                    <a:pt x="11" y="44"/>
                  </a:cubicBezTo>
                  <a:cubicBezTo>
                    <a:pt x="22" y="22"/>
                    <a:pt x="45" y="0"/>
                    <a:pt x="67" y="0"/>
                  </a:cubicBezTo>
                  <a:cubicBezTo>
                    <a:pt x="67" y="0"/>
                    <a:pt x="67" y="0"/>
                    <a:pt x="78" y="0"/>
                  </a:cubicBezTo>
                  <a:cubicBezTo>
                    <a:pt x="112" y="0"/>
                    <a:pt x="134" y="33"/>
                    <a:pt x="157" y="78"/>
                  </a:cubicBezTo>
                  <a:cubicBezTo>
                    <a:pt x="157" y="78"/>
                    <a:pt x="157" y="89"/>
                    <a:pt x="168" y="101"/>
                  </a:cubicBezTo>
                  <a:cubicBezTo>
                    <a:pt x="168" y="101"/>
                    <a:pt x="190" y="146"/>
                    <a:pt x="179" y="190"/>
                  </a:cubicBezTo>
                  <a:lnTo>
                    <a:pt x="179" y="201"/>
                  </a:lnTo>
                  <a:lnTo>
                    <a:pt x="190" y="201"/>
                  </a:lnTo>
                  <a:cubicBezTo>
                    <a:pt x="201" y="190"/>
                    <a:pt x="213" y="190"/>
                    <a:pt x="224" y="190"/>
                  </a:cubicBezTo>
                  <a:cubicBezTo>
                    <a:pt x="246" y="190"/>
                    <a:pt x="246" y="201"/>
                    <a:pt x="257" y="201"/>
                  </a:cubicBezTo>
                  <a:cubicBezTo>
                    <a:pt x="269" y="213"/>
                    <a:pt x="269" y="224"/>
                    <a:pt x="269" y="246"/>
                  </a:cubicBezTo>
                  <a:cubicBezTo>
                    <a:pt x="269" y="257"/>
                    <a:pt x="269" y="269"/>
                    <a:pt x="257" y="280"/>
                  </a:cubicBezTo>
                  <a:cubicBezTo>
                    <a:pt x="257" y="302"/>
                    <a:pt x="257" y="336"/>
                    <a:pt x="257" y="358"/>
                  </a:cubicBezTo>
                  <a:cubicBezTo>
                    <a:pt x="269" y="392"/>
                    <a:pt x="269" y="414"/>
                    <a:pt x="257" y="426"/>
                  </a:cubicBezTo>
                  <a:cubicBezTo>
                    <a:pt x="246" y="437"/>
                    <a:pt x="235" y="448"/>
                    <a:pt x="224" y="448"/>
                  </a:cubicBezTo>
                  <a:close/>
                  <a:moveTo>
                    <a:pt x="146" y="235"/>
                  </a:moveTo>
                  <a:lnTo>
                    <a:pt x="146" y="235"/>
                  </a:lnTo>
                  <a:cubicBezTo>
                    <a:pt x="157" y="246"/>
                    <a:pt x="168" y="257"/>
                    <a:pt x="168" y="257"/>
                  </a:cubicBezTo>
                  <a:cubicBezTo>
                    <a:pt x="190" y="280"/>
                    <a:pt x="201" y="302"/>
                    <a:pt x="213" y="325"/>
                  </a:cubicBezTo>
                  <a:cubicBezTo>
                    <a:pt x="213" y="302"/>
                    <a:pt x="213" y="291"/>
                    <a:pt x="224" y="269"/>
                  </a:cubicBezTo>
                  <a:cubicBezTo>
                    <a:pt x="224" y="257"/>
                    <a:pt x="224" y="257"/>
                    <a:pt x="224" y="246"/>
                  </a:cubicBezTo>
                  <a:lnTo>
                    <a:pt x="224" y="235"/>
                  </a:lnTo>
                  <a:cubicBezTo>
                    <a:pt x="224" y="235"/>
                    <a:pt x="213" y="235"/>
                    <a:pt x="213" y="246"/>
                  </a:cubicBezTo>
                  <a:cubicBezTo>
                    <a:pt x="179" y="246"/>
                    <a:pt x="168" y="246"/>
                    <a:pt x="146" y="235"/>
                  </a:cubicBezTo>
                  <a:close/>
                  <a:moveTo>
                    <a:pt x="78" y="44"/>
                  </a:moveTo>
                  <a:lnTo>
                    <a:pt x="78" y="44"/>
                  </a:lnTo>
                  <a:cubicBezTo>
                    <a:pt x="67" y="44"/>
                    <a:pt x="56" y="44"/>
                    <a:pt x="56" y="67"/>
                  </a:cubicBezTo>
                  <a:cubicBezTo>
                    <a:pt x="45" y="67"/>
                    <a:pt x="45" y="89"/>
                    <a:pt x="56" y="112"/>
                  </a:cubicBezTo>
                  <a:cubicBezTo>
                    <a:pt x="67" y="123"/>
                    <a:pt x="78" y="123"/>
                    <a:pt x="78" y="134"/>
                  </a:cubicBezTo>
                  <a:cubicBezTo>
                    <a:pt x="101" y="168"/>
                    <a:pt x="123" y="190"/>
                    <a:pt x="146" y="224"/>
                  </a:cubicBezTo>
                  <a:cubicBezTo>
                    <a:pt x="134" y="213"/>
                    <a:pt x="134" y="190"/>
                    <a:pt x="134" y="179"/>
                  </a:cubicBezTo>
                  <a:cubicBezTo>
                    <a:pt x="146" y="146"/>
                    <a:pt x="123" y="123"/>
                    <a:pt x="123" y="123"/>
                  </a:cubicBezTo>
                  <a:lnTo>
                    <a:pt x="123" y="123"/>
                  </a:lnTo>
                  <a:cubicBezTo>
                    <a:pt x="123" y="112"/>
                    <a:pt x="123" y="101"/>
                    <a:pt x="112" y="101"/>
                  </a:cubicBezTo>
                  <a:cubicBezTo>
                    <a:pt x="101" y="78"/>
                    <a:pt x="90" y="44"/>
                    <a:pt x="78" y="44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3" name="Freeform 105">
              <a:extLst>
                <a:ext uri="{FF2B5EF4-FFF2-40B4-BE49-F238E27FC236}">
                  <a16:creationId xmlns:a16="http://schemas.microsoft.com/office/drawing/2014/main" id="{F7EA876F-2A69-1141-9EDD-9EE74C00E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638" y="2143125"/>
              <a:ext cx="52387" cy="65088"/>
            </a:xfrm>
            <a:custGeom>
              <a:avLst/>
              <a:gdLst>
                <a:gd name="T0" fmla="*/ 100 w 146"/>
                <a:gd name="T1" fmla="*/ 67 h 180"/>
                <a:gd name="T2" fmla="*/ 100 w 146"/>
                <a:gd name="T3" fmla="*/ 67 h 180"/>
                <a:gd name="T4" fmla="*/ 45 w 146"/>
                <a:gd name="T5" fmla="*/ 23 h 180"/>
                <a:gd name="T6" fmla="*/ 0 w 146"/>
                <a:gd name="T7" fmla="*/ 23 h 180"/>
                <a:gd name="T8" fmla="*/ 56 w 146"/>
                <a:gd name="T9" fmla="*/ 112 h 180"/>
                <a:gd name="T10" fmla="*/ 123 w 146"/>
                <a:gd name="T11" fmla="*/ 157 h 180"/>
                <a:gd name="T12" fmla="*/ 100 w 146"/>
                <a:gd name="T13" fmla="*/ 6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80">
                  <a:moveTo>
                    <a:pt x="100" y="67"/>
                  </a:moveTo>
                  <a:lnTo>
                    <a:pt x="100" y="67"/>
                  </a:lnTo>
                  <a:cubicBezTo>
                    <a:pt x="78" y="56"/>
                    <a:pt x="56" y="45"/>
                    <a:pt x="45" y="23"/>
                  </a:cubicBezTo>
                  <a:cubicBezTo>
                    <a:pt x="33" y="11"/>
                    <a:pt x="0" y="0"/>
                    <a:pt x="0" y="23"/>
                  </a:cubicBezTo>
                  <a:cubicBezTo>
                    <a:pt x="0" y="45"/>
                    <a:pt x="56" y="67"/>
                    <a:pt x="56" y="112"/>
                  </a:cubicBezTo>
                  <a:cubicBezTo>
                    <a:pt x="67" y="157"/>
                    <a:pt x="100" y="179"/>
                    <a:pt x="123" y="157"/>
                  </a:cubicBezTo>
                  <a:cubicBezTo>
                    <a:pt x="145" y="134"/>
                    <a:pt x="112" y="79"/>
                    <a:pt x="100" y="67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4" name="Freeform 106">
              <a:extLst>
                <a:ext uri="{FF2B5EF4-FFF2-40B4-BE49-F238E27FC236}">
                  <a16:creationId xmlns:a16="http://schemas.microsoft.com/office/drawing/2014/main" id="{C304A780-1A2F-534E-8DED-EDC50A59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700" y="2138363"/>
              <a:ext cx="65088" cy="68262"/>
            </a:xfrm>
            <a:custGeom>
              <a:avLst/>
              <a:gdLst>
                <a:gd name="T0" fmla="*/ 123 w 180"/>
                <a:gd name="T1" fmla="*/ 190 h 191"/>
                <a:gd name="T2" fmla="*/ 123 w 180"/>
                <a:gd name="T3" fmla="*/ 190 h 191"/>
                <a:gd name="T4" fmla="*/ 123 w 180"/>
                <a:gd name="T5" fmla="*/ 190 h 191"/>
                <a:gd name="T6" fmla="*/ 56 w 180"/>
                <a:gd name="T7" fmla="*/ 123 h 191"/>
                <a:gd name="T8" fmla="*/ 34 w 180"/>
                <a:gd name="T9" fmla="*/ 78 h 191"/>
                <a:gd name="T10" fmla="*/ 0 w 180"/>
                <a:gd name="T11" fmla="*/ 34 h 191"/>
                <a:gd name="T12" fmla="*/ 12 w 180"/>
                <a:gd name="T13" fmla="*/ 11 h 191"/>
                <a:gd name="T14" fmla="*/ 45 w 180"/>
                <a:gd name="T15" fmla="*/ 0 h 191"/>
                <a:gd name="T16" fmla="*/ 90 w 180"/>
                <a:gd name="T17" fmla="*/ 22 h 191"/>
                <a:gd name="T18" fmla="*/ 135 w 180"/>
                <a:gd name="T19" fmla="*/ 67 h 191"/>
                <a:gd name="T20" fmla="*/ 179 w 180"/>
                <a:gd name="T21" fmla="*/ 134 h 191"/>
                <a:gd name="T22" fmla="*/ 157 w 180"/>
                <a:gd name="T23" fmla="*/ 179 h 191"/>
                <a:gd name="T24" fmla="*/ 123 w 180"/>
                <a:gd name="T25" fmla="*/ 190 h 191"/>
                <a:gd name="T26" fmla="*/ 101 w 180"/>
                <a:gd name="T27" fmla="*/ 90 h 191"/>
                <a:gd name="T28" fmla="*/ 101 w 180"/>
                <a:gd name="T29" fmla="*/ 90 h 191"/>
                <a:gd name="T30" fmla="*/ 101 w 180"/>
                <a:gd name="T31" fmla="*/ 123 h 191"/>
                <a:gd name="T32" fmla="*/ 123 w 180"/>
                <a:gd name="T33" fmla="*/ 157 h 191"/>
                <a:gd name="T34" fmla="*/ 135 w 180"/>
                <a:gd name="T35" fmla="*/ 145 h 191"/>
                <a:gd name="T36" fmla="*/ 135 w 180"/>
                <a:gd name="T37" fmla="*/ 145 h 191"/>
                <a:gd name="T38" fmla="*/ 112 w 180"/>
                <a:gd name="T39" fmla="*/ 101 h 191"/>
                <a:gd name="T40" fmla="*/ 101 w 180"/>
                <a:gd name="T41" fmla="*/ 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0" h="191">
                  <a:moveTo>
                    <a:pt x="123" y="190"/>
                  </a:moveTo>
                  <a:lnTo>
                    <a:pt x="123" y="190"/>
                  </a:lnTo>
                  <a:lnTo>
                    <a:pt x="123" y="190"/>
                  </a:lnTo>
                  <a:cubicBezTo>
                    <a:pt x="90" y="190"/>
                    <a:pt x="68" y="168"/>
                    <a:pt x="56" y="123"/>
                  </a:cubicBezTo>
                  <a:cubicBezTo>
                    <a:pt x="56" y="112"/>
                    <a:pt x="45" y="90"/>
                    <a:pt x="34" y="78"/>
                  </a:cubicBezTo>
                  <a:cubicBezTo>
                    <a:pt x="23" y="67"/>
                    <a:pt x="0" y="56"/>
                    <a:pt x="0" y="34"/>
                  </a:cubicBezTo>
                  <a:cubicBezTo>
                    <a:pt x="0" y="34"/>
                    <a:pt x="0" y="22"/>
                    <a:pt x="12" y="11"/>
                  </a:cubicBezTo>
                  <a:cubicBezTo>
                    <a:pt x="23" y="0"/>
                    <a:pt x="23" y="0"/>
                    <a:pt x="45" y="0"/>
                  </a:cubicBezTo>
                  <a:cubicBezTo>
                    <a:pt x="56" y="0"/>
                    <a:pt x="79" y="11"/>
                    <a:pt x="90" y="22"/>
                  </a:cubicBezTo>
                  <a:cubicBezTo>
                    <a:pt x="101" y="34"/>
                    <a:pt x="112" y="56"/>
                    <a:pt x="135" y="67"/>
                  </a:cubicBezTo>
                  <a:cubicBezTo>
                    <a:pt x="157" y="67"/>
                    <a:pt x="168" y="112"/>
                    <a:pt x="179" y="134"/>
                  </a:cubicBezTo>
                  <a:cubicBezTo>
                    <a:pt x="179" y="157"/>
                    <a:pt x="168" y="168"/>
                    <a:pt x="157" y="179"/>
                  </a:cubicBezTo>
                  <a:cubicBezTo>
                    <a:pt x="146" y="190"/>
                    <a:pt x="135" y="190"/>
                    <a:pt x="123" y="190"/>
                  </a:cubicBezTo>
                  <a:close/>
                  <a:moveTo>
                    <a:pt x="101" y="90"/>
                  </a:moveTo>
                  <a:lnTo>
                    <a:pt x="101" y="90"/>
                  </a:lnTo>
                  <a:cubicBezTo>
                    <a:pt x="101" y="101"/>
                    <a:pt x="101" y="112"/>
                    <a:pt x="101" y="123"/>
                  </a:cubicBezTo>
                  <a:cubicBezTo>
                    <a:pt x="112" y="145"/>
                    <a:pt x="123" y="157"/>
                    <a:pt x="123" y="157"/>
                  </a:cubicBezTo>
                  <a:cubicBezTo>
                    <a:pt x="123" y="157"/>
                    <a:pt x="123" y="157"/>
                    <a:pt x="135" y="145"/>
                  </a:cubicBezTo>
                  <a:lnTo>
                    <a:pt x="135" y="145"/>
                  </a:lnTo>
                  <a:cubicBezTo>
                    <a:pt x="135" y="123"/>
                    <a:pt x="123" y="101"/>
                    <a:pt x="112" y="101"/>
                  </a:cubicBezTo>
                  <a:lnTo>
                    <a:pt x="101" y="90"/>
                  </a:ln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5" name="Freeform 107">
              <a:extLst>
                <a:ext uri="{FF2B5EF4-FFF2-40B4-BE49-F238E27FC236}">
                  <a16:creationId xmlns:a16="http://schemas.microsoft.com/office/drawing/2014/main" id="{BDC066C1-0A03-1749-A87B-CB58C38EA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825" y="2101850"/>
              <a:ext cx="36513" cy="33338"/>
            </a:xfrm>
            <a:custGeom>
              <a:avLst/>
              <a:gdLst>
                <a:gd name="T0" fmla="*/ 79 w 102"/>
                <a:gd name="T1" fmla="*/ 78 h 91"/>
                <a:gd name="T2" fmla="*/ 79 w 102"/>
                <a:gd name="T3" fmla="*/ 78 h 91"/>
                <a:gd name="T4" fmla="*/ 23 w 102"/>
                <a:gd name="T5" fmla="*/ 11 h 91"/>
                <a:gd name="T6" fmla="*/ 45 w 102"/>
                <a:gd name="T7" fmla="*/ 45 h 91"/>
                <a:gd name="T8" fmla="*/ 79 w 102"/>
                <a:gd name="T9" fmla="*/ 7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1">
                  <a:moveTo>
                    <a:pt x="79" y="78"/>
                  </a:moveTo>
                  <a:lnTo>
                    <a:pt x="79" y="78"/>
                  </a:lnTo>
                  <a:cubicBezTo>
                    <a:pt x="68" y="90"/>
                    <a:pt x="0" y="22"/>
                    <a:pt x="23" y="11"/>
                  </a:cubicBezTo>
                  <a:cubicBezTo>
                    <a:pt x="45" y="0"/>
                    <a:pt x="34" y="11"/>
                    <a:pt x="45" y="45"/>
                  </a:cubicBezTo>
                  <a:cubicBezTo>
                    <a:pt x="68" y="67"/>
                    <a:pt x="101" y="56"/>
                    <a:pt x="79" y="78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6" name="Freeform 108">
              <a:extLst>
                <a:ext uri="{FF2B5EF4-FFF2-40B4-BE49-F238E27FC236}">
                  <a16:creationId xmlns:a16="http://schemas.microsoft.com/office/drawing/2014/main" id="{DD5D3092-1C30-A447-8CCC-CDA9A4FBA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063" y="2098675"/>
              <a:ext cx="44450" cy="41275"/>
            </a:xfrm>
            <a:custGeom>
              <a:avLst/>
              <a:gdLst>
                <a:gd name="T0" fmla="*/ 90 w 125"/>
                <a:gd name="T1" fmla="*/ 112 h 113"/>
                <a:gd name="T2" fmla="*/ 90 w 125"/>
                <a:gd name="T3" fmla="*/ 112 h 113"/>
                <a:gd name="T4" fmla="*/ 11 w 125"/>
                <a:gd name="T5" fmla="*/ 44 h 113"/>
                <a:gd name="T6" fmla="*/ 23 w 125"/>
                <a:gd name="T7" fmla="*/ 11 h 113"/>
                <a:gd name="T8" fmla="*/ 45 w 125"/>
                <a:gd name="T9" fmla="*/ 0 h 113"/>
                <a:gd name="T10" fmla="*/ 68 w 125"/>
                <a:gd name="T11" fmla="*/ 22 h 113"/>
                <a:gd name="T12" fmla="*/ 79 w 125"/>
                <a:gd name="T13" fmla="*/ 44 h 113"/>
                <a:gd name="T14" fmla="*/ 90 w 125"/>
                <a:gd name="T15" fmla="*/ 56 h 113"/>
                <a:gd name="T16" fmla="*/ 112 w 125"/>
                <a:gd name="T17" fmla="*/ 67 h 113"/>
                <a:gd name="T18" fmla="*/ 112 w 125"/>
                <a:gd name="T19" fmla="*/ 101 h 113"/>
                <a:gd name="T20" fmla="*/ 90 w 125"/>
                <a:gd name="T21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113">
                  <a:moveTo>
                    <a:pt x="90" y="112"/>
                  </a:moveTo>
                  <a:lnTo>
                    <a:pt x="90" y="112"/>
                  </a:lnTo>
                  <a:cubicBezTo>
                    <a:pt x="56" y="112"/>
                    <a:pt x="23" y="67"/>
                    <a:pt x="11" y="44"/>
                  </a:cubicBezTo>
                  <a:cubicBezTo>
                    <a:pt x="0" y="33"/>
                    <a:pt x="11" y="11"/>
                    <a:pt x="23" y="11"/>
                  </a:cubicBezTo>
                  <a:cubicBezTo>
                    <a:pt x="23" y="0"/>
                    <a:pt x="34" y="0"/>
                    <a:pt x="45" y="0"/>
                  </a:cubicBezTo>
                  <a:cubicBezTo>
                    <a:pt x="68" y="0"/>
                    <a:pt x="68" y="11"/>
                    <a:pt x="68" y="22"/>
                  </a:cubicBezTo>
                  <a:cubicBezTo>
                    <a:pt x="79" y="33"/>
                    <a:pt x="79" y="33"/>
                    <a:pt x="79" y="44"/>
                  </a:cubicBezTo>
                  <a:cubicBezTo>
                    <a:pt x="79" y="44"/>
                    <a:pt x="79" y="44"/>
                    <a:pt x="90" y="56"/>
                  </a:cubicBezTo>
                  <a:cubicBezTo>
                    <a:pt x="101" y="56"/>
                    <a:pt x="112" y="56"/>
                    <a:pt x="112" y="67"/>
                  </a:cubicBezTo>
                  <a:cubicBezTo>
                    <a:pt x="124" y="78"/>
                    <a:pt x="112" y="101"/>
                    <a:pt x="112" y="101"/>
                  </a:cubicBezTo>
                  <a:cubicBezTo>
                    <a:pt x="101" y="112"/>
                    <a:pt x="90" y="112"/>
                    <a:pt x="90" y="112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7" name="Freeform 109">
              <a:extLst>
                <a:ext uri="{FF2B5EF4-FFF2-40B4-BE49-F238E27FC236}">
                  <a16:creationId xmlns:a16="http://schemas.microsoft.com/office/drawing/2014/main" id="{4C372B38-68AA-0244-94A9-7BB80F943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838" y="2151063"/>
              <a:ext cx="23812" cy="31750"/>
            </a:xfrm>
            <a:custGeom>
              <a:avLst/>
              <a:gdLst>
                <a:gd name="T0" fmla="*/ 33 w 68"/>
                <a:gd name="T1" fmla="*/ 67 h 90"/>
                <a:gd name="T2" fmla="*/ 33 w 68"/>
                <a:gd name="T3" fmla="*/ 67 h 90"/>
                <a:gd name="T4" fmla="*/ 11 w 68"/>
                <a:gd name="T5" fmla="*/ 33 h 90"/>
                <a:gd name="T6" fmla="*/ 56 w 68"/>
                <a:gd name="T7" fmla="*/ 11 h 90"/>
                <a:gd name="T8" fmla="*/ 33 w 68"/>
                <a:gd name="T9" fmla="*/ 6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90">
                  <a:moveTo>
                    <a:pt x="33" y="67"/>
                  </a:moveTo>
                  <a:lnTo>
                    <a:pt x="33" y="67"/>
                  </a:lnTo>
                  <a:cubicBezTo>
                    <a:pt x="22" y="89"/>
                    <a:pt x="0" y="56"/>
                    <a:pt x="11" y="33"/>
                  </a:cubicBezTo>
                  <a:cubicBezTo>
                    <a:pt x="11" y="11"/>
                    <a:pt x="33" y="0"/>
                    <a:pt x="56" y="11"/>
                  </a:cubicBezTo>
                  <a:cubicBezTo>
                    <a:pt x="67" y="22"/>
                    <a:pt x="45" y="44"/>
                    <a:pt x="33" y="67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8" name="Freeform 110">
              <a:extLst>
                <a:ext uri="{FF2B5EF4-FFF2-40B4-BE49-F238E27FC236}">
                  <a16:creationId xmlns:a16="http://schemas.microsoft.com/office/drawing/2014/main" id="{D3614A80-6562-0B4B-903E-783822F73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900" y="2146300"/>
              <a:ext cx="44450" cy="36513"/>
            </a:xfrm>
            <a:custGeom>
              <a:avLst/>
              <a:gdLst>
                <a:gd name="T0" fmla="*/ 45 w 124"/>
                <a:gd name="T1" fmla="*/ 101 h 102"/>
                <a:gd name="T2" fmla="*/ 45 w 124"/>
                <a:gd name="T3" fmla="*/ 101 h 102"/>
                <a:gd name="T4" fmla="*/ 11 w 124"/>
                <a:gd name="T5" fmla="*/ 90 h 102"/>
                <a:gd name="T6" fmla="*/ 11 w 124"/>
                <a:gd name="T7" fmla="*/ 45 h 102"/>
                <a:gd name="T8" fmla="*/ 68 w 124"/>
                <a:gd name="T9" fmla="*/ 0 h 102"/>
                <a:gd name="T10" fmla="*/ 90 w 124"/>
                <a:gd name="T11" fmla="*/ 0 h 102"/>
                <a:gd name="T12" fmla="*/ 90 w 124"/>
                <a:gd name="T13" fmla="*/ 79 h 102"/>
                <a:gd name="T14" fmla="*/ 79 w 124"/>
                <a:gd name="T15" fmla="*/ 90 h 102"/>
                <a:gd name="T16" fmla="*/ 45 w 124"/>
                <a:gd name="T17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2">
                  <a:moveTo>
                    <a:pt x="45" y="101"/>
                  </a:moveTo>
                  <a:lnTo>
                    <a:pt x="45" y="101"/>
                  </a:lnTo>
                  <a:cubicBezTo>
                    <a:pt x="34" y="101"/>
                    <a:pt x="23" y="101"/>
                    <a:pt x="11" y="90"/>
                  </a:cubicBezTo>
                  <a:cubicBezTo>
                    <a:pt x="0" y="68"/>
                    <a:pt x="0" y="56"/>
                    <a:pt x="11" y="45"/>
                  </a:cubicBezTo>
                  <a:cubicBezTo>
                    <a:pt x="11" y="23"/>
                    <a:pt x="34" y="0"/>
                    <a:pt x="68" y="0"/>
                  </a:cubicBezTo>
                  <a:cubicBezTo>
                    <a:pt x="68" y="0"/>
                    <a:pt x="79" y="0"/>
                    <a:pt x="90" y="0"/>
                  </a:cubicBezTo>
                  <a:cubicBezTo>
                    <a:pt x="123" y="34"/>
                    <a:pt x="101" y="68"/>
                    <a:pt x="90" y="79"/>
                  </a:cubicBezTo>
                  <a:cubicBezTo>
                    <a:pt x="79" y="79"/>
                    <a:pt x="79" y="79"/>
                    <a:pt x="79" y="90"/>
                  </a:cubicBezTo>
                  <a:cubicBezTo>
                    <a:pt x="79" y="101"/>
                    <a:pt x="68" y="101"/>
                    <a:pt x="45" y="10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9" name="Freeform 111">
              <a:extLst>
                <a:ext uri="{FF2B5EF4-FFF2-40B4-BE49-F238E27FC236}">
                  <a16:creationId xmlns:a16="http://schemas.microsoft.com/office/drawing/2014/main" id="{029CF6CA-6DC0-B54F-9A95-BB682B23C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413" y="2046288"/>
              <a:ext cx="65087" cy="125412"/>
            </a:xfrm>
            <a:custGeom>
              <a:avLst/>
              <a:gdLst>
                <a:gd name="T0" fmla="*/ 146 w 180"/>
                <a:gd name="T1" fmla="*/ 101 h 349"/>
                <a:gd name="T2" fmla="*/ 146 w 180"/>
                <a:gd name="T3" fmla="*/ 101 h 349"/>
                <a:gd name="T4" fmla="*/ 134 w 180"/>
                <a:gd name="T5" fmla="*/ 45 h 349"/>
                <a:gd name="T6" fmla="*/ 78 w 180"/>
                <a:gd name="T7" fmla="*/ 0 h 349"/>
                <a:gd name="T8" fmla="*/ 45 w 180"/>
                <a:gd name="T9" fmla="*/ 45 h 349"/>
                <a:gd name="T10" fmla="*/ 45 w 180"/>
                <a:gd name="T11" fmla="*/ 112 h 349"/>
                <a:gd name="T12" fmla="*/ 34 w 180"/>
                <a:gd name="T13" fmla="*/ 202 h 349"/>
                <a:gd name="T14" fmla="*/ 11 w 180"/>
                <a:gd name="T15" fmla="*/ 235 h 349"/>
                <a:gd name="T16" fmla="*/ 90 w 180"/>
                <a:gd name="T17" fmla="*/ 269 h 349"/>
                <a:gd name="T18" fmla="*/ 134 w 180"/>
                <a:gd name="T19" fmla="*/ 314 h 349"/>
                <a:gd name="T20" fmla="*/ 157 w 180"/>
                <a:gd name="T21" fmla="*/ 190 h 349"/>
                <a:gd name="T22" fmla="*/ 146 w 180"/>
                <a:gd name="T23" fmla="*/ 10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0" h="349">
                  <a:moveTo>
                    <a:pt x="146" y="101"/>
                  </a:moveTo>
                  <a:lnTo>
                    <a:pt x="146" y="101"/>
                  </a:lnTo>
                  <a:cubicBezTo>
                    <a:pt x="134" y="79"/>
                    <a:pt x="123" y="79"/>
                    <a:pt x="134" y="45"/>
                  </a:cubicBezTo>
                  <a:cubicBezTo>
                    <a:pt x="134" y="0"/>
                    <a:pt x="134" y="0"/>
                    <a:pt x="78" y="0"/>
                  </a:cubicBezTo>
                  <a:cubicBezTo>
                    <a:pt x="34" y="0"/>
                    <a:pt x="34" y="23"/>
                    <a:pt x="45" y="45"/>
                  </a:cubicBezTo>
                  <a:cubicBezTo>
                    <a:pt x="67" y="79"/>
                    <a:pt x="22" y="79"/>
                    <a:pt x="45" y="112"/>
                  </a:cubicBezTo>
                  <a:cubicBezTo>
                    <a:pt x="56" y="135"/>
                    <a:pt x="56" y="213"/>
                    <a:pt x="34" y="202"/>
                  </a:cubicBezTo>
                  <a:cubicBezTo>
                    <a:pt x="0" y="190"/>
                    <a:pt x="11" y="224"/>
                    <a:pt x="11" y="235"/>
                  </a:cubicBezTo>
                  <a:cubicBezTo>
                    <a:pt x="22" y="247"/>
                    <a:pt x="78" y="224"/>
                    <a:pt x="90" y="269"/>
                  </a:cubicBezTo>
                  <a:cubicBezTo>
                    <a:pt x="112" y="314"/>
                    <a:pt x="123" y="348"/>
                    <a:pt x="134" y="314"/>
                  </a:cubicBezTo>
                  <a:cubicBezTo>
                    <a:pt x="146" y="269"/>
                    <a:pt x="134" y="224"/>
                    <a:pt x="157" y="190"/>
                  </a:cubicBezTo>
                  <a:cubicBezTo>
                    <a:pt x="179" y="157"/>
                    <a:pt x="168" y="135"/>
                    <a:pt x="146" y="10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0" name="Freeform 112">
              <a:extLst>
                <a:ext uri="{FF2B5EF4-FFF2-40B4-BE49-F238E27FC236}">
                  <a16:creationId xmlns:a16="http://schemas.microsoft.com/office/drawing/2014/main" id="{34E8668E-1437-1D40-82A1-53AE5555A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475" y="2038350"/>
              <a:ext cx="85725" cy="133350"/>
            </a:xfrm>
            <a:custGeom>
              <a:avLst/>
              <a:gdLst>
                <a:gd name="T0" fmla="*/ 145 w 236"/>
                <a:gd name="T1" fmla="*/ 370 h 371"/>
                <a:gd name="T2" fmla="*/ 145 w 236"/>
                <a:gd name="T3" fmla="*/ 370 h 371"/>
                <a:gd name="T4" fmla="*/ 145 w 236"/>
                <a:gd name="T5" fmla="*/ 370 h 371"/>
                <a:gd name="T6" fmla="*/ 100 w 236"/>
                <a:gd name="T7" fmla="*/ 314 h 371"/>
                <a:gd name="T8" fmla="*/ 100 w 236"/>
                <a:gd name="T9" fmla="*/ 302 h 371"/>
                <a:gd name="T10" fmla="*/ 56 w 236"/>
                <a:gd name="T11" fmla="*/ 280 h 371"/>
                <a:gd name="T12" fmla="*/ 22 w 236"/>
                <a:gd name="T13" fmla="*/ 269 h 371"/>
                <a:gd name="T14" fmla="*/ 11 w 236"/>
                <a:gd name="T15" fmla="*/ 212 h 371"/>
                <a:gd name="T16" fmla="*/ 44 w 236"/>
                <a:gd name="T17" fmla="*/ 201 h 371"/>
                <a:gd name="T18" fmla="*/ 44 w 236"/>
                <a:gd name="T19" fmla="*/ 201 h 371"/>
                <a:gd name="T20" fmla="*/ 56 w 236"/>
                <a:gd name="T21" fmla="*/ 201 h 371"/>
                <a:gd name="T22" fmla="*/ 44 w 236"/>
                <a:gd name="T23" fmla="*/ 145 h 371"/>
                <a:gd name="T24" fmla="*/ 56 w 236"/>
                <a:gd name="T25" fmla="*/ 89 h 371"/>
                <a:gd name="T26" fmla="*/ 56 w 236"/>
                <a:gd name="T27" fmla="*/ 78 h 371"/>
                <a:gd name="T28" fmla="*/ 56 w 236"/>
                <a:gd name="T29" fmla="*/ 78 h 371"/>
                <a:gd name="T30" fmla="*/ 44 w 236"/>
                <a:gd name="T31" fmla="*/ 22 h 371"/>
                <a:gd name="T32" fmla="*/ 100 w 236"/>
                <a:gd name="T33" fmla="*/ 0 h 371"/>
                <a:gd name="T34" fmla="*/ 168 w 236"/>
                <a:gd name="T35" fmla="*/ 11 h 371"/>
                <a:gd name="T36" fmla="*/ 179 w 236"/>
                <a:gd name="T37" fmla="*/ 67 h 371"/>
                <a:gd name="T38" fmla="*/ 179 w 236"/>
                <a:gd name="T39" fmla="*/ 101 h 371"/>
                <a:gd name="T40" fmla="*/ 190 w 236"/>
                <a:gd name="T41" fmla="*/ 112 h 371"/>
                <a:gd name="T42" fmla="*/ 190 w 236"/>
                <a:gd name="T43" fmla="*/ 112 h 371"/>
                <a:gd name="T44" fmla="*/ 201 w 236"/>
                <a:gd name="T45" fmla="*/ 224 h 371"/>
                <a:gd name="T46" fmla="*/ 179 w 236"/>
                <a:gd name="T47" fmla="*/ 291 h 371"/>
                <a:gd name="T48" fmla="*/ 179 w 236"/>
                <a:gd name="T49" fmla="*/ 336 h 371"/>
                <a:gd name="T50" fmla="*/ 145 w 236"/>
                <a:gd name="T51" fmla="*/ 370 h 371"/>
                <a:gd name="T52" fmla="*/ 67 w 236"/>
                <a:gd name="T53" fmla="*/ 246 h 371"/>
                <a:gd name="T54" fmla="*/ 67 w 236"/>
                <a:gd name="T55" fmla="*/ 246 h 371"/>
                <a:gd name="T56" fmla="*/ 134 w 236"/>
                <a:gd name="T57" fmla="*/ 280 h 371"/>
                <a:gd name="T58" fmla="*/ 145 w 236"/>
                <a:gd name="T59" fmla="*/ 291 h 371"/>
                <a:gd name="T60" fmla="*/ 145 w 236"/>
                <a:gd name="T61" fmla="*/ 280 h 371"/>
                <a:gd name="T62" fmla="*/ 168 w 236"/>
                <a:gd name="T63" fmla="*/ 201 h 371"/>
                <a:gd name="T64" fmla="*/ 156 w 236"/>
                <a:gd name="T65" fmla="*/ 145 h 371"/>
                <a:gd name="T66" fmla="*/ 156 w 236"/>
                <a:gd name="T67" fmla="*/ 134 h 371"/>
                <a:gd name="T68" fmla="*/ 145 w 236"/>
                <a:gd name="T69" fmla="*/ 123 h 371"/>
                <a:gd name="T70" fmla="*/ 134 w 236"/>
                <a:gd name="T71" fmla="*/ 56 h 371"/>
                <a:gd name="T72" fmla="*/ 134 w 236"/>
                <a:gd name="T73" fmla="*/ 45 h 371"/>
                <a:gd name="T74" fmla="*/ 100 w 236"/>
                <a:gd name="T75" fmla="*/ 45 h 371"/>
                <a:gd name="T76" fmla="*/ 89 w 236"/>
                <a:gd name="T77" fmla="*/ 45 h 371"/>
                <a:gd name="T78" fmla="*/ 89 w 236"/>
                <a:gd name="T79" fmla="*/ 56 h 371"/>
                <a:gd name="T80" fmla="*/ 89 w 236"/>
                <a:gd name="T81" fmla="*/ 112 h 371"/>
                <a:gd name="T82" fmla="*/ 78 w 236"/>
                <a:gd name="T83" fmla="*/ 123 h 371"/>
                <a:gd name="T84" fmla="*/ 78 w 236"/>
                <a:gd name="T85" fmla="*/ 123 h 371"/>
                <a:gd name="T86" fmla="*/ 89 w 236"/>
                <a:gd name="T87" fmla="*/ 224 h 371"/>
                <a:gd name="T88" fmla="*/ 67 w 236"/>
                <a:gd name="T89" fmla="*/ 24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" h="371">
                  <a:moveTo>
                    <a:pt x="145" y="370"/>
                  </a:moveTo>
                  <a:lnTo>
                    <a:pt x="145" y="370"/>
                  </a:lnTo>
                  <a:lnTo>
                    <a:pt x="145" y="370"/>
                  </a:lnTo>
                  <a:cubicBezTo>
                    <a:pt x="123" y="370"/>
                    <a:pt x="112" y="347"/>
                    <a:pt x="100" y="314"/>
                  </a:cubicBezTo>
                  <a:lnTo>
                    <a:pt x="100" y="302"/>
                  </a:lnTo>
                  <a:cubicBezTo>
                    <a:pt x="89" y="291"/>
                    <a:pt x="78" y="291"/>
                    <a:pt x="56" y="280"/>
                  </a:cubicBezTo>
                  <a:cubicBezTo>
                    <a:pt x="44" y="280"/>
                    <a:pt x="22" y="280"/>
                    <a:pt x="22" y="269"/>
                  </a:cubicBezTo>
                  <a:cubicBezTo>
                    <a:pt x="11" y="246"/>
                    <a:pt x="0" y="224"/>
                    <a:pt x="11" y="212"/>
                  </a:cubicBezTo>
                  <a:cubicBezTo>
                    <a:pt x="22" y="201"/>
                    <a:pt x="33" y="201"/>
                    <a:pt x="44" y="201"/>
                  </a:cubicBezTo>
                  <a:lnTo>
                    <a:pt x="44" y="201"/>
                  </a:lnTo>
                  <a:cubicBezTo>
                    <a:pt x="44" y="201"/>
                    <a:pt x="44" y="201"/>
                    <a:pt x="56" y="201"/>
                  </a:cubicBezTo>
                  <a:cubicBezTo>
                    <a:pt x="56" y="190"/>
                    <a:pt x="56" y="157"/>
                    <a:pt x="44" y="145"/>
                  </a:cubicBezTo>
                  <a:cubicBezTo>
                    <a:pt x="33" y="112"/>
                    <a:pt x="44" y="101"/>
                    <a:pt x="56" y="89"/>
                  </a:cubicBezTo>
                  <a:cubicBezTo>
                    <a:pt x="56" y="89"/>
                    <a:pt x="56" y="89"/>
                    <a:pt x="56" y="78"/>
                  </a:cubicBezTo>
                  <a:lnTo>
                    <a:pt x="56" y="78"/>
                  </a:lnTo>
                  <a:cubicBezTo>
                    <a:pt x="33" y="56"/>
                    <a:pt x="44" y="33"/>
                    <a:pt x="44" y="22"/>
                  </a:cubicBezTo>
                  <a:cubicBezTo>
                    <a:pt x="56" y="0"/>
                    <a:pt x="78" y="0"/>
                    <a:pt x="100" y="0"/>
                  </a:cubicBezTo>
                  <a:cubicBezTo>
                    <a:pt x="134" y="0"/>
                    <a:pt x="156" y="0"/>
                    <a:pt x="168" y="11"/>
                  </a:cubicBezTo>
                  <a:cubicBezTo>
                    <a:pt x="179" y="22"/>
                    <a:pt x="179" y="45"/>
                    <a:pt x="179" y="67"/>
                  </a:cubicBezTo>
                  <a:cubicBezTo>
                    <a:pt x="168" y="89"/>
                    <a:pt x="168" y="89"/>
                    <a:pt x="179" y="101"/>
                  </a:cubicBezTo>
                  <a:cubicBezTo>
                    <a:pt x="179" y="101"/>
                    <a:pt x="190" y="101"/>
                    <a:pt x="190" y="112"/>
                  </a:cubicBezTo>
                  <a:lnTo>
                    <a:pt x="190" y="112"/>
                  </a:lnTo>
                  <a:cubicBezTo>
                    <a:pt x="213" y="145"/>
                    <a:pt x="235" y="179"/>
                    <a:pt x="201" y="224"/>
                  </a:cubicBezTo>
                  <a:cubicBezTo>
                    <a:pt x="190" y="235"/>
                    <a:pt x="190" y="269"/>
                    <a:pt x="179" y="291"/>
                  </a:cubicBezTo>
                  <a:cubicBezTo>
                    <a:pt x="179" y="302"/>
                    <a:pt x="179" y="325"/>
                    <a:pt x="179" y="336"/>
                  </a:cubicBezTo>
                  <a:cubicBezTo>
                    <a:pt x="179" y="347"/>
                    <a:pt x="168" y="370"/>
                    <a:pt x="145" y="370"/>
                  </a:cubicBezTo>
                  <a:close/>
                  <a:moveTo>
                    <a:pt x="67" y="246"/>
                  </a:moveTo>
                  <a:lnTo>
                    <a:pt x="67" y="246"/>
                  </a:lnTo>
                  <a:cubicBezTo>
                    <a:pt x="89" y="246"/>
                    <a:pt x="123" y="246"/>
                    <a:pt x="134" y="280"/>
                  </a:cubicBezTo>
                  <a:cubicBezTo>
                    <a:pt x="134" y="280"/>
                    <a:pt x="134" y="291"/>
                    <a:pt x="145" y="291"/>
                  </a:cubicBezTo>
                  <a:cubicBezTo>
                    <a:pt x="145" y="291"/>
                    <a:pt x="145" y="291"/>
                    <a:pt x="145" y="280"/>
                  </a:cubicBezTo>
                  <a:cubicBezTo>
                    <a:pt x="145" y="257"/>
                    <a:pt x="145" y="224"/>
                    <a:pt x="168" y="201"/>
                  </a:cubicBezTo>
                  <a:cubicBezTo>
                    <a:pt x="179" y="179"/>
                    <a:pt x="179" y="168"/>
                    <a:pt x="156" y="145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45" y="134"/>
                    <a:pt x="145" y="123"/>
                    <a:pt x="145" y="123"/>
                  </a:cubicBezTo>
                  <a:cubicBezTo>
                    <a:pt x="134" y="112"/>
                    <a:pt x="123" y="101"/>
                    <a:pt x="134" y="56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23" y="45"/>
                    <a:pt x="112" y="45"/>
                    <a:pt x="100" y="45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89" y="56"/>
                  </a:lnTo>
                  <a:cubicBezTo>
                    <a:pt x="112" y="89"/>
                    <a:pt x="89" y="112"/>
                    <a:pt x="89" y="112"/>
                  </a:cubicBezTo>
                  <a:cubicBezTo>
                    <a:pt x="78" y="112"/>
                    <a:pt x="78" y="123"/>
                    <a:pt x="78" y="123"/>
                  </a:cubicBezTo>
                  <a:lnTo>
                    <a:pt x="78" y="123"/>
                  </a:lnTo>
                  <a:cubicBezTo>
                    <a:pt x="89" y="145"/>
                    <a:pt x="100" y="201"/>
                    <a:pt x="89" y="224"/>
                  </a:cubicBezTo>
                  <a:cubicBezTo>
                    <a:pt x="78" y="235"/>
                    <a:pt x="78" y="235"/>
                    <a:pt x="67" y="246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1" name="Freeform 113">
              <a:extLst>
                <a:ext uri="{FF2B5EF4-FFF2-40B4-BE49-F238E27FC236}">
                  <a16:creationId xmlns:a16="http://schemas.microsoft.com/office/drawing/2014/main" id="{C0CC9178-12C1-3C42-87F7-A8E1BD9BC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25" y="3324225"/>
              <a:ext cx="36513" cy="44450"/>
            </a:xfrm>
            <a:custGeom>
              <a:avLst/>
              <a:gdLst>
                <a:gd name="T0" fmla="*/ 89 w 102"/>
                <a:gd name="T1" fmla="*/ 102 h 125"/>
                <a:gd name="T2" fmla="*/ 89 w 102"/>
                <a:gd name="T3" fmla="*/ 102 h 125"/>
                <a:gd name="T4" fmla="*/ 67 w 102"/>
                <a:gd name="T5" fmla="*/ 57 h 125"/>
                <a:gd name="T6" fmla="*/ 11 w 102"/>
                <a:gd name="T7" fmla="*/ 23 h 125"/>
                <a:gd name="T8" fmla="*/ 22 w 102"/>
                <a:gd name="T9" fmla="*/ 68 h 125"/>
                <a:gd name="T10" fmla="*/ 89 w 102"/>
                <a:gd name="T11" fmla="*/ 10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5">
                  <a:moveTo>
                    <a:pt x="89" y="102"/>
                  </a:moveTo>
                  <a:lnTo>
                    <a:pt x="89" y="102"/>
                  </a:lnTo>
                  <a:cubicBezTo>
                    <a:pt x="101" y="79"/>
                    <a:pt x="89" y="68"/>
                    <a:pt x="67" y="57"/>
                  </a:cubicBezTo>
                  <a:cubicBezTo>
                    <a:pt x="44" y="45"/>
                    <a:pt x="33" y="0"/>
                    <a:pt x="11" y="23"/>
                  </a:cubicBezTo>
                  <a:cubicBezTo>
                    <a:pt x="0" y="45"/>
                    <a:pt x="0" y="68"/>
                    <a:pt x="22" y="68"/>
                  </a:cubicBezTo>
                  <a:cubicBezTo>
                    <a:pt x="56" y="68"/>
                    <a:pt x="89" y="124"/>
                    <a:pt x="89" y="102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2" name="Freeform 114">
              <a:extLst>
                <a:ext uri="{FF2B5EF4-FFF2-40B4-BE49-F238E27FC236}">
                  <a16:creationId xmlns:a16="http://schemas.microsoft.com/office/drawing/2014/main" id="{FE2846A3-9BF5-4144-97AD-59CFDD4F5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324225"/>
              <a:ext cx="52387" cy="44450"/>
            </a:xfrm>
            <a:custGeom>
              <a:avLst/>
              <a:gdLst>
                <a:gd name="T0" fmla="*/ 112 w 147"/>
                <a:gd name="T1" fmla="*/ 124 h 125"/>
                <a:gd name="T2" fmla="*/ 112 w 147"/>
                <a:gd name="T3" fmla="*/ 124 h 125"/>
                <a:gd name="T4" fmla="*/ 112 w 147"/>
                <a:gd name="T5" fmla="*/ 124 h 125"/>
                <a:gd name="T6" fmla="*/ 67 w 147"/>
                <a:gd name="T7" fmla="*/ 113 h 125"/>
                <a:gd name="T8" fmla="*/ 45 w 147"/>
                <a:gd name="T9" fmla="*/ 90 h 125"/>
                <a:gd name="T10" fmla="*/ 0 w 147"/>
                <a:gd name="T11" fmla="*/ 57 h 125"/>
                <a:gd name="T12" fmla="*/ 23 w 147"/>
                <a:gd name="T13" fmla="*/ 12 h 125"/>
                <a:gd name="T14" fmla="*/ 45 w 147"/>
                <a:gd name="T15" fmla="*/ 0 h 125"/>
                <a:gd name="T16" fmla="*/ 90 w 147"/>
                <a:gd name="T17" fmla="*/ 23 h 125"/>
                <a:gd name="T18" fmla="*/ 101 w 147"/>
                <a:gd name="T19" fmla="*/ 45 h 125"/>
                <a:gd name="T20" fmla="*/ 135 w 147"/>
                <a:gd name="T21" fmla="*/ 102 h 125"/>
                <a:gd name="T22" fmla="*/ 112 w 147"/>
                <a:gd name="T23" fmla="*/ 124 h 125"/>
                <a:gd name="T24" fmla="*/ 45 w 147"/>
                <a:gd name="T25" fmla="*/ 45 h 125"/>
                <a:gd name="T26" fmla="*/ 45 w 147"/>
                <a:gd name="T27" fmla="*/ 45 h 125"/>
                <a:gd name="T28" fmla="*/ 56 w 147"/>
                <a:gd name="T29" fmla="*/ 45 h 125"/>
                <a:gd name="T30" fmla="*/ 56 w 147"/>
                <a:gd name="T31" fmla="*/ 45 h 125"/>
                <a:gd name="T32" fmla="*/ 45 w 147"/>
                <a:gd name="T33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25">
                  <a:moveTo>
                    <a:pt x="112" y="124"/>
                  </a:moveTo>
                  <a:lnTo>
                    <a:pt x="112" y="124"/>
                  </a:lnTo>
                  <a:lnTo>
                    <a:pt x="112" y="124"/>
                  </a:lnTo>
                  <a:cubicBezTo>
                    <a:pt x="90" y="124"/>
                    <a:pt x="79" y="124"/>
                    <a:pt x="67" y="113"/>
                  </a:cubicBezTo>
                  <a:cubicBezTo>
                    <a:pt x="67" y="102"/>
                    <a:pt x="56" y="90"/>
                    <a:pt x="45" y="90"/>
                  </a:cubicBezTo>
                  <a:cubicBezTo>
                    <a:pt x="23" y="90"/>
                    <a:pt x="11" y="68"/>
                    <a:pt x="0" y="57"/>
                  </a:cubicBezTo>
                  <a:cubicBezTo>
                    <a:pt x="0" y="57"/>
                    <a:pt x="0" y="34"/>
                    <a:pt x="23" y="12"/>
                  </a:cubicBezTo>
                  <a:cubicBezTo>
                    <a:pt x="34" y="0"/>
                    <a:pt x="45" y="0"/>
                    <a:pt x="45" y="0"/>
                  </a:cubicBezTo>
                  <a:cubicBezTo>
                    <a:pt x="67" y="0"/>
                    <a:pt x="79" y="12"/>
                    <a:pt x="90" y="23"/>
                  </a:cubicBezTo>
                  <a:cubicBezTo>
                    <a:pt x="101" y="34"/>
                    <a:pt x="101" y="34"/>
                    <a:pt x="101" y="45"/>
                  </a:cubicBezTo>
                  <a:cubicBezTo>
                    <a:pt x="124" y="57"/>
                    <a:pt x="146" y="79"/>
                    <a:pt x="135" y="102"/>
                  </a:cubicBezTo>
                  <a:cubicBezTo>
                    <a:pt x="135" y="124"/>
                    <a:pt x="112" y="124"/>
                    <a:pt x="112" y="124"/>
                  </a:cubicBezTo>
                  <a:close/>
                  <a:moveTo>
                    <a:pt x="45" y="45"/>
                  </a:moveTo>
                  <a:lnTo>
                    <a:pt x="45" y="45"/>
                  </a:lnTo>
                  <a:cubicBezTo>
                    <a:pt x="45" y="45"/>
                    <a:pt x="45" y="45"/>
                    <a:pt x="56" y="45"/>
                  </a:cubicBezTo>
                  <a:lnTo>
                    <a:pt x="56" y="45"/>
                  </a:lnTo>
                  <a:lnTo>
                    <a:pt x="45" y="45"/>
                  </a:ln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3" name="Freeform 115">
              <a:extLst>
                <a:ext uri="{FF2B5EF4-FFF2-40B4-BE49-F238E27FC236}">
                  <a16:creationId xmlns:a16="http://schemas.microsoft.com/office/drawing/2014/main" id="{AC8054F6-F719-F245-8D20-9317699FD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957638"/>
              <a:ext cx="23813" cy="28575"/>
            </a:xfrm>
            <a:custGeom>
              <a:avLst/>
              <a:gdLst>
                <a:gd name="T0" fmla="*/ 45 w 68"/>
                <a:gd name="T1" fmla="*/ 78 h 79"/>
                <a:gd name="T2" fmla="*/ 45 w 68"/>
                <a:gd name="T3" fmla="*/ 78 h 79"/>
                <a:gd name="T4" fmla="*/ 45 w 68"/>
                <a:gd name="T5" fmla="*/ 11 h 79"/>
                <a:gd name="T6" fmla="*/ 11 w 68"/>
                <a:gd name="T7" fmla="*/ 45 h 79"/>
                <a:gd name="T8" fmla="*/ 45 w 68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9">
                  <a:moveTo>
                    <a:pt x="45" y="78"/>
                  </a:moveTo>
                  <a:lnTo>
                    <a:pt x="45" y="78"/>
                  </a:lnTo>
                  <a:cubicBezTo>
                    <a:pt x="56" y="56"/>
                    <a:pt x="67" y="22"/>
                    <a:pt x="45" y="11"/>
                  </a:cubicBezTo>
                  <a:cubicBezTo>
                    <a:pt x="22" y="0"/>
                    <a:pt x="0" y="22"/>
                    <a:pt x="11" y="45"/>
                  </a:cubicBezTo>
                  <a:cubicBezTo>
                    <a:pt x="22" y="67"/>
                    <a:pt x="34" y="78"/>
                    <a:pt x="45" y="78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4" name="Freeform 116">
              <a:extLst>
                <a:ext uri="{FF2B5EF4-FFF2-40B4-BE49-F238E27FC236}">
                  <a16:creationId xmlns:a16="http://schemas.microsoft.com/office/drawing/2014/main" id="{B9CD6EB4-58EF-6D45-A0CC-2C52E232A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225" y="3954463"/>
              <a:ext cx="31750" cy="41275"/>
            </a:xfrm>
            <a:custGeom>
              <a:avLst/>
              <a:gdLst>
                <a:gd name="T0" fmla="*/ 45 w 90"/>
                <a:gd name="T1" fmla="*/ 112 h 113"/>
                <a:gd name="T2" fmla="*/ 45 w 90"/>
                <a:gd name="T3" fmla="*/ 112 h 113"/>
                <a:gd name="T4" fmla="*/ 45 w 90"/>
                <a:gd name="T5" fmla="*/ 112 h 113"/>
                <a:gd name="T6" fmla="*/ 0 w 90"/>
                <a:gd name="T7" fmla="*/ 67 h 113"/>
                <a:gd name="T8" fmla="*/ 0 w 90"/>
                <a:gd name="T9" fmla="*/ 22 h 113"/>
                <a:gd name="T10" fmla="*/ 45 w 90"/>
                <a:gd name="T11" fmla="*/ 0 h 113"/>
                <a:gd name="T12" fmla="*/ 67 w 90"/>
                <a:gd name="T13" fmla="*/ 0 h 113"/>
                <a:gd name="T14" fmla="*/ 78 w 90"/>
                <a:gd name="T15" fmla="*/ 22 h 113"/>
                <a:gd name="T16" fmla="*/ 67 w 90"/>
                <a:gd name="T17" fmla="*/ 101 h 113"/>
                <a:gd name="T18" fmla="*/ 45 w 90"/>
                <a:gd name="T19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13">
                  <a:moveTo>
                    <a:pt x="45" y="112"/>
                  </a:moveTo>
                  <a:lnTo>
                    <a:pt x="45" y="112"/>
                  </a:lnTo>
                  <a:lnTo>
                    <a:pt x="45" y="112"/>
                  </a:lnTo>
                  <a:cubicBezTo>
                    <a:pt x="33" y="112"/>
                    <a:pt x="22" y="89"/>
                    <a:pt x="0" y="67"/>
                  </a:cubicBezTo>
                  <a:cubicBezTo>
                    <a:pt x="0" y="44"/>
                    <a:pt x="0" y="33"/>
                    <a:pt x="0" y="22"/>
                  </a:cubicBezTo>
                  <a:cubicBezTo>
                    <a:pt x="11" y="0"/>
                    <a:pt x="22" y="0"/>
                    <a:pt x="45" y="0"/>
                  </a:cubicBezTo>
                  <a:cubicBezTo>
                    <a:pt x="45" y="0"/>
                    <a:pt x="56" y="0"/>
                    <a:pt x="67" y="0"/>
                  </a:cubicBezTo>
                  <a:cubicBezTo>
                    <a:pt x="78" y="11"/>
                    <a:pt x="78" y="11"/>
                    <a:pt x="78" y="22"/>
                  </a:cubicBezTo>
                  <a:cubicBezTo>
                    <a:pt x="89" y="56"/>
                    <a:pt x="78" y="78"/>
                    <a:pt x="67" y="101"/>
                  </a:cubicBezTo>
                  <a:cubicBezTo>
                    <a:pt x="67" y="101"/>
                    <a:pt x="56" y="112"/>
                    <a:pt x="45" y="112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5" name="Freeform 117">
              <a:extLst>
                <a:ext uri="{FF2B5EF4-FFF2-40B4-BE49-F238E27FC236}">
                  <a16:creationId xmlns:a16="http://schemas.microsoft.com/office/drawing/2014/main" id="{28CA2B5C-C934-004A-ADA7-32CA738F8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725" y="3970338"/>
              <a:ext cx="33338" cy="33337"/>
            </a:xfrm>
            <a:custGeom>
              <a:avLst/>
              <a:gdLst>
                <a:gd name="T0" fmla="*/ 67 w 91"/>
                <a:gd name="T1" fmla="*/ 90 h 91"/>
                <a:gd name="T2" fmla="*/ 67 w 91"/>
                <a:gd name="T3" fmla="*/ 90 h 91"/>
                <a:gd name="T4" fmla="*/ 67 w 91"/>
                <a:gd name="T5" fmla="*/ 34 h 91"/>
                <a:gd name="T6" fmla="*/ 22 w 91"/>
                <a:gd name="T7" fmla="*/ 23 h 91"/>
                <a:gd name="T8" fmla="*/ 67 w 91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67" y="90"/>
                  </a:moveTo>
                  <a:lnTo>
                    <a:pt x="67" y="90"/>
                  </a:lnTo>
                  <a:cubicBezTo>
                    <a:pt x="78" y="79"/>
                    <a:pt x="90" y="57"/>
                    <a:pt x="67" y="34"/>
                  </a:cubicBezTo>
                  <a:cubicBezTo>
                    <a:pt x="56" y="12"/>
                    <a:pt x="34" y="0"/>
                    <a:pt x="22" y="23"/>
                  </a:cubicBezTo>
                  <a:cubicBezTo>
                    <a:pt x="0" y="34"/>
                    <a:pt x="45" y="90"/>
                    <a:pt x="67" y="9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6" name="Freeform 118">
              <a:extLst>
                <a:ext uri="{FF2B5EF4-FFF2-40B4-BE49-F238E27FC236}">
                  <a16:creationId xmlns:a16="http://schemas.microsoft.com/office/drawing/2014/main" id="{8B37B8C9-127B-864F-B57A-B0F944A96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3965575"/>
              <a:ext cx="44450" cy="44450"/>
            </a:xfrm>
            <a:custGeom>
              <a:avLst/>
              <a:gdLst>
                <a:gd name="T0" fmla="*/ 67 w 124"/>
                <a:gd name="T1" fmla="*/ 124 h 125"/>
                <a:gd name="T2" fmla="*/ 67 w 124"/>
                <a:gd name="T3" fmla="*/ 124 h 125"/>
                <a:gd name="T4" fmla="*/ 67 w 124"/>
                <a:gd name="T5" fmla="*/ 124 h 125"/>
                <a:gd name="T6" fmla="*/ 11 w 124"/>
                <a:gd name="T7" fmla="*/ 68 h 125"/>
                <a:gd name="T8" fmla="*/ 11 w 124"/>
                <a:gd name="T9" fmla="*/ 11 h 125"/>
                <a:gd name="T10" fmla="*/ 45 w 124"/>
                <a:gd name="T11" fmla="*/ 0 h 125"/>
                <a:gd name="T12" fmla="*/ 101 w 124"/>
                <a:gd name="T13" fmla="*/ 23 h 125"/>
                <a:gd name="T14" fmla="*/ 112 w 124"/>
                <a:gd name="T15" fmla="*/ 90 h 125"/>
                <a:gd name="T16" fmla="*/ 78 w 124"/>
                <a:gd name="T17" fmla="*/ 124 h 125"/>
                <a:gd name="T18" fmla="*/ 67 w 124"/>
                <a:gd name="T19" fmla="*/ 124 h 125"/>
                <a:gd name="T20" fmla="*/ 45 w 124"/>
                <a:gd name="T21" fmla="*/ 45 h 125"/>
                <a:gd name="T22" fmla="*/ 45 w 124"/>
                <a:gd name="T23" fmla="*/ 45 h 125"/>
                <a:gd name="T24" fmla="*/ 67 w 124"/>
                <a:gd name="T25" fmla="*/ 79 h 125"/>
                <a:gd name="T26" fmla="*/ 67 w 124"/>
                <a:gd name="T27" fmla="*/ 56 h 125"/>
                <a:gd name="T28" fmla="*/ 56 w 124"/>
                <a:gd name="T29" fmla="*/ 45 h 125"/>
                <a:gd name="T30" fmla="*/ 45 w 124"/>
                <a:gd name="T31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5">
                  <a:moveTo>
                    <a:pt x="67" y="124"/>
                  </a:moveTo>
                  <a:lnTo>
                    <a:pt x="67" y="124"/>
                  </a:lnTo>
                  <a:lnTo>
                    <a:pt x="67" y="124"/>
                  </a:lnTo>
                  <a:cubicBezTo>
                    <a:pt x="45" y="124"/>
                    <a:pt x="22" y="90"/>
                    <a:pt x="11" y="68"/>
                  </a:cubicBezTo>
                  <a:cubicBezTo>
                    <a:pt x="0" y="45"/>
                    <a:pt x="0" y="34"/>
                    <a:pt x="11" y="11"/>
                  </a:cubicBezTo>
                  <a:cubicBezTo>
                    <a:pt x="22" y="0"/>
                    <a:pt x="45" y="0"/>
                    <a:pt x="45" y="0"/>
                  </a:cubicBezTo>
                  <a:cubicBezTo>
                    <a:pt x="67" y="0"/>
                    <a:pt x="89" y="11"/>
                    <a:pt x="101" y="23"/>
                  </a:cubicBezTo>
                  <a:cubicBezTo>
                    <a:pt x="112" y="45"/>
                    <a:pt x="123" y="68"/>
                    <a:pt x="112" y="90"/>
                  </a:cubicBezTo>
                  <a:cubicBezTo>
                    <a:pt x="101" y="101"/>
                    <a:pt x="89" y="113"/>
                    <a:pt x="78" y="124"/>
                  </a:cubicBezTo>
                  <a:cubicBezTo>
                    <a:pt x="78" y="124"/>
                    <a:pt x="78" y="124"/>
                    <a:pt x="67" y="124"/>
                  </a:cubicBezTo>
                  <a:close/>
                  <a:moveTo>
                    <a:pt x="45" y="45"/>
                  </a:moveTo>
                  <a:lnTo>
                    <a:pt x="45" y="45"/>
                  </a:lnTo>
                  <a:cubicBezTo>
                    <a:pt x="45" y="45"/>
                    <a:pt x="56" y="68"/>
                    <a:pt x="67" y="79"/>
                  </a:cubicBezTo>
                  <a:cubicBezTo>
                    <a:pt x="67" y="68"/>
                    <a:pt x="67" y="68"/>
                    <a:pt x="67" y="56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45" y="45"/>
                    <a:pt x="45" y="45"/>
                    <a:pt x="45" y="45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7" name="Freeform 119">
              <a:extLst>
                <a:ext uri="{FF2B5EF4-FFF2-40B4-BE49-F238E27FC236}">
                  <a16:creationId xmlns:a16="http://schemas.microsoft.com/office/drawing/2014/main" id="{B7BEE70C-60E7-484E-A84B-B3F9F83B3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4010025"/>
              <a:ext cx="80963" cy="85725"/>
            </a:xfrm>
            <a:custGeom>
              <a:avLst/>
              <a:gdLst>
                <a:gd name="T0" fmla="*/ 78 w 225"/>
                <a:gd name="T1" fmla="*/ 0 h 236"/>
                <a:gd name="T2" fmla="*/ 78 w 225"/>
                <a:gd name="T3" fmla="*/ 0 h 236"/>
                <a:gd name="T4" fmla="*/ 0 w 225"/>
                <a:gd name="T5" fmla="*/ 56 h 236"/>
                <a:gd name="T6" fmla="*/ 56 w 225"/>
                <a:gd name="T7" fmla="*/ 89 h 236"/>
                <a:gd name="T8" fmla="*/ 112 w 225"/>
                <a:gd name="T9" fmla="*/ 145 h 236"/>
                <a:gd name="T10" fmla="*/ 146 w 225"/>
                <a:gd name="T11" fmla="*/ 179 h 236"/>
                <a:gd name="T12" fmla="*/ 168 w 225"/>
                <a:gd name="T13" fmla="*/ 213 h 236"/>
                <a:gd name="T14" fmla="*/ 213 w 225"/>
                <a:gd name="T15" fmla="*/ 168 h 236"/>
                <a:gd name="T16" fmla="*/ 168 w 225"/>
                <a:gd name="T17" fmla="*/ 134 h 236"/>
                <a:gd name="T18" fmla="*/ 112 w 225"/>
                <a:gd name="T19" fmla="*/ 89 h 236"/>
                <a:gd name="T20" fmla="*/ 78 w 225"/>
                <a:gd name="T2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36">
                  <a:moveTo>
                    <a:pt x="78" y="0"/>
                  </a:moveTo>
                  <a:lnTo>
                    <a:pt x="78" y="0"/>
                  </a:lnTo>
                  <a:cubicBezTo>
                    <a:pt x="45" y="11"/>
                    <a:pt x="0" y="11"/>
                    <a:pt x="0" y="56"/>
                  </a:cubicBezTo>
                  <a:cubicBezTo>
                    <a:pt x="11" y="100"/>
                    <a:pt x="45" y="100"/>
                    <a:pt x="56" y="89"/>
                  </a:cubicBezTo>
                  <a:cubicBezTo>
                    <a:pt x="78" y="89"/>
                    <a:pt x="112" y="123"/>
                    <a:pt x="112" y="145"/>
                  </a:cubicBezTo>
                  <a:cubicBezTo>
                    <a:pt x="112" y="156"/>
                    <a:pt x="112" y="190"/>
                    <a:pt x="146" y="179"/>
                  </a:cubicBezTo>
                  <a:cubicBezTo>
                    <a:pt x="168" y="168"/>
                    <a:pt x="146" y="235"/>
                    <a:pt x="168" y="213"/>
                  </a:cubicBezTo>
                  <a:cubicBezTo>
                    <a:pt x="191" y="201"/>
                    <a:pt x="224" y="179"/>
                    <a:pt x="213" y="168"/>
                  </a:cubicBezTo>
                  <a:cubicBezTo>
                    <a:pt x="191" y="168"/>
                    <a:pt x="191" y="134"/>
                    <a:pt x="168" y="134"/>
                  </a:cubicBezTo>
                  <a:cubicBezTo>
                    <a:pt x="135" y="145"/>
                    <a:pt x="112" y="112"/>
                    <a:pt x="112" y="89"/>
                  </a:cubicBezTo>
                  <a:cubicBezTo>
                    <a:pt x="123" y="56"/>
                    <a:pt x="101" y="0"/>
                    <a:pt x="78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8" name="Freeform 120">
              <a:extLst>
                <a:ext uri="{FF2B5EF4-FFF2-40B4-BE49-F238E27FC236}">
                  <a16:creationId xmlns:a16="http://schemas.microsoft.com/office/drawing/2014/main" id="{D9608A2F-3027-D249-AFD4-2032D0D00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663" y="4002088"/>
              <a:ext cx="93662" cy="93662"/>
            </a:xfrm>
            <a:custGeom>
              <a:avLst/>
              <a:gdLst>
                <a:gd name="T0" fmla="*/ 191 w 259"/>
                <a:gd name="T1" fmla="*/ 258 h 259"/>
                <a:gd name="T2" fmla="*/ 191 w 259"/>
                <a:gd name="T3" fmla="*/ 258 h 259"/>
                <a:gd name="T4" fmla="*/ 158 w 259"/>
                <a:gd name="T5" fmla="*/ 224 h 259"/>
                <a:gd name="T6" fmla="*/ 158 w 259"/>
                <a:gd name="T7" fmla="*/ 224 h 259"/>
                <a:gd name="T8" fmla="*/ 124 w 259"/>
                <a:gd name="T9" fmla="*/ 213 h 259"/>
                <a:gd name="T10" fmla="*/ 113 w 259"/>
                <a:gd name="T11" fmla="*/ 157 h 259"/>
                <a:gd name="T12" fmla="*/ 90 w 259"/>
                <a:gd name="T13" fmla="*/ 135 h 259"/>
                <a:gd name="T14" fmla="*/ 68 w 259"/>
                <a:gd name="T15" fmla="*/ 146 h 259"/>
                <a:gd name="T16" fmla="*/ 0 w 259"/>
                <a:gd name="T17" fmla="*/ 79 h 259"/>
                <a:gd name="T18" fmla="*/ 12 w 259"/>
                <a:gd name="T19" fmla="*/ 34 h 259"/>
                <a:gd name="T20" fmla="*/ 90 w 259"/>
                <a:gd name="T21" fmla="*/ 0 h 259"/>
                <a:gd name="T22" fmla="*/ 101 w 259"/>
                <a:gd name="T23" fmla="*/ 0 h 259"/>
                <a:gd name="T24" fmla="*/ 101 w 259"/>
                <a:gd name="T25" fmla="*/ 0 h 259"/>
                <a:gd name="T26" fmla="*/ 135 w 259"/>
                <a:gd name="T27" fmla="*/ 23 h 259"/>
                <a:gd name="T28" fmla="*/ 158 w 259"/>
                <a:gd name="T29" fmla="*/ 112 h 259"/>
                <a:gd name="T30" fmla="*/ 169 w 259"/>
                <a:gd name="T31" fmla="*/ 135 h 259"/>
                <a:gd name="T32" fmla="*/ 180 w 259"/>
                <a:gd name="T33" fmla="*/ 146 h 259"/>
                <a:gd name="T34" fmla="*/ 191 w 259"/>
                <a:gd name="T35" fmla="*/ 146 h 259"/>
                <a:gd name="T36" fmla="*/ 236 w 259"/>
                <a:gd name="T37" fmla="*/ 168 h 259"/>
                <a:gd name="T38" fmla="*/ 236 w 259"/>
                <a:gd name="T39" fmla="*/ 168 h 259"/>
                <a:gd name="T40" fmla="*/ 258 w 259"/>
                <a:gd name="T41" fmla="*/ 191 h 259"/>
                <a:gd name="T42" fmla="*/ 202 w 259"/>
                <a:gd name="T43" fmla="*/ 258 h 259"/>
                <a:gd name="T44" fmla="*/ 191 w 259"/>
                <a:gd name="T45" fmla="*/ 258 h 259"/>
                <a:gd name="T46" fmla="*/ 191 w 259"/>
                <a:gd name="T47" fmla="*/ 191 h 259"/>
                <a:gd name="T48" fmla="*/ 191 w 259"/>
                <a:gd name="T49" fmla="*/ 191 h 259"/>
                <a:gd name="T50" fmla="*/ 202 w 259"/>
                <a:gd name="T51" fmla="*/ 202 h 259"/>
                <a:gd name="T52" fmla="*/ 202 w 259"/>
                <a:gd name="T53" fmla="*/ 202 h 259"/>
                <a:gd name="T54" fmla="*/ 191 w 259"/>
                <a:gd name="T55" fmla="*/ 191 h 259"/>
                <a:gd name="T56" fmla="*/ 90 w 259"/>
                <a:gd name="T57" fmla="*/ 90 h 259"/>
                <a:gd name="T58" fmla="*/ 90 w 259"/>
                <a:gd name="T59" fmla="*/ 90 h 259"/>
                <a:gd name="T60" fmla="*/ 124 w 259"/>
                <a:gd name="T61" fmla="*/ 101 h 259"/>
                <a:gd name="T62" fmla="*/ 101 w 259"/>
                <a:gd name="T63" fmla="*/ 45 h 259"/>
                <a:gd name="T64" fmla="*/ 101 w 259"/>
                <a:gd name="T65" fmla="*/ 45 h 259"/>
                <a:gd name="T66" fmla="*/ 45 w 259"/>
                <a:gd name="T67" fmla="*/ 68 h 259"/>
                <a:gd name="T68" fmla="*/ 45 w 259"/>
                <a:gd name="T69" fmla="*/ 79 h 259"/>
                <a:gd name="T70" fmla="*/ 68 w 259"/>
                <a:gd name="T71" fmla="*/ 101 h 259"/>
                <a:gd name="T72" fmla="*/ 79 w 259"/>
                <a:gd name="T73" fmla="*/ 101 h 259"/>
                <a:gd name="T74" fmla="*/ 90 w 259"/>
                <a:gd name="T75" fmla="*/ 9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9" h="259">
                  <a:moveTo>
                    <a:pt x="191" y="258"/>
                  </a:moveTo>
                  <a:lnTo>
                    <a:pt x="191" y="258"/>
                  </a:lnTo>
                  <a:cubicBezTo>
                    <a:pt x="169" y="258"/>
                    <a:pt x="158" y="236"/>
                    <a:pt x="158" y="224"/>
                  </a:cubicBezTo>
                  <a:lnTo>
                    <a:pt x="158" y="224"/>
                  </a:lnTo>
                  <a:cubicBezTo>
                    <a:pt x="146" y="224"/>
                    <a:pt x="135" y="224"/>
                    <a:pt x="124" y="213"/>
                  </a:cubicBezTo>
                  <a:cubicBezTo>
                    <a:pt x="113" y="191"/>
                    <a:pt x="113" y="168"/>
                    <a:pt x="113" y="157"/>
                  </a:cubicBezTo>
                  <a:lnTo>
                    <a:pt x="90" y="135"/>
                  </a:lnTo>
                  <a:cubicBezTo>
                    <a:pt x="79" y="135"/>
                    <a:pt x="79" y="146"/>
                    <a:pt x="68" y="146"/>
                  </a:cubicBezTo>
                  <a:cubicBezTo>
                    <a:pt x="34" y="146"/>
                    <a:pt x="12" y="123"/>
                    <a:pt x="0" y="79"/>
                  </a:cubicBezTo>
                  <a:cubicBezTo>
                    <a:pt x="0" y="68"/>
                    <a:pt x="0" y="56"/>
                    <a:pt x="12" y="34"/>
                  </a:cubicBezTo>
                  <a:cubicBezTo>
                    <a:pt x="34" y="12"/>
                    <a:pt x="68" y="12"/>
                    <a:pt x="90" y="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101" y="0"/>
                  </a:lnTo>
                  <a:cubicBezTo>
                    <a:pt x="113" y="0"/>
                    <a:pt x="124" y="12"/>
                    <a:pt x="135" y="23"/>
                  </a:cubicBezTo>
                  <a:cubicBezTo>
                    <a:pt x="158" y="45"/>
                    <a:pt x="169" y="90"/>
                    <a:pt x="158" y="112"/>
                  </a:cubicBezTo>
                  <a:cubicBezTo>
                    <a:pt x="158" y="123"/>
                    <a:pt x="169" y="123"/>
                    <a:pt x="169" y="135"/>
                  </a:cubicBezTo>
                  <a:cubicBezTo>
                    <a:pt x="180" y="135"/>
                    <a:pt x="180" y="146"/>
                    <a:pt x="180" y="146"/>
                  </a:cubicBezTo>
                  <a:cubicBezTo>
                    <a:pt x="191" y="146"/>
                    <a:pt x="191" y="146"/>
                    <a:pt x="191" y="146"/>
                  </a:cubicBezTo>
                  <a:cubicBezTo>
                    <a:pt x="214" y="146"/>
                    <a:pt x="225" y="157"/>
                    <a:pt x="236" y="168"/>
                  </a:cubicBezTo>
                  <a:lnTo>
                    <a:pt x="236" y="168"/>
                  </a:lnTo>
                  <a:cubicBezTo>
                    <a:pt x="247" y="179"/>
                    <a:pt x="258" y="179"/>
                    <a:pt x="258" y="191"/>
                  </a:cubicBezTo>
                  <a:cubicBezTo>
                    <a:pt x="258" y="213"/>
                    <a:pt x="247" y="224"/>
                    <a:pt x="202" y="258"/>
                  </a:cubicBezTo>
                  <a:lnTo>
                    <a:pt x="191" y="258"/>
                  </a:lnTo>
                  <a:close/>
                  <a:moveTo>
                    <a:pt x="191" y="191"/>
                  </a:moveTo>
                  <a:lnTo>
                    <a:pt x="191" y="191"/>
                  </a:lnTo>
                  <a:cubicBezTo>
                    <a:pt x="202" y="191"/>
                    <a:pt x="202" y="202"/>
                    <a:pt x="202" y="202"/>
                  </a:cubicBezTo>
                  <a:lnTo>
                    <a:pt x="202" y="202"/>
                  </a:lnTo>
                  <a:cubicBezTo>
                    <a:pt x="202" y="202"/>
                    <a:pt x="202" y="191"/>
                    <a:pt x="191" y="191"/>
                  </a:cubicBezTo>
                  <a:close/>
                  <a:moveTo>
                    <a:pt x="90" y="90"/>
                  </a:moveTo>
                  <a:lnTo>
                    <a:pt x="90" y="90"/>
                  </a:lnTo>
                  <a:cubicBezTo>
                    <a:pt x="101" y="90"/>
                    <a:pt x="113" y="101"/>
                    <a:pt x="124" y="101"/>
                  </a:cubicBezTo>
                  <a:cubicBezTo>
                    <a:pt x="124" y="90"/>
                    <a:pt x="113" y="56"/>
                    <a:pt x="101" y="45"/>
                  </a:cubicBezTo>
                  <a:lnTo>
                    <a:pt x="101" y="45"/>
                  </a:lnTo>
                  <a:cubicBezTo>
                    <a:pt x="79" y="56"/>
                    <a:pt x="56" y="56"/>
                    <a:pt x="45" y="68"/>
                  </a:cubicBezTo>
                  <a:cubicBezTo>
                    <a:pt x="45" y="68"/>
                    <a:pt x="45" y="68"/>
                    <a:pt x="45" y="79"/>
                  </a:cubicBezTo>
                  <a:cubicBezTo>
                    <a:pt x="56" y="101"/>
                    <a:pt x="56" y="101"/>
                    <a:pt x="68" y="101"/>
                  </a:cubicBezTo>
                  <a:lnTo>
                    <a:pt x="79" y="101"/>
                  </a:lnTo>
                  <a:cubicBezTo>
                    <a:pt x="79" y="90"/>
                    <a:pt x="90" y="90"/>
                    <a:pt x="90" y="90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9" name="Freeform 121">
              <a:extLst>
                <a:ext uri="{FF2B5EF4-FFF2-40B4-BE49-F238E27FC236}">
                  <a16:creationId xmlns:a16="http://schemas.microsoft.com/office/drawing/2014/main" id="{43D869CF-ECFC-8444-868E-1A13B4C25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388" y="4087813"/>
              <a:ext cx="49212" cy="44450"/>
            </a:xfrm>
            <a:custGeom>
              <a:avLst/>
              <a:gdLst>
                <a:gd name="T0" fmla="*/ 45 w 135"/>
                <a:gd name="T1" fmla="*/ 11 h 124"/>
                <a:gd name="T2" fmla="*/ 45 w 135"/>
                <a:gd name="T3" fmla="*/ 11 h 124"/>
                <a:gd name="T4" fmla="*/ 22 w 135"/>
                <a:gd name="T5" fmla="*/ 56 h 124"/>
                <a:gd name="T6" fmla="*/ 22 w 135"/>
                <a:gd name="T7" fmla="*/ 78 h 124"/>
                <a:gd name="T8" fmla="*/ 78 w 135"/>
                <a:gd name="T9" fmla="*/ 112 h 124"/>
                <a:gd name="T10" fmla="*/ 112 w 135"/>
                <a:gd name="T11" fmla="*/ 67 h 124"/>
                <a:gd name="T12" fmla="*/ 78 w 135"/>
                <a:gd name="T13" fmla="*/ 22 h 124"/>
                <a:gd name="T14" fmla="*/ 45 w 135"/>
                <a:gd name="T15" fmla="*/ 1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24">
                  <a:moveTo>
                    <a:pt x="45" y="11"/>
                  </a:moveTo>
                  <a:lnTo>
                    <a:pt x="45" y="11"/>
                  </a:lnTo>
                  <a:cubicBezTo>
                    <a:pt x="45" y="22"/>
                    <a:pt x="45" y="56"/>
                    <a:pt x="22" y="56"/>
                  </a:cubicBezTo>
                  <a:cubicBezTo>
                    <a:pt x="0" y="56"/>
                    <a:pt x="0" y="89"/>
                    <a:pt x="22" y="78"/>
                  </a:cubicBezTo>
                  <a:cubicBezTo>
                    <a:pt x="56" y="78"/>
                    <a:pt x="33" y="123"/>
                    <a:pt x="78" y="112"/>
                  </a:cubicBezTo>
                  <a:cubicBezTo>
                    <a:pt x="112" y="100"/>
                    <a:pt x="134" y="78"/>
                    <a:pt x="112" y="67"/>
                  </a:cubicBezTo>
                  <a:cubicBezTo>
                    <a:pt x="89" y="56"/>
                    <a:pt x="89" y="33"/>
                    <a:pt x="78" y="22"/>
                  </a:cubicBezTo>
                  <a:cubicBezTo>
                    <a:pt x="78" y="11"/>
                    <a:pt x="45" y="0"/>
                    <a:pt x="45" y="1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0" name="Freeform 122">
              <a:extLst>
                <a:ext uri="{FF2B5EF4-FFF2-40B4-BE49-F238E27FC236}">
                  <a16:creationId xmlns:a16="http://schemas.microsoft.com/office/drawing/2014/main" id="{51285D84-4D02-254E-B883-EE2FAA9A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4083050"/>
              <a:ext cx="60325" cy="52388"/>
            </a:xfrm>
            <a:custGeom>
              <a:avLst/>
              <a:gdLst>
                <a:gd name="T0" fmla="*/ 89 w 169"/>
                <a:gd name="T1" fmla="*/ 146 h 147"/>
                <a:gd name="T2" fmla="*/ 89 w 169"/>
                <a:gd name="T3" fmla="*/ 146 h 147"/>
                <a:gd name="T4" fmla="*/ 89 w 169"/>
                <a:gd name="T5" fmla="*/ 146 h 147"/>
                <a:gd name="T6" fmla="*/ 44 w 169"/>
                <a:gd name="T7" fmla="*/ 112 h 147"/>
                <a:gd name="T8" fmla="*/ 44 w 169"/>
                <a:gd name="T9" fmla="*/ 112 h 147"/>
                <a:gd name="T10" fmla="*/ 0 w 169"/>
                <a:gd name="T11" fmla="*/ 90 h 147"/>
                <a:gd name="T12" fmla="*/ 44 w 169"/>
                <a:gd name="T13" fmla="*/ 45 h 147"/>
                <a:gd name="T14" fmla="*/ 44 w 169"/>
                <a:gd name="T15" fmla="*/ 34 h 147"/>
                <a:gd name="T16" fmla="*/ 44 w 169"/>
                <a:gd name="T17" fmla="*/ 23 h 147"/>
                <a:gd name="T18" fmla="*/ 78 w 169"/>
                <a:gd name="T19" fmla="*/ 0 h 147"/>
                <a:gd name="T20" fmla="*/ 123 w 169"/>
                <a:gd name="T21" fmla="*/ 23 h 147"/>
                <a:gd name="T22" fmla="*/ 123 w 169"/>
                <a:gd name="T23" fmla="*/ 34 h 147"/>
                <a:gd name="T24" fmla="*/ 145 w 169"/>
                <a:gd name="T25" fmla="*/ 56 h 147"/>
                <a:gd name="T26" fmla="*/ 168 w 169"/>
                <a:gd name="T27" fmla="*/ 90 h 147"/>
                <a:gd name="T28" fmla="*/ 100 w 169"/>
                <a:gd name="T29" fmla="*/ 146 h 147"/>
                <a:gd name="T30" fmla="*/ 89 w 169"/>
                <a:gd name="T31" fmla="*/ 146 h 147"/>
                <a:gd name="T32" fmla="*/ 78 w 169"/>
                <a:gd name="T33" fmla="*/ 79 h 147"/>
                <a:gd name="T34" fmla="*/ 78 w 169"/>
                <a:gd name="T35" fmla="*/ 79 h 147"/>
                <a:gd name="T36" fmla="*/ 89 w 169"/>
                <a:gd name="T37" fmla="*/ 101 h 147"/>
                <a:gd name="T38" fmla="*/ 89 w 169"/>
                <a:gd name="T39" fmla="*/ 101 h 147"/>
                <a:gd name="T40" fmla="*/ 89 w 169"/>
                <a:gd name="T41" fmla="*/ 101 h 147"/>
                <a:gd name="T42" fmla="*/ 111 w 169"/>
                <a:gd name="T43" fmla="*/ 90 h 147"/>
                <a:gd name="T44" fmla="*/ 89 w 169"/>
                <a:gd name="T45" fmla="*/ 56 h 147"/>
                <a:gd name="T46" fmla="*/ 78 w 169"/>
                <a:gd name="T47" fmla="*/ 7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7">
                  <a:moveTo>
                    <a:pt x="89" y="146"/>
                  </a:moveTo>
                  <a:lnTo>
                    <a:pt x="89" y="146"/>
                  </a:lnTo>
                  <a:lnTo>
                    <a:pt x="89" y="146"/>
                  </a:lnTo>
                  <a:cubicBezTo>
                    <a:pt x="55" y="146"/>
                    <a:pt x="55" y="124"/>
                    <a:pt x="44" y="112"/>
                  </a:cubicBezTo>
                  <a:lnTo>
                    <a:pt x="44" y="112"/>
                  </a:lnTo>
                  <a:cubicBezTo>
                    <a:pt x="22" y="124"/>
                    <a:pt x="11" y="101"/>
                    <a:pt x="0" y="90"/>
                  </a:cubicBezTo>
                  <a:cubicBezTo>
                    <a:pt x="0" y="68"/>
                    <a:pt x="22" y="45"/>
                    <a:pt x="44" y="45"/>
                  </a:cubicBezTo>
                  <a:lnTo>
                    <a:pt x="44" y="34"/>
                  </a:lnTo>
                  <a:cubicBezTo>
                    <a:pt x="44" y="23"/>
                    <a:pt x="44" y="23"/>
                    <a:pt x="44" y="23"/>
                  </a:cubicBezTo>
                  <a:cubicBezTo>
                    <a:pt x="55" y="12"/>
                    <a:pt x="67" y="0"/>
                    <a:pt x="78" y="0"/>
                  </a:cubicBezTo>
                  <a:cubicBezTo>
                    <a:pt x="100" y="0"/>
                    <a:pt x="123" y="12"/>
                    <a:pt x="123" y="23"/>
                  </a:cubicBezTo>
                  <a:lnTo>
                    <a:pt x="123" y="34"/>
                  </a:lnTo>
                  <a:cubicBezTo>
                    <a:pt x="134" y="45"/>
                    <a:pt x="134" y="56"/>
                    <a:pt x="145" y="56"/>
                  </a:cubicBezTo>
                  <a:cubicBezTo>
                    <a:pt x="156" y="68"/>
                    <a:pt x="168" y="79"/>
                    <a:pt x="168" y="90"/>
                  </a:cubicBezTo>
                  <a:cubicBezTo>
                    <a:pt x="168" y="112"/>
                    <a:pt x="134" y="135"/>
                    <a:pt x="100" y="146"/>
                  </a:cubicBezTo>
                  <a:lnTo>
                    <a:pt x="89" y="146"/>
                  </a:lnTo>
                  <a:close/>
                  <a:moveTo>
                    <a:pt x="78" y="79"/>
                  </a:moveTo>
                  <a:lnTo>
                    <a:pt x="78" y="79"/>
                  </a:lnTo>
                  <a:cubicBezTo>
                    <a:pt x="78" y="90"/>
                    <a:pt x="89" y="90"/>
                    <a:pt x="89" y="101"/>
                  </a:cubicBezTo>
                  <a:lnTo>
                    <a:pt x="89" y="101"/>
                  </a:lnTo>
                  <a:lnTo>
                    <a:pt x="89" y="101"/>
                  </a:lnTo>
                  <a:cubicBezTo>
                    <a:pt x="100" y="101"/>
                    <a:pt x="111" y="101"/>
                    <a:pt x="111" y="90"/>
                  </a:cubicBezTo>
                  <a:cubicBezTo>
                    <a:pt x="100" y="79"/>
                    <a:pt x="89" y="68"/>
                    <a:pt x="89" y="56"/>
                  </a:cubicBezTo>
                  <a:cubicBezTo>
                    <a:pt x="89" y="56"/>
                    <a:pt x="78" y="68"/>
                    <a:pt x="78" y="79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1" name="Freeform 123">
              <a:extLst>
                <a:ext uri="{FF2B5EF4-FFF2-40B4-BE49-F238E27FC236}">
                  <a16:creationId xmlns:a16="http://schemas.microsoft.com/office/drawing/2014/main" id="{81F3BE8B-8677-A447-BCDA-AFB8ED8B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3957638"/>
              <a:ext cx="88900" cy="165100"/>
            </a:xfrm>
            <a:custGeom>
              <a:avLst/>
              <a:gdLst>
                <a:gd name="T0" fmla="*/ 34 w 248"/>
                <a:gd name="T1" fmla="*/ 33 h 460"/>
                <a:gd name="T2" fmla="*/ 34 w 248"/>
                <a:gd name="T3" fmla="*/ 33 h 460"/>
                <a:gd name="T4" fmla="*/ 112 w 248"/>
                <a:gd name="T5" fmla="*/ 135 h 460"/>
                <a:gd name="T6" fmla="*/ 213 w 248"/>
                <a:gd name="T7" fmla="*/ 235 h 460"/>
                <a:gd name="T8" fmla="*/ 213 w 248"/>
                <a:gd name="T9" fmla="*/ 403 h 460"/>
                <a:gd name="T10" fmla="*/ 213 w 248"/>
                <a:gd name="T11" fmla="*/ 459 h 460"/>
                <a:gd name="T12" fmla="*/ 157 w 248"/>
                <a:gd name="T13" fmla="*/ 314 h 460"/>
                <a:gd name="T14" fmla="*/ 123 w 248"/>
                <a:gd name="T15" fmla="*/ 191 h 460"/>
                <a:gd name="T16" fmla="*/ 23 w 248"/>
                <a:gd name="T17" fmla="*/ 101 h 460"/>
                <a:gd name="T18" fmla="*/ 34 w 248"/>
                <a:gd name="T19" fmla="*/ 33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460">
                  <a:moveTo>
                    <a:pt x="34" y="33"/>
                  </a:moveTo>
                  <a:lnTo>
                    <a:pt x="34" y="33"/>
                  </a:lnTo>
                  <a:cubicBezTo>
                    <a:pt x="34" y="45"/>
                    <a:pt x="67" y="123"/>
                    <a:pt x="112" y="135"/>
                  </a:cubicBezTo>
                  <a:cubicBezTo>
                    <a:pt x="157" y="146"/>
                    <a:pt x="213" y="179"/>
                    <a:pt x="213" y="235"/>
                  </a:cubicBezTo>
                  <a:cubicBezTo>
                    <a:pt x="202" y="291"/>
                    <a:pt x="180" y="370"/>
                    <a:pt x="213" y="403"/>
                  </a:cubicBezTo>
                  <a:cubicBezTo>
                    <a:pt x="247" y="426"/>
                    <a:pt x="236" y="459"/>
                    <a:pt x="213" y="459"/>
                  </a:cubicBezTo>
                  <a:cubicBezTo>
                    <a:pt x="191" y="459"/>
                    <a:pt x="146" y="370"/>
                    <a:pt x="157" y="314"/>
                  </a:cubicBezTo>
                  <a:cubicBezTo>
                    <a:pt x="180" y="246"/>
                    <a:pt x="168" y="224"/>
                    <a:pt x="123" y="191"/>
                  </a:cubicBezTo>
                  <a:cubicBezTo>
                    <a:pt x="67" y="157"/>
                    <a:pt x="45" y="146"/>
                    <a:pt x="23" y="101"/>
                  </a:cubicBezTo>
                  <a:cubicBezTo>
                    <a:pt x="0" y="45"/>
                    <a:pt x="11" y="0"/>
                    <a:pt x="34" y="33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2" name="Freeform 124">
              <a:extLst>
                <a:ext uri="{FF2B5EF4-FFF2-40B4-BE49-F238E27FC236}">
                  <a16:creationId xmlns:a16="http://schemas.microsoft.com/office/drawing/2014/main" id="{94A585A6-2EB8-8742-BA5C-96AA524D5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7088" y="3957638"/>
              <a:ext cx="101600" cy="174625"/>
            </a:xfrm>
            <a:custGeom>
              <a:avLst/>
              <a:gdLst>
                <a:gd name="T0" fmla="*/ 235 w 281"/>
                <a:gd name="T1" fmla="*/ 482 h 483"/>
                <a:gd name="T2" fmla="*/ 235 w 281"/>
                <a:gd name="T3" fmla="*/ 482 h 483"/>
                <a:gd name="T4" fmla="*/ 190 w 281"/>
                <a:gd name="T5" fmla="*/ 459 h 483"/>
                <a:gd name="T6" fmla="*/ 168 w 281"/>
                <a:gd name="T7" fmla="*/ 302 h 483"/>
                <a:gd name="T8" fmla="*/ 134 w 281"/>
                <a:gd name="T9" fmla="*/ 213 h 483"/>
                <a:gd name="T10" fmla="*/ 22 w 281"/>
                <a:gd name="T11" fmla="*/ 112 h 483"/>
                <a:gd name="T12" fmla="*/ 11 w 281"/>
                <a:gd name="T13" fmla="*/ 22 h 483"/>
                <a:gd name="T14" fmla="*/ 45 w 281"/>
                <a:gd name="T15" fmla="*/ 0 h 483"/>
                <a:gd name="T16" fmla="*/ 78 w 281"/>
                <a:gd name="T17" fmla="*/ 22 h 483"/>
                <a:gd name="T18" fmla="*/ 78 w 281"/>
                <a:gd name="T19" fmla="*/ 33 h 483"/>
                <a:gd name="T20" fmla="*/ 145 w 281"/>
                <a:gd name="T21" fmla="*/ 112 h 483"/>
                <a:gd name="T22" fmla="*/ 258 w 281"/>
                <a:gd name="T23" fmla="*/ 235 h 483"/>
                <a:gd name="T24" fmla="*/ 246 w 281"/>
                <a:gd name="T25" fmla="*/ 280 h 483"/>
                <a:gd name="T26" fmla="*/ 246 w 281"/>
                <a:gd name="T27" fmla="*/ 381 h 483"/>
                <a:gd name="T28" fmla="*/ 280 w 281"/>
                <a:gd name="T29" fmla="*/ 448 h 483"/>
                <a:gd name="T30" fmla="*/ 235 w 281"/>
                <a:gd name="T31" fmla="*/ 482 h 483"/>
                <a:gd name="T32" fmla="*/ 224 w 281"/>
                <a:gd name="T33" fmla="*/ 426 h 483"/>
                <a:gd name="T34" fmla="*/ 224 w 281"/>
                <a:gd name="T35" fmla="*/ 426 h 483"/>
                <a:gd name="T36" fmla="*/ 235 w 281"/>
                <a:gd name="T37" fmla="*/ 437 h 483"/>
                <a:gd name="T38" fmla="*/ 235 w 281"/>
                <a:gd name="T39" fmla="*/ 437 h 483"/>
                <a:gd name="T40" fmla="*/ 224 w 281"/>
                <a:gd name="T41" fmla="*/ 426 h 483"/>
                <a:gd name="T42" fmla="*/ 123 w 281"/>
                <a:gd name="T43" fmla="*/ 157 h 483"/>
                <a:gd name="T44" fmla="*/ 123 w 281"/>
                <a:gd name="T45" fmla="*/ 157 h 483"/>
                <a:gd name="T46" fmla="*/ 157 w 281"/>
                <a:gd name="T47" fmla="*/ 168 h 483"/>
                <a:gd name="T48" fmla="*/ 213 w 281"/>
                <a:gd name="T49" fmla="*/ 235 h 483"/>
                <a:gd name="T50" fmla="*/ 213 w 281"/>
                <a:gd name="T51" fmla="*/ 235 h 483"/>
                <a:gd name="T52" fmla="*/ 134 w 281"/>
                <a:gd name="T53" fmla="*/ 157 h 483"/>
                <a:gd name="T54" fmla="*/ 123 w 281"/>
                <a:gd name="T55" fmla="*/ 157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1" h="483">
                  <a:moveTo>
                    <a:pt x="235" y="482"/>
                  </a:moveTo>
                  <a:lnTo>
                    <a:pt x="235" y="482"/>
                  </a:lnTo>
                  <a:cubicBezTo>
                    <a:pt x="224" y="482"/>
                    <a:pt x="202" y="471"/>
                    <a:pt x="190" y="459"/>
                  </a:cubicBezTo>
                  <a:cubicBezTo>
                    <a:pt x="168" y="426"/>
                    <a:pt x="145" y="359"/>
                    <a:pt x="168" y="302"/>
                  </a:cubicBezTo>
                  <a:cubicBezTo>
                    <a:pt x="179" y="246"/>
                    <a:pt x="168" y="235"/>
                    <a:pt x="134" y="213"/>
                  </a:cubicBezTo>
                  <a:cubicBezTo>
                    <a:pt x="78" y="179"/>
                    <a:pt x="45" y="157"/>
                    <a:pt x="22" y="112"/>
                  </a:cubicBezTo>
                  <a:cubicBezTo>
                    <a:pt x="0" y="67"/>
                    <a:pt x="11" y="33"/>
                    <a:pt x="11" y="22"/>
                  </a:cubicBezTo>
                  <a:cubicBezTo>
                    <a:pt x="22" y="11"/>
                    <a:pt x="33" y="0"/>
                    <a:pt x="45" y="0"/>
                  </a:cubicBezTo>
                  <a:cubicBezTo>
                    <a:pt x="45" y="0"/>
                    <a:pt x="67" y="11"/>
                    <a:pt x="78" y="22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101" y="90"/>
                    <a:pt x="123" y="112"/>
                    <a:pt x="145" y="112"/>
                  </a:cubicBezTo>
                  <a:cubicBezTo>
                    <a:pt x="202" y="123"/>
                    <a:pt x="269" y="179"/>
                    <a:pt x="258" y="235"/>
                  </a:cubicBezTo>
                  <a:cubicBezTo>
                    <a:pt x="258" y="246"/>
                    <a:pt x="246" y="258"/>
                    <a:pt x="246" y="280"/>
                  </a:cubicBezTo>
                  <a:cubicBezTo>
                    <a:pt x="235" y="314"/>
                    <a:pt x="224" y="370"/>
                    <a:pt x="246" y="381"/>
                  </a:cubicBezTo>
                  <a:cubicBezTo>
                    <a:pt x="280" y="415"/>
                    <a:pt x="280" y="437"/>
                    <a:pt x="280" y="448"/>
                  </a:cubicBezTo>
                  <a:cubicBezTo>
                    <a:pt x="269" y="459"/>
                    <a:pt x="258" y="482"/>
                    <a:pt x="235" y="482"/>
                  </a:cubicBezTo>
                  <a:close/>
                  <a:moveTo>
                    <a:pt x="224" y="426"/>
                  </a:moveTo>
                  <a:lnTo>
                    <a:pt x="224" y="426"/>
                  </a:lnTo>
                  <a:lnTo>
                    <a:pt x="235" y="437"/>
                  </a:lnTo>
                  <a:lnTo>
                    <a:pt x="235" y="437"/>
                  </a:lnTo>
                  <a:cubicBezTo>
                    <a:pt x="235" y="437"/>
                    <a:pt x="235" y="426"/>
                    <a:pt x="224" y="426"/>
                  </a:cubicBezTo>
                  <a:close/>
                  <a:moveTo>
                    <a:pt x="123" y="157"/>
                  </a:moveTo>
                  <a:lnTo>
                    <a:pt x="123" y="157"/>
                  </a:lnTo>
                  <a:cubicBezTo>
                    <a:pt x="134" y="157"/>
                    <a:pt x="145" y="168"/>
                    <a:pt x="157" y="168"/>
                  </a:cubicBezTo>
                  <a:cubicBezTo>
                    <a:pt x="179" y="191"/>
                    <a:pt x="202" y="213"/>
                    <a:pt x="213" y="235"/>
                  </a:cubicBezTo>
                  <a:lnTo>
                    <a:pt x="213" y="235"/>
                  </a:lnTo>
                  <a:cubicBezTo>
                    <a:pt x="213" y="191"/>
                    <a:pt x="168" y="168"/>
                    <a:pt x="134" y="157"/>
                  </a:cubicBezTo>
                  <a:cubicBezTo>
                    <a:pt x="123" y="157"/>
                    <a:pt x="123" y="157"/>
                    <a:pt x="123" y="157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3" name="Freeform 125">
              <a:extLst>
                <a:ext uri="{FF2B5EF4-FFF2-40B4-BE49-F238E27FC236}">
                  <a16:creationId xmlns:a16="http://schemas.microsoft.com/office/drawing/2014/main" id="{F8E873BE-6AD6-FD40-94AD-F480CEC59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046538"/>
              <a:ext cx="31750" cy="41275"/>
            </a:xfrm>
            <a:custGeom>
              <a:avLst/>
              <a:gdLst>
                <a:gd name="T0" fmla="*/ 67 w 90"/>
                <a:gd name="T1" fmla="*/ 101 h 114"/>
                <a:gd name="T2" fmla="*/ 67 w 90"/>
                <a:gd name="T3" fmla="*/ 101 h 114"/>
                <a:gd name="T4" fmla="*/ 11 w 90"/>
                <a:gd name="T5" fmla="*/ 68 h 114"/>
                <a:gd name="T6" fmla="*/ 55 w 90"/>
                <a:gd name="T7" fmla="*/ 12 h 114"/>
                <a:gd name="T8" fmla="*/ 67 w 90"/>
                <a:gd name="T9" fmla="*/ 10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4">
                  <a:moveTo>
                    <a:pt x="67" y="101"/>
                  </a:moveTo>
                  <a:lnTo>
                    <a:pt x="67" y="101"/>
                  </a:lnTo>
                  <a:cubicBezTo>
                    <a:pt x="55" y="113"/>
                    <a:pt x="22" y="113"/>
                    <a:pt x="11" y="68"/>
                  </a:cubicBezTo>
                  <a:cubicBezTo>
                    <a:pt x="0" y="23"/>
                    <a:pt x="33" y="0"/>
                    <a:pt x="55" y="12"/>
                  </a:cubicBezTo>
                  <a:cubicBezTo>
                    <a:pt x="89" y="12"/>
                    <a:pt x="89" y="79"/>
                    <a:pt x="67" y="101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4" name="Freeform 126">
              <a:extLst>
                <a:ext uri="{FF2B5EF4-FFF2-40B4-BE49-F238E27FC236}">
                  <a16:creationId xmlns:a16="http://schemas.microsoft.com/office/drawing/2014/main" id="{4A0C452D-8F2E-624A-8A4A-CF401CEDD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038" y="4041775"/>
              <a:ext cx="44450" cy="52388"/>
            </a:xfrm>
            <a:custGeom>
              <a:avLst/>
              <a:gdLst>
                <a:gd name="T0" fmla="*/ 67 w 125"/>
                <a:gd name="T1" fmla="*/ 146 h 147"/>
                <a:gd name="T2" fmla="*/ 67 w 125"/>
                <a:gd name="T3" fmla="*/ 146 h 147"/>
                <a:gd name="T4" fmla="*/ 0 w 125"/>
                <a:gd name="T5" fmla="*/ 90 h 147"/>
                <a:gd name="T6" fmla="*/ 12 w 125"/>
                <a:gd name="T7" fmla="*/ 23 h 147"/>
                <a:gd name="T8" fmla="*/ 67 w 125"/>
                <a:gd name="T9" fmla="*/ 0 h 147"/>
                <a:gd name="T10" fmla="*/ 79 w 125"/>
                <a:gd name="T11" fmla="*/ 0 h 147"/>
                <a:gd name="T12" fmla="*/ 112 w 125"/>
                <a:gd name="T13" fmla="*/ 34 h 147"/>
                <a:gd name="T14" fmla="*/ 101 w 125"/>
                <a:gd name="T15" fmla="*/ 124 h 147"/>
                <a:gd name="T16" fmla="*/ 67 w 125"/>
                <a:gd name="T17" fmla="*/ 146 h 147"/>
                <a:gd name="T18" fmla="*/ 67 w 125"/>
                <a:gd name="T19" fmla="*/ 34 h 147"/>
                <a:gd name="T20" fmla="*/ 67 w 125"/>
                <a:gd name="T21" fmla="*/ 34 h 147"/>
                <a:gd name="T22" fmla="*/ 56 w 125"/>
                <a:gd name="T23" fmla="*/ 45 h 147"/>
                <a:gd name="T24" fmla="*/ 45 w 125"/>
                <a:gd name="T25" fmla="*/ 79 h 147"/>
                <a:gd name="T26" fmla="*/ 67 w 125"/>
                <a:gd name="T27" fmla="*/ 101 h 147"/>
                <a:gd name="T28" fmla="*/ 67 w 125"/>
                <a:gd name="T29" fmla="*/ 124 h 147"/>
                <a:gd name="T30" fmla="*/ 67 w 125"/>
                <a:gd name="T31" fmla="*/ 101 h 147"/>
                <a:gd name="T32" fmla="*/ 67 w 125"/>
                <a:gd name="T33" fmla="*/ 101 h 147"/>
                <a:gd name="T34" fmla="*/ 67 w 125"/>
                <a:gd name="T35" fmla="*/ 56 h 147"/>
                <a:gd name="T36" fmla="*/ 67 w 125"/>
                <a:gd name="T37" fmla="*/ 3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47">
                  <a:moveTo>
                    <a:pt x="67" y="146"/>
                  </a:moveTo>
                  <a:lnTo>
                    <a:pt x="67" y="146"/>
                  </a:lnTo>
                  <a:cubicBezTo>
                    <a:pt x="56" y="146"/>
                    <a:pt x="23" y="135"/>
                    <a:pt x="0" y="90"/>
                  </a:cubicBezTo>
                  <a:cubicBezTo>
                    <a:pt x="0" y="56"/>
                    <a:pt x="0" y="34"/>
                    <a:pt x="12" y="23"/>
                  </a:cubicBezTo>
                  <a:cubicBezTo>
                    <a:pt x="34" y="0"/>
                    <a:pt x="45" y="0"/>
                    <a:pt x="67" y="0"/>
                  </a:cubicBezTo>
                  <a:lnTo>
                    <a:pt x="79" y="0"/>
                  </a:lnTo>
                  <a:cubicBezTo>
                    <a:pt x="90" y="0"/>
                    <a:pt x="101" y="11"/>
                    <a:pt x="112" y="34"/>
                  </a:cubicBezTo>
                  <a:cubicBezTo>
                    <a:pt x="124" y="67"/>
                    <a:pt x="112" y="101"/>
                    <a:pt x="101" y="124"/>
                  </a:cubicBezTo>
                  <a:cubicBezTo>
                    <a:pt x="90" y="135"/>
                    <a:pt x="79" y="146"/>
                    <a:pt x="67" y="146"/>
                  </a:cubicBezTo>
                  <a:close/>
                  <a:moveTo>
                    <a:pt x="67" y="34"/>
                  </a:moveTo>
                  <a:lnTo>
                    <a:pt x="67" y="34"/>
                  </a:lnTo>
                  <a:cubicBezTo>
                    <a:pt x="56" y="34"/>
                    <a:pt x="56" y="45"/>
                    <a:pt x="56" y="45"/>
                  </a:cubicBezTo>
                  <a:cubicBezTo>
                    <a:pt x="45" y="56"/>
                    <a:pt x="45" y="67"/>
                    <a:pt x="45" y="79"/>
                  </a:cubicBezTo>
                  <a:cubicBezTo>
                    <a:pt x="56" y="90"/>
                    <a:pt x="56" y="101"/>
                    <a:pt x="67" y="101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01"/>
                    <a:pt x="67" y="101"/>
                    <a:pt x="67" y="101"/>
                  </a:cubicBezTo>
                  <a:lnTo>
                    <a:pt x="67" y="101"/>
                  </a:lnTo>
                  <a:cubicBezTo>
                    <a:pt x="67" y="90"/>
                    <a:pt x="67" y="79"/>
                    <a:pt x="67" y="56"/>
                  </a:cubicBezTo>
                  <a:cubicBezTo>
                    <a:pt x="67" y="45"/>
                    <a:pt x="67" y="45"/>
                    <a:pt x="67" y="34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5" name="Freeform 127">
              <a:extLst>
                <a:ext uri="{FF2B5EF4-FFF2-40B4-BE49-F238E27FC236}">
                  <a16:creationId xmlns:a16="http://schemas.microsoft.com/office/drawing/2014/main" id="{ACAF9295-FDD8-D643-8763-D367C7824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263" y="4551363"/>
              <a:ext cx="49212" cy="41275"/>
            </a:xfrm>
            <a:custGeom>
              <a:avLst/>
              <a:gdLst>
                <a:gd name="T0" fmla="*/ 101 w 136"/>
                <a:gd name="T1" fmla="*/ 68 h 113"/>
                <a:gd name="T2" fmla="*/ 101 w 136"/>
                <a:gd name="T3" fmla="*/ 68 h 113"/>
                <a:gd name="T4" fmla="*/ 101 w 136"/>
                <a:gd name="T5" fmla="*/ 0 h 113"/>
                <a:gd name="T6" fmla="*/ 34 w 136"/>
                <a:gd name="T7" fmla="*/ 34 h 113"/>
                <a:gd name="T8" fmla="*/ 23 w 136"/>
                <a:gd name="T9" fmla="*/ 90 h 113"/>
                <a:gd name="T10" fmla="*/ 101 w 136"/>
                <a:gd name="T11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3">
                  <a:moveTo>
                    <a:pt x="101" y="68"/>
                  </a:moveTo>
                  <a:lnTo>
                    <a:pt x="101" y="68"/>
                  </a:lnTo>
                  <a:cubicBezTo>
                    <a:pt x="112" y="45"/>
                    <a:pt x="135" y="0"/>
                    <a:pt x="101" y="0"/>
                  </a:cubicBezTo>
                  <a:cubicBezTo>
                    <a:pt x="67" y="0"/>
                    <a:pt x="34" y="0"/>
                    <a:pt x="34" y="34"/>
                  </a:cubicBezTo>
                  <a:cubicBezTo>
                    <a:pt x="34" y="68"/>
                    <a:pt x="0" y="79"/>
                    <a:pt x="23" y="90"/>
                  </a:cubicBezTo>
                  <a:cubicBezTo>
                    <a:pt x="34" y="112"/>
                    <a:pt x="90" y="90"/>
                    <a:pt x="101" y="68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6" name="Freeform 128">
              <a:extLst>
                <a:ext uri="{FF2B5EF4-FFF2-40B4-BE49-F238E27FC236}">
                  <a16:creationId xmlns:a16="http://schemas.microsoft.com/office/drawing/2014/main" id="{8CAAAECC-12CD-9348-93F9-53483C9A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088" y="4543425"/>
              <a:ext cx="57150" cy="52388"/>
            </a:xfrm>
            <a:custGeom>
              <a:avLst/>
              <a:gdLst>
                <a:gd name="T0" fmla="*/ 45 w 158"/>
                <a:gd name="T1" fmla="*/ 146 h 147"/>
                <a:gd name="T2" fmla="*/ 45 w 158"/>
                <a:gd name="T3" fmla="*/ 146 h 147"/>
                <a:gd name="T4" fmla="*/ 45 w 158"/>
                <a:gd name="T5" fmla="*/ 146 h 147"/>
                <a:gd name="T6" fmla="*/ 11 w 158"/>
                <a:gd name="T7" fmla="*/ 123 h 147"/>
                <a:gd name="T8" fmla="*/ 22 w 158"/>
                <a:gd name="T9" fmla="*/ 79 h 147"/>
                <a:gd name="T10" fmla="*/ 22 w 158"/>
                <a:gd name="T11" fmla="*/ 56 h 147"/>
                <a:gd name="T12" fmla="*/ 101 w 158"/>
                <a:gd name="T13" fmla="*/ 0 h 147"/>
                <a:gd name="T14" fmla="*/ 112 w 158"/>
                <a:gd name="T15" fmla="*/ 0 h 147"/>
                <a:gd name="T16" fmla="*/ 146 w 158"/>
                <a:gd name="T17" fmla="*/ 22 h 147"/>
                <a:gd name="T18" fmla="*/ 134 w 158"/>
                <a:gd name="T19" fmla="*/ 101 h 147"/>
                <a:gd name="T20" fmla="*/ 45 w 158"/>
                <a:gd name="T21" fmla="*/ 146 h 147"/>
                <a:gd name="T22" fmla="*/ 67 w 158"/>
                <a:gd name="T23" fmla="*/ 56 h 147"/>
                <a:gd name="T24" fmla="*/ 67 w 158"/>
                <a:gd name="T25" fmla="*/ 56 h 147"/>
                <a:gd name="T26" fmla="*/ 67 w 158"/>
                <a:gd name="T27" fmla="*/ 56 h 147"/>
                <a:gd name="T28" fmla="*/ 56 w 158"/>
                <a:gd name="T29" fmla="*/ 101 h 147"/>
                <a:gd name="T30" fmla="*/ 89 w 158"/>
                <a:gd name="T31" fmla="*/ 79 h 147"/>
                <a:gd name="T32" fmla="*/ 101 w 158"/>
                <a:gd name="T33" fmla="*/ 45 h 147"/>
                <a:gd name="T34" fmla="*/ 67 w 158"/>
                <a:gd name="T35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" h="147">
                  <a:moveTo>
                    <a:pt x="45" y="146"/>
                  </a:moveTo>
                  <a:lnTo>
                    <a:pt x="45" y="146"/>
                  </a:lnTo>
                  <a:lnTo>
                    <a:pt x="45" y="146"/>
                  </a:lnTo>
                  <a:cubicBezTo>
                    <a:pt x="34" y="146"/>
                    <a:pt x="22" y="134"/>
                    <a:pt x="11" y="123"/>
                  </a:cubicBezTo>
                  <a:cubicBezTo>
                    <a:pt x="0" y="112"/>
                    <a:pt x="11" y="90"/>
                    <a:pt x="22" y="79"/>
                  </a:cubicBezTo>
                  <a:cubicBezTo>
                    <a:pt x="22" y="67"/>
                    <a:pt x="22" y="67"/>
                    <a:pt x="22" y="56"/>
                  </a:cubicBezTo>
                  <a:cubicBezTo>
                    <a:pt x="22" y="11"/>
                    <a:pt x="67" y="0"/>
                    <a:pt x="101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34" y="0"/>
                    <a:pt x="146" y="11"/>
                    <a:pt x="146" y="22"/>
                  </a:cubicBezTo>
                  <a:cubicBezTo>
                    <a:pt x="157" y="45"/>
                    <a:pt x="146" y="67"/>
                    <a:pt x="134" y="101"/>
                  </a:cubicBezTo>
                  <a:cubicBezTo>
                    <a:pt x="112" y="123"/>
                    <a:pt x="78" y="146"/>
                    <a:pt x="45" y="146"/>
                  </a:cubicBezTo>
                  <a:close/>
                  <a:moveTo>
                    <a:pt x="67" y="56"/>
                  </a:moveTo>
                  <a:lnTo>
                    <a:pt x="67" y="56"/>
                  </a:lnTo>
                  <a:lnTo>
                    <a:pt x="67" y="56"/>
                  </a:lnTo>
                  <a:cubicBezTo>
                    <a:pt x="67" y="79"/>
                    <a:pt x="67" y="90"/>
                    <a:pt x="56" y="101"/>
                  </a:cubicBezTo>
                  <a:cubicBezTo>
                    <a:pt x="67" y="90"/>
                    <a:pt x="89" y="90"/>
                    <a:pt x="89" y="79"/>
                  </a:cubicBezTo>
                  <a:cubicBezTo>
                    <a:pt x="101" y="67"/>
                    <a:pt x="101" y="56"/>
                    <a:pt x="101" y="45"/>
                  </a:cubicBezTo>
                  <a:cubicBezTo>
                    <a:pt x="89" y="45"/>
                    <a:pt x="78" y="45"/>
                    <a:pt x="67" y="56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7" name="Freeform 129">
              <a:extLst>
                <a:ext uri="{FF2B5EF4-FFF2-40B4-BE49-F238E27FC236}">
                  <a16:creationId xmlns:a16="http://schemas.microsoft.com/office/drawing/2014/main" id="{5FD0ED93-E013-274B-9B44-21E868438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988" y="1287463"/>
              <a:ext cx="1587" cy="4762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8" name="Freeform 130">
              <a:extLst>
                <a:ext uri="{FF2B5EF4-FFF2-40B4-BE49-F238E27FC236}">
                  <a16:creationId xmlns:a16="http://schemas.microsoft.com/office/drawing/2014/main" id="{494E16FA-3A5C-2F48-82AC-2DF6CD5D6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988" y="12874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9" name="Freeform 131">
              <a:extLst>
                <a:ext uri="{FF2B5EF4-FFF2-40B4-BE49-F238E27FC236}">
                  <a16:creationId xmlns:a16="http://schemas.microsoft.com/office/drawing/2014/main" id="{5B2AFF38-3442-3341-B09F-E362332B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313" y="1146175"/>
              <a:ext cx="1587" cy="4763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0" name="Freeform 132">
              <a:extLst>
                <a:ext uri="{FF2B5EF4-FFF2-40B4-BE49-F238E27FC236}">
                  <a16:creationId xmlns:a16="http://schemas.microsoft.com/office/drawing/2014/main" id="{953FDA43-6C80-9D48-935D-4E3D339BA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50" y="1150938"/>
              <a:ext cx="4763" cy="1587"/>
            </a:xfrm>
            <a:custGeom>
              <a:avLst/>
              <a:gdLst>
                <a:gd name="T0" fmla="*/ 11 w 12"/>
                <a:gd name="T1" fmla="*/ 0 h 1"/>
                <a:gd name="T2" fmla="*/ 11 w 12"/>
                <a:gd name="T3" fmla="*/ 0 h 1"/>
                <a:gd name="T4" fmla="*/ 0 w 12"/>
                <a:gd name="T5" fmla="*/ 0 h 1"/>
                <a:gd name="T6" fmla="*/ 11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1" name="Freeform 133">
              <a:extLst>
                <a:ext uri="{FF2B5EF4-FFF2-40B4-BE49-F238E27FC236}">
                  <a16:creationId xmlns:a16="http://schemas.microsoft.com/office/drawing/2014/main" id="{A0B57DD1-E9A7-514A-A7B9-0017545C5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5" y="1150938"/>
              <a:ext cx="4763" cy="1587"/>
            </a:xfrm>
            <a:custGeom>
              <a:avLst/>
              <a:gdLst>
                <a:gd name="T0" fmla="*/ 11 w 12"/>
                <a:gd name="T1" fmla="*/ 0 h 1"/>
                <a:gd name="T2" fmla="*/ 11 w 12"/>
                <a:gd name="T3" fmla="*/ 0 h 1"/>
                <a:gd name="T4" fmla="*/ 0 w 12"/>
                <a:gd name="T5" fmla="*/ 0 h 1"/>
                <a:gd name="T6" fmla="*/ 11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1" y="0"/>
                  </a:moveTo>
                  <a:lnTo>
                    <a:pt x="11" y="0"/>
                  </a:lnTo>
                  <a:cubicBezTo>
                    <a:pt x="11" y="0"/>
                    <a:pt x="11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2" name="Freeform 134">
              <a:extLst>
                <a:ext uri="{FF2B5EF4-FFF2-40B4-BE49-F238E27FC236}">
                  <a16:creationId xmlns:a16="http://schemas.microsoft.com/office/drawing/2014/main" id="{C98FD9FB-55B7-6049-95E5-BAEE457AD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600" y="2913063"/>
              <a:ext cx="4763" cy="96837"/>
            </a:xfrm>
            <a:custGeom>
              <a:avLst/>
              <a:gdLst>
                <a:gd name="T0" fmla="*/ 11 w 12"/>
                <a:gd name="T1" fmla="*/ 269 h 270"/>
                <a:gd name="T2" fmla="*/ 0 w 12"/>
                <a:gd name="T3" fmla="*/ 0 h 270"/>
                <a:gd name="T4" fmla="*/ 11 w 12"/>
                <a:gd name="T5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70">
                  <a:moveTo>
                    <a:pt x="11" y="269"/>
                  </a:moveTo>
                  <a:lnTo>
                    <a:pt x="0" y="0"/>
                  </a:lnTo>
                  <a:lnTo>
                    <a:pt x="11" y="269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3" name="Freeform 135">
              <a:extLst>
                <a:ext uri="{FF2B5EF4-FFF2-40B4-BE49-F238E27FC236}">
                  <a16:creationId xmlns:a16="http://schemas.microsoft.com/office/drawing/2014/main" id="{825ECDE4-F9F0-954B-90D4-1A63A7704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238" y="2449513"/>
              <a:ext cx="665162" cy="1209675"/>
            </a:xfrm>
            <a:custGeom>
              <a:avLst/>
              <a:gdLst>
                <a:gd name="T0" fmla="*/ 481 w 1849"/>
                <a:gd name="T1" fmla="*/ 3316 h 3362"/>
                <a:gd name="T2" fmla="*/ 481 w 1849"/>
                <a:gd name="T3" fmla="*/ 2901 h 3362"/>
                <a:gd name="T4" fmla="*/ 346 w 1849"/>
                <a:gd name="T5" fmla="*/ 2431 h 3362"/>
                <a:gd name="T6" fmla="*/ 268 w 1849"/>
                <a:gd name="T7" fmla="*/ 2297 h 3362"/>
                <a:gd name="T8" fmla="*/ 246 w 1849"/>
                <a:gd name="T9" fmla="*/ 2151 h 3362"/>
                <a:gd name="T10" fmla="*/ 391 w 1849"/>
                <a:gd name="T11" fmla="*/ 1815 h 3362"/>
                <a:gd name="T12" fmla="*/ 537 w 1849"/>
                <a:gd name="T13" fmla="*/ 1894 h 3362"/>
                <a:gd name="T14" fmla="*/ 604 w 1849"/>
                <a:gd name="T15" fmla="*/ 1826 h 3362"/>
                <a:gd name="T16" fmla="*/ 470 w 1849"/>
                <a:gd name="T17" fmla="*/ 1793 h 3362"/>
                <a:gd name="T18" fmla="*/ 302 w 1849"/>
                <a:gd name="T19" fmla="*/ 1591 h 3362"/>
                <a:gd name="T20" fmla="*/ 223 w 1849"/>
                <a:gd name="T21" fmla="*/ 1378 h 3362"/>
                <a:gd name="T22" fmla="*/ 324 w 1849"/>
                <a:gd name="T23" fmla="*/ 784 h 3362"/>
                <a:gd name="T24" fmla="*/ 414 w 1849"/>
                <a:gd name="T25" fmla="*/ 616 h 3362"/>
                <a:gd name="T26" fmla="*/ 246 w 1849"/>
                <a:gd name="T27" fmla="*/ 616 h 3362"/>
                <a:gd name="T28" fmla="*/ 391 w 1849"/>
                <a:gd name="T29" fmla="*/ 325 h 3362"/>
                <a:gd name="T30" fmla="*/ 772 w 1849"/>
                <a:gd name="T31" fmla="*/ 123 h 3362"/>
                <a:gd name="T32" fmla="*/ 918 w 1849"/>
                <a:gd name="T33" fmla="*/ 145 h 3362"/>
                <a:gd name="T34" fmla="*/ 952 w 1849"/>
                <a:gd name="T35" fmla="*/ 403 h 3362"/>
                <a:gd name="T36" fmla="*/ 985 w 1849"/>
                <a:gd name="T37" fmla="*/ 627 h 3362"/>
                <a:gd name="T38" fmla="*/ 1333 w 1849"/>
                <a:gd name="T39" fmla="*/ 1131 h 3362"/>
                <a:gd name="T40" fmla="*/ 1490 w 1849"/>
                <a:gd name="T41" fmla="*/ 1289 h 3362"/>
                <a:gd name="T42" fmla="*/ 1725 w 1849"/>
                <a:gd name="T43" fmla="*/ 1266 h 3362"/>
                <a:gd name="T44" fmla="*/ 1759 w 1849"/>
                <a:gd name="T45" fmla="*/ 1748 h 3362"/>
                <a:gd name="T46" fmla="*/ 1389 w 1849"/>
                <a:gd name="T47" fmla="*/ 1983 h 3362"/>
                <a:gd name="T48" fmla="*/ 1277 w 1849"/>
                <a:gd name="T49" fmla="*/ 2196 h 3362"/>
                <a:gd name="T50" fmla="*/ 1142 w 1849"/>
                <a:gd name="T51" fmla="*/ 2264 h 3362"/>
                <a:gd name="T52" fmla="*/ 1086 w 1849"/>
                <a:gd name="T53" fmla="*/ 2632 h 3362"/>
                <a:gd name="T54" fmla="*/ 1097 w 1849"/>
                <a:gd name="T55" fmla="*/ 2699 h 3362"/>
                <a:gd name="T56" fmla="*/ 896 w 1849"/>
                <a:gd name="T57" fmla="*/ 2901 h 3362"/>
                <a:gd name="T58" fmla="*/ 739 w 1849"/>
                <a:gd name="T59" fmla="*/ 3282 h 3362"/>
                <a:gd name="T60" fmla="*/ 559 w 1849"/>
                <a:gd name="T61" fmla="*/ 3361 h 3362"/>
                <a:gd name="T62" fmla="*/ 604 w 1849"/>
                <a:gd name="T63" fmla="*/ 3226 h 3362"/>
                <a:gd name="T64" fmla="*/ 739 w 1849"/>
                <a:gd name="T65" fmla="*/ 3137 h 3362"/>
                <a:gd name="T66" fmla="*/ 1064 w 1849"/>
                <a:gd name="T67" fmla="*/ 2845 h 3362"/>
                <a:gd name="T68" fmla="*/ 1053 w 1849"/>
                <a:gd name="T69" fmla="*/ 2677 h 3362"/>
                <a:gd name="T70" fmla="*/ 985 w 1849"/>
                <a:gd name="T71" fmla="*/ 2264 h 3362"/>
                <a:gd name="T72" fmla="*/ 1221 w 1849"/>
                <a:gd name="T73" fmla="*/ 2129 h 3362"/>
                <a:gd name="T74" fmla="*/ 1333 w 1849"/>
                <a:gd name="T75" fmla="*/ 2118 h 3362"/>
                <a:gd name="T76" fmla="*/ 1377 w 1849"/>
                <a:gd name="T77" fmla="*/ 1938 h 3362"/>
                <a:gd name="T78" fmla="*/ 1736 w 1849"/>
                <a:gd name="T79" fmla="*/ 1692 h 3362"/>
                <a:gd name="T80" fmla="*/ 1714 w 1849"/>
                <a:gd name="T81" fmla="*/ 1658 h 3362"/>
                <a:gd name="T82" fmla="*/ 1535 w 1849"/>
                <a:gd name="T83" fmla="*/ 1322 h 3362"/>
                <a:gd name="T84" fmla="*/ 1400 w 1849"/>
                <a:gd name="T85" fmla="*/ 1277 h 3362"/>
                <a:gd name="T86" fmla="*/ 1142 w 1849"/>
                <a:gd name="T87" fmla="*/ 930 h 3362"/>
                <a:gd name="T88" fmla="*/ 974 w 1849"/>
                <a:gd name="T89" fmla="*/ 571 h 3362"/>
                <a:gd name="T90" fmla="*/ 907 w 1849"/>
                <a:gd name="T91" fmla="*/ 448 h 3362"/>
                <a:gd name="T92" fmla="*/ 851 w 1849"/>
                <a:gd name="T93" fmla="*/ 179 h 3362"/>
                <a:gd name="T94" fmla="*/ 672 w 1849"/>
                <a:gd name="T95" fmla="*/ 100 h 3362"/>
                <a:gd name="T96" fmla="*/ 358 w 1849"/>
                <a:gd name="T97" fmla="*/ 448 h 3362"/>
                <a:gd name="T98" fmla="*/ 358 w 1849"/>
                <a:gd name="T99" fmla="*/ 527 h 3362"/>
                <a:gd name="T100" fmla="*/ 403 w 1849"/>
                <a:gd name="T101" fmla="*/ 829 h 3362"/>
                <a:gd name="T102" fmla="*/ 223 w 1849"/>
                <a:gd name="T103" fmla="*/ 1333 h 3362"/>
                <a:gd name="T104" fmla="*/ 290 w 1849"/>
                <a:gd name="T105" fmla="*/ 1513 h 3362"/>
                <a:gd name="T106" fmla="*/ 380 w 1849"/>
                <a:gd name="T107" fmla="*/ 1602 h 3362"/>
                <a:gd name="T108" fmla="*/ 559 w 1849"/>
                <a:gd name="T109" fmla="*/ 1782 h 3362"/>
                <a:gd name="T110" fmla="*/ 683 w 1849"/>
                <a:gd name="T111" fmla="*/ 1849 h 3362"/>
                <a:gd name="T112" fmla="*/ 459 w 1849"/>
                <a:gd name="T113" fmla="*/ 1905 h 3362"/>
                <a:gd name="T114" fmla="*/ 279 w 1849"/>
                <a:gd name="T115" fmla="*/ 1995 h 3362"/>
                <a:gd name="T116" fmla="*/ 313 w 1849"/>
                <a:gd name="T117" fmla="*/ 2286 h 3362"/>
                <a:gd name="T118" fmla="*/ 313 w 1849"/>
                <a:gd name="T119" fmla="*/ 2342 h 3362"/>
                <a:gd name="T120" fmla="*/ 526 w 1849"/>
                <a:gd name="T121" fmla="*/ 2901 h 3362"/>
                <a:gd name="T122" fmla="*/ 492 w 1849"/>
                <a:gd name="T123" fmla="*/ 3159 h 3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9" h="3362">
                  <a:moveTo>
                    <a:pt x="559" y="3361"/>
                  </a:moveTo>
                  <a:lnTo>
                    <a:pt x="559" y="3361"/>
                  </a:lnTo>
                  <a:cubicBezTo>
                    <a:pt x="548" y="3361"/>
                    <a:pt x="537" y="3361"/>
                    <a:pt x="526" y="3350"/>
                  </a:cubicBezTo>
                  <a:cubicBezTo>
                    <a:pt x="515" y="3338"/>
                    <a:pt x="515" y="3327"/>
                    <a:pt x="515" y="3316"/>
                  </a:cubicBezTo>
                  <a:lnTo>
                    <a:pt x="515" y="3316"/>
                  </a:lnTo>
                  <a:lnTo>
                    <a:pt x="504" y="3316"/>
                  </a:lnTo>
                  <a:cubicBezTo>
                    <a:pt x="492" y="3316"/>
                    <a:pt x="492" y="3316"/>
                    <a:pt x="481" y="3316"/>
                  </a:cubicBezTo>
                  <a:cubicBezTo>
                    <a:pt x="470" y="3316"/>
                    <a:pt x="459" y="3305"/>
                    <a:pt x="459" y="3294"/>
                  </a:cubicBezTo>
                  <a:cubicBezTo>
                    <a:pt x="448" y="3271"/>
                    <a:pt x="459" y="3226"/>
                    <a:pt x="470" y="3215"/>
                  </a:cubicBezTo>
                  <a:cubicBezTo>
                    <a:pt x="470" y="3204"/>
                    <a:pt x="470" y="3204"/>
                    <a:pt x="470" y="3192"/>
                  </a:cubicBezTo>
                  <a:cubicBezTo>
                    <a:pt x="436" y="3192"/>
                    <a:pt x="448" y="3148"/>
                    <a:pt x="448" y="3103"/>
                  </a:cubicBezTo>
                  <a:cubicBezTo>
                    <a:pt x="448" y="3081"/>
                    <a:pt x="448" y="3069"/>
                    <a:pt x="448" y="3058"/>
                  </a:cubicBezTo>
                  <a:cubicBezTo>
                    <a:pt x="448" y="3002"/>
                    <a:pt x="470" y="2968"/>
                    <a:pt x="515" y="2957"/>
                  </a:cubicBezTo>
                  <a:cubicBezTo>
                    <a:pt x="492" y="2946"/>
                    <a:pt x="481" y="2935"/>
                    <a:pt x="481" y="2901"/>
                  </a:cubicBezTo>
                  <a:cubicBezTo>
                    <a:pt x="481" y="2890"/>
                    <a:pt x="481" y="2879"/>
                    <a:pt x="481" y="2879"/>
                  </a:cubicBezTo>
                  <a:lnTo>
                    <a:pt x="481" y="2879"/>
                  </a:lnTo>
                  <a:cubicBezTo>
                    <a:pt x="470" y="2879"/>
                    <a:pt x="470" y="2868"/>
                    <a:pt x="448" y="2845"/>
                  </a:cubicBezTo>
                  <a:cubicBezTo>
                    <a:pt x="414" y="2801"/>
                    <a:pt x="436" y="2666"/>
                    <a:pt x="436" y="2643"/>
                  </a:cubicBezTo>
                  <a:cubicBezTo>
                    <a:pt x="448" y="2621"/>
                    <a:pt x="448" y="2610"/>
                    <a:pt x="414" y="2599"/>
                  </a:cubicBezTo>
                  <a:cubicBezTo>
                    <a:pt x="380" y="2566"/>
                    <a:pt x="391" y="2521"/>
                    <a:pt x="403" y="2488"/>
                  </a:cubicBezTo>
                  <a:cubicBezTo>
                    <a:pt x="403" y="2488"/>
                    <a:pt x="391" y="2465"/>
                    <a:pt x="346" y="2431"/>
                  </a:cubicBezTo>
                  <a:cubicBezTo>
                    <a:pt x="313" y="2387"/>
                    <a:pt x="279" y="2375"/>
                    <a:pt x="279" y="2375"/>
                  </a:cubicBezTo>
                  <a:cubicBezTo>
                    <a:pt x="257" y="2364"/>
                    <a:pt x="257" y="2364"/>
                    <a:pt x="257" y="2364"/>
                  </a:cubicBezTo>
                  <a:cubicBezTo>
                    <a:pt x="268" y="2353"/>
                    <a:pt x="268" y="2353"/>
                    <a:pt x="268" y="2353"/>
                  </a:cubicBezTo>
                  <a:cubicBezTo>
                    <a:pt x="268" y="2342"/>
                    <a:pt x="268" y="2331"/>
                    <a:pt x="268" y="2320"/>
                  </a:cubicBezTo>
                  <a:lnTo>
                    <a:pt x="268" y="2308"/>
                  </a:lnTo>
                  <a:cubicBezTo>
                    <a:pt x="268" y="2297"/>
                    <a:pt x="268" y="2297"/>
                    <a:pt x="268" y="2297"/>
                  </a:cubicBezTo>
                  <a:lnTo>
                    <a:pt x="268" y="2297"/>
                  </a:lnTo>
                  <a:cubicBezTo>
                    <a:pt x="268" y="2297"/>
                    <a:pt x="268" y="2297"/>
                    <a:pt x="268" y="2286"/>
                  </a:cubicBezTo>
                  <a:lnTo>
                    <a:pt x="268" y="2286"/>
                  </a:lnTo>
                  <a:lnTo>
                    <a:pt x="268" y="2286"/>
                  </a:lnTo>
                  <a:cubicBezTo>
                    <a:pt x="279" y="2286"/>
                    <a:pt x="279" y="2275"/>
                    <a:pt x="279" y="2275"/>
                  </a:cubicBezTo>
                  <a:cubicBezTo>
                    <a:pt x="279" y="2275"/>
                    <a:pt x="279" y="2275"/>
                    <a:pt x="279" y="2264"/>
                  </a:cubicBezTo>
                  <a:cubicBezTo>
                    <a:pt x="290" y="2230"/>
                    <a:pt x="279" y="2196"/>
                    <a:pt x="279" y="2196"/>
                  </a:cubicBezTo>
                  <a:cubicBezTo>
                    <a:pt x="257" y="2185"/>
                    <a:pt x="246" y="2174"/>
                    <a:pt x="246" y="2151"/>
                  </a:cubicBezTo>
                  <a:cubicBezTo>
                    <a:pt x="246" y="2129"/>
                    <a:pt x="246" y="2118"/>
                    <a:pt x="257" y="2095"/>
                  </a:cubicBezTo>
                  <a:cubicBezTo>
                    <a:pt x="268" y="2084"/>
                    <a:pt x="268" y="2073"/>
                    <a:pt x="268" y="2073"/>
                  </a:cubicBezTo>
                  <a:cubicBezTo>
                    <a:pt x="268" y="2073"/>
                    <a:pt x="257" y="2073"/>
                    <a:pt x="246" y="2062"/>
                  </a:cubicBezTo>
                  <a:cubicBezTo>
                    <a:pt x="235" y="2051"/>
                    <a:pt x="235" y="2017"/>
                    <a:pt x="246" y="1995"/>
                  </a:cubicBezTo>
                  <a:cubicBezTo>
                    <a:pt x="246" y="1983"/>
                    <a:pt x="246" y="1972"/>
                    <a:pt x="246" y="1972"/>
                  </a:cubicBezTo>
                  <a:cubicBezTo>
                    <a:pt x="246" y="1950"/>
                    <a:pt x="302" y="1882"/>
                    <a:pt x="335" y="1849"/>
                  </a:cubicBezTo>
                  <a:cubicBezTo>
                    <a:pt x="358" y="1838"/>
                    <a:pt x="369" y="1815"/>
                    <a:pt x="391" y="1815"/>
                  </a:cubicBezTo>
                  <a:cubicBezTo>
                    <a:pt x="403" y="1815"/>
                    <a:pt x="414" y="1826"/>
                    <a:pt x="425" y="1838"/>
                  </a:cubicBezTo>
                  <a:cubicBezTo>
                    <a:pt x="425" y="1849"/>
                    <a:pt x="436" y="1849"/>
                    <a:pt x="436" y="1849"/>
                  </a:cubicBezTo>
                  <a:cubicBezTo>
                    <a:pt x="436" y="1860"/>
                    <a:pt x="436" y="1860"/>
                    <a:pt x="448" y="1860"/>
                  </a:cubicBezTo>
                  <a:lnTo>
                    <a:pt x="448" y="1860"/>
                  </a:lnTo>
                  <a:cubicBezTo>
                    <a:pt x="459" y="1860"/>
                    <a:pt x="470" y="1860"/>
                    <a:pt x="470" y="1860"/>
                  </a:cubicBezTo>
                  <a:cubicBezTo>
                    <a:pt x="504" y="1860"/>
                    <a:pt x="526" y="1871"/>
                    <a:pt x="537" y="1894"/>
                  </a:cubicBezTo>
                  <a:lnTo>
                    <a:pt x="537" y="1894"/>
                  </a:lnTo>
                  <a:cubicBezTo>
                    <a:pt x="537" y="1894"/>
                    <a:pt x="537" y="1894"/>
                    <a:pt x="548" y="1894"/>
                  </a:cubicBezTo>
                  <a:cubicBezTo>
                    <a:pt x="559" y="1894"/>
                    <a:pt x="582" y="1882"/>
                    <a:pt x="604" y="1871"/>
                  </a:cubicBezTo>
                  <a:cubicBezTo>
                    <a:pt x="615" y="1871"/>
                    <a:pt x="615" y="1871"/>
                    <a:pt x="627" y="1860"/>
                  </a:cubicBezTo>
                  <a:cubicBezTo>
                    <a:pt x="627" y="1860"/>
                    <a:pt x="627" y="1860"/>
                    <a:pt x="638" y="1860"/>
                  </a:cubicBezTo>
                  <a:lnTo>
                    <a:pt x="627" y="1849"/>
                  </a:lnTo>
                  <a:cubicBezTo>
                    <a:pt x="627" y="1826"/>
                    <a:pt x="627" y="1826"/>
                    <a:pt x="615" y="1826"/>
                  </a:cubicBezTo>
                  <a:lnTo>
                    <a:pt x="604" y="1826"/>
                  </a:lnTo>
                  <a:lnTo>
                    <a:pt x="593" y="1826"/>
                  </a:lnTo>
                  <a:cubicBezTo>
                    <a:pt x="582" y="1826"/>
                    <a:pt x="571" y="1826"/>
                    <a:pt x="571" y="1826"/>
                  </a:cubicBezTo>
                  <a:cubicBezTo>
                    <a:pt x="548" y="1826"/>
                    <a:pt x="537" y="1815"/>
                    <a:pt x="526" y="1804"/>
                  </a:cubicBezTo>
                  <a:cubicBezTo>
                    <a:pt x="526" y="1793"/>
                    <a:pt x="515" y="1793"/>
                    <a:pt x="515" y="1793"/>
                  </a:cubicBezTo>
                  <a:cubicBezTo>
                    <a:pt x="515" y="1793"/>
                    <a:pt x="515" y="1793"/>
                    <a:pt x="504" y="1793"/>
                  </a:cubicBezTo>
                  <a:lnTo>
                    <a:pt x="504" y="1793"/>
                  </a:lnTo>
                  <a:cubicBezTo>
                    <a:pt x="492" y="1793"/>
                    <a:pt x="481" y="1793"/>
                    <a:pt x="470" y="1793"/>
                  </a:cubicBezTo>
                  <a:cubicBezTo>
                    <a:pt x="436" y="1771"/>
                    <a:pt x="414" y="1703"/>
                    <a:pt x="414" y="1669"/>
                  </a:cubicBezTo>
                  <a:cubicBezTo>
                    <a:pt x="403" y="1636"/>
                    <a:pt x="403" y="1636"/>
                    <a:pt x="391" y="1636"/>
                  </a:cubicBezTo>
                  <a:lnTo>
                    <a:pt x="380" y="1636"/>
                  </a:lnTo>
                  <a:cubicBezTo>
                    <a:pt x="380" y="1647"/>
                    <a:pt x="369" y="1647"/>
                    <a:pt x="369" y="1647"/>
                  </a:cubicBezTo>
                  <a:cubicBezTo>
                    <a:pt x="358" y="1647"/>
                    <a:pt x="335" y="1647"/>
                    <a:pt x="324" y="1625"/>
                  </a:cubicBezTo>
                  <a:cubicBezTo>
                    <a:pt x="313" y="1613"/>
                    <a:pt x="324" y="1602"/>
                    <a:pt x="324" y="1591"/>
                  </a:cubicBezTo>
                  <a:cubicBezTo>
                    <a:pt x="313" y="1591"/>
                    <a:pt x="313" y="1591"/>
                    <a:pt x="302" y="1591"/>
                  </a:cubicBezTo>
                  <a:cubicBezTo>
                    <a:pt x="302" y="1591"/>
                    <a:pt x="302" y="1591"/>
                    <a:pt x="290" y="1591"/>
                  </a:cubicBezTo>
                  <a:cubicBezTo>
                    <a:pt x="246" y="1591"/>
                    <a:pt x="246" y="1535"/>
                    <a:pt x="246" y="1513"/>
                  </a:cubicBezTo>
                  <a:cubicBezTo>
                    <a:pt x="246" y="1513"/>
                    <a:pt x="235" y="1513"/>
                    <a:pt x="235" y="1502"/>
                  </a:cubicBezTo>
                  <a:cubicBezTo>
                    <a:pt x="223" y="1502"/>
                    <a:pt x="212" y="1490"/>
                    <a:pt x="201" y="1479"/>
                  </a:cubicBezTo>
                  <a:cubicBezTo>
                    <a:pt x="201" y="1468"/>
                    <a:pt x="201" y="1468"/>
                    <a:pt x="212" y="1457"/>
                  </a:cubicBezTo>
                  <a:cubicBezTo>
                    <a:pt x="212" y="1457"/>
                    <a:pt x="212" y="1457"/>
                    <a:pt x="212" y="1445"/>
                  </a:cubicBezTo>
                  <a:cubicBezTo>
                    <a:pt x="201" y="1423"/>
                    <a:pt x="201" y="1400"/>
                    <a:pt x="223" y="1378"/>
                  </a:cubicBezTo>
                  <a:cubicBezTo>
                    <a:pt x="190" y="1378"/>
                    <a:pt x="179" y="1367"/>
                    <a:pt x="179" y="1356"/>
                  </a:cubicBezTo>
                  <a:cubicBezTo>
                    <a:pt x="167" y="1344"/>
                    <a:pt x="179" y="1322"/>
                    <a:pt x="190" y="1311"/>
                  </a:cubicBezTo>
                  <a:lnTo>
                    <a:pt x="190" y="1300"/>
                  </a:lnTo>
                  <a:lnTo>
                    <a:pt x="190" y="1300"/>
                  </a:lnTo>
                  <a:cubicBezTo>
                    <a:pt x="0" y="1076"/>
                    <a:pt x="0" y="1076"/>
                    <a:pt x="0" y="1076"/>
                  </a:cubicBezTo>
                  <a:cubicBezTo>
                    <a:pt x="313" y="751"/>
                    <a:pt x="313" y="751"/>
                    <a:pt x="313" y="751"/>
                  </a:cubicBezTo>
                  <a:cubicBezTo>
                    <a:pt x="324" y="784"/>
                    <a:pt x="324" y="784"/>
                    <a:pt x="324" y="784"/>
                  </a:cubicBezTo>
                  <a:cubicBezTo>
                    <a:pt x="324" y="784"/>
                    <a:pt x="335" y="807"/>
                    <a:pt x="346" y="851"/>
                  </a:cubicBezTo>
                  <a:lnTo>
                    <a:pt x="346" y="863"/>
                  </a:lnTo>
                  <a:lnTo>
                    <a:pt x="346" y="863"/>
                  </a:lnTo>
                  <a:cubicBezTo>
                    <a:pt x="358" y="863"/>
                    <a:pt x="358" y="840"/>
                    <a:pt x="358" y="829"/>
                  </a:cubicBezTo>
                  <a:cubicBezTo>
                    <a:pt x="358" y="818"/>
                    <a:pt x="358" y="807"/>
                    <a:pt x="358" y="795"/>
                  </a:cubicBezTo>
                  <a:cubicBezTo>
                    <a:pt x="358" y="762"/>
                    <a:pt x="391" y="751"/>
                    <a:pt x="414" y="751"/>
                  </a:cubicBezTo>
                  <a:cubicBezTo>
                    <a:pt x="414" y="661"/>
                    <a:pt x="414" y="627"/>
                    <a:pt x="414" y="616"/>
                  </a:cubicBezTo>
                  <a:cubicBezTo>
                    <a:pt x="403" y="605"/>
                    <a:pt x="403" y="605"/>
                    <a:pt x="380" y="594"/>
                  </a:cubicBezTo>
                  <a:cubicBezTo>
                    <a:pt x="369" y="582"/>
                    <a:pt x="346" y="582"/>
                    <a:pt x="335" y="571"/>
                  </a:cubicBezTo>
                  <a:lnTo>
                    <a:pt x="335" y="571"/>
                  </a:lnTo>
                  <a:lnTo>
                    <a:pt x="335" y="571"/>
                  </a:lnTo>
                  <a:cubicBezTo>
                    <a:pt x="324" y="582"/>
                    <a:pt x="324" y="582"/>
                    <a:pt x="324" y="594"/>
                  </a:cubicBezTo>
                  <a:cubicBezTo>
                    <a:pt x="313" y="616"/>
                    <a:pt x="302" y="627"/>
                    <a:pt x="279" y="627"/>
                  </a:cubicBezTo>
                  <a:cubicBezTo>
                    <a:pt x="268" y="627"/>
                    <a:pt x="257" y="627"/>
                    <a:pt x="246" y="616"/>
                  </a:cubicBezTo>
                  <a:cubicBezTo>
                    <a:pt x="223" y="582"/>
                    <a:pt x="223" y="549"/>
                    <a:pt x="246" y="527"/>
                  </a:cubicBezTo>
                  <a:cubicBezTo>
                    <a:pt x="257" y="515"/>
                    <a:pt x="257" y="482"/>
                    <a:pt x="246" y="448"/>
                  </a:cubicBezTo>
                  <a:cubicBezTo>
                    <a:pt x="246" y="426"/>
                    <a:pt x="246" y="426"/>
                    <a:pt x="246" y="426"/>
                  </a:cubicBezTo>
                  <a:cubicBezTo>
                    <a:pt x="268" y="426"/>
                    <a:pt x="268" y="426"/>
                    <a:pt x="268" y="426"/>
                  </a:cubicBezTo>
                  <a:cubicBezTo>
                    <a:pt x="279" y="426"/>
                    <a:pt x="324" y="426"/>
                    <a:pt x="335" y="414"/>
                  </a:cubicBezTo>
                  <a:cubicBezTo>
                    <a:pt x="346" y="414"/>
                    <a:pt x="358" y="392"/>
                    <a:pt x="358" y="381"/>
                  </a:cubicBezTo>
                  <a:cubicBezTo>
                    <a:pt x="369" y="358"/>
                    <a:pt x="369" y="336"/>
                    <a:pt x="391" y="325"/>
                  </a:cubicBezTo>
                  <a:cubicBezTo>
                    <a:pt x="403" y="313"/>
                    <a:pt x="459" y="302"/>
                    <a:pt x="481" y="302"/>
                  </a:cubicBezTo>
                  <a:cubicBezTo>
                    <a:pt x="481" y="123"/>
                    <a:pt x="481" y="123"/>
                    <a:pt x="481" y="123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672" y="33"/>
                    <a:pt x="672" y="33"/>
                    <a:pt x="672" y="33"/>
                  </a:cubicBezTo>
                  <a:cubicBezTo>
                    <a:pt x="683" y="33"/>
                    <a:pt x="683" y="56"/>
                    <a:pt x="694" y="67"/>
                  </a:cubicBezTo>
                  <a:cubicBezTo>
                    <a:pt x="705" y="67"/>
                    <a:pt x="705" y="78"/>
                    <a:pt x="717" y="78"/>
                  </a:cubicBezTo>
                  <a:cubicBezTo>
                    <a:pt x="739" y="89"/>
                    <a:pt x="761" y="100"/>
                    <a:pt x="772" y="123"/>
                  </a:cubicBezTo>
                  <a:lnTo>
                    <a:pt x="772" y="123"/>
                  </a:lnTo>
                  <a:lnTo>
                    <a:pt x="772" y="123"/>
                  </a:lnTo>
                  <a:cubicBezTo>
                    <a:pt x="784" y="100"/>
                    <a:pt x="817" y="78"/>
                    <a:pt x="817" y="78"/>
                  </a:cubicBezTo>
                  <a:cubicBezTo>
                    <a:pt x="828" y="56"/>
                    <a:pt x="828" y="56"/>
                    <a:pt x="828" y="56"/>
                  </a:cubicBezTo>
                  <a:cubicBezTo>
                    <a:pt x="851" y="78"/>
                    <a:pt x="851" y="78"/>
                    <a:pt x="851" y="78"/>
                  </a:cubicBezTo>
                  <a:cubicBezTo>
                    <a:pt x="862" y="100"/>
                    <a:pt x="884" y="123"/>
                    <a:pt x="907" y="134"/>
                  </a:cubicBezTo>
                  <a:cubicBezTo>
                    <a:pt x="918" y="145"/>
                    <a:pt x="918" y="145"/>
                    <a:pt x="918" y="145"/>
                  </a:cubicBezTo>
                  <a:cubicBezTo>
                    <a:pt x="884" y="213"/>
                    <a:pt x="884" y="213"/>
                    <a:pt x="884" y="213"/>
                  </a:cubicBezTo>
                  <a:cubicBezTo>
                    <a:pt x="873" y="213"/>
                    <a:pt x="862" y="224"/>
                    <a:pt x="862" y="235"/>
                  </a:cubicBezTo>
                  <a:cubicBezTo>
                    <a:pt x="896" y="269"/>
                    <a:pt x="907" y="280"/>
                    <a:pt x="918" y="280"/>
                  </a:cubicBezTo>
                  <a:cubicBezTo>
                    <a:pt x="929" y="280"/>
                    <a:pt x="941" y="280"/>
                    <a:pt x="952" y="291"/>
                  </a:cubicBezTo>
                  <a:cubicBezTo>
                    <a:pt x="963" y="302"/>
                    <a:pt x="963" y="325"/>
                    <a:pt x="963" y="336"/>
                  </a:cubicBezTo>
                  <a:cubicBezTo>
                    <a:pt x="963" y="347"/>
                    <a:pt x="952" y="358"/>
                    <a:pt x="952" y="369"/>
                  </a:cubicBezTo>
                  <a:cubicBezTo>
                    <a:pt x="952" y="381"/>
                    <a:pt x="952" y="392"/>
                    <a:pt x="952" y="403"/>
                  </a:cubicBezTo>
                  <a:cubicBezTo>
                    <a:pt x="952" y="403"/>
                    <a:pt x="952" y="414"/>
                    <a:pt x="952" y="426"/>
                  </a:cubicBezTo>
                  <a:cubicBezTo>
                    <a:pt x="985" y="426"/>
                    <a:pt x="985" y="471"/>
                    <a:pt x="985" y="493"/>
                  </a:cubicBezTo>
                  <a:lnTo>
                    <a:pt x="985" y="504"/>
                  </a:lnTo>
                  <a:cubicBezTo>
                    <a:pt x="985" y="515"/>
                    <a:pt x="997" y="527"/>
                    <a:pt x="1008" y="538"/>
                  </a:cubicBezTo>
                  <a:cubicBezTo>
                    <a:pt x="1019" y="549"/>
                    <a:pt x="1041" y="560"/>
                    <a:pt x="1030" y="582"/>
                  </a:cubicBezTo>
                  <a:cubicBezTo>
                    <a:pt x="1019" y="594"/>
                    <a:pt x="1008" y="605"/>
                    <a:pt x="1008" y="605"/>
                  </a:cubicBezTo>
                  <a:cubicBezTo>
                    <a:pt x="997" y="616"/>
                    <a:pt x="985" y="616"/>
                    <a:pt x="985" y="627"/>
                  </a:cubicBezTo>
                  <a:cubicBezTo>
                    <a:pt x="985" y="638"/>
                    <a:pt x="974" y="650"/>
                    <a:pt x="974" y="672"/>
                  </a:cubicBezTo>
                  <a:cubicBezTo>
                    <a:pt x="1086" y="683"/>
                    <a:pt x="1086" y="683"/>
                    <a:pt x="1086" y="683"/>
                  </a:cubicBezTo>
                  <a:cubicBezTo>
                    <a:pt x="1041" y="818"/>
                    <a:pt x="1041" y="818"/>
                    <a:pt x="1041" y="818"/>
                  </a:cubicBezTo>
                  <a:cubicBezTo>
                    <a:pt x="1120" y="818"/>
                    <a:pt x="1120" y="818"/>
                    <a:pt x="1120" y="818"/>
                  </a:cubicBezTo>
                  <a:cubicBezTo>
                    <a:pt x="1187" y="919"/>
                    <a:pt x="1187" y="919"/>
                    <a:pt x="1187" y="919"/>
                  </a:cubicBezTo>
                  <a:cubicBezTo>
                    <a:pt x="1153" y="1031"/>
                    <a:pt x="1153" y="1031"/>
                    <a:pt x="1153" y="1031"/>
                  </a:cubicBezTo>
                  <a:cubicBezTo>
                    <a:pt x="1333" y="1131"/>
                    <a:pt x="1333" y="1131"/>
                    <a:pt x="1333" y="1131"/>
                  </a:cubicBezTo>
                  <a:cubicBezTo>
                    <a:pt x="1344" y="1244"/>
                    <a:pt x="1344" y="1244"/>
                    <a:pt x="1344" y="1244"/>
                  </a:cubicBezTo>
                  <a:cubicBezTo>
                    <a:pt x="1344" y="1255"/>
                    <a:pt x="1355" y="1255"/>
                    <a:pt x="1355" y="1255"/>
                  </a:cubicBezTo>
                  <a:cubicBezTo>
                    <a:pt x="1355" y="1255"/>
                    <a:pt x="1355" y="1255"/>
                    <a:pt x="1366" y="1244"/>
                  </a:cubicBezTo>
                  <a:cubicBezTo>
                    <a:pt x="1366" y="1233"/>
                    <a:pt x="1389" y="1233"/>
                    <a:pt x="1400" y="1233"/>
                  </a:cubicBezTo>
                  <a:cubicBezTo>
                    <a:pt x="1411" y="1233"/>
                    <a:pt x="1422" y="1233"/>
                    <a:pt x="1434" y="1244"/>
                  </a:cubicBezTo>
                  <a:cubicBezTo>
                    <a:pt x="1434" y="1244"/>
                    <a:pt x="1434" y="1255"/>
                    <a:pt x="1445" y="1255"/>
                  </a:cubicBezTo>
                  <a:cubicBezTo>
                    <a:pt x="1456" y="1277"/>
                    <a:pt x="1467" y="1289"/>
                    <a:pt x="1490" y="1289"/>
                  </a:cubicBezTo>
                  <a:cubicBezTo>
                    <a:pt x="1490" y="1289"/>
                    <a:pt x="1501" y="1289"/>
                    <a:pt x="1512" y="1289"/>
                  </a:cubicBezTo>
                  <a:cubicBezTo>
                    <a:pt x="1523" y="1277"/>
                    <a:pt x="1535" y="1266"/>
                    <a:pt x="1557" y="1266"/>
                  </a:cubicBezTo>
                  <a:cubicBezTo>
                    <a:pt x="1568" y="1266"/>
                    <a:pt x="1568" y="1266"/>
                    <a:pt x="1579" y="1266"/>
                  </a:cubicBezTo>
                  <a:cubicBezTo>
                    <a:pt x="1590" y="1255"/>
                    <a:pt x="1602" y="1255"/>
                    <a:pt x="1613" y="1255"/>
                  </a:cubicBezTo>
                  <a:cubicBezTo>
                    <a:pt x="1624" y="1255"/>
                    <a:pt x="1635" y="1255"/>
                    <a:pt x="1635" y="1255"/>
                  </a:cubicBezTo>
                  <a:cubicBezTo>
                    <a:pt x="1680" y="1266"/>
                    <a:pt x="1703" y="1266"/>
                    <a:pt x="1703" y="1266"/>
                  </a:cubicBezTo>
                  <a:cubicBezTo>
                    <a:pt x="1725" y="1266"/>
                    <a:pt x="1725" y="1266"/>
                    <a:pt x="1725" y="1266"/>
                  </a:cubicBezTo>
                  <a:cubicBezTo>
                    <a:pt x="1725" y="1289"/>
                    <a:pt x="1725" y="1289"/>
                    <a:pt x="1725" y="1289"/>
                  </a:cubicBezTo>
                  <a:cubicBezTo>
                    <a:pt x="1736" y="1613"/>
                    <a:pt x="1736" y="1613"/>
                    <a:pt x="1736" y="1613"/>
                  </a:cubicBezTo>
                  <a:cubicBezTo>
                    <a:pt x="1759" y="1625"/>
                    <a:pt x="1792" y="1625"/>
                    <a:pt x="1815" y="1625"/>
                  </a:cubicBezTo>
                  <a:cubicBezTo>
                    <a:pt x="1826" y="1625"/>
                    <a:pt x="1837" y="1636"/>
                    <a:pt x="1837" y="1647"/>
                  </a:cubicBezTo>
                  <a:cubicBezTo>
                    <a:pt x="1848" y="1658"/>
                    <a:pt x="1837" y="1681"/>
                    <a:pt x="1826" y="1703"/>
                  </a:cubicBezTo>
                  <a:lnTo>
                    <a:pt x="1815" y="1714"/>
                  </a:lnTo>
                  <a:cubicBezTo>
                    <a:pt x="1804" y="1737"/>
                    <a:pt x="1781" y="1748"/>
                    <a:pt x="1759" y="1748"/>
                  </a:cubicBezTo>
                  <a:lnTo>
                    <a:pt x="1748" y="1748"/>
                  </a:lnTo>
                  <a:cubicBezTo>
                    <a:pt x="1703" y="1782"/>
                    <a:pt x="1546" y="1927"/>
                    <a:pt x="1523" y="1950"/>
                  </a:cubicBezTo>
                  <a:cubicBezTo>
                    <a:pt x="1501" y="1972"/>
                    <a:pt x="1467" y="1983"/>
                    <a:pt x="1445" y="1983"/>
                  </a:cubicBezTo>
                  <a:cubicBezTo>
                    <a:pt x="1434" y="1983"/>
                    <a:pt x="1422" y="1972"/>
                    <a:pt x="1411" y="1972"/>
                  </a:cubicBezTo>
                  <a:cubicBezTo>
                    <a:pt x="1411" y="1983"/>
                    <a:pt x="1400" y="1983"/>
                    <a:pt x="1400" y="1983"/>
                  </a:cubicBezTo>
                  <a:cubicBezTo>
                    <a:pt x="1389" y="1983"/>
                    <a:pt x="1389" y="1983"/>
                    <a:pt x="1389" y="1983"/>
                  </a:cubicBezTo>
                  <a:lnTo>
                    <a:pt x="1389" y="1983"/>
                  </a:lnTo>
                  <a:cubicBezTo>
                    <a:pt x="1389" y="2006"/>
                    <a:pt x="1366" y="2039"/>
                    <a:pt x="1344" y="2051"/>
                  </a:cubicBezTo>
                  <a:cubicBezTo>
                    <a:pt x="1355" y="2062"/>
                    <a:pt x="1366" y="2073"/>
                    <a:pt x="1377" y="2084"/>
                  </a:cubicBezTo>
                  <a:cubicBezTo>
                    <a:pt x="1389" y="2107"/>
                    <a:pt x="1366" y="2129"/>
                    <a:pt x="1366" y="2140"/>
                  </a:cubicBezTo>
                  <a:cubicBezTo>
                    <a:pt x="1355" y="2151"/>
                    <a:pt x="1333" y="2162"/>
                    <a:pt x="1333" y="2162"/>
                  </a:cubicBezTo>
                  <a:cubicBezTo>
                    <a:pt x="1333" y="2162"/>
                    <a:pt x="1333" y="2162"/>
                    <a:pt x="1322" y="2162"/>
                  </a:cubicBezTo>
                  <a:lnTo>
                    <a:pt x="1322" y="2162"/>
                  </a:lnTo>
                  <a:cubicBezTo>
                    <a:pt x="1310" y="2196"/>
                    <a:pt x="1288" y="2196"/>
                    <a:pt x="1277" y="2196"/>
                  </a:cubicBezTo>
                  <a:cubicBezTo>
                    <a:pt x="1266" y="2196"/>
                    <a:pt x="1254" y="2196"/>
                    <a:pt x="1243" y="2185"/>
                  </a:cubicBezTo>
                  <a:lnTo>
                    <a:pt x="1243" y="2185"/>
                  </a:lnTo>
                  <a:cubicBezTo>
                    <a:pt x="1243" y="2185"/>
                    <a:pt x="1243" y="2185"/>
                    <a:pt x="1232" y="2185"/>
                  </a:cubicBezTo>
                  <a:cubicBezTo>
                    <a:pt x="1232" y="2207"/>
                    <a:pt x="1221" y="2252"/>
                    <a:pt x="1187" y="2252"/>
                  </a:cubicBezTo>
                  <a:cubicBezTo>
                    <a:pt x="1176" y="2252"/>
                    <a:pt x="1165" y="2252"/>
                    <a:pt x="1165" y="2241"/>
                  </a:cubicBezTo>
                  <a:cubicBezTo>
                    <a:pt x="1165" y="2241"/>
                    <a:pt x="1165" y="2241"/>
                    <a:pt x="1153" y="2241"/>
                  </a:cubicBezTo>
                  <a:cubicBezTo>
                    <a:pt x="1153" y="2241"/>
                    <a:pt x="1153" y="2252"/>
                    <a:pt x="1142" y="2264"/>
                  </a:cubicBezTo>
                  <a:cubicBezTo>
                    <a:pt x="1131" y="2308"/>
                    <a:pt x="1053" y="2308"/>
                    <a:pt x="1041" y="2308"/>
                  </a:cubicBezTo>
                  <a:cubicBezTo>
                    <a:pt x="1041" y="2308"/>
                    <a:pt x="1030" y="2308"/>
                    <a:pt x="1019" y="2308"/>
                  </a:cubicBezTo>
                  <a:cubicBezTo>
                    <a:pt x="1019" y="2308"/>
                    <a:pt x="1019" y="2331"/>
                    <a:pt x="1019" y="2364"/>
                  </a:cubicBezTo>
                  <a:cubicBezTo>
                    <a:pt x="1030" y="2387"/>
                    <a:pt x="1041" y="2409"/>
                    <a:pt x="1064" y="2420"/>
                  </a:cubicBezTo>
                  <a:cubicBezTo>
                    <a:pt x="1064" y="2431"/>
                    <a:pt x="1064" y="2431"/>
                    <a:pt x="1075" y="2431"/>
                  </a:cubicBezTo>
                  <a:cubicBezTo>
                    <a:pt x="1086" y="2454"/>
                    <a:pt x="1086" y="2488"/>
                    <a:pt x="1086" y="2621"/>
                  </a:cubicBezTo>
                  <a:cubicBezTo>
                    <a:pt x="1086" y="2632"/>
                    <a:pt x="1086" y="2632"/>
                    <a:pt x="1086" y="2632"/>
                  </a:cubicBezTo>
                  <a:cubicBezTo>
                    <a:pt x="1086" y="2643"/>
                    <a:pt x="1086" y="2655"/>
                    <a:pt x="1097" y="2655"/>
                  </a:cubicBezTo>
                  <a:cubicBezTo>
                    <a:pt x="1097" y="2666"/>
                    <a:pt x="1097" y="2666"/>
                    <a:pt x="1097" y="2666"/>
                  </a:cubicBezTo>
                  <a:cubicBezTo>
                    <a:pt x="1097" y="2677"/>
                    <a:pt x="1097" y="2677"/>
                    <a:pt x="1097" y="2677"/>
                  </a:cubicBezTo>
                  <a:cubicBezTo>
                    <a:pt x="1097" y="2699"/>
                    <a:pt x="1097" y="2699"/>
                    <a:pt x="1097" y="2699"/>
                  </a:cubicBezTo>
                  <a:cubicBezTo>
                    <a:pt x="1075" y="2699"/>
                    <a:pt x="1075" y="2699"/>
                    <a:pt x="1075" y="2699"/>
                  </a:cubicBezTo>
                  <a:cubicBezTo>
                    <a:pt x="1097" y="2699"/>
                    <a:pt x="1097" y="2699"/>
                    <a:pt x="1097" y="2699"/>
                  </a:cubicBezTo>
                  <a:lnTo>
                    <a:pt x="1097" y="2699"/>
                  </a:lnTo>
                  <a:cubicBezTo>
                    <a:pt x="1097" y="2711"/>
                    <a:pt x="1120" y="2744"/>
                    <a:pt x="1165" y="2778"/>
                  </a:cubicBezTo>
                  <a:cubicBezTo>
                    <a:pt x="1187" y="2789"/>
                    <a:pt x="1187" y="2812"/>
                    <a:pt x="1187" y="2812"/>
                  </a:cubicBezTo>
                  <a:cubicBezTo>
                    <a:pt x="1176" y="2845"/>
                    <a:pt x="1142" y="2868"/>
                    <a:pt x="1075" y="2890"/>
                  </a:cubicBezTo>
                  <a:cubicBezTo>
                    <a:pt x="1041" y="2890"/>
                    <a:pt x="1008" y="2890"/>
                    <a:pt x="985" y="2890"/>
                  </a:cubicBezTo>
                  <a:cubicBezTo>
                    <a:pt x="974" y="2890"/>
                    <a:pt x="963" y="2890"/>
                    <a:pt x="952" y="2890"/>
                  </a:cubicBezTo>
                  <a:cubicBezTo>
                    <a:pt x="952" y="2890"/>
                    <a:pt x="941" y="2890"/>
                    <a:pt x="929" y="2890"/>
                  </a:cubicBezTo>
                  <a:cubicBezTo>
                    <a:pt x="907" y="2890"/>
                    <a:pt x="907" y="2901"/>
                    <a:pt x="896" y="2901"/>
                  </a:cubicBezTo>
                  <a:cubicBezTo>
                    <a:pt x="884" y="2912"/>
                    <a:pt x="873" y="3025"/>
                    <a:pt x="873" y="3081"/>
                  </a:cubicBezTo>
                  <a:cubicBezTo>
                    <a:pt x="884" y="3114"/>
                    <a:pt x="873" y="3137"/>
                    <a:pt x="862" y="3148"/>
                  </a:cubicBezTo>
                  <a:cubicBezTo>
                    <a:pt x="851" y="3159"/>
                    <a:pt x="840" y="3170"/>
                    <a:pt x="817" y="3159"/>
                  </a:cubicBezTo>
                  <a:cubicBezTo>
                    <a:pt x="817" y="3159"/>
                    <a:pt x="806" y="3159"/>
                    <a:pt x="795" y="3159"/>
                  </a:cubicBezTo>
                  <a:cubicBezTo>
                    <a:pt x="784" y="3159"/>
                    <a:pt x="772" y="3159"/>
                    <a:pt x="772" y="3159"/>
                  </a:cubicBezTo>
                  <a:cubicBezTo>
                    <a:pt x="772" y="3170"/>
                    <a:pt x="761" y="3192"/>
                    <a:pt x="761" y="3215"/>
                  </a:cubicBezTo>
                  <a:cubicBezTo>
                    <a:pt x="750" y="3249"/>
                    <a:pt x="750" y="3271"/>
                    <a:pt x="739" y="3282"/>
                  </a:cubicBezTo>
                  <a:cubicBezTo>
                    <a:pt x="728" y="3294"/>
                    <a:pt x="717" y="3305"/>
                    <a:pt x="705" y="3305"/>
                  </a:cubicBezTo>
                  <a:lnTo>
                    <a:pt x="705" y="3305"/>
                  </a:lnTo>
                  <a:cubicBezTo>
                    <a:pt x="683" y="3305"/>
                    <a:pt x="660" y="3294"/>
                    <a:pt x="638" y="3271"/>
                  </a:cubicBezTo>
                  <a:cubicBezTo>
                    <a:pt x="638" y="3271"/>
                    <a:pt x="638" y="3271"/>
                    <a:pt x="638" y="3282"/>
                  </a:cubicBezTo>
                  <a:cubicBezTo>
                    <a:pt x="638" y="3294"/>
                    <a:pt x="638" y="3294"/>
                    <a:pt x="638" y="3305"/>
                  </a:cubicBezTo>
                  <a:cubicBezTo>
                    <a:pt x="638" y="3338"/>
                    <a:pt x="627" y="3361"/>
                    <a:pt x="582" y="3361"/>
                  </a:cubicBezTo>
                  <a:cubicBezTo>
                    <a:pt x="571" y="3361"/>
                    <a:pt x="571" y="3361"/>
                    <a:pt x="559" y="3361"/>
                  </a:cubicBezTo>
                  <a:close/>
                  <a:moveTo>
                    <a:pt x="559" y="3316"/>
                  </a:moveTo>
                  <a:lnTo>
                    <a:pt x="559" y="3316"/>
                  </a:lnTo>
                  <a:cubicBezTo>
                    <a:pt x="571" y="3316"/>
                    <a:pt x="571" y="3316"/>
                    <a:pt x="571" y="3316"/>
                  </a:cubicBezTo>
                  <a:cubicBezTo>
                    <a:pt x="582" y="3316"/>
                    <a:pt x="593" y="3316"/>
                    <a:pt x="593" y="3316"/>
                  </a:cubicBezTo>
                  <a:lnTo>
                    <a:pt x="593" y="3305"/>
                  </a:lnTo>
                  <a:cubicBezTo>
                    <a:pt x="593" y="3294"/>
                    <a:pt x="593" y="3294"/>
                    <a:pt x="593" y="3282"/>
                  </a:cubicBezTo>
                  <a:cubicBezTo>
                    <a:pt x="593" y="3260"/>
                    <a:pt x="593" y="3237"/>
                    <a:pt x="604" y="3226"/>
                  </a:cubicBezTo>
                  <a:cubicBezTo>
                    <a:pt x="615" y="3226"/>
                    <a:pt x="627" y="3215"/>
                    <a:pt x="638" y="3215"/>
                  </a:cubicBezTo>
                  <a:cubicBezTo>
                    <a:pt x="649" y="3215"/>
                    <a:pt x="660" y="3226"/>
                    <a:pt x="672" y="3237"/>
                  </a:cubicBezTo>
                  <a:cubicBezTo>
                    <a:pt x="683" y="3249"/>
                    <a:pt x="694" y="3260"/>
                    <a:pt x="705" y="3260"/>
                  </a:cubicBezTo>
                  <a:cubicBezTo>
                    <a:pt x="705" y="3282"/>
                    <a:pt x="705" y="3282"/>
                    <a:pt x="705" y="3282"/>
                  </a:cubicBezTo>
                  <a:cubicBezTo>
                    <a:pt x="705" y="3260"/>
                    <a:pt x="705" y="3260"/>
                    <a:pt x="705" y="3260"/>
                  </a:cubicBezTo>
                  <a:cubicBezTo>
                    <a:pt x="705" y="3249"/>
                    <a:pt x="717" y="3226"/>
                    <a:pt x="717" y="3204"/>
                  </a:cubicBezTo>
                  <a:cubicBezTo>
                    <a:pt x="728" y="3170"/>
                    <a:pt x="728" y="3148"/>
                    <a:pt x="739" y="3137"/>
                  </a:cubicBezTo>
                  <a:cubicBezTo>
                    <a:pt x="750" y="3125"/>
                    <a:pt x="772" y="3114"/>
                    <a:pt x="795" y="3114"/>
                  </a:cubicBezTo>
                  <a:cubicBezTo>
                    <a:pt x="806" y="3114"/>
                    <a:pt x="817" y="3114"/>
                    <a:pt x="828" y="3114"/>
                  </a:cubicBezTo>
                  <a:cubicBezTo>
                    <a:pt x="828" y="3114"/>
                    <a:pt x="828" y="3103"/>
                    <a:pt x="828" y="3081"/>
                  </a:cubicBezTo>
                  <a:cubicBezTo>
                    <a:pt x="828" y="3069"/>
                    <a:pt x="828" y="2890"/>
                    <a:pt x="873" y="2856"/>
                  </a:cubicBezTo>
                  <a:cubicBezTo>
                    <a:pt x="896" y="2845"/>
                    <a:pt x="918" y="2845"/>
                    <a:pt x="963" y="2845"/>
                  </a:cubicBezTo>
                  <a:cubicBezTo>
                    <a:pt x="963" y="2845"/>
                    <a:pt x="974" y="2856"/>
                    <a:pt x="985" y="2856"/>
                  </a:cubicBezTo>
                  <a:cubicBezTo>
                    <a:pt x="1008" y="2856"/>
                    <a:pt x="1041" y="2845"/>
                    <a:pt x="1064" y="2845"/>
                  </a:cubicBezTo>
                  <a:cubicBezTo>
                    <a:pt x="1109" y="2834"/>
                    <a:pt x="1131" y="2812"/>
                    <a:pt x="1142" y="2812"/>
                  </a:cubicBezTo>
                  <a:cubicBezTo>
                    <a:pt x="1109" y="2789"/>
                    <a:pt x="1064" y="2744"/>
                    <a:pt x="1053" y="2711"/>
                  </a:cubicBezTo>
                  <a:cubicBezTo>
                    <a:pt x="1053" y="2711"/>
                    <a:pt x="1053" y="2711"/>
                    <a:pt x="1053" y="2699"/>
                  </a:cubicBezTo>
                  <a:lnTo>
                    <a:pt x="1053" y="2699"/>
                  </a:lnTo>
                  <a:lnTo>
                    <a:pt x="1053" y="2699"/>
                  </a:lnTo>
                  <a:cubicBezTo>
                    <a:pt x="1053" y="2677"/>
                    <a:pt x="1053" y="2677"/>
                    <a:pt x="1053" y="2677"/>
                  </a:cubicBezTo>
                  <a:lnTo>
                    <a:pt x="1053" y="2677"/>
                  </a:lnTo>
                  <a:cubicBezTo>
                    <a:pt x="1053" y="2666"/>
                    <a:pt x="1053" y="2666"/>
                    <a:pt x="1053" y="2666"/>
                  </a:cubicBezTo>
                  <a:cubicBezTo>
                    <a:pt x="1053" y="2655"/>
                    <a:pt x="1053" y="2643"/>
                    <a:pt x="1053" y="2643"/>
                  </a:cubicBezTo>
                  <a:cubicBezTo>
                    <a:pt x="1053" y="2621"/>
                    <a:pt x="1053" y="2621"/>
                    <a:pt x="1053" y="2621"/>
                  </a:cubicBezTo>
                  <a:cubicBezTo>
                    <a:pt x="1041" y="2577"/>
                    <a:pt x="1041" y="2476"/>
                    <a:pt x="1041" y="2465"/>
                  </a:cubicBezTo>
                  <a:cubicBezTo>
                    <a:pt x="1030" y="2465"/>
                    <a:pt x="1030" y="2454"/>
                    <a:pt x="1030" y="2454"/>
                  </a:cubicBezTo>
                  <a:cubicBezTo>
                    <a:pt x="1008" y="2431"/>
                    <a:pt x="985" y="2409"/>
                    <a:pt x="974" y="2364"/>
                  </a:cubicBezTo>
                  <a:cubicBezTo>
                    <a:pt x="963" y="2320"/>
                    <a:pt x="963" y="2286"/>
                    <a:pt x="985" y="2264"/>
                  </a:cubicBezTo>
                  <a:cubicBezTo>
                    <a:pt x="985" y="2252"/>
                    <a:pt x="1008" y="2252"/>
                    <a:pt x="1019" y="2264"/>
                  </a:cubicBezTo>
                  <a:cubicBezTo>
                    <a:pt x="1030" y="2264"/>
                    <a:pt x="1041" y="2264"/>
                    <a:pt x="1041" y="2264"/>
                  </a:cubicBezTo>
                  <a:cubicBezTo>
                    <a:pt x="1075" y="2264"/>
                    <a:pt x="1097" y="2252"/>
                    <a:pt x="1097" y="2252"/>
                  </a:cubicBezTo>
                  <a:cubicBezTo>
                    <a:pt x="1120" y="2219"/>
                    <a:pt x="1131" y="2196"/>
                    <a:pt x="1153" y="2196"/>
                  </a:cubicBezTo>
                  <a:cubicBezTo>
                    <a:pt x="1165" y="2196"/>
                    <a:pt x="1176" y="2196"/>
                    <a:pt x="1187" y="2207"/>
                  </a:cubicBezTo>
                  <a:cubicBezTo>
                    <a:pt x="1187" y="2196"/>
                    <a:pt x="1198" y="2185"/>
                    <a:pt x="1198" y="2162"/>
                  </a:cubicBezTo>
                  <a:cubicBezTo>
                    <a:pt x="1198" y="2129"/>
                    <a:pt x="1221" y="2129"/>
                    <a:pt x="1221" y="2129"/>
                  </a:cubicBezTo>
                  <a:cubicBezTo>
                    <a:pt x="1232" y="2129"/>
                    <a:pt x="1254" y="2140"/>
                    <a:pt x="1266" y="2151"/>
                  </a:cubicBezTo>
                  <a:lnTo>
                    <a:pt x="1266" y="2151"/>
                  </a:lnTo>
                  <a:cubicBezTo>
                    <a:pt x="1277" y="2151"/>
                    <a:pt x="1277" y="2151"/>
                    <a:pt x="1277" y="2151"/>
                  </a:cubicBezTo>
                  <a:cubicBezTo>
                    <a:pt x="1277" y="2151"/>
                    <a:pt x="1277" y="2151"/>
                    <a:pt x="1288" y="2140"/>
                  </a:cubicBezTo>
                  <a:cubicBezTo>
                    <a:pt x="1299" y="2118"/>
                    <a:pt x="1310" y="2118"/>
                    <a:pt x="1322" y="2118"/>
                  </a:cubicBezTo>
                  <a:lnTo>
                    <a:pt x="1333" y="2118"/>
                  </a:lnTo>
                  <a:lnTo>
                    <a:pt x="1333" y="2118"/>
                  </a:lnTo>
                  <a:cubicBezTo>
                    <a:pt x="1333" y="2107"/>
                    <a:pt x="1333" y="2095"/>
                    <a:pt x="1333" y="2095"/>
                  </a:cubicBezTo>
                  <a:lnTo>
                    <a:pt x="1333" y="2095"/>
                  </a:lnTo>
                  <a:cubicBezTo>
                    <a:pt x="1333" y="2095"/>
                    <a:pt x="1333" y="2095"/>
                    <a:pt x="1322" y="2095"/>
                  </a:cubicBezTo>
                  <a:cubicBezTo>
                    <a:pt x="1288" y="2084"/>
                    <a:pt x="1288" y="2062"/>
                    <a:pt x="1288" y="2051"/>
                  </a:cubicBezTo>
                  <a:cubicBezTo>
                    <a:pt x="1288" y="2039"/>
                    <a:pt x="1299" y="2017"/>
                    <a:pt x="1322" y="2017"/>
                  </a:cubicBezTo>
                  <a:cubicBezTo>
                    <a:pt x="1333" y="2017"/>
                    <a:pt x="1344" y="1995"/>
                    <a:pt x="1355" y="1972"/>
                  </a:cubicBezTo>
                  <a:cubicBezTo>
                    <a:pt x="1355" y="1950"/>
                    <a:pt x="1366" y="1950"/>
                    <a:pt x="1377" y="1938"/>
                  </a:cubicBezTo>
                  <a:lnTo>
                    <a:pt x="1377" y="1938"/>
                  </a:lnTo>
                  <a:lnTo>
                    <a:pt x="1377" y="1938"/>
                  </a:lnTo>
                  <a:cubicBezTo>
                    <a:pt x="1389" y="1916"/>
                    <a:pt x="1400" y="1916"/>
                    <a:pt x="1411" y="1916"/>
                  </a:cubicBezTo>
                  <a:cubicBezTo>
                    <a:pt x="1434" y="1916"/>
                    <a:pt x="1445" y="1927"/>
                    <a:pt x="1445" y="1938"/>
                  </a:cubicBezTo>
                  <a:cubicBezTo>
                    <a:pt x="1456" y="1938"/>
                    <a:pt x="1479" y="1938"/>
                    <a:pt x="1490" y="1916"/>
                  </a:cubicBezTo>
                  <a:cubicBezTo>
                    <a:pt x="1523" y="1894"/>
                    <a:pt x="1725" y="1703"/>
                    <a:pt x="1725" y="1703"/>
                  </a:cubicBezTo>
                  <a:cubicBezTo>
                    <a:pt x="1736" y="1692"/>
                    <a:pt x="1736" y="1692"/>
                    <a:pt x="1736" y="1692"/>
                  </a:cubicBezTo>
                  <a:cubicBezTo>
                    <a:pt x="1748" y="1703"/>
                    <a:pt x="1748" y="1703"/>
                    <a:pt x="1748" y="1703"/>
                  </a:cubicBezTo>
                  <a:lnTo>
                    <a:pt x="1748" y="1703"/>
                  </a:lnTo>
                  <a:lnTo>
                    <a:pt x="1759" y="1703"/>
                  </a:lnTo>
                  <a:cubicBezTo>
                    <a:pt x="1770" y="1703"/>
                    <a:pt x="1770" y="1703"/>
                    <a:pt x="1781" y="1692"/>
                  </a:cubicBezTo>
                  <a:cubicBezTo>
                    <a:pt x="1781" y="1692"/>
                    <a:pt x="1781" y="1681"/>
                    <a:pt x="1792" y="1681"/>
                  </a:cubicBezTo>
                  <a:cubicBezTo>
                    <a:pt x="1792" y="1669"/>
                    <a:pt x="1792" y="1669"/>
                    <a:pt x="1792" y="1669"/>
                  </a:cubicBezTo>
                  <a:cubicBezTo>
                    <a:pt x="1759" y="1669"/>
                    <a:pt x="1714" y="1658"/>
                    <a:pt x="1714" y="1658"/>
                  </a:cubicBezTo>
                  <a:cubicBezTo>
                    <a:pt x="1703" y="1658"/>
                    <a:pt x="1703" y="1658"/>
                    <a:pt x="1703" y="1658"/>
                  </a:cubicBezTo>
                  <a:cubicBezTo>
                    <a:pt x="1691" y="1311"/>
                    <a:pt x="1691" y="1311"/>
                    <a:pt x="1691" y="1311"/>
                  </a:cubicBezTo>
                  <a:cubicBezTo>
                    <a:pt x="1669" y="1311"/>
                    <a:pt x="1646" y="1300"/>
                    <a:pt x="1624" y="1300"/>
                  </a:cubicBezTo>
                  <a:lnTo>
                    <a:pt x="1613" y="1300"/>
                  </a:lnTo>
                  <a:lnTo>
                    <a:pt x="1602" y="1300"/>
                  </a:lnTo>
                  <a:cubicBezTo>
                    <a:pt x="1590" y="1300"/>
                    <a:pt x="1579" y="1311"/>
                    <a:pt x="1557" y="1311"/>
                  </a:cubicBezTo>
                  <a:cubicBezTo>
                    <a:pt x="1546" y="1311"/>
                    <a:pt x="1546" y="1322"/>
                    <a:pt x="1535" y="1322"/>
                  </a:cubicBezTo>
                  <a:cubicBezTo>
                    <a:pt x="1523" y="1333"/>
                    <a:pt x="1512" y="1333"/>
                    <a:pt x="1490" y="1333"/>
                  </a:cubicBezTo>
                  <a:lnTo>
                    <a:pt x="1479" y="1333"/>
                  </a:lnTo>
                  <a:cubicBezTo>
                    <a:pt x="1445" y="1322"/>
                    <a:pt x="1422" y="1300"/>
                    <a:pt x="1411" y="1289"/>
                  </a:cubicBezTo>
                  <a:cubicBezTo>
                    <a:pt x="1400" y="1277"/>
                    <a:pt x="1400" y="1277"/>
                    <a:pt x="1400" y="1277"/>
                  </a:cubicBezTo>
                  <a:lnTo>
                    <a:pt x="1400" y="1277"/>
                  </a:lnTo>
                  <a:lnTo>
                    <a:pt x="1400" y="1277"/>
                  </a:lnTo>
                  <a:lnTo>
                    <a:pt x="1400" y="1277"/>
                  </a:lnTo>
                  <a:cubicBezTo>
                    <a:pt x="1400" y="1289"/>
                    <a:pt x="1400" y="1300"/>
                    <a:pt x="1389" y="1300"/>
                  </a:cubicBezTo>
                  <a:cubicBezTo>
                    <a:pt x="1389" y="1311"/>
                    <a:pt x="1377" y="1311"/>
                    <a:pt x="1377" y="1311"/>
                  </a:cubicBezTo>
                  <a:cubicBezTo>
                    <a:pt x="1355" y="1311"/>
                    <a:pt x="1333" y="1289"/>
                    <a:pt x="1310" y="1277"/>
                  </a:cubicBezTo>
                  <a:cubicBezTo>
                    <a:pt x="1299" y="1266"/>
                    <a:pt x="1299" y="1266"/>
                    <a:pt x="1299" y="1266"/>
                  </a:cubicBezTo>
                  <a:cubicBezTo>
                    <a:pt x="1288" y="1154"/>
                    <a:pt x="1288" y="1154"/>
                    <a:pt x="1288" y="1154"/>
                  </a:cubicBezTo>
                  <a:cubicBezTo>
                    <a:pt x="1097" y="1053"/>
                    <a:pt x="1097" y="1053"/>
                    <a:pt x="1097" y="1053"/>
                  </a:cubicBezTo>
                  <a:cubicBezTo>
                    <a:pt x="1142" y="930"/>
                    <a:pt x="1142" y="930"/>
                    <a:pt x="1142" y="930"/>
                  </a:cubicBezTo>
                  <a:cubicBezTo>
                    <a:pt x="1097" y="863"/>
                    <a:pt x="1097" y="863"/>
                    <a:pt x="1097" y="863"/>
                  </a:cubicBezTo>
                  <a:cubicBezTo>
                    <a:pt x="985" y="851"/>
                    <a:pt x="985" y="851"/>
                    <a:pt x="985" y="851"/>
                  </a:cubicBezTo>
                  <a:cubicBezTo>
                    <a:pt x="1019" y="717"/>
                    <a:pt x="1019" y="717"/>
                    <a:pt x="1019" y="717"/>
                  </a:cubicBezTo>
                  <a:cubicBezTo>
                    <a:pt x="918" y="706"/>
                    <a:pt x="918" y="706"/>
                    <a:pt x="918" y="706"/>
                  </a:cubicBezTo>
                  <a:cubicBezTo>
                    <a:pt x="918" y="683"/>
                    <a:pt x="918" y="683"/>
                    <a:pt x="918" y="683"/>
                  </a:cubicBezTo>
                  <a:cubicBezTo>
                    <a:pt x="929" y="672"/>
                    <a:pt x="941" y="638"/>
                    <a:pt x="941" y="616"/>
                  </a:cubicBezTo>
                  <a:cubicBezTo>
                    <a:pt x="952" y="594"/>
                    <a:pt x="963" y="582"/>
                    <a:pt x="974" y="571"/>
                  </a:cubicBezTo>
                  <a:lnTo>
                    <a:pt x="985" y="571"/>
                  </a:lnTo>
                  <a:cubicBezTo>
                    <a:pt x="974" y="571"/>
                    <a:pt x="974" y="571"/>
                    <a:pt x="974" y="560"/>
                  </a:cubicBezTo>
                  <a:cubicBezTo>
                    <a:pt x="963" y="549"/>
                    <a:pt x="941" y="527"/>
                    <a:pt x="941" y="504"/>
                  </a:cubicBezTo>
                  <a:lnTo>
                    <a:pt x="941" y="493"/>
                  </a:lnTo>
                  <a:cubicBezTo>
                    <a:pt x="941" y="482"/>
                    <a:pt x="941" y="471"/>
                    <a:pt x="941" y="459"/>
                  </a:cubicBezTo>
                  <a:cubicBezTo>
                    <a:pt x="941" y="471"/>
                    <a:pt x="941" y="459"/>
                    <a:pt x="941" y="459"/>
                  </a:cubicBezTo>
                  <a:cubicBezTo>
                    <a:pt x="929" y="459"/>
                    <a:pt x="918" y="459"/>
                    <a:pt x="907" y="448"/>
                  </a:cubicBezTo>
                  <a:cubicBezTo>
                    <a:pt x="896" y="437"/>
                    <a:pt x="907" y="414"/>
                    <a:pt x="907" y="392"/>
                  </a:cubicBezTo>
                  <a:cubicBezTo>
                    <a:pt x="907" y="381"/>
                    <a:pt x="907" y="369"/>
                    <a:pt x="907" y="358"/>
                  </a:cubicBezTo>
                  <a:cubicBezTo>
                    <a:pt x="918" y="347"/>
                    <a:pt x="918" y="347"/>
                    <a:pt x="918" y="336"/>
                  </a:cubicBezTo>
                  <a:lnTo>
                    <a:pt x="918" y="325"/>
                  </a:lnTo>
                  <a:cubicBezTo>
                    <a:pt x="884" y="325"/>
                    <a:pt x="851" y="291"/>
                    <a:pt x="828" y="258"/>
                  </a:cubicBezTo>
                  <a:lnTo>
                    <a:pt x="828" y="258"/>
                  </a:lnTo>
                  <a:cubicBezTo>
                    <a:pt x="806" y="235"/>
                    <a:pt x="828" y="202"/>
                    <a:pt x="851" y="179"/>
                  </a:cubicBezTo>
                  <a:cubicBezTo>
                    <a:pt x="862" y="157"/>
                    <a:pt x="862" y="157"/>
                    <a:pt x="862" y="157"/>
                  </a:cubicBezTo>
                  <a:cubicBezTo>
                    <a:pt x="851" y="145"/>
                    <a:pt x="840" y="134"/>
                    <a:pt x="828" y="123"/>
                  </a:cubicBezTo>
                  <a:cubicBezTo>
                    <a:pt x="817" y="134"/>
                    <a:pt x="817" y="145"/>
                    <a:pt x="817" y="145"/>
                  </a:cubicBezTo>
                  <a:cubicBezTo>
                    <a:pt x="806" y="157"/>
                    <a:pt x="795" y="168"/>
                    <a:pt x="772" y="168"/>
                  </a:cubicBezTo>
                  <a:cubicBezTo>
                    <a:pt x="761" y="168"/>
                    <a:pt x="739" y="157"/>
                    <a:pt x="739" y="145"/>
                  </a:cubicBezTo>
                  <a:cubicBezTo>
                    <a:pt x="728" y="134"/>
                    <a:pt x="705" y="123"/>
                    <a:pt x="694" y="112"/>
                  </a:cubicBezTo>
                  <a:cubicBezTo>
                    <a:pt x="683" y="112"/>
                    <a:pt x="683" y="100"/>
                    <a:pt x="672" y="100"/>
                  </a:cubicBezTo>
                  <a:cubicBezTo>
                    <a:pt x="660" y="89"/>
                    <a:pt x="649" y="78"/>
                    <a:pt x="649" y="67"/>
                  </a:cubicBezTo>
                  <a:cubicBezTo>
                    <a:pt x="526" y="145"/>
                    <a:pt x="526" y="145"/>
                    <a:pt x="526" y="145"/>
                  </a:cubicBezTo>
                  <a:cubicBezTo>
                    <a:pt x="526" y="336"/>
                    <a:pt x="526" y="336"/>
                    <a:pt x="526" y="336"/>
                  </a:cubicBezTo>
                  <a:cubicBezTo>
                    <a:pt x="504" y="336"/>
                    <a:pt x="504" y="336"/>
                    <a:pt x="504" y="336"/>
                  </a:cubicBezTo>
                  <a:cubicBezTo>
                    <a:pt x="470" y="347"/>
                    <a:pt x="425" y="347"/>
                    <a:pt x="414" y="358"/>
                  </a:cubicBezTo>
                  <a:cubicBezTo>
                    <a:pt x="414" y="369"/>
                    <a:pt x="403" y="381"/>
                    <a:pt x="403" y="392"/>
                  </a:cubicBezTo>
                  <a:cubicBezTo>
                    <a:pt x="391" y="414"/>
                    <a:pt x="380" y="437"/>
                    <a:pt x="358" y="448"/>
                  </a:cubicBezTo>
                  <a:cubicBezTo>
                    <a:pt x="346" y="459"/>
                    <a:pt x="313" y="471"/>
                    <a:pt x="290" y="471"/>
                  </a:cubicBezTo>
                  <a:cubicBezTo>
                    <a:pt x="302" y="504"/>
                    <a:pt x="302" y="538"/>
                    <a:pt x="279" y="560"/>
                  </a:cubicBezTo>
                  <a:cubicBezTo>
                    <a:pt x="279" y="560"/>
                    <a:pt x="268" y="571"/>
                    <a:pt x="279" y="582"/>
                  </a:cubicBezTo>
                  <a:cubicBezTo>
                    <a:pt x="279" y="582"/>
                    <a:pt x="279" y="582"/>
                    <a:pt x="279" y="571"/>
                  </a:cubicBezTo>
                  <a:cubicBezTo>
                    <a:pt x="290" y="571"/>
                    <a:pt x="290" y="560"/>
                    <a:pt x="290" y="560"/>
                  </a:cubicBezTo>
                  <a:cubicBezTo>
                    <a:pt x="302" y="538"/>
                    <a:pt x="302" y="527"/>
                    <a:pt x="335" y="527"/>
                  </a:cubicBezTo>
                  <a:cubicBezTo>
                    <a:pt x="335" y="527"/>
                    <a:pt x="346" y="527"/>
                    <a:pt x="358" y="527"/>
                  </a:cubicBezTo>
                  <a:cubicBezTo>
                    <a:pt x="369" y="538"/>
                    <a:pt x="391" y="549"/>
                    <a:pt x="403" y="560"/>
                  </a:cubicBezTo>
                  <a:cubicBezTo>
                    <a:pt x="414" y="560"/>
                    <a:pt x="436" y="571"/>
                    <a:pt x="448" y="582"/>
                  </a:cubicBezTo>
                  <a:cubicBezTo>
                    <a:pt x="459" y="582"/>
                    <a:pt x="459" y="582"/>
                    <a:pt x="459" y="762"/>
                  </a:cubicBezTo>
                  <a:cubicBezTo>
                    <a:pt x="459" y="773"/>
                    <a:pt x="459" y="773"/>
                    <a:pt x="459" y="773"/>
                  </a:cubicBezTo>
                  <a:cubicBezTo>
                    <a:pt x="459" y="784"/>
                    <a:pt x="448" y="795"/>
                    <a:pt x="425" y="795"/>
                  </a:cubicBezTo>
                  <a:cubicBezTo>
                    <a:pt x="403" y="795"/>
                    <a:pt x="403" y="795"/>
                    <a:pt x="403" y="807"/>
                  </a:cubicBezTo>
                  <a:cubicBezTo>
                    <a:pt x="403" y="818"/>
                    <a:pt x="403" y="818"/>
                    <a:pt x="403" y="829"/>
                  </a:cubicBezTo>
                  <a:cubicBezTo>
                    <a:pt x="403" y="863"/>
                    <a:pt x="391" y="896"/>
                    <a:pt x="358" y="907"/>
                  </a:cubicBezTo>
                  <a:lnTo>
                    <a:pt x="346" y="907"/>
                  </a:lnTo>
                  <a:cubicBezTo>
                    <a:pt x="313" y="907"/>
                    <a:pt x="302" y="885"/>
                    <a:pt x="302" y="851"/>
                  </a:cubicBezTo>
                  <a:lnTo>
                    <a:pt x="302" y="840"/>
                  </a:lnTo>
                  <a:cubicBezTo>
                    <a:pt x="55" y="1076"/>
                    <a:pt x="55" y="1076"/>
                    <a:pt x="55" y="1076"/>
                  </a:cubicBezTo>
                  <a:cubicBezTo>
                    <a:pt x="212" y="1266"/>
                    <a:pt x="212" y="1266"/>
                    <a:pt x="212" y="1266"/>
                  </a:cubicBezTo>
                  <a:cubicBezTo>
                    <a:pt x="235" y="1289"/>
                    <a:pt x="246" y="1311"/>
                    <a:pt x="223" y="1333"/>
                  </a:cubicBezTo>
                  <a:lnTo>
                    <a:pt x="223" y="1333"/>
                  </a:lnTo>
                  <a:lnTo>
                    <a:pt x="235" y="1333"/>
                  </a:lnTo>
                  <a:cubicBezTo>
                    <a:pt x="257" y="1333"/>
                    <a:pt x="268" y="1356"/>
                    <a:pt x="268" y="1356"/>
                  </a:cubicBezTo>
                  <a:cubicBezTo>
                    <a:pt x="279" y="1367"/>
                    <a:pt x="279" y="1389"/>
                    <a:pt x="257" y="1400"/>
                  </a:cubicBezTo>
                  <a:cubicBezTo>
                    <a:pt x="246" y="1412"/>
                    <a:pt x="246" y="1434"/>
                    <a:pt x="246" y="1445"/>
                  </a:cubicBezTo>
                  <a:cubicBezTo>
                    <a:pt x="246" y="1457"/>
                    <a:pt x="257" y="1457"/>
                    <a:pt x="246" y="1468"/>
                  </a:cubicBezTo>
                  <a:cubicBezTo>
                    <a:pt x="268" y="1479"/>
                    <a:pt x="290" y="1490"/>
                    <a:pt x="290" y="1513"/>
                  </a:cubicBezTo>
                  <a:cubicBezTo>
                    <a:pt x="290" y="1524"/>
                    <a:pt x="290" y="1546"/>
                    <a:pt x="290" y="1546"/>
                  </a:cubicBezTo>
                  <a:lnTo>
                    <a:pt x="290" y="1546"/>
                  </a:lnTo>
                  <a:cubicBezTo>
                    <a:pt x="313" y="1546"/>
                    <a:pt x="324" y="1546"/>
                    <a:pt x="324" y="1546"/>
                  </a:cubicBezTo>
                  <a:cubicBezTo>
                    <a:pt x="346" y="1546"/>
                    <a:pt x="358" y="1546"/>
                    <a:pt x="358" y="1558"/>
                  </a:cubicBezTo>
                  <a:cubicBezTo>
                    <a:pt x="369" y="1569"/>
                    <a:pt x="369" y="1591"/>
                    <a:pt x="369" y="1591"/>
                  </a:cubicBezTo>
                  <a:lnTo>
                    <a:pt x="369" y="1602"/>
                  </a:lnTo>
                  <a:cubicBezTo>
                    <a:pt x="369" y="1602"/>
                    <a:pt x="369" y="1602"/>
                    <a:pt x="380" y="1602"/>
                  </a:cubicBezTo>
                  <a:lnTo>
                    <a:pt x="391" y="1591"/>
                  </a:lnTo>
                  <a:cubicBezTo>
                    <a:pt x="448" y="1591"/>
                    <a:pt x="448" y="1636"/>
                    <a:pt x="459" y="1658"/>
                  </a:cubicBezTo>
                  <a:cubicBezTo>
                    <a:pt x="459" y="1703"/>
                    <a:pt x="481" y="1748"/>
                    <a:pt x="492" y="1748"/>
                  </a:cubicBezTo>
                  <a:cubicBezTo>
                    <a:pt x="492" y="1748"/>
                    <a:pt x="492" y="1748"/>
                    <a:pt x="504" y="1748"/>
                  </a:cubicBezTo>
                  <a:lnTo>
                    <a:pt x="504" y="1748"/>
                  </a:lnTo>
                  <a:lnTo>
                    <a:pt x="515" y="1748"/>
                  </a:lnTo>
                  <a:cubicBezTo>
                    <a:pt x="537" y="1748"/>
                    <a:pt x="548" y="1759"/>
                    <a:pt x="559" y="1782"/>
                  </a:cubicBezTo>
                  <a:cubicBezTo>
                    <a:pt x="571" y="1782"/>
                    <a:pt x="571" y="1793"/>
                    <a:pt x="571" y="1793"/>
                  </a:cubicBezTo>
                  <a:lnTo>
                    <a:pt x="571" y="1793"/>
                  </a:lnTo>
                  <a:lnTo>
                    <a:pt x="582" y="1782"/>
                  </a:lnTo>
                  <a:cubicBezTo>
                    <a:pt x="593" y="1782"/>
                    <a:pt x="593" y="1782"/>
                    <a:pt x="593" y="1782"/>
                  </a:cubicBezTo>
                  <a:cubicBezTo>
                    <a:pt x="604" y="1782"/>
                    <a:pt x="604" y="1782"/>
                    <a:pt x="615" y="1782"/>
                  </a:cubicBezTo>
                  <a:cubicBezTo>
                    <a:pt x="638" y="1782"/>
                    <a:pt x="672" y="1793"/>
                    <a:pt x="672" y="1838"/>
                  </a:cubicBezTo>
                  <a:cubicBezTo>
                    <a:pt x="672" y="1838"/>
                    <a:pt x="672" y="1849"/>
                    <a:pt x="683" y="1849"/>
                  </a:cubicBezTo>
                  <a:cubicBezTo>
                    <a:pt x="683" y="1860"/>
                    <a:pt x="683" y="1860"/>
                    <a:pt x="683" y="1882"/>
                  </a:cubicBezTo>
                  <a:cubicBezTo>
                    <a:pt x="672" y="1894"/>
                    <a:pt x="660" y="1894"/>
                    <a:pt x="638" y="1905"/>
                  </a:cubicBezTo>
                  <a:lnTo>
                    <a:pt x="627" y="1916"/>
                  </a:lnTo>
                  <a:cubicBezTo>
                    <a:pt x="593" y="1927"/>
                    <a:pt x="571" y="1938"/>
                    <a:pt x="548" y="1938"/>
                  </a:cubicBezTo>
                  <a:cubicBezTo>
                    <a:pt x="526" y="1938"/>
                    <a:pt x="515" y="1927"/>
                    <a:pt x="515" y="1927"/>
                  </a:cubicBezTo>
                  <a:cubicBezTo>
                    <a:pt x="504" y="1927"/>
                    <a:pt x="504" y="1927"/>
                    <a:pt x="504" y="1927"/>
                  </a:cubicBezTo>
                  <a:cubicBezTo>
                    <a:pt x="492" y="1905"/>
                    <a:pt x="481" y="1894"/>
                    <a:pt x="459" y="1905"/>
                  </a:cubicBezTo>
                  <a:lnTo>
                    <a:pt x="448" y="1905"/>
                  </a:lnTo>
                  <a:cubicBezTo>
                    <a:pt x="414" y="1905"/>
                    <a:pt x="403" y="1894"/>
                    <a:pt x="403" y="1882"/>
                  </a:cubicBezTo>
                  <a:cubicBezTo>
                    <a:pt x="391" y="1871"/>
                    <a:pt x="391" y="1871"/>
                    <a:pt x="391" y="1871"/>
                  </a:cubicBezTo>
                  <a:lnTo>
                    <a:pt x="391" y="1860"/>
                  </a:lnTo>
                  <a:cubicBezTo>
                    <a:pt x="380" y="1871"/>
                    <a:pt x="369" y="1871"/>
                    <a:pt x="358" y="1882"/>
                  </a:cubicBezTo>
                  <a:cubicBezTo>
                    <a:pt x="324" y="1927"/>
                    <a:pt x="290" y="1961"/>
                    <a:pt x="290" y="1972"/>
                  </a:cubicBezTo>
                  <a:cubicBezTo>
                    <a:pt x="290" y="1983"/>
                    <a:pt x="279" y="1983"/>
                    <a:pt x="279" y="1995"/>
                  </a:cubicBezTo>
                  <a:cubicBezTo>
                    <a:pt x="279" y="2006"/>
                    <a:pt x="279" y="2017"/>
                    <a:pt x="279" y="2028"/>
                  </a:cubicBezTo>
                  <a:cubicBezTo>
                    <a:pt x="302" y="2017"/>
                    <a:pt x="313" y="2028"/>
                    <a:pt x="313" y="2039"/>
                  </a:cubicBezTo>
                  <a:cubicBezTo>
                    <a:pt x="335" y="2062"/>
                    <a:pt x="302" y="2107"/>
                    <a:pt x="302" y="2118"/>
                  </a:cubicBezTo>
                  <a:cubicBezTo>
                    <a:pt x="290" y="2129"/>
                    <a:pt x="290" y="2140"/>
                    <a:pt x="290" y="2140"/>
                  </a:cubicBezTo>
                  <a:cubicBezTo>
                    <a:pt x="290" y="2151"/>
                    <a:pt x="290" y="2151"/>
                    <a:pt x="302" y="2162"/>
                  </a:cubicBezTo>
                  <a:cubicBezTo>
                    <a:pt x="324" y="2174"/>
                    <a:pt x="335" y="2219"/>
                    <a:pt x="324" y="2275"/>
                  </a:cubicBezTo>
                  <a:cubicBezTo>
                    <a:pt x="324" y="2286"/>
                    <a:pt x="324" y="2286"/>
                    <a:pt x="313" y="2286"/>
                  </a:cubicBezTo>
                  <a:lnTo>
                    <a:pt x="313" y="2297"/>
                  </a:lnTo>
                  <a:lnTo>
                    <a:pt x="313" y="2297"/>
                  </a:lnTo>
                  <a:lnTo>
                    <a:pt x="313" y="2297"/>
                  </a:lnTo>
                  <a:cubicBezTo>
                    <a:pt x="313" y="2308"/>
                    <a:pt x="313" y="2308"/>
                    <a:pt x="313" y="2308"/>
                  </a:cubicBezTo>
                  <a:lnTo>
                    <a:pt x="313" y="2308"/>
                  </a:lnTo>
                  <a:lnTo>
                    <a:pt x="313" y="2320"/>
                  </a:lnTo>
                  <a:cubicBezTo>
                    <a:pt x="313" y="2331"/>
                    <a:pt x="313" y="2331"/>
                    <a:pt x="313" y="2342"/>
                  </a:cubicBezTo>
                  <a:cubicBezTo>
                    <a:pt x="324" y="2353"/>
                    <a:pt x="346" y="2364"/>
                    <a:pt x="380" y="2398"/>
                  </a:cubicBezTo>
                  <a:cubicBezTo>
                    <a:pt x="425" y="2431"/>
                    <a:pt x="470" y="2476"/>
                    <a:pt x="448" y="2510"/>
                  </a:cubicBezTo>
                  <a:cubicBezTo>
                    <a:pt x="448" y="2510"/>
                    <a:pt x="425" y="2544"/>
                    <a:pt x="448" y="2566"/>
                  </a:cubicBezTo>
                  <a:cubicBezTo>
                    <a:pt x="481" y="2588"/>
                    <a:pt x="492" y="2610"/>
                    <a:pt x="481" y="2655"/>
                  </a:cubicBezTo>
                  <a:cubicBezTo>
                    <a:pt x="470" y="2688"/>
                    <a:pt x="459" y="2789"/>
                    <a:pt x="481" y="2823"/>
                  </a:cubicBezTo>
                  <a:cubicBezTo>
                    <a:pt x="492" y="2834"/>
                    <a:pt x="504" y="2845"/>
                    <a:pt x="504" y="2845"/>
                  </a:cubicBezTo>
                  <a:cubicBezTo>
                    <a:pt x="526" y="2856"/>
                    <a:pt x="526" y="2868"/>
                    <a:pt x="526" y="2901"/>
                  </a:cubicBezTo>
                  <a:cubicBezTo>
                    <a:pt x="526" y="2924"/>
                    <a:pt x="526" y="2924"/>
                    <a:pt x="548" y="2924"/>
                  </a:cubicBezTo>
                  <a:cubicBezTo>
                    <a:pt x="548" y="2935"/>
                    <a:pt x="548" y="2935"/>
                    <a:pt x="548" y="2935"/>
                  </a:cubicBezTo>
                  <a:cubicBezTo>
                    <a:pt x="582" y="2946"/>
                    <a:pt x="582" y="2957"/>
                    <a:pt x="582" y="2968"/>
                  </a:cubicBezTo>
                  <a:cubicBezTo>
                    <a:pt x="582" y="2991"/>
                    <a:pt x="537" y="3002"/>
                    <a:pt x="526" y="3002"/>
                  </a:cubicBezTo>
                  <a:cubicBezTo>
                    <a:pt x="504" y="3002"/>
                    <a:pt x="492" y="3013"/>
                    <a:pt x="492" y="3047"/>
                  </a:cubicBezTo>
                  <a:cubicBezTo>
                    <a:pt x="492" y="3069"/>
                    <a:pt x="492" y="3081"/>
                    <a:pt x="492" y="3103"/>
                  </a:cubicBezTo>
                  <a:cubicBezTo>
                    <a:pt x="492" y="3114"/>
                    <a:pt x="492" y="3148"/>
                    <a:pt x="492" y="3159"/>
                  </a:cubicBezTo>
                  <a:cubicBezTo>
                    <a:pt x="492" y="3159"/>
                    <a:pt x="504" y="3159"/>
                    <a:pt x="515" y="3170"/>
                  </a:cubicBezTo>
                  <a:cubicBezTo>
                    <a:pt x="515" y="3192"/>
                    <a:pt x="515" y="3204"/>
                    <a:pt x="504" y="3226"/>
                  </a:cubicBezTo>
                  <a:cubicBezTo>
                    <a:pt x="492" y="3249"/>
                    <a:pt x="492" y="3260"/>
                    <a:pt x="492" y="3271"/>
                  </a:cubicBezTo>
                  <a:lnTo>
                    <a:pt x="504" y="3271"/>
                  </a:lnTo>
                  <a:cubicBezTo>
                    <a:pt x="526" y="3271"/>
                    <a:pt x="548" y="3271"/>
                    <a:pt x="559" y="3305"/>
                  </a:cubicBezTo>
                  <a:lnTo>
                    <a:pt x="559" y="3316"/>
                  </a:lnTo>
                  <a:close/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4" name="Freeform 137">
              <a:extLst>
                <a:ext uri="{FF2B5EF4-FFF2-40B4-BE49-F238E27FC236}">
                  <a16:creationId xmlns:a16="http://schemas.microsoft.com/office/drawing/2014/main" id="{6A781C92-C100-6341-B9D3-C738C2209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50" y="11509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5" name="Freeform 138">
              <a:extLst>
                <a:ext uri="{FF2B5EF4-FFF2-40B4-BE49-F238E27FC236}">
                  <a16:creationId xmlns:a16="http://schemas.microsoft.com/office/drawing/2014/main" id="{F054982F-753C-E84F-AF52-2EBA48F6A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313" y="115093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6" name="Freeform 139">
              <a:extLst>
                <a:ext uri="{FF2B5EF4-FFF2-40B4-BE49-F238E27FC236}">
                  <a16:creationId xmlns:a16="http://schemas.microsoft.com/office/drawing/2014/main" id="{7F3E286E-EAE0-824F-8463-E6B1783FA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313" y="114617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tx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95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81CA82-76A7-BE42-8AB0-D6CA71E1FAC7}"/>
              </a:ext>
            </a:extLst>
          </p:cNvPr>
          <p:cNvGrpSpPr/>
          <p:nvPr/>
        </p:nvGrpSpPr>
        <p:grpSpPr>
          <a:xfrm>
            <a:off x="13797904" y="2394691"/>
            <a:ext cx="9715499" cy="2214464"/>
            <a:chOff x="3400426" y="3237679"/>
            <a:chExt cx="9715499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3400426" y="3697817"/>
              <a:ext cx="97154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HISTORY FROM THE BEGINNING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3457576" y="3237679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35A893-4EA3-1A4F-AF67-70002C74416D}"/>
              </a:ext>
            </a:extLst>
          </p:cNvPr>
          <p:cNvGrpSpPr/>
          <p:nvPr/>
        </p:nvGrpSpPr>
        <p:grpSpPr>
          <a:xfrm>
            <a:off x="3512038" y="7716153"/>
            <a:ext cx="4985520" cy="3605156"/>
            <a:chOff x="1836417" y="7220198"/>
            <a:chExt cx="4985520" cy="36051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886625-B468-FB47-A6A7-9623EA3FC189}"/>
                </a:ext>
              </a:extLst>
            </p:cNvPr>
            <p:cNvSpPr txBox="1"/>
            <p:nvPr/>
          </p:nvSpPr>
          <p:spPr>
            <a:xfrm>
              <a:off x="1836417" y="7220198"/>
              <a:ext cx="1897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2017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6A3FECB-8807-264E-8D46-476598970DB3}"/>
                </a:ext>
              </a:extLst>
            </p:cNvPr>
            <p:cNvGrpSpPr/>
            <p:nvPr/>
          </p:nvGrpSpPr>
          <p:grpSpPr>
            <a:xfrm>
              <a:off x="1836417" y="8606285"/>
              <a:ext cx="4985520" cy="2219069"/>
              <a:chOff x="1694207" y="8259251"/>
              <a:chExt cx="4985520" cy="221906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3ED4E2-ADA9-214D-874D-66FC1FC6A498}"/>
                  </a:ext>
                </a:extLst>
              </p:cNvPr>
              <p:cNvSpPr txBox="1"/>
              <p:nvPr/>
            </p:nvSpPr>
            <p:spPr>
              <a:xfrm>
                <a:off x="1694207" y="8782471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8A15211-6B26-6149-97C6-585DBA28995E}"/>
                  </a:ext>
                </a:extLst>
              </p:cNvPr>
              <p:cNvSpPr/>
              <p:nvPr/>
            </p:nvSpPr>
            <p:spPr>
              <a:xfrm>
                <a:off x="1694207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8DDAB6-C4F9-CF4A-818F-17A7434ADA14}"/>
              </a:ext>
            </a:extLst>
          </p:cNvPr>
          <p:cNvCxnSpPr>
            <a:cxnSpLocks/>
          </p:cNvCxnSpPr>
          <p:nvPr/>
        </p:nvCxnSpPr>
        <p:spPr>
          <a:xfrm>
            <a:off x="0" y="6678726"/>
            <a:ext cx="22402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10FDADA-B78E-3F4D-A9CB-7F4ADC33636C}"/>
              </a:ext>
            </a:extLst>
          </p:cNvPr>
          <p:cNvSpPr/>
          <p:nvPr/>
        </p:nvSpPr>
        <p:spPr>
          <a:xfrm>
            <a:off x="3512038" y="6308926"/>
            <a:ext cx="723743" cy="7237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B9A93E-3043-0843-8577-6015A19317B9}"/>
              </a:ext>
            </a:extLst>
          </p:cNvPr>
          <p:cNvSpPr/>
          <p:nvPr/>
        </p:nvSpPr>
        <p:spPr>
          <a:xfrm>
            <a:off x="10608984" y="6308926"/>
            <a:ext cx="723743" cy="7237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D2E75B-FDE3-CA4C-81B3-63B417509791}"/>
              </a:ext>
            </a:extLst>
          </p:cNvPr>
          <p:cNvSpPr/>
          <p:nvPr/>
        </p:nvSpPr>
        <p:spPr>
          <a:xfrm>
            <a:off x="17705930" y="6308926"/>
            <a:ext cx="723743" cy="723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E698F0C-06FB-C14A-AC9A-BDCA489EF037}"/>
              </a:ext>
            </a:extLst>
          </p:cNvPr>
          <p:cNvGrpSpPr/>
          <p:nvPr/>
        </p:nvGrpSpPr>
        <p:grpSpPr>
          <a:xfrm>
            <a:off x="10592567" y="7716153"/>
            <a:ext cx="4985520" cy="3605156"/>
            <a:chOff x="1836417" y="7220198"/>
            <a:chExt cx="4985520" cy="360515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370F35-8219-334B-90B8-F8A9E75268D3}"/>
                </a:ext>
              </a:extLst>
            </p:cNvPr>
            <p:cNvSpPr txBox="1"/>
            <p:nvPr/>
          </p:nvSpPr>
          <p:spPr>
            <a:xfrm>
              <a:off x="1836417" y="7220198"/>
              <a:ext cx="1897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2018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E720705-22F7-BD4E-87CD-85A9BA31D3C2}"/>
                </a:ext>
              </a:extLst>
            </p:cNvPr>
            <p:cNvGrpSpPr/>
            <p:nvPr/>
          </p:nvGrpSpPr>
          <p:grpSpPr>
            <a:xfrm>
              <a:off x="1836417" y="8606285"/>
              <a:ext cx="4985520" cy="2219069"/>
              <a:chOff x="1694207" y="8259251"/>
              <a:chExt cx="4985520" cy="221906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BB75202-96F2-C04A-8F9F-CD894941A987}"/>
                  </a:ext>
                </a:extLst>
              </p:cNvPr>
              <p:cNvSpPr txBox="1"/>
              <p:nvPr/>
            </p:nvSpPr>
            <p:spPr>
              <a:xfrm>
                <a:off x="1694207" y="8782471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C86B5E-114E-B24A-9F87-6453567AC8B8}"/>
                  </a:ext>
                </a:extLst>
              </p:cNvPr>
              <p:cNvSpPr/>
              <p:nvPr/>
            </p:nvSpPr>
            <p:spPr>
              <a:xfrm>
                <a:off x="1694207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7B11A39-9652-E34B-814C-5FF4EC0B4054}"/>
              </a:ext>
            </a:extLst>
          </p:cNvPr>
          <p:cNvGrpSpPr/>
          <p:nvPr/>
        </p:nvGrpSpPr>
        <p:grpSpPr>
          <a:xfrm>
            <a:off x="17673096" y="7716153"/>
            <a:ext cx="4985520" cy="3605156"/>
            <a:chOff x="1836417" y="7220198"/>
            <a:chExt cx="4985520" cy="360515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ACBB49-6F82-4E41-99D3-5D24A2803645}"/>
                </a:ext>
              </a:extLst>
            </p:cNvPr>
            <p:cNvSpPr txBox="1"/>
            <p:nvPr/>
          </p:nvSpPr>
          <p:spPr>
            <a:xfrm>
              <a:off x="1836417" y="7220198"/>
              <a:ext cx="1897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2019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1AF48FE-F3CC-9842-9600-D72036071367}"/>
                </a:ext>
              </a:extLst>
            </p:cNvPr>
            <p:cNvGrpSpPr/>
            <p:nvPr/>
          </p:nvGrpSpPr>
          <p:grpSpPr>
            <a:xfrm>
              <a:off x="1836417" y="8606285"/>
              <a:ext cx="4985520" cy="2219069"/>
              <a:chOff x="1694207" y="8259251"/>
              <a:chExt cx="4985520" cy="2219069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8DD34C2-3304-5947-A126-1B17EA74E53C}"/>
                  </a:ext>
                </a:extLst>
              </p:cNvPr>
              <p:cNvSpPr txBox="1"/>
              <p:nvPr/>
            </p:nvSpPr>
            <p:spPr>
              <a:xfrm>
                <a:off x="1694207" y="8782471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7DCECA1-DA19-5C4E-A521-B9A197861D84}"/>
                  </a:ext>
                </a:extLst>
              </p:cNvPr>
              <p:cNvSpPr/>
              <p:nvPr/>
            </p:nvSpPr>
            <p:spPr>
              <a:xfrm>
                <a:off x="1694207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24589A9-1AEB-F844-8361-7B99E70DF493}"/>
              </a:ext>
            </a:extLst>
          </p:cNvPr>
          <p:cNvGrpSpPr/>
          <p:nvPr/>
        </p:nvGrpSpPr>
        <p:grpSpPr>
          <a:xfrm>
            <a:off x="2113228" y="2394691"/>
            <a:ext cx="10337499" cy="1999509"/>
            <a:chOff x="12188825" y="2394691"/>
            <a:chExt cx="10337499" cy="19995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D6ADBF-8636-1E45-8A30-CE652C61C001}"/>
                </a:ext>
              </a:extLst>
            </p:cNvPr>
            <p:cNvSpPr/>
            <p:nvPr/>
          </p:nvSpPr>
          <p:spPr>
            <a:xfrm>
              <a:off x="12188825" y="2394691"/>
              <a:ext cx="10337499" cy="199950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4370ED-D944-2D41-97A0-FBA6B8062BDC}"/>
                </a:ext>
              </a:extLst>
            </p:cNvPr>
            <p:cNvSpPr txBox="1"/>
            <p:nvPr/>
          </p:nvSpPr>
          <p:spPr>
            <a:xfrm>
              <a:off x="12852817" y="2854829"/>
              <a:ext cx="9009514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999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536724" y="1531597"/>
            <a:ext cx="6766115" cy="1383468"/>
            <a:chOff x="7861505" y="1407238"/>
            <a:chExt cx="6766115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RUSSIA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CE53ED7-015C-1149-A3D1-437DD8B47EC1}"/>
              </a:ext>
            </a:extLst>
          </p:cNvPr>
          <p:cNvGrpSpPr/>
          <p:nvPr/>
        </p:nvGrpSpPr>
        <p:grpSpPr>
          <a:xfrm>
            <a:off x="1656465" y="4886501"/>
            <a:ext cx="5865429" cy="2668307"/>
            <a:chOff x="16540197" y="6879028"/>
            <a:chExt cx="5865429" cy="266830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C565A86-189C-7442-A570-C48ED8001C7C}"/>
                </a:ext>
              </a:extLst>
            </p:cNvPr>
            <p:cNvGrpSpPr/>
            <p:nvPr/>
          </p:nvGrpSpPr>
          <p:grpSpPr>
            <a:xfrm>
              <a:off x="16540197" y="6879028"/>
              <a:ext cx="5865429" cy="1088888"/>
              <a:chOff x="16091572" y="6879028"/>
              <a:chExt cx="5865429" cy="1088888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4B405A8-481E-5145-8142-37CE913C6ED3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F995A66-1013-2D43-B1B4-4858BEA7EE9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A646618-AA8E-064E-B010-C4780325C1FF}"/>
                </a:ext>
              </a:extLst>
            </p:cNvPr>
            <p:cNvGrpSpPr/>
            <p:nvPr/>
          </p:nvGrpSpPr>
          <p:grpSpPr>
            <a:xfrm>
              <a:off x="16540197" y="8458447"/>
              <a:ext cx="5865429" cy="1088888"/>
              <a:chOff x="16091572" y="6879028"/>
              <a:chExt cx="5865429" cy="1088888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C31717-7C29-9D45-BE5B-C04271BD715E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3503494-65C1-D347-B3A0-2CF244358EF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DB00C4-8AAC-8643-8F18-217DF8E7C1DC}"/>
              </a:ext>
            </a:extLst>
          </p:cNvPr>
          <p:cNvGrpSpPr/>
          <p:nvPr/>
        </p:nvGrpSpPr>
        <p:grpSpPr>
          <a:xfrm>
            <a:off x="1656465" y="8940721"/>
            <a:ext cx="6319803" cy="3349869"/>
            <a:chOff x="12188825" y="979018"/>
            <a:chExt cx="6319803" cy="334986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152401E-A7E9-734E-8DD7-E0462579B31A}"/>
                </a:ext>
              </a:extLst>
            </p:cNvPr>
            <p:cNvSpPr/>
            <p:nvPr/>
          </p:nvSpPr>
          <p:spPr>
            <a:xfrm>
              <a:off x="12188825" y="979018"/>
              <a:ext cx="6319803" cy="334986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CD66BF-708C-3446-A1C5-56F11330F21D}"/>
                </a:ext>
              </a:extLst>
            </p:cNvPr>
            <p:cNvSpPr txBox="1"/>
            <p:nvPr/>
          </p:nvSpPr>
          <p:spPr>
            <a:xfrm>
              <a:off x="12852817" y="1583691"/>
              <a:ext cx="520143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7D49CFD2-B978-F14D-A15F-49A215A07E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012091" y="3235549"/>
            <a:ext cx="12312548" cy="6460741"/>
            <a:chOff x="762" y="1755"/>
            <a:chExt cx="4362" cy="2567"/>
          </a:xfrm>
          <a:solidFill>
            <a:srgbClr val="F2F2F2"/>
          </a:solidFill>
        </p:grpSpPr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E87EBCF4-CA8E-5149-A4B2-64AAFE5E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" y="2907"/>
              <a:ext cx="31" cy="31"/>
            </a:xfrm>
            <a:custGeom>
              <a:avLst/>
              <a:gdLst>
                <a:gd name="T0" fmla="*/ 3 w 15"/>
                <a:gd name="T1" fmla="*/ 1 h 15"/>
                <a:gd name="T2" fmla="*/ 6 w 15"/>
                <a:gd name="T3" fmla="*/ 6 h 15"/>
                <a:gd name="T4" fmla="*/ 9 w 15"/>
                <a:gd name="T5" fmla="*/ 0 h 15"/>
                <a:gd name="T6" fmla="*/ 15 w 15"/>
                <a:gd name="T7" fmla="*/ 7 h 15"/>
                <a:gd name="T8" fmla="*/ 8 w 15"/>
                <a:gd name="T9" fmla="*/ 15 h 15"/>
                <a:gd name="T10" fmla="*/ 0 w 15"/>
                <a:gd name="T11" fmla="*/ 7 h 15"/>
                <a:gd name="T12" fmla="*/ 3 w 1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3" y="1"/>
                  </a:moveTo>
                  <a:cubicBezTo>
                    <a:pt x="5" y="3"/>
                    <a:pt x="5" y="5"/>
                    <a:pt x="6" y="6"/>
                  </a:cubicBezTo>
                  <a:cubicBezTo>
                    <a:pt x="6" y="7"/>
                    <a:pt x="11" y="4"/>
                    <a:pt x="9" y="0"/>
                  </a:cubicBezTo>
                  <a:cubicBezTo>
                    <a:pt x="12" y="0"/>
                    <a:pt x="15" y="4"/>
                    <a:pt x="15" y="7"/>
                  </a:cubicBezTo>
                  <a:cubicBezTo>
                    <a:pt x="15" y="11"/>
                    <a:pt x="12" y="15"/>
                    <a:pt x="8" y="15"/>
                  </a:cubicBezTo>
                  <a:cubicBezTo>
                    <a:pt x="4" y="15"/>
                    <a:pt x="0" y="11"/>
                    <a:pt x="0" y="7"/>
                  </a:cubicBezTo>
                  <a:cubicBezTo>
                    <a:pt x="0" y="5"/>
                    <a:pt x="2" y="3"/>
                    <a:pt x="3" y="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6AF7306B-8468-9A46-A5EA-90E72944C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2453"/>
              <a:ext cx="421" cy="565"/>
            </a:xfrm>
            <a:custGeom>
              <a:avLst/>
              <a:gdLst>
                <a:gd name="T0" fmla="*/ 193 w 202"/>
                <a:gd name="T1" fmla="*/ 56 h 271"/>
                <a:gd name="T2" fmla="*/ 200 w 202"/>
                <a:gd name="T3" fmla="*/ 95 h 271"/>
                <a:gd name="T4" fmla="*/ 181 w 202"/>
                <a:gd name="T5" fmla="*/ 88 h 271"/>
                <a:gd name="T6" fmla="*/ 164 w 202"/>
                <a:gd name="T7" fmla="*/ 88 h 271"/>
                <a:gd name="T8" fmla="*/ 155 w 202"/>
                <a:gd name="T9" fmla="*/ 104 h 271"/>
                <a:gd name="T10" fmla="*/ 154 w 202"/>
                <a:gd name="T11" fmla="*/ 124 h 271"/>
                <a:gd name="T12" fmla="*/ 164 w 202"/>
                <a:gd name="T13" fmla="*/ 144 h 271"/>
                <a:gd name="T14" fmla="*/ 167 w 202"/>
                <a:gd name="T15" fmla="*/ 169 h 271"/>
                <a:gd name="T16" fmla="*/ 176 w 202"/>
                <a:gd name="T17" fmla="*/ 184 h 271"/>
                <a:gd name="T18" fmla="*/ 193 w 202"/>
                <a:gd name="T19" fmla="*/ 181 h 271"/>
                <a:gd name="T20" fmla="*/ 187 w 202"/>
                <a:gd name="T21" fmla="*/ 198 h 271"/>
                <a:gd name="T22" fmla="*/ 178 w 202"/>
                <a:gd name="T23" fmla="*/ 213 h 271"/>
                <a:gd name="T24" fmla="*/ 163 w 202"/>
                <a:gd name="T25" fmla="*/ 231 h 271"/>
                <a:gd name="T26" fmla="*/ 161 w 202"/>
                <a:gd name="T27" fmla="*/ 217 h 271"/>
                <a:gd name="T28" fmla="*/ 147 w 202"/>
                <a:gd name="T29" fmla="*/ 227 h 271"/>
                <a:gd name="T30" fmla="*/ 127 w 202"/>
                <a:gd name="T31" fmla="*/ 241 h 271"/>
                <a:gd name="T32" fmla="*/ 130 w 202"/>
                <a:gd name="T33" fmla="*/ 255 h 271"/>
                <a:gd name="T34" fmla="*/ 113 w 202"/>
                <a:gd name="T35" fmla="*/ 269 h 271"/>
                <a:gd name="T36" fmla="*/ 103 w 202"/>
                <a:gd name="T37" fmla="*/ 260 h 271"/>
                <a:gd name="T38" fmla="*/ 89 w 202"/>
                <a:gd name="T39" fmla="*/ 260 h 271"/>
                <a:gd name="T40" fmla="*/ 74 w 202"/>
                <a:gd name="T41" fmla="*/ 266 h 271"/>
                <a:gd name="T42" fmla="*/ 75 w 202"/>
                <a:gd name="T43" fmla="*/ 253 h 271"/>
                <a:gd name="T44" fmla="*/ 75 w 202"/>
                <a:gd name="T45" fmla="*/ 245 h 271"/>
                <a:gd name="T46" fmla="*/ 59 w 202"/>
                <a:gd name="T47" fmla="*/ 230 h 271"/>
                <a:gd name="T48" fmla="*/ 36 w 202"/>
                <a:gd name="T49" fmla="*/ 238 h 271"/>
                <a:gd name="T50" fmla="*/ 30 w 202"/>
                <a:gd name="T51" fmla="*/ 227 h 271"/>
                <a:gd name="T52" fmla="*/ 10 w 202"/>
                <a:gd name="T53" fmla="*/ 208 h 271"/>
                <a:gd name="T54" fmla="*/ 4 w 202"/>
                <a:gd name="T55" fmla="*/ 189 h 271"/>
                <a:gd name="T56" fmla="*/ 7 w 202"/>
                <a:gd name="T57" fmla="*/ 176 h 271"/>
                <a:gd name="T58" fmla="*/ 18 w 202"/>
                <a:gd name="T59" fmla="*/ 171 h 271"/>
                <a:gd name="T60" fmla="*/ 9 w 202"/>
                <a:gd name="T61" fmla="*/ 159 h 271"/>
                <a:gd name="T62" fmla="*/ 22 w 202"/>
                <a:gd name="T63" fmla="*/ 149 h 271"/>
                <a:gd name="T64" fmla="*/ 30 w 202"/>
                <a:gd name="T65" fmla="*/ 142 h 271"/>
                <a:gd name="T66" fmla="*/ 39 w 202"/>
                <a:gd name="T67" fmla="*/ 131 h 271"/>
                <a:gd name="T68" fmla="*/ 48 w 202"/>
                <a:gd name="T69" fmla="*/ 119 h 271"/>
                <a:gd name="T70" fmla="*/ 34 w 202"/>
                <a:gd name="T71" fmla="*/ 101 h 271"/>
                <a:gd name="T72" fmla="*/ 25 w 202"/>
                <a:gd name="T73" fmla="*/ 79 h 271"/>
                <a:gd name="T74" fmla="*/ 25 w 202"/>
                <a:gd name="T75" fmla="*/ 69 h 271"/>
                <a:gd name="T76" fmla="*/ 29 w 202"/>
                <a:gd name="T77" fmla="*/ 61 h 271"/>
                <a:gd name="T78" fmla="*/ 38 w 202"/>
                <a:gd name="T79" fmla="*/ 51 h 271"/>
                <a:gd name="T80" fmla="*/ 50 w 202"/>
                <a:gd name="T81" fmla="*/ 43 h 271"/>
                <a:gd name="T82" fmla="*/ 50 w 202"/>
                <a:gd name="T83" fmla="*/ 26 h 271"/>
                <a:gd name="T84" fmla="*/ 55 w 202"/>
                <a:gd name="T85" fmla="*/ 17 h 271"/>
                <a:gd name="T86" fmla="*/ 72 w 202"/>
                <a:gd name="T87" fmla="*/ 27 h 271"/>
                <a:gd name="T88" fmla="*/ 94 w 202"/>
                <a:gd name="T89" fmla="*/ 24 h 271"/>
                <a:gd name="T90" fmla="*/ 109 w 202"/>
                <a:gd name="T91" fmla="*/ 14 h 271"/>
                <a:gd name="T92" fmla="*/ 131 w 202"/>
                <a:gd name="T93" fmla="*/ 2 h 271"/>
                <a:gd name="T94" fmla="*/ 139 w 202"/>
                <a:gd name="T95" fmla="*/ 16 h 271"/>
                <a:gd name="T96" fmla="*/ 147 w 202"/>
                <a:gd name="T97" fmla="*/ 20 h 271"/>
                <a:gd name="T98" fmla="*/ 157 w 202"/>
                <a:gd name="T99" fmla="*/ 32 h 271"/>
                <a:gd name="T100" fmla="*/ 174 w 202"/>
                <a:gd name="T101" fmla="*/ 35 h 271"/>
                <a:gd name="T102" fmla="*/ 179 w 202"/>
                <a:gd name="T103" fmla="*/ 52 h 271"/>
                <a:gd name="T104" fmla="*/ 187 w 202"/>
                <a:gd name="T105" fmla="*/ 5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2" h="271">
                  <a:moveTo>
                    <a:pt x="193" y="55"/>
                  </a:moveTo>
                  <a:cubicBezTo>
                    <a:pt x="193" y="55"/>
                    <a:pt x="193" y="55"/>
                    <a:pt x="193" y="56"/>
                  </a:cubicBezTo>
                  <a:cubicBezTo>
                    <a:pt x="194" y="58"/>
                    <a:pt x="199" y="80"/>
                    <a:pt x="200" y="84"/>
                  </a:cubicBezTo>
                  <a:cubicBezTo>
                    <a:pt x="201" y="89"/>
                    <a:pt x="202" y="94"/>
                    <a:pt x="200" y="95"/>
                  </a:cubicBezTo>
                  <a:cubicBezTo>
                    <a:pt x="199" y="95"/>
                    <a:pt x="195" y="89"/>
                    <a:pt x="192" y="90"/>
                  </a:cubicBezTo>
                  <a:cubicBezTo>
                    <a:pt x="189" y="92"/>
                    <a:pt x="184" y="91"/>
                    <a:pt x="181" y="88"/>
                  </a:cubicBezTo>
                  <a:cubicBezTo>
                    <a:pt x="178" y="86"/>
                    <a:pt x="175" y="76"/>
                    <a:pt x="171" y="78"/>
                  </a:cubicBezTo>
                  <a:cubicBezTo>
                    <a:pt x="168" y="81"/>
                    <a:pt x="166" y="88"/>
                    <a:pt x="164" y="88"/>
                  </a:cubicBezTo>
                  <a:cubicBezTo>
                    <a:pt x="162" y="88"/>
                    <a:pt x="160" y="90"/>
                    <a:pt x="158" y="93"/>
                  </a:cubicBezTo>
                  <a:cubicBezTo>
                    <a:pt x="156" y="95"/>
                    <a:pt x="158" y="101"/>
                    <a:pt x="155" y="104"/>
                  </a:cubicBezTo>
                  <a:cubicBezTo>
                    <a:pt x="152" y="107"/>
                    <a:pt x="151" y="109"/>
                    <a:pt x="151" y="114"/>
                  </a:cubicBezTo>
                  <a:cubicBezTo>
                    <a:pt x="152" y="118"/>
                    <a:pt x="149" y="119"/>
                    <a:pt x="154" y="124"/>
                  </a:cubicBezTo>
                  <a:cubicBezTo>
                    <a:pt x="160" y="128"/>
                    <a:pt x="159" y="129"/>
                    <a:pt x="160" y="133"/>
                  </a:cubicBezTo>
                  <a:cubicBezTo>
                    <a:pt x="160" y="137"/>
                    <a:pt x="161" y="140"/>
                    <a:pt x="164" y="144"/>
                  </a:cubicBezTo>
                  <a:cubicBezTo>
                    <a:pt x="166" y="149"/>
                    <a:pt x="163" y="151"/>
                    <a:pt x="163" y="155"/>
                  </a:cubicBezTo>
                  <a:cubicBezTo>
                    <a:pt x="162" y="159"/>
                    <a:pt x="164" y="164"/>
                    <a:pt x="167" y="169"/>
                  </a:cubicBezTo>
                  <a:cubicBezTo>
                    <a:pt x="170" y="173"/>
                    <a:pt x="171" y="175"/>
                    <a:pt x="171" y="178"/>
                  </a:cubicBezTo>
                  <a:cubicBezTo>
                    <a:pt x="171" y="182"/>
                    <a:pt x="175" y="184"/>
                    <a:pt x="176" y="184"/>
                  </a:cubicBezTo>
                  <a:cubicBezTo>
                    <a:pt x="178" y="184"/>
                    <a:pt x="181" y="181"/>
                    <a:pt x="182" y="178"/>
                  </a:cubicBezTo>
                  <a:cubicBezTo>
                    <a:pt x="182" y="174"/>
                    <a:pt x="191" y="175"/>
                    <a:pt x="193" y="181"/>
                  </a:cubicBezTo>
                  <a:cubicBezTo>
                    <a:pt x="194" y="186"/>
                    <a:pt x="189" y="186"/>
                    <a:pt x="187" y="189"/>
                  </a:cubicBezTo>
                  <a:cubicBezTo>
                    <a:pt x="186" y="193"/>
                    <a:pt x="191" y="197"/>
                    <a:pt x="187" y="198"/>
                  </a:cubicBezTo>
                  <a:cubicBezTo>
                    <a:pt x="183" y="199"/>
                    <a:pt x="180" y="200"/>
                    <a:pt x="179" y="203"/>
                  </a:cubicBezTo>
                  <a:cubicBezTo>
                    <a:pt x="178" y="206"/>
                    <a:pt x="178" y="209"/>
                    <a:pt x="178" y="213"/>
                  </a:cubicBezTo>
                  <a:cubicBezTo>
                    <a:pt x="177" y="216"/>
                    <a:pt x="173" y="214"/>
                    <a:pt x="172" y="218"/>
                  </a:cubicBezTo>
                  <a:cubicBezTo>
                    <a:pt x="171" y="223"/>
                    <a:pt x="168" y="231"/>
                    <a:pt x="163" y="231"/>
                  </a:cubicBezTo>
                  <a:cubicBezTo>
                    <a:pt x="158" y="230"/>
                    <a:pt x="155" y="228"/>
                    <a:pt x="158" y="224"/>
                  </a:cubicBezTo>
                  <a:cubicBezTo>
                    <a:pt x="161" y="221"/>
                    <a:pt x="165" y="217"/>
                    <a:pt x="161" y="217"/>
                  </a:cubicBezTo>
                  <a:cubicBezTo>
                    <a:pt x="158" y="217"/>
                    <a:pt x="155" y="216"/>
                    <a:pt x="150" y="219"/>
                  </a:cubicBezTo>
                  <a:cubicBezTo>
                    <a:pt x="145" y="222"/>
                    <a:pt x="152" y="227"/>
                    <a:pt x="147" y="227"/>
                  </a:cubicBezTo>
                  <a:cubicBezTo>
                    <a:pt x="142" y="227"/>
                    <a:pt x="133" y="229"/>
                    <a:pt x="130" y="232"/>
                  </a:cubicBezTo>
                  <a:cubicBezTo>
                    <a:pt x="127" y="235"/>
                    <a:pt x="126" y="236"/>
                    <a:pt x="127" y="241"/>
                  </a:cubicBezTo>
                  <a:cubicBezTo>
                    <a:pt x="128" y="246"/>
                    <a:pt x="131" y="245"/>
                    <a:pt x="129" y="247"/>
                  </a:cubicBezTo>
                  <a:cubicBezTo>
                    <a:pt x="127" y="249"/>
                    <a:pt x="136" y="251"/>
                    <a:pt x="130" y="255"/>
                  </a:cubicBezTo>
                  <a:cubicBezTo>
                    <a:pt x="125" y="259"/>
                    <a:pt x="121" y="255"/>
                    <a:pt x="120" y="260"/>
                  </a:cubicBezTo>
                  <a:cubicBezTo>
                    <a:pt x="119" y="265"/>
                    <a:pt x="117" y="266"/>
                    <a:pt x="113" y="269"/>
                  </a:cubicBezTo>
                  <a:cubicBezTo>
                    <a:pt x="111" y="270"/>
                    <a:pt x="110" y="271"/>
                    <a:pt x="108" y="271"/>
                  </a:cubicBezTo>
                  <a:cubicBezTo>
                    <a:pt x="103" y="260"/>
                    <a:pt x="103" y="260"/>
                    <a:pt x="103" y="260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89" y="260"/>
                    <a:pt x="89" y="260"/>
                    <a:pt x="89" y="26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72" y="259"/>
                    <a:pt x="72" y="259"/>
                    <a:pt x="72" y="259"/>
                  </a:cubicBezTo>
                  <a:cubicBezTo>
                    <a:pt x="75" y="253"/>
                    <a:pt x="75" y="253"/>
                    <a:pt x="75" y="253"/>
                  </a:cubicBezTo>
                  <a:cubicBezTo>
                    <a:pt x="80" y="251"/>
                    <a:pt x="80" y="251"/>
                    <a:pt x="80" y="251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5" y="240"/>
                    <a:pt x="75" y="240"/>
                    <a:pt x="75" y="240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36" y="238"/>
                    <a:pt x="36" y="238"/>
                    <a:pt x="36" y="238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0" y="227"/>
                    <a:pt x="30" y="227"/>
                    <a:pt x="30" y="227"/>
                  </a:cubicBezTo>
                  <a:cubicBezTo>
                    <a:pt x="21" y="220"/>
                    <a:pt x="21" y="220"/>
                    <a:pt x="21" y="220"/>
                  </a:cubicBezTo>
                  <a:cubicBezTo>
                    <a:pt x="10" y="208"/>
                    <a:pt x="10" y="208"/>
                    <a:pt x="10" y="208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22" y="165"/>
                    <a:pt x="22" y="165"/>
                    <a:pt x="22" y="165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6" y="37"/>
                    <a:pt x="166" y="37"/>
                    <a:pt x="166" y="37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9" y="52"/>
                    <a:pt x="179" y="52"/>
                    <a:pt x="179" y="52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7" y="54"/>
                    <a:pt x="187" y="54"/>
                    <a:pt x="187" y="54"/>
                  </a:cubicBezTo>
                  <a:lnTo>
                    <a:pt x="193" y="55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A60A8D5C-072B-4F4B-AA67-688B56C7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" y="3326"/>
              <a:ext cx="375" cy="409"/>
            </a:xfrm>
            <a:custGeom>
              <a:avLst/>
              <a:gdLst>
                <a:gd name="T0" fmla="*/ 1 w 180"/>
                <a:gd name="T1" fmla="*/ 5 h 196"/>
                <a:gd name="T2" fmla="*/ 7 w 180"/>
                <a:gd name="T3" fmla="*/ 13 h 196"/>
                <a:gd name="T4" fmla="*/ 15 w 180"/>
                <a:gd name="T5" fmla="*/ 20 h 196"/>
                <a:gd name="T6" fmla="*/ 16 w 180"/>
                <a:gd name="T7" fmla="*/ 27 h 196"/>
                <a:gd name="T8" fmla="*/ 11 w 180"/>
                <a:gd name="T9" fmla="*/ 37 h 196"/>
                <a:gd name="T10" fmla="*/ 22 w 180"/>
                <a:gd name="T11" fmla="*/ 47 h 196"/>
                <a:gd name="T12" fmla="*/ 38 w 180"/>
                <a:gd name="T13" fmla="*/ 68 h 196"/>
                <a:gd name="T14" fmla="*/ 58 w 180"/>
                <a:gd name="T15" fmla="*/ 74 h 196"/>
                <a:gd name="T16" fmla="*/ 66 w 180"/>
                <a:gd name="T17" fmla="*/ 89 h 196"/>
                <a:gd name="T18" fmla="*/ 83 w 180"/>
                <a:gd name="T19" fmla="*/ 104 h 196"/>
                <a:gd name="T20" fmla="*/ 103 w 180"/>
                <a:gd name="T21" fmla="*/ 133 h 196"/>
                <a:gd name="T22" fmla="*/ 116 w 180"/>
                <a:gd name="T23" fmla="*/ 141 h 196"/>
                <a:gd name="T24" fmla="*/ 127 w 180"/>
                <a:gd name="T25" fmla="*/ 156 h 196"/>
                <a:gd name="T26" fmla="*/ 136 w 180"/>
                <a:gd name="T27" fmla="*/ 166 h 196"/>
                <a:gd name="T28" fmla="*/ 143 w 180"/>
                <a:gd name="T29" fmla="*/ 179 h 196"/>
                <a:gd name="T30" fmla="*/ 159 w 180"/>
                <a:gd name="T31" fmla="*/ 193 h 196"/>
                <a:gd name="T32" fmla="*/ 162 w 180"/>
                <a:gd name="T33" fmla="*/ 186 h 196"/>
                <a:gd name="T34" fmla="*/ 155 w 180"/>
                <a:gd name="T35" fmla="*/ 172 h 196"/>
                <a:gd name="T36" fmla="*/ 161 w 180"/>
                <a:gd name="T37" fmla="*/ 167 h 196"/>
                <a:gd name="T38" fmla="*/ 166 w 180"/>
                <a:gd name="T39" fmla="*/ 163 h 196"/>
                <a:gd name="T40" fmla="*/ 178 w 180"/>
                <a:gd name="T41" fmla="*/ 168 h 196"/>
                <a:gd name="T42" fmla="*/ 170 w 180"/>
                <a:gd name="T43" fmla="*/ 156 h 196"/>
                <a:gd name="T44" fmla="*/ 162 w 180"/>
                <a:gd name="T45" fmla="*/ 158 h 196"/>
                <a:gd name="T46" fmla="*/ 153 w 180"/>
                <a:gd name="T47" fmla="*/ 152 h 196"/>
                <a:gd name="T48" fmla="*/ 138 w 180"/>
                <a:gd name="T49" fmla="*/ 150 h 196"/>
                <a:gd name="T50" fmla="*/ 124 w 180"/>
                <a:gd name="T51" fmla="*/ 133 h 196"/>
                <a:gd name="T52" fmla="*/ 114 w 180"/>
                <a:gd name="T53" fmla="*/ 114 h 196"/>
                <a:gd name="T54" fmla="*/ 114 w 180"/>
                <a:gd name="T55" fmla="*/ 100 h 196"/>
                <a:gd name="T56" fmla="*/ 128 w 180"/>
                <a:gd name="T57" fmla="*/ 94 h 196"/>
                <a:gd name="T58" fmla="*/ 137 w 180"/>
                <a:gd name="T59" fmla="*/ 95 h 196"/>
                <a:gd name="T60" fmla="*/ 120 w 180"/>
                <a:gd name="T61" fmla="*/ 88 h 196"/>
                <a:gd name="T62" fmla="*/ 74 w 180"/>
                <a:gd name="T63" fmla="*/ 58 h 196"/>
                <a:gd name="T64" fmla="*/ 61 w 180"/>
                <a:gd name="T65" fmla="*/ 50 h 196"/>
                <a:gd name="T66" fmla="*/ 51 w 180"/>
                <a:gd name="T67" fmla="*/ 42 h 196"/>
                <a:gd name="T68" fmla="*/ 43 w 180"/>
                <a:gd name="T69" fmla="*/ 30 h 196"/>
                <a:gd name="T70" fmla="*/ 25 w 180"/>
                <a:gd name="T71" fmla="*/ 16 h 196"/>
                <a:gd name="T72" fmla="*/ 12 w 180"/>
                <a:gd name="T73" fmla="*/ 7 h 196"/>
                <a:gd name="T74" fmla="*/ 5 w 180"/>
                <a:gd name="T75" fmla="*/ 0 h 196"/>
                <a:gd name="T76" fmla="*/ 1 w 180"/>
                <a:gd name="T77" fmla="*/ 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0" h="196">
                  <a:moveTo>
                    <a:pt x="1" y="5"/>
                  </a:moveTo>
                  <a:cubicBezTo>
                    <a:pt x="0" y="7"/>
                    <a:pt x="3" y="13"/>
                    <a:pt x="7" y="13"/>
                  </a:cubicBezTo>
                  <a:cubicBezTo>
                    <a:pt x="10" y="13"/>
                    <a:pt x="12" y="15"/>
                    <a:pt x="15" y="20"/>
                  </a:cubicBezTo>
                  <a:cubicBezTo>
                    <a:pt x="18" y="24"/>
                    <a:pt x="20" y="27"/>
                    <a:pt x="16" y="27"/>
                  </a:cubicBezTo>
                  <a:cubicBezTo>
                    <a:pt x="12" y="27"/>
                    <a:pt x="9" y="33"/>
                    <a:pt x="11" y="37"/>
                  </a:cubicBezTo>
                  <a:cubicBezTo>
                    <a:pt x="13" y="41"/>
                    <a:pt x="20" y="44"/>
                    <a:pt x="22" y="47"/>
                  </a:cubicBezTo>
                  <a:cubicBezTo>
                    <a:pt x="25" y="50"/>
                    <a:pt x="33" y="64"/>
                    <a:pt x="38" y="68"/>
                  </a:cubicBezTo>
                  <a:cubicBezTo>
                    <a:pt x="42" y="72"/>
                    <a:pt x="51" y="70"/>
                    <a:pt x="58" y="74"/>
                  </a:cubicBezTo>
                  <a:cubicBezTo>
                    <a:pt x="64" y="77"/>
                    <a:pt x="65" y="84"/>
                    <a:pt x="66" y="89"/>
                  </a:cubicBezTo>
                  <a:cubicBezTo>
                    <a:pt x="67" y="95"/>
                    <a:pt x="79" y="99"/>
                    <a:pt x="83" y="104"/>
                  </a:cubicBezTo>
                  <a:cubicBezTo>
                    <a:pt x="87" y="108"/>
                    <a:pt x="101" y="128"/>
                    <a:pt x="103" y="133"/>
                  </a:cubicBezTo>
                  <a:cubicBezTo>
                    <a:pt x="105" y="139"/>
                    <a:pt x="112" y="138"/>
                    <a:pt x="116" y="141"/>
                  </a:cubicBezTo>
                  <a:cubicBezTo>
                    <a:pt x="121" y="143"/>
                    <a:pt x="126" y="153"/>
                    <a:pt x="127" y="156"/>
                  </a:cubicBezTo>
                  <a:cubicBezTo>
                    <a:pt x="128" y="160"/>
                    <a:pt x="132" y="162"/>
                    <a:pt x="136" y="166"/>
                  </a:cubicBezTo>
                  <a:cubicBezTo>
                    <a:pt x="141" y="170"/>
                    <a:pt x="142" y="172"/>
                    <a:pt x="143" y="179"/>
                  </a:cubicBezTo>
                  <a:cubicBezTo>
                    <a:pt x="143" y="187"/>
                    <a:pt x="155" y="190"/>
                    <a:pt x="159" y="193"/>
                  </a:cubicBezTo>
                  <a:cubicBezTo>
                    <a:pt x="162" y="196"/>
                    <a:pt x="165" y="189"/>
                    <a:pt x="162" y="186"/>
                  </a:cubicBezTo>
                  <a:cubicBezTo>
                    <a:pt x="160" y="183"/>
                    <a:pt x="155" y="175"/>
                    <a:pt x="155" y="172"/>
                  </a:cubicBezTo>
                  <a:cubicBezTo>
                    <a:pt x="155" y="168"/>
                    <a:pt x="158" y="167"/>
                    <a:pt x="161" y="167"/>
                  </a:cubicBezTo>
                  <a:cubicBezTo>
                    <a:pt x="163" y="166"/>
                    <a:pt x="161" y="162"/>
                    <a:pt x="166" y="163"/>
                  </a:cubicBezTo>
                  <a:cubicBezTo>
                    <a:pt x="172" y="164"/>
                    <a:pt x="177" y="172"/>
                    <a:pt x="178" y="168"/>
                  </a:cubicBezTo>
                  <a:cubicBezTo>
                    <a:pt x="180" y="164"/>
                    <a:pt x="172" y="159"/>
                    <a:pt x="170" y="156"/>
                  </a:cubicBezTo>
                  <a:cubicBezTo>
                    <a:pt x="167" y="153"/>
                    <a:pt x="165" y="160"/>
                    <a:pt x="162" y="158"/>
                  </a:cubicBezTo>
                  <a:cubicBezTo>
                    <a:pt x="159" y="156"/>
                    <a:pt x="155" y="154"/>
                    <a:pt x="153" y="152"/>
                  </a:cubicBezTo>
                  <a:cubicBezTo>
                    <a:pt x="151" y="150"/>
                    <a:pt x="142" y="153"/>
                    <a:pt x="138" y="150"/>
                  </a:cubicBezTo>
                  <a:cubicBezTo>
                    <a:pt x="134" y="147"/>
                    <a:pt x="128" y="139"/>
                    <a:pt x="124" y="133"/>
                  </a:cubicBezTo>
                  <a:cubicBezTo>
                    <a:pt x="119" y="127"/>
                    <a:pt x="117" y="119"/>
                    <a:pt x="114" y="114"/>
                  </a:cubicBezTo>
                  <a:cubicBezTo>
                    <a:pt x="112" y="109"/>
                    <a:pt x="111" y="103"/>
                    <a:pt x="114" y="100"/>
                  </a:cubicBezTo>
                  <a:cubicBezTo>
                    <a:pt x="117" y="97"/>
                    <a:pt x="121" y="91"/>
                    <a:pt x="128" y="94"/>
                  </a:cubicBezTo>
                  <a:cubicBezTo>
                    <a:pt x="136" y="97"/>
                    <a:pt x="139" y="96"/>
                    <a:pt x="137" y="95"/>
                  </a:cubicBezTo>
                  <a:cubicBezTo>
                    <a:pt x="136" y="93"/>
                    <a:pt x="125" y="91"/>
                    <a:pt x="120" y="88"/>
                  </a:cubicBezTo>
                  <a:cubicBezTo>
                    <a:pt x="116" y="85"/>
                    <a:pt x="78" y="62"/>
                    <a:pt x="74" y="58"/>
                  </a:cubicBezTo>
                  <a:cubicBezTo>
                    <a:pt x="70" y="54"/>
                    <a:pt x="64" y="53"/>
                    <a:pt x="61" y="50"/>
                  </a:cubicBezTo>
                  <a:cubicBezTo>
                    <a:pt x="57" y="47"/>
                    <a:pt x="55" y="48"/>
                    <a:pt x="51" y="42"/>
                  </a:cubicBezTo>
                  <a:cubicBezTo>
                    <a:pt x="47" y="36"/>
                    <a:pt x="46" y="34"/>
                    <a:pt x="43" y="30"/>
                  </a:cubicBezTo>
                  <a:cubicBezTo>
                    <a:pt x="39" y="26"/>
                    <a:pt x="29" y="19"/>
                    <a:pt x="25" y="16"/>
                  </a:cubicBezTo>
                  <a:cubicBezTo>
                    <a:pt x="20" y="13"/>
                    <a:pt x="16" y="12"/>
                    <a:pt x="12" y="7"/>
                  </a:cubicBezTo>
                  <a:cubicBezTo>
                    <a:pt x="8" y="2"/>
                    <a:pt x="8" y="0"/>
                    <a:pt x="5" y="0"/>
                  </a:cubicBezTo>
                  <a:cubicBezTo>
                    <a:pt x="1" y="1"/>
                    <a:pt x="1" y="5"/>
                    <a:pt x="1" y="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6666204D-1156-BB4A-9AA0-5A2EF30C0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782"/>
              <a:ext cx="163" cy="148"/>
            </a:xfrm>
            <a:custGeom>
              <a:avLst/>
              <a:gdLst>
                <a:gd name="T0" fmla="*/ 77 w 78"/>
                <a:gd name="T1" fmla="*/ 27 h 71"/>
                <a:gd name="T2" fmla="*/ 73 w 78"/>
                <a:gd name="T3" fmla="*/ 20 h 71"/>
                <a:gd name="T4" fmla="*/ 65 w 78"/>
                <a:gd name="T5" fmla="*/ 15 h 71"/>
                <a:gd name="T6" fmla="*/ 55 w 78"/>
                <a:gd name="T7" fmla="*/ 29 h 71"/>
                <a:gd name="T8" fmla="*/ 50 w 78"/>
                <a:gd name="T9" fmla="*/ 37 h 71"/>
                <a:gd name="T10" fmla="*/ 45 w 78"/>
                <a:gd name="T11" fmla="*/ 48 h 71"/>
                <a:gd name="T12" fmla="*/ 41 w 78"/>
                <a:gd name="T13" fmla="*/ 57 h 71"/>
                <a:gd name="T14" fmla="*/ 23 w 78"/>
                <a:gd name="T15" fmla="*/ 69 h 71"/>
                <a:gd name="T16" fmla="*/ 12 w 78"/>
                <a:gd name="T17" fmla="*/ 66 h 71"/>
                <a:gd name="T18" fmla="*/ 8 w 78"/>
                <a:gd name="T19" fmla="*/ 59 h 71"/>
                <a:gd name="T20" fmla="*/ 0 w 78"/>
                <a:gd name="T21" fmla="*/ 53 h 71"/>
                <a:gd name="T22" fmla="*/ 0 w 78"/>
                <a:gd name="T23" fmla="*/ 53 h 71"/>
                <a:gd name="T24" fmla="*/ 0 w 78"/>
                <a:gd name="T25" fmla="*/ 46 h 71"/>
                <a:gd name="T26" fmla="*/ 0 w 78"/>
                <a:gd name="T27" fmla="*/ 37 h 71"/>
                <a:gd name="T28" fmla="*/ 3 w 78"/>
                <a:gd name="T29" fmla="*/ 34 h 71"/>
                <a:gd name="T30" fmla="*/ 9 w 78"/>
                <a:gd name="T31" fmla="*/ 33 h 71"/>
                <a:gd name="T32" fmla="*/ 15 w 78"/>
                <a:gd name="T33" fmla="*/ 27 h 71"/>
                <a:gd name="T34" fmla="*/ 15 w 78"/>
                <a:gd name="T35" fmla="*/ 17 h 71"/>
                <a:gd name="T36" fmla="*/ 26 w 78"/>
                <a:gd name="T37" fmla="*/ 18 h 71"/>
                <a:gd name="T38" fmla="*/ 32 w 78"/>
                <a:gd name="T39" fmla="*/ 15 h 71"/>
                <a:gd name="T40" fmla="*/ 41 w 78"/>
                <a:gd name="T41" fmla="*/ 20 h 71"/>
                <a:gd name="T42" fmla="*/ 47 w 78"/>
                <a:gd name="T43" fmla="*/ 16 h 71"/>
                <a:gd name="T44" fmla="*/ 52 w 78"/>
                <a:gd name="T45" fmla="*/ 15 h 71"/>
                <a:gd name="T46" fmla="*/ 57 w 78"/>
                <a:gd name="T47" fmla="*/ 8 h 71"/>
                <a:gd name="T48" fmla="*/ 69 w 78"/>
                <a:gd name="T49" fmla="*/ 6 h 71"/>
                <a:gd name="T50" fmla="*/ 75 w 78"/>
                <a:gd name="T51" fmla="*/ 0 h 71"/>
                <a:gd name="T52" fmla="*/ 78 w 78"/>
                <a:gd name="T53" fmla="*/ 1 h 71"/>
                <a:gd name="T54" fmla="*/ 77 w 78"/>
                <a:gd name="T55" fmla="*/ 2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71">
                  <a:moveTo>
                    <a:pt x="77" y="27"/>
                  </a:moveTo>
                  <a:cubicBezTo>
                    <a:pt x="74" y="25"/>
                    <a:pt x="73" y="21"/>
                    <a:pt x="73" y="20"/>
                  </a:cubicBezTo>
                  <a:cubicBezTo>
                    <a:pt x="72" y="18"/>
                    <a:pt x="68" y="11"/>
                    <a:pt x="65" y="15"/>
                  </a:cubicBezTo>
                  <a:cubicBezTo>
                    <a:pt x="63" y="19"/>
                    <a:pt x="55" y="24"/>
                    <a:pt x="55" y="29"/>
                  </a:cubicBezTo>
                  <a:cubicBezTo>
                    <a:pt x="55" y="33"/>
                    <a:pt x="53" y="33"/>
                    <a:pt x="50" y="37"/>
                  </a:cubicBezTo>
                  <a:cubicBezTo>
                    <a:pt x="46" y="40"/>
                    <a:pt x="44" y="44"/>
                    <a:pt x="45" y="48"/>
                  </a:cubicBezTo>
                  <a:cubicBezTo>
                    <a:pt x="45" y="51"/>
                    <a:pt x="44" y="54"/>
                    <a:pt x="41" y="57"/>
                  </a:cubicBezTo>
                  <a:cubicBezTo>
                    <a:pt x="37" y="59"/>
                    <a:pt x="26" y="67"/>
                    <a:pt x="23" y="69"/>
                  </a:cubicBezTo>
                  <a:cubicBezTo>
                    <a:pt x="19" y="71"/>
                    <a:pt x="15" y="69"/>
                    <a:pt x="12" y="66"/>
                  </a:cubicBezTo>
                  <a:cubicBezTo>
                    <a:pt x="9" y="63"/>
                    <a:pt x="11" y="59"/>
                    <a:pt x="8" y="59"/>
                  </a:cubicBezTo>
                  <a:cubicBezTo>
                    <a:pt x="4" y="58"/>
                    <a:pt x="1" y="56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37"/>
                    <a:pt x="0" y="37"/>
                  </a:cubicBezTo>
                  <a:cubicBezTo>
                    <a:pt x="0" y="36"/>
                    <a:pt x="3" y="34"/>
                    <a:pt x="3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1"/>
                    <a:pt x="78" y="1"/>
                    <a:pt x="78" y="1"/>
                  </a:cubicBezTo>
                  <a:lnTo>
                    <a:pt x="77" y="27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4EC1968C-FCB3-E74F-B1D8-3DE5394BD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3505"/>
              <a:ext cx="600" cy="396"/>
            </a:xfrm>
            <a:custGeom>
              <a:avLst/>
              <a:gdLst>
                <a:gd name="T0" fmla="*/ 283 w 288"/>
                <a:gd name="T1" fmla="*/ 184 h 190"/>
                <a:gd name="T2" fmla="*/ 259 w 288"/>
                <a:gd name="T3" fmla="*/ 180 h 190"/>
                <a:gd name="T4" fmla="*/ 235 w 288"/>
                <a:gd name="T5" fmla="*/ 182 h 190"/>
                <a:gd name="T6" fmla="*/ 210 w 288"/>
                <a:gd name="T7" fmla="*/ 181 h 190"/>
                <a:gd name="T8" fmla="*/ 194 w 288"/>
                <a:gd name="T9" fmla="*/ 166 h 190"/>
                <a:gd name="T10" fmla="*/ 166 w 288"/>
                <a:gd name="T11" fmla="*/ 142 h 190"/>
                <a:gd name="T12" fmla="*/ 139 w 288"/>
                <a:gd name="T13" fmla="*/ 124 h 190"/>
                <a:gd name="T14" fmla="*/ 102 w 288"/>
                <a:gd name="T15" fmla="*/ 125 h 190"/>
                <a:gd name="T16" fmla="*/ 76 w 288"/>
                <a:gd name="T17" fmla="*/ 142 h 190"/>
                <a:gd name="T18" fmla="*/ 64 w 288"/>
                <a:gd name="T19" fmla="*/ 131 h 190"/>
                <a:gd name="T20" fmla="*/ 64 w 288"/>
                <a:gd name="T21" fmla="*/ 119 h 190"/>
                <a:gd name="T22" fmla="*/ 54 w 288"/>
                <a:gd name="T23" fmla="*/ 111 h 190"/>
                <a:gd name="T24" fmla="*/ 49 w 288"/>
                <a:gd name="T25" fmla="*/ 92 h 190"/>
                <a:gd name="T26" fmla="*/ 41 w 288"/>
                <a:gd name="T27" fmla="*/ 93 h 190"/>
                <a:gd name="T28" fmla="*/ 35 w 288"/>
                <a:gd name="T29" fmla="*/ 86 h 190"/>
                <a:gd name="T30" fmla="*/ 23 w 288"/>
                <a:gd name="T31" fmla="*/ 89 h 190"/>
                <a:gd name="T32" fmla="*/ 14 w 288"/>
                <a:gd name="T33" fmla="*/ 87 h 190"/>
                <a:gd name="T34" fmla="*/ 16 w 288"/>
                <a:gd name="T35" fmla="*/ 77 h 190"/>
                <a:gd name="T36" fmla="*/ 5 w 288"/>
                <a:gd name="T37" fmla="*/ 76 h 190"/>
                <a:gd name="T38" fmla="*/ 0 w 288"/>
                <a:gd name="T39" fmla="*/ 69 h 190"/>
                <a:gd name="T40" fmla="*/ 19 w 288"/>
                <a:gd name="T41" fmla="*/ 58 h 190"/>
                <a:gd name="T42" fmla="*/ 29 w 288"/>
                <a:gd name="T43" fmla="*/ 59 h 190"/>
                <a:gd name="T44" fmla="*/ 44 w 288"/>
                <a:gd name="T45" fmla="*/ 60 h 190"/>
                <a:gd name="T46" fmla="*/ 60 w 288"/>
                <a:gd name="T47" fmla="*/ 58 h 190"/>
                <a:gd name="T48" fmla="*/ 71 w 288"/>
                <a:gd name="T49" fmla="*/ 54 h 190"/>
                <a:gd name="T50" fmla="*/ 92 w 288"/>
                <a:gd name="T51" fmla="*/ 58 h 190"/>
                <a:gd name="T52" fmla="*/ 99 w 288"/>
                <a:gd name="T53" fmla="*/ 57 h 190"/>
                <a:gd name="T54" fmla="*/ 109 w 288"/>
                <a:gd name="T55" fmla="*/ 57 h 190"/>
                <a:gd name="T56" fmla="*/ 131 w 288"/>
                <a:gd name="T57" fmla="*/ 45 h 190"/>
                <a:gd name="T58" fmla="*/ 137 w 288"/>
                <a:gd name="T59" fmla="*/ 38 h 190"/>
                <a:gd name="T60" fmla="*/ 153 w 288"/>
                <a:gd name="T61" fmla="*/ 33 h 190"/>
                <a:gd name="T62" fmla="*/ 172 w 288"/>
                <a:gd name="T63" fmla="*/ 13 h 190"/>
                <a:gd name="T64" fmla="*/ 184 w 288"/>
                <a:gd name="T65" fmla="*/ 8 h 190"/>
                <a:gd name="T66" fmla="*/ 197 w 288"/>
                <a:gd name="T67" fmla="*/ 1 h 190"/>
                <a:gd name="T68" fmla="*/ 207 w 288"/>
                <a:gd name="T69" fmla="*/ 2 h 190"/>
                <a:gd name="T70" fmla="*/ 201 w 288"/>
                <a:gd name="T71" fmla="*/ 20 h 190"/>
                <a:gd name="T72" fmla="*/ 197 w 288"/>
                <a:gd name="T73" fmla="*/ 35 h 190"/>
                <a:gd name="T74" fmla="*/ 194 w 288"/>
                <a:gd name="T75" fmla="*/ 52 h 190"/>
                <a:gd name="T76" fmla="*/ 207 w 288"/>
                <a:gd name="T77" fmla="*/ 60 h 190"/>
                <a:gd name="T78" fmla="*/ 226 w 288"/>
                <a:gd name="T79" fmla="*/ 70 h 190"/>
                <a:gd name="T80" fmla="*/ 241 w 288"/>
                <a:gd name="T81" fmla="*/ 54 h 190"/>
                <a:gd name="T82" fmla="*/ 248 w 288"/>
                <a:gd name="T83" fmla="*/ 44 h 190"/>
                <a:gd name="T84" fmla="*/ 256 w 288"/>
                <a:gd name="T85" fmla="*/ 37 h 190"/>
                <a:gd name="T86" fmla="*/ 269 w 288"/>
                <a:gd name="T87" fmla="*/ 29 h 190"/>
                <a:gd name="T88" fmla="*/ 280 w 288"/>
                <a:gd name="T89" fmla="*/ 47 h 190"/>
                <a:gd name="T90" fmla="*/ 269 w 288"/>
                <a:gd name="T91" fmla="*/ 60 h 190"/>
                <a:gd name="T92" fmla="*/ 259 w 288"/>
                <a:gd name="T93" fmla="*/ 63 h 190"/>
                <a:gd name="T94" fmla="*/ 267 w 288"/>
                <a:gd name="T95" fmla="*/ 76 h 190"/>
                <a:gd name="T96" fmla="*/ 261 w 288"/>
                <a:gd name="T97" fmla="*/ 91 h 190"/>
                <a:gd name="T98" fmla="*/ 254 w 288"/>
                <a:gd name="T99" fmla="*/ 102 h 190"/>
                <a:gd name="T100" fmla="*/ 251 w 288"/>
                <a:gd name="T101" fmla="*/ 113 h 190"/>
                <a:gd name="T102" fmla="*/ 252 w 288"/>
                <a:gd name="T103" fmla="*/ 133 h 190"/>
                <a:gd name="T104" fmla="*/ 264 w 288"/>
                <a:gd name="T105" fmla="*/ 143 h 190"/>
                <a:gd name="T106" fmla="*/ 274 w 288"/>
                <a:gd name="T107" fmla="*/ 141 h 190"/>
                <a:gd name="T108" fmla="*/ 279 w 288"/>
                <a:gd name="T109" fmla="*/ 151 h 190"/>
                <a:gd name="T110" fmla="*/ 288 w 288"/>
                <a:gd name="T111" fmla="*/ 158 h 190"/>
                <a:gd name="T112" fmla="*/ 284 w 288"/>
                <a:gd name="T113" fmla="*/ 170 h 190"/>
                <a:gd name="T114" fmla="*/ 284 w 288"/>
                <a:gd name="T115" fmla="*/ 18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8" h="190">
                  <a:moveTo>
                    <a:pt x="284" y="186"/>
                  </a:moveTo>
                  <a:cubicBezTo>
                    <a:pt x="283" y="185"/>
                    <a:pt x="283" y="185"/>
                    <a:pt x="283" y="184"/>
                  </a:cubicBezTo>
                  <a:cubicBezTo>
                    <a:pt x="282" y="180"/>
                    <a:pt x="278" y="179"/>
                    <a:pt x="277" y="182"/>
                  </a:cubicBezTo>
                  <a:cubicBezTo>
                    <a:pt x="275" y="186"/>
                    <a:pt x="264" y="185"/>
                    <a:pt x="259" y="180"/>
                  </a:cubicBezTo>
                  <a:cubicBezTo>
                    <a:pt x="254" y="175"/>
                    <a:pt x="252" y="178"/>
                    <a:pt x="247" y="182"/>
                  </a:cubicBezTo>
                  <a:cubicBezTo>
                    <a:pt x="242" y="186"/>
                    <a:pt x="239" y="178"/>
                    <a:pt x="235" y="182"/>
                  </a:cubicBezTo>
                  <a:cubicBezTo>
                    <a:pt x="231" y="185"/>
                    <a:pt x="226" y="190"/>
                    <a:pt x="222" y="190"/>
                  </a:cubicBezTo>
                  <a:cubicBezTo>
                    <a:pt x="218" y="189"/>
                    <a:pt x="214" y="188"/>
                    <a:pt x="210" y="181"/>
                  </a:cubicBezTo>
                  <a:cubicBezTo>
                    <a:pt x="207" y="174"/>
                    <a:pt x="205" y="180"/>
                    <a:pt x="204" y="177"/>
                  </a:cubicBezTo>
                  <a:cubicBezTo>
                    <a:pt x="203" y="174"/>
                    <a:pt x="196" y="167"/>
                    <a:pt x="194" y="166"/>
                  </a:cubicBezTo>
                  <a:cubicBezTo>
                    <a:pt x="191" y="165"/>
                    <a:pt x="184" y="158"/>
                    <a:pt x="181" y="155"/>
                  </a:cubicBezTo>
                  <a:cubicBezTo>
                    <a:pt x="179" y="152"/>
                    <a:pt x="167" y="145"/>
                    <a:pt x="166" y="142"/>
                  </a:cubicBezTo>
                  <a:cubicBezTo>
                    <a:pt x="165" y="139"/>
                    <a:pt x="155" y="137"/>
                    <a:pt x="153" y="132"/>
                  </a:cubicBezTo>
                  <a:cubicBezTo>
                    <a:pt x="151" y="127"/>
                    <a:pt x="142" y="126"/>
                    <a:pt x="139" y="124"/>
                  </a:cubicBezTo>
                  <a:cubicBezTo>
                    <a:pt x="136" y="121"/>
                    <a:pt x="124" y="124"/>
                    <a:pt x="119" y="127"/>
                  </a:cubicBezTo>
                  <a:cubicBezTo>
                    <a:pt x="114" y="131"/>
                    <a:pt x="107" y="127"/>
                    <a:pt x="102" y="125"/>
                  </a:cubicBezTo>
                  <a:cubicBezTo>
                    <a:pt x="96" y="124"/>
                    <a:pt x="93" y="131"/>
                    <a:pt x="88" y="134"/>
                  </a:cubicBezTo>
                  <a:cubicBezTo>
                    <a:pt x="84" y="137"/>
                    <a:pt x="80" y="139"/>
                    <a:pt x="76" y="142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45" y="38"/>
                    <a:pt x="145" y="38"/>
                    <a:pt x="145" y="38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90" y="6"/>
                    <a:pt x="190" y="6"/>
                    <a:pt x="190" y="6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4" y="16"/>
                    <a:pt x="204" y="16"/>
                    <a:pt x="204" y="16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202" y="30"/>
                    <a:pt x="202" y="30"/>
                    <a:pt x="202" y="30"/>
                  </a:cubicBezTo>
                  <a:cubicBezTo>
                    <a:pt x="197" y="35"/>
                    <a:pt x="197" y="35"/>
                    <a:pt x="197" y="35"/>
                  </a:cubicBezTo>
                  <a:cubicBezTo>
                    <a:pt x="201" y="42"/>
                    <a:pt x="201" y="42"/>
                    <a:pt x="201" y="42"/>
                  </a:cubicBezTo>
                  <a:cubicBezTo>
                    <a:pt x="194" y="52"/>
                    <a:pt x="194" y="52"/>
                    <a:pt x="194" y="52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207" y="60"/>
                    <a:pt x="207" y="60"/>
                    <a:pt x="207" y="60"/>
                  </a:cubicBezTo>
                  <a:cubicBezTo>
                    <a:pt x="217" y="55"/>
                    <a:pt x="217" y="55"/>
                    <a:pt x="217" y="55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33" y="65"/>
                    <a:pt x="233" y="65"/>
                    <a:pt x="233" y="65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47" y="53"/>
                    <a:pt x="247" y="53"/>
                    <a:pt x="247" y="53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6" y="37"/>
                    <a:pt x="256" y="37"/>
                    <a:pt x="256" y="37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80" y="47"/>
                    <a:pt x="280" y="47"/>
                    <a:pt x="280" y="47"/>
                  </a:cubicBezTo>
                  <a:cubicBezTo>
                    <a:pt x="279" y="56"/>
                    <a:pt x="279" y="56"/>
                    <a:pt x="279" y="56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62" y="59"/>
                    <a:pt x="262" y="59"/>
                    <a:pt x="262" y="59"/>
                  </a:cubicBezTo>
                  <a:cubicBezTo>
                    <a:pt x="259" y="63"/>
                    <a:pt x="259" y="63"/>
                    <a:pt x="259" y="63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6"/>
                    <a:pt x="267" y="76"/>
                    <a:pt x="267" y="7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61" y="91"/>
                    <a:pt x="261" y="91"/>
                    <a:pt x="261" y="91"/>
                  </a:cubicBezTo>
                  <a:cubicBezTo>
                    <a:pt x="254" y="96"/>
                    <a:pt x="254" y="96"/>
                    <a:pt x="254" y="96"/>
                  </a:cubicBezTo>
                  <a:cubicBezTo>
                    <a:pt x="254" y="102"/>
                    <a:pt x="254" y="102"/>
                    <a:pt x="254" y="102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251" y="113"/>
                    <a:pt x="251" y="113"/>
                    <a:pt x="251" y="113"/>
                  </a:cubicBezTo>
                  <a:cubicBezTo>
                    <a:pt x="249" y="121"/>
                    <a:pt x="249" y="121"/>
                    <a:pt x="249" y="121"/>
                  </a:cubicBezTo>
                  <a:cubicBezTo>
                    <a:pt x="252" y="133"/>
                    <a:pt x="252" y="133"/>
                    <a:pt x="252" y="133"/>
                  </a:cubicBezTo>
                  <a:cubicBezTo>
                    <a:pt x="260" y="137"/>
                    <a:pt x="260" y="137"/>
                    <a:pt x="260" y="137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74" y="141"/>
                    <a:pt x="274" y="141"/>
                    <a:pt x="274" y="141"/>
                  </a:cubicBezTo>
                  <a:cubicBezTo>
                    <a:pt x="275" y="146"/>
                    <a:pt x="275" y="146"/>
                    <a:pt x="275" y="146"/>
                  </a:cubicBezTo>
                  <a:cubicBezTo>
                    <a:pt x="279" y="151"/>
                    <a:pt x="279" y="151"/>
                    <a:pt x="279" y="151"/>
                  </a:cubicBezTo>
                  <a:cubicBezTo>
                    <a:pt x="281" y="156"/>
                    <a:pt x="281" y="156"/>
                    <a:pt x="281" y="156"/>
                  </a:cubicBezTo>
                  <a:cubicBezTo>
                    <a:pt x="288" y="158"/>
                    <a:pt x="288" y="158"/>
                    <a:pt x="288" y="158"/>
                  </a:cubicBezTo>
                  <a:cubicBezTo>
                    <a:pt x="287" y="167"/>
                    <a:pt x="287" y="167"/>
                    <a:pt x="287" y="167"/>
                  </a:cubicBezTo>
                  <a:cubicBezTo>
                    <a:pt x="287" y="167"/>
                    <a:pt x="284" y="169"/>
                    <a:pt x="284" y="170"/>
                  </a:cubicBezTo>
                  <a:cubicBezTo>
                    <a:pt x="284" y="170"/>
                    <a:pt x="284" y="179"/>
                    <a:pt x="284" y="179"/>
                  </a:cubicBezTo>
                  <a:lnTo>
                    <a:pt x="284" y="186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67BAFE13-20C8-BE4A-9DC7-81ABA820E6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5" y="2153"/>
              <a:ext cx="477" cy="690"/>
            </a:xfrm>
            <a:custGeom>
              <a:avLst/>
              <a:gdLst>
                <a:gd name="T0" fmla="*/ 126 w 229"/>
                <a:gd name="T1" fmla="*/ 16 h 331"/>
                <a:gd name="T2" fmla="*/ 140 w 229"/>
                <a:gd name="T3" fmla="*/ 12 h 331"/>
                <a:gd name="T4" fmla="*/ 123 w 229"/>
                <a:gd name="T5" fmla="*/ 3 h 331"/>
                <a:gd name="T6" fmla="*/ 171 w 229"/>
                <a:gd name="T7" fmla="*/ 48 h 331"/>
                <a:gd name="T8" fmla="*/ 173 w 229"/>
                <a:gd name="T9" fmla="*/ 58 h 331"/>
                <a:gd name="T10" fmla="*/ 187 w 229"/>
                <a:gd name="T11" fmla="*/ 52 h 331"/>
                <a:gd name="T12" fmla="*/ 206 w 229"/>
                <a:gd name="T13" fmla="*/ 50 h 331"/>
                <a:gd name="T14" fmla="*/ 227 w 229"/>
                <a:gd name="T15" fmla="*/ 51 h 331"/>
                <a:gd name="T16" fmla="*/ 212 w 229"/>
                <a:gd name="T17" fmla="*/ 46 h 331"/>
                <a:gd name="T18" fmla="*/ 211 w 229"/>
                <a:gd name="T19" fmla="*/ 39 h 331"/>
                <a:gd name="T20" fmla="*/ 201 w 229"/>
                <a:gd name="T21" fmla="*/ 43 h 331"/>
                <a:gd name="T22" fmla="*/ 188 w 229"/>
                <a:gd name="T23" fmla="*/ 50 h 331"/>
                <a:gd name="T24" fmla="*/ 171 w 229"/>
                <a:gd name="T25" fmla="*/ 48 h 331"/>
                <a:gd name="T26" fmla="*/ 171 w 229"/>
                <a:gd name="T27" fmla="*/ 24 h 331"/>
                <a:gd name="T28" fmla="*/ 181 w 229"/>
                <a:gd name="T29" fmla="*/ 22 h 331"/>
                <a:gd name="T30" fmla="*/ 192 w 229"/>
                <a:gd name="T31" fmla="*/ 15 h 331"/>
                <a:gd name="T32" fmla="*/ 194 w 229"/>
                <a:gd name="T33" fmla="*/ 22 h 331"/>
                <a:gd name="T34" fmla="*/ 188 w 229"/>
                <a:gd name="T35" fmla="*/ 35 h 331"/>
                <a:gd name="T36" fmla="*/ 172 w 229"/>
                <a:gd name="T37" fmla="*/ 34 h 331"/>
                <a:gd name="T38" fmla="*/ 125 w 229"/>
                <a:gd name="T39" fmla="*/ 22 h 331"/>
                <a:gd name="T40" fmla="*/ 138 w 229"/>
                <a:gd name="T41" fmla="*/ 21 h 331"/>
                <a:gd name="T42" fmla="*/ 153 w 229"/>
                <a:gd name="T43" fmla="*/ 18 h 331"/>
                <a:gd name="T44" fmla="*/ 143 w 229"/>
                <a:gd name="T45" fmla="*/ 28 h 331"/>
                <a:gd name="T46" fmla="*/ 126 w 229"/>
                <a:gd name="T47" fmla="*/ 31 h 331"/>
                <a:gd name="T48" fmla="*/ 125 w 229"/>
                <a:gd name="T49" fmla="*/ 22 h 331"/>
                <a:gd name="T50" fmla="*/ 21 w 229"/>
                <a:gd name="T51" fmla="*/ 263 h 331"/>
                <a:gd name="T52" fmla="*/ 1 w 229"/>
                <a:gd name="T53" fmla="*/ 272 h 331"/>
                <a:gd name="T54" fmla="*/ 10 w 229"/>
                <a:gd name="T55" fmla="*/ 285 h 331"/>
                <a:gd name="T56" fmla="*/ 3 w 229"/>
                <a:gd name="T57" fmla="*/ 297 h 331"/>
                <a:gd name="T58" fmla="*/ 14 w 229"/>
                <a:gd name="T59" fmla="*/ 290 h 331"/>
                <a:gd name="T60" fmla="*/ 6 w 229"/>
                <a:gd name="T61" fmla="*/ 306 h 331"/>
                <a:gd name="T62" fmla="*/ 21 w 229"/>
                <a:gd name="T63" fmla="*/ 323 h 331"/>
                <a:gd name="T64" fmla="*/ 40 w 229"/>
                <a:gd name="T65" fmla="*/ 323 h 331"/>
                <a:gd name="T66" fmla="*/ 39 w 229"/>
                <a:gd name="T67" fmla="*/ 292 h 331"/>
                <a:gd name="T68" fmla="*/ 55 w 229"/>
                <a:gd name="T69" fmla="*/ 265 h 331"/>
                <a:gd name="T70" fmla="*/ 76 w 229"/>
                <a:gd name="T71" fmla="*/ 253 h 331"/>
                <a:gd name="T72" fmla="*/ 105 w 229"/>
                <a:gd name="T73" fmla="*/ 231 h 331"/>
                <a:gd name="T74" fmla="*/ 134 w 229"/>
                <a:gd name="T75" fmla="*/ 214 h 331"/>
                <a:gd name="T76" fmla="*/ 188 w 229"/>
                <a:gd name="T77" fmla="*/ 204 h 331"/>
                <a:gd name="T78" fmla="*/ 195 w 229"/>
                <a:gd name="T79" fmla="*/ 180 h 331"/>
                <a:gd name="T80" fmla="*/ 158 w 229"/>
                <a:gd name="T81" fmla="*/ 190 h 331"/>
                <a:gd name="T82" fmla="*/ 124 w 229"/>
                <a:gd name="T83" fmla="*/ 188 h 331"/>
                <a:gd name="T84" fmla="*/ 93 w 229"/>
                <a:gd name="T85" fmla="*/ 200 h 331"/>
                <a:gd name="T86" fmla="*/ 79 w 229"/>
                <a:gd name="T87" fmla="*/ 214 h 331"/>
                <a:gd name="T88" fmla="*/ 53 w 229"/>
                <a:gd name="T89" fmla="*/ 227 h 331"/>
                <a:gd name="T90" fmla="*/ 48 w 229"/>
                <a:gd name="T91" fmla="*/ 242 h 331"/>
                <a:gd name="T92" fmla="*/ 30 w 229"/>
                <a:gd name="T93" fmla="*/ 24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331">
                  <a:moveTo>
                    <a:pt x="123" y="10"/>
                  </a:moveTo>
                  <a:cubicBezTo>
                    <a:pt x="124" y="12"/>
                    <a:pt x="122" y="18"/>
                    <a:pt x="126" y="16"/>
                  </a:cubicBezTo>
                  <a:cubicBezTo>
                    <a:pt x="130" y="15"/>
                    <a:pt x="134" y="12"/>
                    <a:pt x="135" y="14"/>
                  </a:cubicBezTo>
                  <a:cubicBezTo>
                    <a:pt x="136" y="16"/>
                    <a:pt x="143" y="16"/>
                    <a:pt x="140" y="12"/>
                  </a:cubicBezTo>
                  <a:cubicBezTo>
                    <a:pt x="138" y="8"/>
                    <a:pt x="132" y="7"/>
                    <a:pt x="129" y="7"/>
                  </a:cubicBezTo>
                  <a:cubicBezTo>
                    <a:pt x="127" y="7"/>
                    <a:pt x="124" y="0"/>
                    <a:pt x="123" y="3"/>
                  </a:cubicBezTo>
                  <a:cubicBezTo>
                    <a:pt x="122" y="6"/>
                    <a:pt x="123" y="10"/>
                    <a:pt x="123" y="10"/>
                  </a:cubicBezTo>
                  <a:close/>
                  <a:moveTo>
                    <a:pt x="171" y="48"/>
                  </a:moveTo>
                  <a:cubicBezTo>
                    <a:pt x="169" y="48"/>
                    <a:pt x="164" y="51"/>
                    <a:pt x="166" y="55"/>
                  </a:cubicBezTo>
                  <a:cubicBezTo>
                    <a:pt x="167" y="58"/>
                    <a:pt x="170" y="59"/>
                    <a:pt x="173" y="58"/>
                  </a:cubicBezTo>
                  <a:cubicBezTo>
                    <a:pt x="176" y="57"/>
                    <a:pt x="179" y="60"/>
                    <a:pt x="180" y="58"/>
                  </a:cubicBezTo>
                  <a:cubicBezTo>
                    <a:pt x="182" y="55"/>
                    <a:pt x="185" y="49"/>
                    <a:pt x="187" y="52"/>
                  </a:cubicBezTo>
                  <a:cubicBezTo>
                    <a:pt x="189" y="54"/>
                    <a:pt x="195" y="58"/>
                    <a:pt x="197" y="58"/>
                  </a:cubicBezTo>
                  <a:cubicBezTo>
                    <a:pt x="200" y="58"/>
                    <a:pt x="202" y="51"/>
                    <a:pt x="206" y="50"/>
                  </a:cubicBezTo>
                  <a:cubicBezTo>
                    <a:pt x="210" y="49"/>
                    <a:pt x="211" y="55"/>
                    <a:pt x="214" y="56"/>
                  </a:cubicBezTo>
                  <a:cubicBezTo>
                    <a:pt x="217" y="57"/>
                    <a:pt x="225" y="58"/>
                    <a:pt x="227" y="51"/>
                  </a:cubicBezTo>
                  <a:cubicBezTo>
                    <a:pt x="229" y="45"/>
                    <a:pt x="228" y="39"/>
                    <a:pt x="225" y="41"/>
                  </a:cubicBezTo>
                  <a:cubicBezTo>
                    <a:pt x="221" y="42"/>
                    <a:pt x="214" y="46"/>
                    <a:pt x="212" y="46"/>
                  </a:cubicBezTo>
                  <a:cubicBezTo>
                    <a:pt x="210" y="46"/>
                    <a:pt x="207" y="48"/>
                    <a:pt x="206" y="45"/>
                  </a:cubicBezTo>
                  <a:cubicBezTo>
                    <a:pt x="205" y="43"/>
                    <a:pt x="212" y="43"/>
                    <a:pt x="211" y="39"/>
                  </a:cubicBezTo>
                  <a:cubicBezTo>
                    <a:pt x="210" y="35"/>
                    <a:pt x="201" y="35"/>
                    <a:pt x="200" y="37"/>
                  </a:cubicBezTo>
                  <a:cubicBezTo>
                    <a:pt x="200" y="40"/>
                    <a:pt x="204" y="42"/>
                    <a:pt x="201" y="43"/>
                  </a:cubicBezTo>
                  <a:cubicBezTo>
                    <a:pt x="198" y="44"/>
                    <a:pt x="199" y="42"/>
                    <a:pt x="195" y="43"/>
                  </a:cubicBezTo>
                  <a:cubicBezTo>
                    <a:pt x="190" y="44"/>
                    <a:pt x="191" y="49"/>
                    <a:pt x="188" y="50"/>
                  </a:cubicBezTo>
                  <a:cubicBezTo>
                    <a:pt x="186" y="50"/>
                    <a:pt x="182" y="49"/>
                    <a:pt x="180" y="49"/>
                  </a:cubicBezTo>
                  <a:cubicBezTo>
                    <a:pt x="178" y="49"/>
                    <a:pt x="171" y="48"/>
                    <a:pt x="171" y="48"/>
                  </a:cubicBezTo>
                  <a:close/>
                  <a:moveTo>
                    <a:pt x="168" y="28"/>
                  </a:moveTo>
                  <a:cubicBezTo>
                    <a:pt x="168" y="28"/>
                    <a:pt x="172" y="27"/>
                    <a:pt x="171" y="24"/>
                  </a:cubicBezTo>
                  <a:cubicBezTo>
                    <a:pt x="170" y="21"/>
                    <a:pt x="176" y="21"/>
                    <a:pt x="176" y="21"/>
                  </a:cubicBezTo>
                  <a:cubicBezTo>
                    <a:pt x="176" y="21"/>
                    <a:pt x="177" y="23"/>
                    <a:pt x="181" y="22"/>
                  </a:cubicBezTo>
                  <a:cubicBezTo>
                    <a:pt x="184" y="20"/>
                    <a:pt x="181" y="18"/>
                    <a:pt x="183" y="18"/>
                  </a:cubicBezTo>
                  <a:cubicBezTo>
                    <a:pt x="185" y="18"/>
                    <a:pt x="191" y="17"/>
                    <a:pt x="192" y="15"/>
                  </a:cubicBezTo>
                  <a:cubicBezTo>
                    <a:pt x="193" y="12"/>
                    <a:pt x="196" y="13"/>
                    <a:pt x="199" y="18"/>
                  </a:cubicBezTo>
                  <a:cubicBezTo>
                    <a:pt x="201" y="23"/>
                    <a:pt x="196" y="23"/>
                    <a:pt x="194" y="22"/>
                  </a:cubicBezTo>
                  <a:cubicBezTo>
                    <a:pt x="192" y="21"/>
                    <a:pt x="191" y="24"/>
                    <a:pt x="189" y="27"/>
                  </a:cubicBezTo>
                  <a:cubicBezTo>
                    <a:pt x="187" y="30"/>
                    <a:pt x="189" y="31"/>
                    <a:pt x="188" y="35"/>
                  </a:cubicBezTo>
                  <a:cubicBezTo>
                    <a:pt x="186" y="38"/>
                    <a:pt x="182" y="41"/>
                    <a:pt x="178" y="41"/>
                  </a:cubicBezTo>
                  <a:cubicBezTo>
                    <a:pt x="175" y="41"/>
                    <a:pt x="174" y="38"/>
                    <a:pt x="172" y="34"/>
                  </a:cubicBezTo>
                  <a:cubicBezTo>
                    <a:pt x="171" y="30"/>
                    <a:pt x="165" y="29"/>
                    <a:pt x="168" y="28"/>
                  </a:cubicBezTo>
                  <a:close/>
                  <a:moveTo>
                    <a:pt x="125" y="22"/>
                  </a:moveTo>
                  <a:cubicBezTo>
                    <a:pt x="126" y="23"/>
                    <a:pt x="130" y="22"/>
                    <a:pt x="130" y="20"/>
                  </a:cubicBezTo>
                  <a:cubicBezTo>
                    <a:pt x="131" y="17"/>
                    <a:pt x="136" y="19"/>
                    <a:pt x="138" y="21"/>
                  </a:cubicBezTo>
                  <a:cubicBezTo>
                    <a:pt x="140" y="23"/>
                    <a:pt x="144" y="20"/>
                    <a:pt x="145" y="16"/>
                  </a:cubicBezTo>
                  <a:cubicBezTo>
                    <a:pt x="146" y="12"/>
                    <a:pt x="154" y="16"/>
                    <a:pt x="153" y="18"/>
                  </a:cubicBezTo>
                  <a:cubicBezTo>
                    <a:pt x="152" y="21"/>
                    <a:pt x="154" y="22"/>
                    <a:pt x="154" y="24"/>
                  </a:cubicBezTo>
                  <a:cubicBezTo>
                    <a:pt x="153" y="25"/>
                    <a:pt x="146" y="28"/>
                    <a:pt x="143" y="28"/>
                  </a:cubicBezTo>
                  <a:cubicBezTo>
                    <a:pt x="140" y="28"/>
                    <a:pt x="138" y="31"/>
                    <a:pt x="135" y="32"/>
                  </a:cubicBezTo>
                  <a:cubicBezTo>
                    <a:pt x="132" y="34"/>
                    <a:pt x="128" y="34"/>
                    <a:pt x="126" y="31"/>
                  </a:cubicBezTo>
                  <a:cubicBezTo>
                    <a:pt x="123" y="28"/>
                    <a:pt x="120" y="28"/>
                    <a:pt x="121" y="25"/>
                  </a:cubicBezTo>
                  <a:cubicBezTo>
                    <a:pt x="122" y="22"/>
                    <a:pt x="125" y="22"/>
                    <a:pt x="125" y="22"/>
                  </a:cubicBezTo>
                  <a:close/>
                  <a:moveTo>
                    <a:pt x="27" y="254"/>
                  </a:moveTo>
                  <a:cubicBezTo>
                    <a:pt x="24" y="257"/>
                    <a:pt x="25" y="261"/>
                    <a:pt x="21" y="263"/>
                  </a:cubicBezTo>
                  <a:cubicBezTo>
                    <a:pt x="16" y="265"/>
                    <a:pt x="16" y="265"/>
                    <a:pt x="11" y="263"/>
                  </a:cubicBezTo>
                  <a:cubicBezTo>
                    <a:pt x="7" y="261"/>
                    <a:pt x="3" y="269"/>
                    <a:pt x="1" y="272"/>
                  </a:cubicBezTo>
                  <a:cubicBezTo>
                    <a:pt x="0" y="276"/>
                    <a:pt x="1" y="281"/>
                    <a:pt x="3" y="281"/>
                  </a:cubicBezTo>
                  <a:cubicBezTo>
                    <a:pt x="6" y="281"/>
                    <a:pt x="10" y="284"/>
                    <a:pt x="10" y="285"/>
                  </a:cubicBezTo>
                  <a:cubicBezTo>
                    <a:pt x="11" y="286"/>
                    <a:pt x="7" y="282"/>
                    <a:pt x="4" y="286"/>
                  </a:cubicBezTo>
                  <a:cubicBezTo>
                    <a:pt x="1" y="291"/>
                    <a:pt x="2" y="296"/>
                    <a:pt x="3" y="297"/>
                  </a:cubicBezTo>
                  <a:cubicBezTo>
                    <a:pt x="4" y="299"/>
                    <a:pt x="10" y="293"/>
                    <a:pt x="11" y="290"/>
                  </a:cubicBezTo>
                  <a:cubicBezTo>
                    <a:pt x="11" y="287"/>
                    <a:pt x="13" y="287"/>
                    <a:pt x="14" y="290"/>
                  </a:cubicBezTo>
                  <a:cubicBezTo>
                    <a:pt x="14" y="293"/>
                    <a:pt x="15" y="299"/>
                    <a:pt x="12" y="301"/>
                  </a:cubicBezTo>
                  <a:cubicBezTo>
                    <a:pt x="9" y="302"/>
                    <a:pt x="6" y="304"/>
                    <a:pt x="6" y="306"/>
                  </a:cubicBezTo>
                  <a:cubicBezTo>
                    <a:pt x="7" y="309"/>
                    <a:pt x="10" y="314"/>
                    <a:pt x="11" y="315"/>
                  </a:cubicBezTo>
                  <a:cubicBezTo>
                    <a:pt x="13" y="316"/>
                    <a:pt x="18" y="320"/>
                    <a:pt x="21" y="323"/>
                  </a:cubicBezTo>
                  <a:cubicBezTo>
                    <a:pt x="25" y="326"/>
                    <a:pt x="31" y="328"/>
                    <a:pt x="33" y="330"/>
                  </a:cubicBezTo>
                  <a:cubicBezTo>
                    <a:pt x="36" y="331"/>
                    <a:pt x="44" y="329"/>
                    <a:pt x="40" y="323"/>
                  </a:cubicBezTo>
                  <a:cubicBezTo>
                    <a:pt x="36" y="318"/>
                    <a:pt x="36" y="310"/>
                    <a:pt x="37" y="306"/>
                  </a:cubicBezTo>
                  <a:cubicBezTo>
                    <a:pt x="37" y="303"/>
                    <a:pt x="38" y="298"/>
                    <a:pt x="39" y="292"/>
                  </a:cubicBezTo>
                  <a:cubicBezTo>
                    <a:pt x="39" y="287"/>
                    <a:pt x="39" y="282"/>
                    <a:pt x="43" y="277"/>
                  </a:cubicBezTo>
                  <a:cubicBezTo>
                    <a:pt x="47" y="273"/>
                    <a:pt x="50" y="269"/>
                    <a:pt x="55" y="265"/>
                  </a:cubicBezTo>
                  <a:cubicBezTo>
                    <a:pt x="59" y="260"/>
                    <a:pt x="63" y="259"/>
                    <a:pt x="65" y="256"/>
                  </a:cubicBezTo>
                  <a:cubicBezTo>
                    <a:pt x="67" y="254"/>
                    <a:pt x="74" y="255"/>
                    <a:pt x="76" y="253"/>
                  </a:cubicBezTo>
                  <a:cubicBezTo>
                    <a:pt x="77" y="251"/>
                    <a:pt x="90" y="241"/>
                    <a:pt x="93" y="239"/>
                  </a:cubicBezTo>
                  <a:cubicBezTo>
                    <a:pt x="96" y="237"/>
                    <a:pt x="103" y="232"/>
                    <a:pt x="105" y="231"/>
                  </a:cubicBezTo>
                  <a:cubicBezTo>
                    <a:pt x="108" y="230"/>
                    <a:pt x="117" y="227"/>
                    <a:pt x="120" y="224"/>
                  </a:cubicBezTo>
                  <a:cubicBezTo>
                    <a:pt x="123" y="222"/>
                    <a:pt x="121" y="217"/>
                    <a:pt x="134" y="214"/>
                  </a:cubicBezTo>
                  <a:cubicBezTo>
                    <a:pt x="147" y="210"/>
                    <a:pt x="155" y="210"/>
                    <a:pt x="163" y="211"/>
                  </a:cubicBezTo>
                  <a:cubicBezTo>
                    <a:pt x="171" y="211"/>
                    <a:pt x="185" y="204"/>
                    <a:pt x="188" y="204"/>
                  </a:cubicBezTo>
                  <a:cubicBezTo>
                    <a:pt x="191" y="204"/>
                    <a:pt x="199" y="201"/>
                    <a:pt x="201" y="195"/>
                  </a:cubicBezTo>
                  <a:cubicBezTo>
                    <a:pt x="203" y="188"/>
                    <a:pt x="203" y="179"/>
                    <a:pt x="195" y="180"/>
                  </a:cubicBezTo>
                  <a:cubicBezTo>
                    <a:pt x="187" y="181"/>
                    <a:pt x="185" y="184"/>
                    <a:pt x="176" y="188"/>
                  </a:cubicBezTo>
                  <a:cubicBezTo>
                    <a:pt x="168" y="192"/>
                    <a:pt x="162" y="193"/>
                    <a:pt x="158" y="190"/>
                  </a:cubicBezTo>
                  <a:cubicBezTo>
                    <a:pt x="153" y="187"/>
                    <a:pt x="146" y="179"/>
                    <a:pt x="141" y="183"/>
                  </a:cubicBezTo>
                  <a:cubicBezTo>
                    <a:pt x="135" y="187"/>
                    <a:pt x="132" y="188"/>
                    <a:pt x="124" y="188"/>
                  </a:cubicBezTo>
                  <a:cubicBezTo>
                    <a:pt x="116" y="188"/>
                    <a:pt x="107" y="191"/>
                    <a:pt x="102" y="195"/>
                  </a:cubicBezTo>
                  <a:cubicBezTo>
                    <a:pt x="98" y="199"/>
                    <a:pt x="96" y="202"/>
                    <a:pt x="93" y="200"/>
                  </a:cubicBezTo>
                  <a:cubicBezTo>
                    <a:pt x="90" y="198"/>
                    <a:pt x="89" y="202"/>
                    <a:pt x="88" y="207"/>
                  </a:cubicBezTo>
                  <a:cubicBezTo>
                    <a:pt x="87" y="213"/>
                    <a:pt x="84" y="212"/>
                    <a:pt x="79" y="214"/>
                  </a:cubicBezTo>
                  <a:cubicBezTo>
                    <a:pt x="74" y="217"/>
                    <a:pt x="73" y="221"/>
                    <a:pt x="67" y="223"/>
                  </a:cubicBezTo>
                  <a:cubicBezTo>
                    <a:pt x="62" y="225"/>
                    <a:pt x="55" y="224"/>
                    <a:pt x="53" y="227"/>
                  </a:cubicBezTo>
                  <a:cubicBezTo>
                    <a:pt x="52" y="231"/>
                    <a:pt x="56" y="234"/>
                    <a:pt x="53" y="236"/>
                  </a:cubicBezTo>
                  <a:cubicBezTo>
                    <a:pt x="49" y="238"/>
                    <a:pt x="56" y="241"/>
                    <a:pt x="48" y="242"/>
                  </a:cubicBezTo>
                  <a:cubicBezTo>
                    <a:pt x="40" y="242"/>
                    <a:pt x="37" y="243"/>
                    <a:pt x="36" y="244"/>
                  </a:cubicBezTo>
                  <a:cubicBezTo>
                    <a:pt x="35" y="246"/>
                    <a:pt x="32" y="246"/>
                    <a:pt x="30" y="247"/>
                  </a:cubicBezTo>
                  <a:cubicBezTo>
                    <a:pt x="28" y="249"/>
                    <a:pt x="27" y="254"/>
                    <a:pt x="27" y="25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7B450F8E-2A12-C446-96BF-CB8B361E0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" y="2832"/>
              <a:ext cx="432" cy="421"/>
            </a:xfrm>
            <a:custGeom>
              <a:avLst/>
              <a:gdLst>
                <a:gd name="T0" fmla="*/ 50 w 207"/>
                <a:gd name="T1" fmla="*/ 36 h 202"/>
                <a:gd name="T2" fmla="*/ 66 w 207"/>
                <a:gd name="T3" fmla="*/ 31 h 202"/>
                <a:gd name="T4" fmla="*/ 62 w 207"/>
                <a:gd name="T5" fmla="*/ 9 h 202"/>
                <a:gd name="T6" fmla="*/ 77 w 207"/>
                <a:gd name="T7" fmla="*/ 8 h 202"/>
                <a:gd name="T8" fmla="*/ 84 w 207"/>
                <a:gd name="T9" fmla="*/ 34 h 202"/>
                <a:gd name="T10" fmla="*/ 100 w 207"/>
                <a:gd name="T11" fmla="*/ 43 h 202"/>
                <a:gd name="T12" fmla="*/ 109 w 207"/>
                <a:gd name="T13" fmla="*/ 20 h 202"/>
                <a:gd name="T14" fmla="*/ 138 w 207"/>
                <a:gd name="T15" fmla="*/ 20 h 202"/>
                <a:gd name="T16" fmla="*/ 158 w 207"/>
                <a:gd name="T17" fmla="*/ 30 h 202"/>
                <a:gd name="T18" fmla="*/ 166 w 207"/>
                <a:gd name="T19" fmla="*/ 34 h 202"/>
                <a:gd name="T20" fmla="*/ 172 w 207"/>
                <a:gd name="T21" fmla="*/ 54 h 202"/>
                <a:gd name="T22" fmla="*/ 182 w 207"/>
                <a:gd name="T23" fmla="*/ 69 h 202"/>
                <a:gd name="T24" fmla="*/ 196 w 207"/>
                <a:gd name="T25" fmla="*/ 76 h 202"/>
                <a:gd name="T26" fmla="*/ 207 w 207"/>
                <a:gd name="T27" fmla="*/ 77 h 202"/>
                <a:gd name="T28" fmla="*/ 195 w 207"/>
                <a:gd name="T29" fmla="*/ 96 h 202"/>
                <a:gd name="T30" fmla="*/ 198 w 207"/>
                <a:gd name="T31" fmla="*/ 112 h 202"/>
                <a:gd name="T32" fmla="*/ 195 w 207"/>
                <a:gd name="T33" fmla="*/ 127 h 202"/>
                <a:gd name="T34" fmla="*/ 171 w 207"/>
                <a:gd name="T35" fmla="*/ 123 h 202"/>
                <a:gd name="T36" fmla="*/ 157 w 207"/>
                <a:gd name="T37" fmla="*/ 109 h 202"/>
                <a:gd name="T38" fmla="*/ 141 w 207"/>
                <a:gd name="T39" fmla="*/ 100 h 202"/>
                <a:gd name="T40" fmla="*/ 139 w 207"/>
                <a:gd name="T41" fmla="*/ 110 h 202"/>
                <a:gd name="T42" fmla="*/ 144 w 207"/>
                <a:gd name="T43" fmla="*/ 126 h 202"/>
                <a:gd name="T44" fmla="*/ 138 w 207"/>
                <a:gd name="T45" fmla="*/ 134 h 202"/>
                <a:gd name="T46" fmla="*/ 141 w 207"/>
                <a:gd name="T47" fmla="*/ 144 h 202"/>
                <a:gd name="T48" fmla="*/ 129 w 207"/>
                <a:gd name="T49" fmla="*/ 152 h 202"/>
                <a:gd name="T50" fmla="*/ 126 w 207"/>
                <a:gd name="T51" fmla="*/ 163 h 202"/>
                <a:gd name="T52" fmla="*/ 140 w 207"/>
                <a:gd name="T53" fmla="*/ 161 h 202"/>
                <a:gd name="T54" fmla="*/ 154 w 207"/>
                <a:gd name="T55" fmla="*/ 159 h 202"/>
                <a:gd name="T56" fmla="*/ 135 w 207"/>
                <a:gd name="T57" fmla="*/ 187 h 202"/>
                <a:gd name="T58" fmla="*/ 129 w 207"/>
                <a:gd name="T59" fmla="*/ 202 h 202"/>
                <a:gd name="T60" fmla="*/ 113 w 207"/>
                <a:gd name="T61" fmla="*/ 202 h 202"/>
                <a:gd name="T62" fmla="*/ 112 w 207"/>
                <a:gd name="T63" fmla="*/ 196 h 202"/>
                <a:gd name="T64" fmla="*/ 98 w 207"/>
                <a:gd name="T65" fmla="*/ 193 h 202"/>
                <a:gd name="T66" fmla="*/ 95 w 207"/>
                <a:gd name="T67" fmla="*/ 184 h 202"/>
                <a:gd name="T68" fmla="*/ 88 w 207"/>
                <a:gd name="T69" fmla="*/ 175 h 202"/>
                <a:gd name="T70" fmla="*/ 78 w 207"/>
                <a:gd name="T71" fmla="*/ 176 h 202"/>
                <a:gd name="T72" fmla="*/ 68 w 207"/>
                <a:gd name="T73" fmla="*/ 163 h 202"/>
                <a:gd name="T74" fmla="*/ 54 w 207"/>
                <a:gd name="T75" fmla="*/ 165 h 202"/>
                <a:gd name="T76" fmla="*/ 44 w 207"/>
                <a:gd name="T77" fmla="*/ 150 h 202"/>
                <a:gd name="T78" fmla="*/ 35 w 207"/>
                <a:gd name="T79" fmla="*/ 143 h 202"/>
                <a:gd name="T80" fmla="*/ 22 w 207"/>
                <a:gd name="T81" fmla="*/ 137 h 202"/>
                <a:gd name="T82" fmla="*/ 10 w 207"/>
                <a:gd name="T83" fmla="*/ 129 h 202"/>
                <a:gd name="T84" fmla="*/ 5 w 207"/>
                <a:gd name="T85" fmla="*/ 122 h 202"/>
                <a:gd name="T86" fmla="*/ 0 w 207"/>
                <a:gd name="T87" fmla="*/ 110 h 202"/>
                <a:gd name="T88" fmla="*/ 8 w 207"/>
                <a:gd name="T89" fmla="*/ 95 h 202"/>
                <a:gd name="T90" fmla="*/ 19 w 207"/>
                <a:gd name="T91" fmla="*/ 83 h 202"/>
                <a:gd name="T92" fmla="*/ 25 w 207"/>
                <a:gd name="T93" fmla="*/ 70 h 202"/>
                <a:gd name="T94" fmla="*/ 22 w 207"/>
                <a:gd name="T95" fmla="*/ 60 h 202"/>
                <a:gd name="T96" fmla="*/ 30 w 207"/>
                <a:gd name="T97" fmla="*/ 43 h 202"/>
                <a:gd name="T98" fmla="*/ 38 w 207"/>
                <a:gd name="T99" fmla="*/ 3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7" h="202">
                  <a:moveTo>
                    <a:pt x="46" y="29"/>
                  </a:moveTo>
                  <a:cubicBezTo>
                    <a:pt x="47" y="32"/>
                    <a:pt x="49" y="34"/>
                    <a:pt x="50" y="36"/>
                  </a:cubicBezTo>
                  <a:cubicBezTo>
                    <a:pt x="52" y="41"/>
                    <a:pt x="55" y="42"/>
                    <a:pt x="59" y="40"/>
                  </a:cubicBezTo>
                  <a:cubicBezTo>
                    <a:pt x="64" y="39"/>
                    <a:pt x="68" y="34"/>
                    <a:pt x="66" y="31"/>
                  </a:cubicBezTo>
                  <a:cubicBezTo>
                    <a:pt x="64" y="28"/>
                    <a:pt x="59" y="29"/>
                    <a:pt x="60" y="22"/>
                  </a:cubicBezTo>
                  <a:cubicBezTo>
                    <a:pt x="62" y="16"/>
                    <a:pt x="62" y="11"/>
                    <a:pt x="62" y="9"/>
                  </a:cubicBezTo>
                  <a:cubicBezTo>
                    <a:pt x="61" y="8"/>
                    <a:pt x="66" y="5"/>
                    <a:pt x="69" y="7"/>
                  </a:cubicBezTo>
                  <a:cubicBezTo>
                    <a:pt x="73" y="8"/>
                    <a:pt x="75" y="0"/>
                    <a:pt x="77" y="8"/>
                  </a:cubicBezTo>
                  <a:cubicBezTo>
                    <a:pt x="79" y="15"/>
                    <a:pt x="78" y="21"/>
                    <a:pt x="79" y="24"/>
                  </a:cubicBezTo>
                  <a:cubicBezTo>
                    <a:pt x="80" y="27"/>
                    <a:pt x="84" y="30"/>
                    <a:pt x="84" y="34"/>
                  </a:cubicBezTo>
                  <a:cubicBezTo>
                    <a:pt x="85" y="39"/>
                    <a:pt x="89" y="44"/>
                    <a:pt x="90" y="44"/>
                  </a:cubicBezTo>
                  <a:cubicBezTo>
                    <a:pt x="91" y="45"/>
                    <a:pt x="99" y="50"/>
                    <a:pt x="100" y="43"/>
                  </a:cubicBezTo>
                  <a:cubicBezTo>
                    <a:pt x="102" y="37"/>
                    <a:pt x="101" y="32"/>
                    <a:pt x="104" y="27"/>
                  </a:cubicBezTo>
                  <a:cubicBezTo>
                    <a:pt x="106" y="21"/>
                    <a:pt x="104" y="20"/>
                    <a:pt x="109" y="20"/>
                  </a:cubicBezTo>
                  <a:cubicBezTo>
                    <a:pt x="115" y="20"/>
                    <a:pt x="123" y="20"/>
                    <a:pt x="127" y="20"/>
                  </a:cubicBezTo>
                  <a:cubicBezTo>
                    <a:pt x="131" y="21"/>
                    <a:pt x="136" y="22"/>
                    <a:pt x="138" y="20"/>
                  </a:cubicBezTo>
                  <a:cubicBezTo>
                    <a:pt x="141" y="19"/>
                    <a:pt x="146" y="15"/>
                    <a:pt x="150" y="18"/>
                  </a:cubicBezTo>
                  <a:cubicBezTo>
                    <a:pt x="154" y="22"/>
                    <a:pt x="157" y="27"/>
                    <a:pt x="158" y="30"/>
                  </a:cubicBezTo>
                  <a:cubicBezTo>
                    <a:pt x="159" y="33"/>
                    <a:pt x="157" y="35"/>
                    <a:pt x="157" y="38"/>
                  </a:cubicBezTo>
                  <a:cubicBezTo>
                    <a:pt x="158" y="40"/>
                    <a:pt x="162" y="38"/>
                    <a:pt x="166" y="34"/>
                  </a:cubicBezTo>
                  <a:cubicBezTo>
                    <a:pt x="171" y="48"/>
                    <a:pt x="171" y="48"/>
                    <a:pt x="171" y="48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82" y="69"/>
                    <a:pt x="182" y="69"/>
                    <a:pt x="182" y="69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207" y="77"/>
                    <a:pt x="207" y="77"/>
                    <a:pt x="207" y="77"/>
                  </a:cubicBezTo>
                  <a:cubicBezTo>
                    <a:pt x="201" y="86"/>
                    <a:pt x="201" y="86"/>
                    <a:pt x="201" y="8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202" y="119"/>
                    <a:pt x="202" y="119"/>
                    <a:pt x="202" y="119"/>
                  </a:cubicBezTo>
                  <a:cubicBezTo>
                    <a:pt x="195" y="127"/>
                    <a:pt x="195" y="127"/>
                    <a:pt x="195" y="127"/>
                  </a:cubicBezTo>
                  <a:cubicBezTo>
                    <a:pt x="181" y="119"/>
                    <a:pt x="181" y="119"/>
                    <a:pt x="181" y="119"/>
                  </a:cubicBezTo>
                  <a:cubicBezTo>
                    <a:pt x="171" y="123"/>
                    <a:pt x="171" y="123"/>
                    <a:pt x="171" y="123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57" y="109"/>
                    <a:pt x="157" y="109"/>
                    <a:pt x="157" y="109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8" y="134"/>
                    <a:pt x="138" y="134"/>
                    <a:pt x="138" y="134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41" y="144"/>
                    <a:pt x="141" y="144"/>
                    <a:pt x="141" y="144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29" y="152"/>
                    <a:pt x="129" y="152"/>
                    <a:pt x="129" y="152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6" y="163"/>
                    <a:pt x="126" y="163"/>
                    <a:pt x="126" y="163"/>
                  </a:cubicBezTo>
                  <a:cubicBezTo>
                    <a:pt x="135" y="166"/>
                    <a:pt x="135" y="166"/>
                    <a:pt x="135" y="166"/>
                  </a:cubicBezTo>
                  <a:cubicBezTo>
                    <a:pt x="140" y="161"/>
                    <a:pt x="140" y="161"/>
                    <a:pt x="140" y="161"/>
                  </a:cubicBezTo>
                  <a:cubicBezTo>
                    <a:pt x="145" y="158"/>
                    <a:pt x="145" y="158"/>
                    <a:pt x="145" y="158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59" y="166"/>
                    <a:pt x="159" y="166"/>
                    <a:pt x="159" y="166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124" y="198"/>
                    <a:pt x="124" y="198"/>
                    <a:pt x="124" y="198"/>
                  </a:cubicBezTo>
                  <a:cubicBezTo>
                    <a:pt x="113" y="202"/>
                    <a:pt x="113" y="202"/>
                    <a:pt x="113" y="202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2" y="196"/>
                    <a:pt x="112" y="196"/>
                    <a:pt x="112" y="196"/>
                  </a:cubicBezTo>
                  <a:cubicBezTo>
                    <a:pt x="103" y="188"/>
                    <a:pt x="103" y="188"/>
                    <a:pt x="103" y="188"/>
                  </a:cubicBezTo>
                  <a:cubicBezTo>
                    <a:pt x="98" y="193"/>
                    <a:pt x="98" y="193"/>
                    <a:pt x="98" y="193"/>
                  </a:cubicBezTo>
                  <a:cubicBezTo>
                    <a:pt x="96" y="188"/>
                    <a:pt x="96" y="188"/>
                    <a:pt x="96" y="188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8" y="175"/>
                    <a:pt x="88" y="175"/>
                    <a:pt x="88" y="175"/>
                  </a:cubicBezTo>
                  <a:cubicBezTo>
                    <a:pt x="81" y="170"/>
                    <a:pt x="81" y="170"/>
                    <a:pt x="81" y="170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1" y="163"/>
                    <a:pt x="61" y="163"/>
                    <a:pt x="61" y="163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2" y="158"/>
                    <a:pt x="52" y="158"/>
                    <a:pt x="52" y="158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48"/>
                    <a:pt x="39" y="148"/>
                    <a:pt x="39" y="148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2"/>
                    <a:pt x="5" y="122"/>
                    <a:pt x="5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8" y="37"/>
                    <a:pt x="38" y="37"/>
                    <a:pt x="38" y="37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2D6A57FB-CF9D-8945-ACF2-BDDB47764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2528"/>
              <a:ext cx="252" cy="317"/>
            </a:xfrm>
            <a:custGeom>
              <a:avLst/>
              <a:gdLst>
                <a:gd name="T0" fmla="*/ 0 w 121"/>
                <a:gd name="T1" fmla="*/ 59 h 152"/>
                <a:gd name="T2" fmla="*/ 6 w 121"/>
                <a:gd name="T3" fmla="*/ 48 h 152"/>
                <a:gd name="T4" fmla="*/ 25 w 121"/>
                <a:gd name="T5" fmla="*/ 45 h 152"/>
                <a:gd name="T6" fmla="*/ 31 w 121"/>
                <a:gd name="T7" fmla="*/ 35 h 152"/>
                <a:gd name="T8" fmla="*/ 34 w 121"/>
                <a:gd name="T9" fmla="*/ 26 h 152"/>
                <a:gd name="T10" fmla="*/ 37 w 121"/>
                <a:gd name="T11" fmla="*/ 15 h 152"/>
                <a:gd name="T12" fmla="*/ 49 w 121"/>
                <a:gd name="T13" fmla="*/ 8 h 152"/>
                <a:gd name="T14" fmla="*/ 56 w 121"/>
                <a:gd name="T15" fmla="*/ 2 h 152"/>
                <a:gd name="T16" fmla="*/ 62 w 121"/>
                <a:gd name="T17" fmla="*/ 5 h 152"/>
                <a:gd name="T18" fmla="*/ 72 w 121"/>
                <a:gd name="T19" fmla="*/ 6 h 152"/>
                <a:gd name="T20" fmla="*/ 80 w 121"/>
                <a:gd name="T21" fmla="*/ 11 h 152"/>
                <a:gd name="T22" fmla="*/ 86 w 121"/>
                <a:gd name="T23" fmla="*/ 6 h 152"/>
                <a:gd name="T24" fmla="*/ 90 w 121"/>
                <a:gd name="T25" fmla="*/ 10 h 152"/>
                <a:gd name="T26" fmla="*/ 98 w 121"/>
                <a:gd name="T27" fmla="*/ 14 h 152"/>
                <a:gd name="T28" fmla="*/ 98 w 121"/>
                <a:gd name="T29" fmla="*/ 23 h 152"/>
                <a:gd name="T30" fmla="*/ 91 w 121"/>
                <a:gd name="T31" fmla="*/ 22 h 152"/>
                <a:gd name="T32" fmla="*/ 95 w 121"/>
                <a:gd name="T33" fmla="*/ 33 h 152"/>
                <a:gd name="T34" fmla="*/ 105 w 121"/>
                <a:gd name="T35" fmla="*/ 49 h 152"/>
                <a:gd name="T36" fmla="*/ 113 w 121"/>
                <a:gd name="T37" fmla="*/ 65 h 152"/>
                <a:gd name="T38" fmla="*/ 114 w 121"/>
                <a:gd name="T39" fmla="*/ 92 h 152"/>
                <a:gd name="T40" fmla="*/ 118 w 121"/>
                <a:gd name="T41" fmla="*/ 112 h 152"/>
                <a:gd name="T42" fmla="*/ 120 w 121"/>
                <a:gd name="T43" fmla="*/ 128 h 152"/>
                <a:gd name="T44" fmla="*/ 113 w 121"/>
                <a:gd name="T45" fmla="*/ 144 h 152"/>
                <a:gd name="T46" fmla="*/ 82 w 121"/>
                <a:gd name="T47" fmla="*/ 152 h 152"/>
                <a:gd name="T48" fmla="*/ 65 w 121"/>
                <a:gd name="T49" fmla="*/ 144 h 152"/>
                <a:gd name="T50" fmla="*/ 56 w 121"/>
                <a:gd name="T51" fmla="*/ 124 h 152"/>
                <a:gd name="T52" fmla="*/ 46 w 121"/>
                <a:gd name="T53" fmla="*/ 109 h 152"/>
                <a:gd name="T54" fmla="*/ 39 w 121"/>
                <a:gd name="T55" fmla="*/ 91 h 152"/>
                <a:gd name="T56" fmla="*/ 37 w 121"/>
                <a:gd name="T57" fmla="*/ 78 h 152"/>
                <a:gd name="T58" fmla="*/ 34 w 121"/>
                <a:gd name="T59" fmla="*/ 74 h 152"/>
                <a:gd name="T60" fmla="*/ 32 w 121"/>
                <a:gd name="T61" fmla="*/ 91 h 152"/>
                <a:gd name="T62" fmla="*/ 32 w 121"/>
                <a:gd name="T63" fmla="*/ 93 h 152"/>
                <a:gd name="T64" fmla="*/ 17 w 121"/>
                <a:gd name="T65" fmla="*/ 87 h 152"/>
                <a:gd name="T66" fmla="*/ 13 w 121"/>
                <a:gd name="T67" fmla="*/ 82 h 152"/>
                <a:gd name="T68" fmla="*/ 15 w 121"/>
                <a:gd name="T69" fmla="*/ 71 h 152"/>
                <a:gd name="T70" fmla="*/ 0 w 121"/>
                <a:gd name="T71" fmla="*/ 5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52">
                  <a:moveTo>
                    <a:pt x="0" y="59"/>
                  </a:moveTo>
                  <a:cubicBezTo>
                    <a:pt x="3" y="54"/>
                    <a:pt x="5" y="50"/>
                    <a:pt x="6" y="48"/>
                  </a:cubicBezTo>
                  <a:cubicBezTo>
                    <a:pt x="9" y="43"/>
                    <a:pt x="18" y="45"/>
                    <a:pt x="25" y="45"/>
                  </a:cubicBezTo>
                  <a:cubicBezTo>
                    <a:pt x="33" y="45"/>
                    <a:pt x="31" y="39"/>
                    <a:pt x="31" y="35"/>
                  </a:cubicBezTo>
                  <a:cubicBezTo>
                    <a:pt x="31" y="32"/>
                    <a:pt x="36" y="29"/>
                    <a:pt x="34" y="26"/>
                  </a:cubicBezTo>
                  <a:cubicBezTo>
                    <a:pt x="32" y="22"/>
                    <a:pt x="34" y="17"/>
                    <a:pt x="37" y="15"/>
                  </a:cubicBezTo>
                  <a:cubicBezTo>
                    <a:pt x="40" y="13"/>
                    <a:pt x="43" y="8"/>
                    <a:pt x="49" y="8"/>
                  </a:cubicBezTo>
                  <a:cubicBezTo>
                    <a:pt x="54" y="7"/>
                    <a:pt x="53" y="5"/>
                    <a:pt x="56" y="2"/>
                  </a:cubicBezTo>
                  <a:cubicBezTo>
                    <a:pt x="60" y="0"/>
                    <a:pt x="62" y="5"/>
                    <a:pt x="62" y="5"/>
                  </a:cubicBezTo>
                  <a:cubicBezTo>
                    <a:pt x="62" y="5"/>
                    <a:pt x="68" y="10"/>
                    <a:pt x="72" y="6"/>
                  </a:cubicBezTo>
                  <a:cubicBezTo>
                    <a:pt x="75" y="3"/>
                    <a:pt x="77" y="11"/>
                    <a:pt x="80" y="11"/>
                  </a:cubicBezTo>
                  <a:cubicBezTo>
                    <a:pt x="82" y="11"/>
                    <a:pt x="85" y="8"/>
                    <a:pt x="86" y="6"/>
                  </a:cubicBezTo>
                  <a:cubicBezTo>
                    <a:pt x="88" y="9"/>
                    <a:pt x="85" y="11"/>
                    <a:pt x="90" y="10"/>
                  </a:cubicBezTo>
                  <a:cubicBezTo>
                    <a:pt x="95" y="10"/>
                    <a:pt x="97" y="10"/>
                    <a:pt x="98" y="14"/>
                  </a:cubicBezTo>
                  <a:cubicBezTo>
                    <a:pt x="100" y="17"/>
                    <a:pt x="101" y="24"/>
                    <a:pt x="98" y="23"/>
                  </a:cubicBezTo>
                  <a:cubicBezTo>
                    <a:pt x="95" y="22"/>
                    <a:pt x="93" y="21"/>
                    <a:pt x="91" y="22"/>
                  </a:cubicBezTo>
                  <a:cubicBezTo>
                    <a:pt x="89" y="24"/>
                    <a:pt x="93" y="29"/>
                    <a:pt x="95" y="33"/>
                  </a:cubicBezTo>
                  <a:cubicBezTo>
                    <a:pt x="98" y="37"/>
                    <a:pt x="99" y="45"/>
                    <a:pt x="105" y="49"/>
                  </a:cubicBezTo>
                  <a:cubicBezTo>
                    <a:pt x="111" y="53"/>
                    <a:pt x="113" y="61"/>
                    <a:pt x="113" y="65"/>
                  </a:cubicBezTo>
                  <a:cubicBezTo>
                    <a:pt x="112" y="70"/>
                    <a:pt x="113" y="86"/>
                    <a:pt x="114" y="92"/>
                  </a:cubicBezTo>
                  <a:cubicBezTo>
                    <a:pt x="114" y="98"/>
                    <a:pt x="114" y="104"/>
                    <a:pt x="118" y="112"/>
                  </a:cubicBezTo>
                  <a:cubicBezTo>
                    <a:pt x="121" y="120"/>
                    <a:pt x="121" y="125"/>
                    <a:pt x="120" y="128"/>
                  </a:cubicBezTo>
                  <a:cubicBezTo>
                    <a:pt x="119" y="131"/>
                    <a:pt x="115" y="140"/>
                    <a:pt x="113" y="144"/>
                  </a:cubicBezTo>
                  <a:cubicBezTo>
                    <a:pt x="111" y="149"/>
                    <a:pt x="89" y="152"/>
                    <a:pt x="82" y="152"/>
                  </a:cubicBezTo>
                  <a:cubicBezTo>
                    <a:pt x="75" y="152"/>
                    <a:pt x="69" y="148"/>
                    <a:pt x="65" y="144"/>
                  </a:cubicBezTo>
                  <a:cubicBezTo>
                    <a:pt x="61" y="139"/>
                    <a:pt x="60" y="129"/>
                    <a:pt x="56" y="124"/>
                  </a:cubicBezTo>
                  <a:cubicBezTo>
                    <a:pt x="52" y="118"/>
                    <a:pt x="45" y="115"/>
                    <a:pt x="46" y="109"/>
                  </a:cubicBezTo>
                  <a:cubicBezTo>
                    <a:pt x="46" y="103"/>
                    <a:pt x="41" y="96"/>
                    <a:pt x="39" y="91"/>
                  </a:cubicBezTo>
                  <a:cubicBezTo>
                    <a:pt x="37" y="87"/>
                    <a:pt x="38" y="82"/>
                    <a:pt x="37" y="78"/>
                  </a:cubicBezTo>
                  <a:cubicBezTo>
                    <a:pt x="36" y="74"/>
                    <a:pt x="35" y="69"/>
                    <a:pt x="34" y="74"/>
                  </a:cubicBezTo>
                  <a:cubicBezTo>
                    <a:pt x="32" y="78"/>
                    <a:pt x="34" y="85"/>
                    <a:pt x="32" y="91"/>
                  </a:cubicBezTo>
                  <a:cubicBezTo>
                    <a:pt x="32" y="92"/>
                    <a:pt x="32" y="92"/>
                    <a:pt x="32" y="93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5" y="71"/>
                    <a:pt x="15" y="71"/>
                    <a:pt x="15" y="71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7336B2D6-6A6F-154D-AB01-8F9276778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" y="2999"/>
              <a:ext cx="367" cy="300"/>
            </a:xfrm>
            <a:custGeom>
              <a:avLst/>
              <a:gdLst>
                <a:gd name="T0" fmla="*/ 344 w 367"/>
                <a:gd name="T1" fmla="*/ 258 h 300"/>
                <a:gd name="T2" fmla="*/ 321 w 367"/>
                <a:gd name="T3" fmla="*/ 258 h 300"/>
                <a:gd name="T4" fmla="*/ 327 w 367"/>
                <a:gd name="T5" fmla="*/ 281 h 300"/>
                <a:gd name="T6" fmla="*/ 323 w 367"/>
                <a:gd name="T7" fmla="*/ 298 h 300"/>
                <a:gd name="T8" fmla="*/ 296 w 367"/>
                <a:gd name="T9" fmla="*/ 298 h 300"/>
                <a:gd name="T10" fmla="*/ 275 w 367"/>
                <a:gd name="T11" fmla="*/ 300 h 300"/>
                <a:gd name="T12" fmla="*/ 241 w 367"/>
                <a:gd name="T13" fmla="*/ 271 h 300"/>
                <a:gd name="T14" fmla="*/ 223 w 367"/>
                <a:gd name="T15" fmla="*/ 246 h 300"/>
                <a:gd name="T16" fmla="*/ 191 w 367"/>
                <a:gd name="T17" fmla="*/ 219 h 300"/>
                <a:gd name="T18" fmla="*/ 158 w 367"/>
                <a:gd name="T19" fmla="*/ 221 h 300"/>
                <a:gd name="T20" fmla="*/ 112 w 367"/>
                <a:gd name="T21" fmla="*/ 212 h 300"/>
                <a:gd name="T22" fmla="*/ 104 w 367"/>
                <a:gd name="T23" fmla="*/ 175 h 300"/>
                <a:gd name="T24" fmla="*/ 73 w 367"/>
                <a:gd name="T25" fmla="*/ 160 h 300"/>
                <a:gd name="T26" fmla="*/ 46 w 367"/>
                <a:gd name="T27" fmla="*/ 133 h 300"/>
                <a:gd name="T28" fmla="*/ 16 w 367"/>
                <a:gd name="T29" fmla="*/ 131 h 300"/>
                <a:gd name="T30" fmla="*/ 14 w 367"/>
                <a:gd name="T31" fmla="*/ 104 h 300"/>
                <a:gd name="T32" fmla="*/ 8 w 367"/>
                <a:gd name="T33" fmla="*/ 79 h 300"/>
                <a:gd name="T34" fmla="*/ 19 w 367"/>
                <a:gd name="T35" fmla="*/ 75 h 300"/>
                <a:gd name="T36" fmla="*/ 62 w 367"/>
                <a:gd name="T37" fmla="*/ 33 h 300"/>
                <a:gd name="T38" fmla="*/ 89 w 367"/>
                <a:gd name="T39" fmla="*/ 8 h 300"/>
                <a:gd name="T40" fmla="*/ 112 w 367"/>
                <a:gd name="T41" fmla="*/ 4 h 300"/>
                <a:gd name="T42" fmla="*/ 139 w 367"/>
                <a:gd name="T43" fmla="*/ 8 h 300"/>
                <a:gd name="T44" fmla="*/ 166 w 367"/>
                <a:gd name="T45" fmla="*/ 8 h 300"/>
                <a:gd name="T46" fmla="*/ 169 w 367"/>
                <a:gd name="T47" fmla="*/ 46 h 300"/>
                <a:gd name="T48" fmla="*/ 162 w 367"/>
                <a:gd name="T49" fmla="*/ 77 h 300"/>
                <a:gd name="T50" fmla="*/ 173 w 367"/>
                <a:gd name="T51" fmla="*/ 98 h 300"/>
                <a:gd name="T52" fmla="*/ 191 w 367"/>
                <a:gd name="T53" fmla="*/ 117 h 300"/>
                <a:gd name="T54" fmla="*/ 210 w 367"/>
                <a:gd name="T55" fmla="*/ 133 h 300"/>
                <a:gd name="T56" fmla="*/ 244 w 367"/>
                <a:gd name="T57" fmla="*/ 142 h 300"/>
                <a:gd name="T58" fmla="*/ 271 w 367"/>
                <a:gd name="T59" fmla="*/ 162 h 300"/>
                <a:gd name="T60" fmla="*/ 289 w 367"/>
                <a:gd name="T61" fmla="*/ 173 h 300"/>
                <a:gd name="T62" fmla="*/ 308 w 367"/>
                <a:gd name="T63" fmla="*/ 187 h 300"/>
                <a:gd name="T64" fmla="*/ 331 w 367"/>
                <a:gd name="T65" fmla="*/ 187 h 300"/>
                <a:gd name="T66" fmla="*/ 339 w 367"/>
                <a:gd name="T67" fmla="*/ 204 h 300"/>
                <a:gd name="T68" fmla="*/ 362 w 367"/>
                <a:gd name="T69" fmla="*/ 2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300">
                  <a:moveTo>
                    <a:pt x="367" y="235"/>
                  </a:moveTo>
                  <a:lnTo>
                    <a:pt x="344" y="258"/>
                  </a:lnTo>
                  <a:lnTo>
                    <a:pt x="331" y="250"/>
                  </a:lnTo>
                  <a:lnTo>
                    <a:pt x="321" y="258"/>
                  </a:lnTo>
                  <a:lnTo>
                    <a:pt x="337" y="273"/>
                  </a:lnTo>
                  <a:lnTo>
                    <a:pt x="327" y="281"/>
                  </a:lnTo>
                  <a:lnTo>
                    <a:pt x="327" y="292"/>
                  </a:lnTo>
                  <a:lnTo>
                    <a:pt x="323" y="298"/>
                  </a:lnTo>
                  <a:lnTo>
                    <a:pt x="306" y="281"/>
                  </a:lnTo>
                  <a:lnTo>
                    <a:pt x="296" y="298"/>
                  </a:lnTo>
                  <a:lnTo>
                    <a:pt x="283" y="294"/>
                  </a:lnTo>
                  <a:lnTo>
                    <a:pt x="275" y="300"/>
                  </a:lnTo>
                  <a:lnTo>
                    <a:pt x="264" y="281"/>
                  </a:lnTo>
                  <a:lnTo>
                    <a:pt x="241" y="271"/>
                  </a:lnTo>
                  <a:lnTo>
                    <a:pt x="237" y="260"/>
                  </a:lnTo>
                  <a:lnTo>
                    <a:pt x="223" y="246"/>
                  </a:lnTo>
                  <a:lnTo>
                    <a:pt x="206" y="242"/>
                  </a:lnTo>
                  <a:lnTo>
                    <a:pt x="191" y="219"/>
                  </a:lnTo>
                  <a:lnTo>
                    <a:pt x="179" y="225"/>
                  </a:lnTo>
                  <a:lnTo>
                    <a:pt x="158" y="221"/>
                  </a:lnTo>
                  <a:lnTo>
                    <a:pt x="131" y="231"/>
                  </a:lnTo>
                  <a:lnTo>
                    <a:pt x="112" y="212"/>
                  </a:lnTo>
                  <a:lnTo>
                    <a:pt x="112" y="185"/>
                  </a:lnTo>
                  <a:lnTo>
                    <a:pt x="104" y="175"/>
                  </a:lnTo>
                  <a:lnTo>
                    <a:pt x="96" y="181"/>
                  </a:lnTo>
                  <a:lnTo>
                    <a:pt x="73" y="160"/>
                  </a:lnTo>
                  <a:lnTo>
                    <a:pt x="48" y="160"/>
                  </a:lnTo>
                  <a:lnTo>
                    <a:pt x="46" y="133"/>
                  </a:lnTo>
                  <a:lnTo>
                    <a:pt x="19" y="133"/>
                  </a:lnTo>
                  <a:lnTo>
                    <a:pt x="16" y="131"/>
                  </a:lnTo>
                  <a:lnTo>
                    <a:pt x="21" y="117"/>
                  </a:lnTo>
                  <a:lnTo>
                    <a:pt x="14" y="104"/>
                  </a:lnTo>
                  <a:lnTo>
                    <a:pt x="0" y="96"/>
                  </a:lnTo>
                  <a:lnTo>
                    <a:pt x="8" y="79"/>
                  </a:lnTo>
                  <a:lnTo>
                    <a:pt x="8" y="75"/>
                  </a:lnTo>
                  <a:lnTo>
                    <a:pt x="19" y="75"/>
                  </a:lnTo>
                  <a:lnTo>
                    <a:pt x="41" y="71"/>
                  </a:lnTo>
                  <a:lnTo>
                    <a:pt x="62" y="33"/>
                  </a:lnTo>
                  <a:lnTo>
                    <a:pt x="81" y="23"/>
                  </a:lnTo>
                  <a:lnTo>
                    <a:pt x="89" y="8"/>
                  </a:lnTo>
                  <a:lnTo>
                    <a:pt x="100" y="12"/>
                  </a:lnTo>
                  <a:lnTo>
                    <a:pt x="112" y="4"/>
                  </a:lnTo>
                  <a:lnTo>
                    <a:pt x="131" y="0"/>
                  </a:lnTo>
                  <a:lnTo>
                    <a:pt x="139" y="8"/>
                  </a:lnTo>
                  <a:lnTo>
                    <a:pt x="150" y="6"/>
                  </a:lnTo>
                  <a:lnTo>
                    <a:pt x="166" y="8"/>
                  </a:lnTo>
                  <a:lnTo>
                    <a:pt x="179" y="31"/>
                  </a:lnTo>
                  <a:lnTo>
                    <a:pt x="169" y="46"/>
                  </a:lnTo>
                  <a:lnTo>
                    <a:pt x="162" y="62"/>
                  </a:lnTo>
                  <a:lnTo>
                    <a:pt x="162" y="77"/>
                  </a:lnTo>
                  <a:lnTo>
                    <a:pt x="173" y="87"/>
                  </a:lnTo>
                  <a:lnTo>
                    <a:pt x="173" y="98"/>
                  </a:lnTo>
                  <a:lnTo>
                    <a:pt x="183" y="102"/>
                  </a:lnTo>
                  <a:lnTo>
                    <a:pt x="191" y="117"/>
                  </a:lnTo>
                  <a:lnTo>
                    <a:pt x="208" y="119"/>
                  </a:lnTo>
                  <a:lnTo>
                    <a:pt x="210" y="133"/>
                  </a:lnTo>
                  <a:lnTo>
                    <a:pt x="235" y="131"/>
                  </a:lnTo>
                  <a:lnTo>
                    <a:pt x="244" y="142"/>
                  </a:lnTo>
                  <a:lnTo>
                    <a:pt x="254" y="146"/>
                  </a:lnTo>
                  <a:lnTo>
                    <a:pt x="271" y="162"/>
                  </a:lnTo>
                  <a:lnTo>
                    <a:pt x="275" y="177"/>
                  </a:lnTo>
                  <a:lnTo>
                    <a:pt x="289" y="173"/>
                  </a:lnTo>
                  <a:lnTo>
                    <a:pt x="304" y="173"/>
                  </a:lnTo>
                  <a:lnTo>
                    <a:pt x="308" y="187"/>
                  </a:lnTo>
                  <a:lnTo>
                    <a:pt x="325" y="200"/>
                  </a:lnTo>
                  <a:lnTo>
                    <a:pt x="331" y="187"/>
                  </a:lnTo>
                  <a:lnTo>
                    <a:pt x="346" y="198"/>
                  </a:lnTo>
                  <a:lnTo>
                    <a:pt x="339" y="204"/>
                  </a:lnTo>
                  <a:lnTo>
                    <a:pt x="360" y="217"/>
                  </a:lnTo>
                  <a:lnTo>
                    <a:pt x="362" y="225"/>
                  </a:lnTo>
                  <a:lnTo>
                    <a:pt x="367" y="235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1D489569-2A42-804A-B4AF-BADC6CDBA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2855"/>
              <a:ext cx="208" cy="219"/>
            </a:xfrm>
            <a:custGeom>
              <a:avLst/>
              <a:gdLst>
                <a:gd name="T0" fmla="*/ 16 w 100"/>
                <a:gd name="T1" fmla="*/ 18 h 105"/>
                <a:gd name="T2" fmla="*/ 20 w 100"/>
                <a:gd name="T3" fmla="*/ 15 h 105"/>
                <a:gd name="T4" fmla="*/ 30 w 100"/>
                <a:gd name="T5" fmla="*/ 19 h 105"/>
                <a:gd name="T6" fmla="*/ 37 w 100"/>
                <a:gd name="T7" fmla="*/ 23 h 105"/>
                <a:gd name="T8" fmla="*/ 40 w 100"/>
                <a:gd name="T9" fmla="*/ 26 h 105"/>
                <a:gd name="T10" fmla="*/ 37 w 100"/>
                <a:gd name="T11" fmla="*/ 32 h 105"/>
                <a:gd name="T12" fmla="*/ 45 w 100"/>
                <a:gd name="T13" fmla="*/ 40 h 105"/>
                <a:gd name="T14" fmla="*/ 52 w 100"/>
                <a:gd name="T15" fmla="*/ 32 h 105"/>
                <a:gd name="T16" fmla="*/ 46 w 100"/>
                <a:gd name="T17" fmla="*/ 25 h 105"/>
                <a:gd name="T18" fmla="*/ 45 w 100"/>
                <a:gd name="T19" fmla="*/ 23 h 105"/>
                <a:gd name="T20" fmla="*/ 40 w 100"/>
                <a:gd name="T21" fmla="*/ 14 h 105"/>
                <a:gd name="T22" fmla="*/ 39 w 100"/>
                <a:gd name="T23" fmla="*/ 3 h 105"/>
                <a:gd name="T24" fmla="*/ 35 w 100"/>
                <a:gd name="T25" fmla="*/ 0 h 105"/>
                <a:gd name="T26" fmla="*/ 67 w 100"/>
                <a:gd name="T27" fmla="*/ 0 h 105"/>
                <a:gd name="T28" fmla="*/ 68 w 100"/>
                <a:gd name="T29" fmla="*/ 0 h 105"/>
                <a:gd name="T30" fmla="*/ 68 w 100"/>
                <a:gd name="T31" fmla="*/ 13 h 105"/>
                <a:gd name="T32" fmla="*/ 83 w 100"/>
                <a:gd name="T33" fmla="*/ 58 h 105"/>
                <a:gd name="T34" fmla="*/ 92 w 100"/>
                <a:gd name="T35" fmla="*/ 62 h 105"/>
                <a:gd name="T36" fmla="*/ 100 w 100"/>
                <a:gd name="T37" fmla="*/ 85 h 105"/>
                <a:gd name="T38" fmla="*/ 90 w 100"/>
                <a:gd name="T39" fmla="*/ 103 h 105"/>
                <a:gd name="T40" fmla="*/ 79 w 100"/>
                <a:gd name="T41" fmla="*/ 105 h 105"/>
                <a:gd name="T42" fmla="*/ 74 w 100"/>
                <a:gd name="T43" fmla="*/ 105 h 105"/>
                <a:gd name="T44" fmla="*/ 72 w 100"/>
                <a:gd name="T45" fmla="*/ 97 h 105"/>
                <a:gd name="T46" fmla="*/ 64 w 100"/>
                <a:gd name="T47" fmla="*/ 94 h 105"/>
                <a:gd name="T48" fmla="*/ 68 w 100"/>
                <a:gd name="T49" fmla="*/ 85 h 105"/>
                <a:gd name="T50" fmla="*/ 63 w 100"/>
                <a:gd name="T51" fmla="*/ 83 h 105"/>
                <a:gd name="T52" fmla="*/ 64 w 100"/>
                <a:gd name="T53" fmla="*/ 79 h 105"/>
                <a:gd name="T54" fmla="*/ 57 w 100"/>
                <a:gd name="T55" fmla="*/ 79 h 105"/>
                <a:gd name="T56" fmla="*/ 55 w 100"/>
                <a:gd name="T57" fmla="*/ 81 h 105"/>
                <a:gd name="T58" fmla="*/ 52 w 100"/>
                <a:gd name="T59" fmla="*/ 78 h 105"/>
                <a:gd name="T60" fmla="*/ 54 w 100"/>
                <a:gd name="T61" fmla="*/ 70 h 105"/>
                <a:gd name="T62" fmla="*/ 46 w 100"/>
                <a:gd name="T63" fmla="*/ 64 h 105"/>
                <a:gd name="T64" fmla="*/ 42 w 100"/>
                <a:gd name="T65" fmla="*/ 67 h 105"/>
                <a:gd name="T66" fmla="*/ 38 w 100"/>
                <a:gd name="T67" fmla="*/ 68 h 105"/>
                <a:gd name="T68" fmla="*/ 32 w 100"/>
                <a:gd name="T69" fmla="*/ 65 h 105"/>
                <a:gd name="T70" fmla="*/ 21 w 100"/>
                <a:gd name="T71" fmla="*/ 65 h 105"/>
                <a:gd name="T72" fmla="*/ 20 w 100"/>
                <a:gd name="T73" fmla="*/ 60 h 105"/>
                <a:gd name="T74" fmla="*/ 14 w 100"/>
                <a:gd name="T75" fmla="*/ 64 h 105"/>
                <a:gd name="T76" fmla="*/ 9 w 100"/>
                <a:gd name="T77" fmla="*/ 63 h 105"/>
                <a:gd name="T78" fmla="*/ 9 w 100"/>
                <a:gd name="T79" fmla="*/ 63 h 105"/>
                <a:gd name="T80" fmla="*/ 7 w 100"/>
                <a:gd name="T81" fmla="*/ 56 h 105"/>
                <a:gd name="T82" fmla="*/ 9 w 100"/>
                <a:gd name="T83" fmla="*/ 50 h 105"/>
                <a:gd name="T84" fmla="*/ 8 w 100"/>
                <a:gd name="T85" fmla="*/ 42 h 105"/>
                <a:gd name="T86" fmla="*/ 2 w 100"/>
                <a:gd name="T87" fmla="*/ 35 h 105"/>
                <a:gd name="T88" fmla="*/ 4 w 100"/>
                <a:gd name="T89" fmla="*/ 31 h 105"/>
                <a:gd name="T90" fmla="*/ 0 w 100"/>
                <a:gd name="T91" fmla="*/ 27 h 105"/>
                <a:gd name="T92" fmla="*/ 16 w 100"/>
                <a:gd name="T93" fmla="*/ 26 h 105"/>
                <a:gd name="T94" fmla="*/ 16 w 100"/>
                <a:gd name="T95" fmla="*/ 1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0" h="105">
                  <a:moveTo>
                    <a:pt x="16" y="18"/>
                  </a:moveTo>
                  <a:cubicBezTo>
                    <a:pt x="18" y="18"/>
                    <a:pt x="19" y="16"/>
                    <a:pt x="20" y="15"/>
                  </a:cubicBezTo>
                  <a:cubicBezTo>
                    <a:pt x="22" y="11"/>
                    <a:pt x="29" y="16"/>
                    <a:pt x="30" y="19"/>
                  </a:cubicBezTo>
                  <a:cubicBezTo>
                    <a:pt x="32" y="23"/>
                    <a:pt x="35" y="22"/>
                    <a:pt x="37" y="23"/>
                  </a:cubicBezTo>
                  <a:cubicBezTo>
                    <a:pt x="38" y="23"/>
                    <a:pt x="39" y="25"/>
                    <a:pt x="40" y="26"/>
                  </a:cubicBezTo>
                  <a:cubicBezTo>
                    <a:pt x="39" y="28"/>
                    <a:pt x="37" y="30"/>
                    <a:pt x="37" y="32"/>
                  </a:cubicBezTo>
                  <a:cubicBezTo>
                    <a:pt x="37" y="36"/>
                    <a:pt x="41" y="40"/>
                    <a:pt x="45" y="40"/>
                  </a:cubicBezTo>
                  <a:cubicBezTo>
                    <a:pt x="49" y="40"/>
                    <a:pt x="52" y="36"/>
                    <a:pt x="52" y="32"/>
                  </a:cubicBezTo>
                  <a:cubicBezTo>
                    <a:pt x="52" y="29"/>
                    <a:pt x="49" y="25"/>
                    <a:pt x="46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0" y="19"/>
                    <a:pt x="39" y="17"/>
                    <a:pt x="40" y="14"/>
                  </a:cubicBezTo>
                  <a:cubicBezTo>
                    <a:pt x="41" y="10"/>
                    <a:pt x="48" y="9"/>
                    <a:pt x="39" y="3"/>
                  </a:cubicBezTo>
                  <a:cubicBezTo>
                    <a:pt x="37" y="2"/>
                    <a:pt x="36" y="1"/>
                    <a:pt x="35" y="0"/>
                  </a:cubicBezTo>
                  <a:cubicBezTo>
                    <a:pt x="46" y="0"/>
                    <a:pt x="60" y="0"/>
                    <a:pt x="67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13" y="27"/>
                    <a:pt x="16" y="26"/>
                  </a:cubicBezTo>
                  <a:cubicBezTo>
                    <a:pt x="17" y="25"/>
                    <a:pt x="17" y="22"/>
                    <a:pt x="16" y="1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9A5AC751-B141-D745-AF8C-D88397DC0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" y="2980"/>
              <a:ext cx="198" cy="150"/>
            </a:xfrm>
            <a:custGeom>
              <a:avLst/>
              <a:gdLst>
                <a:gd name="T0" fmla="*/ 193 w 198"/>
                <a:gd name="T1" fmla="*/ 150 h 150"/>
                <a:gd name="T2" fmla="*/ 164 w 198"/>
                <a:gd name="T3" fmla="*/ 134 h 150"/>
                <a:gd name="T4" fmla="*/ 164 w 198"/>
                <a:gd name="T5" fmla="*/ 138 h 150"/>
                <a:gd name="T6" fmla="*/ 158 w 198"/>
                <a:gd name="T7" fmla="*/ 142 h 150"/>
                <a:gd name="T8" fmla="*/ 148 w 198"/>
                <a:gd name="T9" fmla="*/ 131 h 150"/>
                <a:gd name="T10" fmla="*/ 137 w 198"/>
                <a:gd name="T11" fmla="*/ 131 h 150"/>
                <a:gd name="T12" fmla="*/ 131 w 198"/>
                <a:gd name="T13" fmla="*/ 121 h 150"/>
                <a:gd name="T14" fmla="*/ 129 w 198"/>
                <a:gd name="T15" fmla="*/ 111 h 150"/>
                <a:gd name="T16" fmla="*/ 114 w 198"/>
                <a:gd name="T17" fmla="*/ 108 h 150"/>
                <a:gd name="T18" fmla="*/ 106 w 198"/>
                <a:gd name="T19" fmla="*/ 117 h 150"/>
                <a:gd name="T20" fmla="*/ 93 w 198"/>
                <a:gd name="T21" fmla="*/ 115 h 150"/>
                <a:gd name="T22" fmla="*/ 85 w 198"/>
                <a:gd name="T23" fmla="*/ 123 h 150"/>
                <a:gd name="T24" fmla="*/ 79 w 198"/>
                <a:gd name="T25" fmla="*/ 123 h 150"/>
                <a:gd name="T26" fmla="*/ 68 w 198"/>
                <a:gd name="T27" fmla="*/ 117 h 150"/>
                <a:gd name="T28" fmla="*/ 52 w 198"/>
                <a:gd name="T29" fmla="*/ 117 h 150"/>
                <a:gd name="T30" fmla="*/ 50 w 198"/>
                <a:gd name="T31" fmla="*/ 111 h 150"/>
                <a:gd name="T32" fmla="*/ 37 w 198"/>
                <a:gd name="T33" fmla="*/ 111 h 150"/>
                <a:gd name="T34" fmla="*/ 31 w 198"/>
                <a:gd name="T35" fmla="*/ 104 h 150"/>
                <a:gd name="T36" fmla="*/ 10 w 198"/>
                <a:gd name="T37" fmla="*/ 100 h 150"/>
                <a:gd name="T38" fmla="*/ 0 w 198"/>
                <a:gd name="T39" fmla="*/ 92 h 150"/>
                <a:gd name="T40" fmla="*/ 2 w 198"/>
                <a:gd name="T41" fmla="*/ 77 h 150"/>
                <a:gd name="T42" fmla="*/ 12 w 198"/>
                <a:gd name="T43" fmla="*/ 75 h 150"/>
                <a:gd name="T44" fmla="*/ 14 w 198"/>
                <a:gd name="T45" fmla="*/ 63 h 150"/>
                <a:gd name="T46" fmla="*/ 27 w 198"/>
                <a:gd name="T47" fmla="*/ 54 h 150"/>
                <a:gd name="T48" fmla="*/ 37 w 198"/>
                <a:gd name="T49" fmla="*/ 42 h 150"/>
                <a:gd name="T50" fmla="*/ 29 w 198"/>
                <a:gd name="T51" fmla="*/ 27 h 150"/>
                <a:gd name="T52" fmla="*/ 33 w 198"/>
                <a:gd name="T53" fmla="*/ 17 h 150"/>
                <a:gd name="T54" fmla="*/ 39 w 198"/>
                <a:gd name="T55" fmla="*/ 11 h 150"/>
                <a:gd name="T56" fmla="*/ 50 w 198"/>
                <a:gd name="T57" fmla="*/ 6 h 150"/>
                <a:gd name="T58" fmla="*/ 50 w 198"/>
                <a:gd name="T59" fmla="*/ 6 h 150"/>
                <a:gd name="T60" fmla="*/ 60 w 198"/>
                <a:gd name="T61" fmla="*/ 8 h 150"/>
                <a:gd name="T62" fmla="*/ 73 w 198"/>
                <a:gd name="T63" fmla="*/ 0 h 150"/>
                <a:gd name="T64" fmla="*/ 75 w 198"/>
                <a:gd name="T65" fmla="*/ 11 h 150"/>
                <a:gd name="T66" fmla="*/ 98 w 198"/>
                <a:gd name="T67" fmla="*/ 11 h 150"/>
                <a:gd name="T68" fmla="*/ 110 w 198"/>
                <a:gd name="T69" fmla="*/ 17 h 150"/>
                <a:gd name="T70" fmla="*/ 118 w 198"/>
                <a:gd name="T71" fmla="*/ 15 h 150"/>
                <a:gd name="T72" fmla="*/ 127 w 198"/>
                <a:gd name="T73" fmla="*/ 8 h 150"/>
                <a:gd name="T74" fmla="*/ 143 w 198"/>
                <a:gd name="T75" fmla="*/ 21 h 150"/>
                <a:gd name="T76" fmla="*/ 139 w 198"/>
                <a:gd name="T77" fmla="*/ 38 h 150"/>
                <a:gd name="T78" fmla="*/ 145 w 198"/>
                <a:gd name="T79" fmla="*/ 44 h 150"/>
                <a:gd name="T80" fmla="*/ 150 w 198"/>
                <a:gd name="T81" fmla="*/ 40 h 150"/>
                <a:gd name="T82" fmla="*/ 164 w 198"/>
                <a:gd name="T83" fmla="*/ 40 h 150"/>
                <a:gd name="T84" fmla="*/ 162 w 198"/>
                <a:gd name="T85" fmla="*/ 48 h 150"/>
                <a:gd name="T86" fmla="*/ 173 w 198"/>
                <a:gd name="T87" fmla="*/ 52 h 150"/>
                <a:gd name="T88" fmla="*/ 164 w 198"/>
                <a:gd name="T89" fmla="*/ 71 h 150"/>
                <a:gd name="T90" fmla="*/ 181 w 198"/>
                <a:gd name="T91" fmla="*/ 77 h 150"/>
                <a:gd name="T92" fmla="*/ 185 w 198"/>
                <a:gd name="T93" fmla="*/ 98 h 150"/>
                <a:gd name="T94" fmla="*/ 177 w 198"/>
                <a:gd name="T95" fmla="*/ 115 h 150"/>
                <a:gd name="T96" fmla="*/ 191 w 198"/>
                <a:gd name="T97" fmla="*/ 123 h 150"/>
                <a:gd name="T98" fmla="*/ 198 w 198"/>
                <a:gd name="T99" fmla="*/ 136 h 150"/>
                <a:gd name="T100" fmla="*/ 193 w 198"/>
                <a:gd name="T10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150">
                  <a:moveTo>
                    <a:pt x="193" y="150"/>
                  </a:moveTo>
                  <a:lnTo>
                    <a:pt x="164" y="134"/>
                  </a:lnTo>
                  <a:lnTo>
                    <a:pt x="164" y="138"/>
                  </a:lnTo>
                  <a:lnTo>
                    <a:pt x="158" y="142"/>
                  </a:lnTo>
                  <a:lnTo>
                    <a:pt x="148" y="131"/>
                  </a:lnTo>
                  <a:lnTo>
                    <a:pt x="137" y="131"/>
                  </a:lnTo>
                  <a:lnTo>
                    <a:pt x="131" y="121"/>
                  </a:lnTo>
                  <a:lnTo>
                    <a:pt x="129" y="111"/>
                  </a:lnTo>
                  <a:lnTo>
                    <a:pt x="114" y="108"/>
                  </a:lnTo>
                  <a:lnTo>
                    <a:pt x="106" y="117"/>
                  </a:lnTo>
                  <a:lnTo>
                    <a:pt x="93" y="115"/>
                  </a:lnTo>
                  <a:lnTo>
                    <a:pt x="85" y="123"/>
                  </a:lnTo>
                  <a:lnTo>
                    <a:pt x="79" y="123"/>
                  </a:lnTo>
                  <a:lnTo>
                    <a:pt x="68" y="117"/>
                  </a:lnTo>
                  <a:lnTo>
                    <a:pt x="52" y="117"/>
                  </a:lnTo>
                  <a:lnTo>
                    <a:pt x="50" y="111"/>
                  </a:lnTo>
                  <a:lnTo>
                    <a:pt x="37" y="111"/>
                  </a:lnTo>
                  <a:lnTo>
                    <a:pt x="31" y="104"/>
                  </a:lnTo>
                  <a:lnTo>
                    <a:pt x="10" y="100"/>
                  </a:lnTo>
                  <a:lnTo>
                    <a:pt x="0" y="92"/>
                  </a:lnTo>
                  <a:lnTo>
                    <a:pt x="2" y="77"/>
                  </a:lnTo>
                  <a:lnTo>
                    <a:pt x="12" y="75"/>
                  </a:lnTo>
                  <a:lnTo>
                    <a:pt x="14" y="63"/>
                  </a:lnTo>
                  <a:lnTo>
                    <a:pt x="27" y="54"/>
                  </a:lnTo>
                  <a:lnTo>
                    <a:pt x="37" y="42"/>
                  </a:lnTo>
                  <a:lnTo>
                    <a:pt x="29" y="27"/>
                  </a:lnTo>
                  <a:lnTo>
                    <a:pt x="33" y="17"/>
                  </a:lnTo>
                  <a:lnTo>
                    <a:pt x="39" y="11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60" y="8"/>
                  </a:lnTo>
                  <a:lnTo>
                    <a:pt x="73" y="0"/>
                  </a:lnTo>
                  <a:lnTo>
                    <a:pt x="75" y="11"/>
                  </a:lnTo>
                  <a:lnTo>
                    <a:pt x="98" y="11"/>
                  </a:lnTo>
                  <a:lnTo>
                    <a:pt x="110" y="17"/>
                  </a:lnTo>
                  <a:lnTo>
                    <a:pt x="118" y="15"/>
                  </a:lnTo>
                  <a:lnTo>
                    <a:pt x="127" y="8"/>
                  </a:lnTo>
                  <a:lnTo>
                    <a:pt x="143" y="21"/>
                  </a:lnTo>
                  <a:lnTo>
                    <a:pt x="139" y="38"/>
                  </a:lnTo>
                  <a:lnTo>
                    <a:pt x="145" y="44"/>
                  </a:lnTo>
                  <a:lnTo>
                    <a:pt x="150" y="40"/>
                  </a:lnTo>
                  <a:lnTo>
                    <a:pt x="164" y="40"/>
                  </a:lnTo>
                  <a:lnTo>
                    <a:pt x="162" y="48"/>
                  </a:lnTo>
                  <a:lnTo>
                    <a:pt x="173" y="52"/>
                  </a:lnTo>
                  <a:lnTo>
                    <a:pt x="164" y="71"/>
                  </a:lnTo>
                  <a:lnTo>
                    <a:pt x="181" y="77"/>
                  </a:lnTo>
                  <a:lnTo>
                    <a:pt x="185" y="98"/>
                  </a:lnTo>
                  <a:lnTo>
                    <a:pt x="177" y="115"/>
                  </a:lnTo>
                  <a:lnTo>
                    <a:pt x="191" y="123"/>
                  </a:lnTo>
                  <a:lnTo>
                    <a:pt x="198" y="136"/>
                  </a:lnTo>
                  <a:lnTo>
                    <a:pt x="193" y="15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177CA26B-18A1-6D4B-9B55-F7A9866CE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" y="2911"/>
              <a:ext cx="142" cy="225"/>
            </a:xfrm>
            <a:custGeom>
              <a:avLst/>
              <a:gdLst>
                <a:gd name="T0" fmla="*/ 44 w 68"/>
                <a:gd name="T1" fmla="*/ 77 h 108"/>
                <a:gd name="T2" fmla="*/ 42 w 68"/>
                <a:gd name="T3" fmla="*/ 83 h 108"/>
                <a:gd name="T4" fmla="*/ 37 w 68"/>
                <a:gd name="T5" fmla="*/ 86 h 108"/>
                <a:gd name="T6" fmla="*/ 38 w 68"/>
                <a:gd name="T7" fmla="*/ 93 h 108"/>
                <a:gd name="T8" fmla="*/ 34 w 68"/>
                <a:gd name="T9" fmla="*/ 100 h 108"/>
                <a:gd name="T10" fmla="*/ 29 w 68"/>
                <a:gd name="T11" fmla="*/ 102 h 108"/>
                <a:gd name="T12" fmla="*/ 26 w 68"/>
                <a:gd name="T13" fmla="*/ 108 h 108"/>
                <a:gd name="T14" fmla="*/ 23 w 68"/>
                <a:gd name="T15" fmla="*/ 102 h 108"/>
                <a:gd name="T16" fmla="*/ 18 w 68"/>
                <a:gd name="T17" fmla="*/ 102 h 108"/>
                <a:gd name="T18" fmla="*/ 17 w 68"/>
                <a:gd name="T19" fmla="*/ 95 h 108"/>
                <a:gd name="T20" fmla="*/ 10 w 68"/>
                <a:gd name="T21" fmla="*/ 85 h 108"/>
                <a:gd name="T22" fmla="*/ 8 w 68"/>
                <a:gd name="T23" fmla="*/ 79 h 108"/>
                <a:gd name="T24" fmla="*/ 3 w 68"/>
                <a:gd name="T25" fmla="*/ 69 h 108"/>
                <a:gd name="T26" fmla="*/ 1 w 68"/>
                <a:gd name="T27" fmla="*/ 60 h 108"/>
                <a:gd name="T28" fmla="*/ 11 w 68"/>
                <a:gd name="T29" fmla="*/ 49 h 108"/>
                <a:gd name="T30" fmla="*/ 13 w 68"/>
                <a:gd name="T31" fmla="*/ 37 h 108"/>
                <a:gd name="T32" fmla="*/ 24 w 68"/>
                <a:gd name="T33" fmla="*/ 34 h 108"/>
                <a:gd name="T34" fmla="*/ 26 w 68"/>
                <a:gd name="T35" fmla="*/ 21 h 108"/>
                <a:gd name="T36" fmla="*/ 38 w 68"/>
                <a:gd name="T37" fmla="*/ 20 h 108"/>
                <a:gd name="T38" fmla="*/ 44 w 68"/>
                <a:gd name="T39" fmla="*/ 11 h 108"/>
                <a:gd name="T40" fmla="*/ 56 w 68"/>
                <a:gd name="T41" fmla="*/ 1 h 108"/>
                <a:gd name="T42" fmla="*/ 59 w 68"/>
                <a:gd name="T43" fmla="*/ 0 h 108"/>
                <a:gd name="T44" fmla="*/ 63 w 68"/>
                <a:gd name="T45" fmla="*/ 4 h 108"/>
                <a:gd name="T46" fmla="*/ 61 w 68"/>
                <a:gd name="T47" fmla="*/ 8 h 108"/>
                <a:gd name="T48" fmla="*/ 67 w 68"/>
                <a:gd name="T49" fmla="*/ 15 h 108"/>
                <a:gd name="T50" fmla="*/ 68 w 68"/>
                <a:gd name="T51" fmla="*/ 23 h 108"/>
                <a:gd name="T52" fmla="*/ 66 w 68"/>
                <a:gd name="T53" fmla="*/ 29 h 108"/>
                <a:gd name="T54" fmla="*/ 68 w 68"/>
                <a:gd name="T55" fmla="*/ 36 h 108"/>
                <a:gd name="T56" fmla="*/ 63 w 68"/>
                <a:gd name="T57" fmla="*/ 38 h 108"/>
                <a:gd name="T58" fmla="*/ 60 w 68"/>
                <a:gd name="T59" fmla="*/ 41 h 108"/>
                <a:gd name="T60" fmla="*/ 58 w 68"/>
                <a:gd name="T61" fmla="*/ 46 h 108"/>
                <a:gd name="T62" fmla="*/ 62 w 68"/>
                <a:gd name="T63" fmla="*/ 53 h 108"/>
                <a:gd name="T64" fmla="*/ 57 w 68"/>
                <a:gd name="T65" fmla="*/ 59 h 108"/>
                <a:gd name="T66" fmla="*/ 51 w 68"/>
                <a:gd name="T67" fmla="*/ 63 h 108"/>
                <a:gd name="T68" fmla="*/ 50 w 68"/>
                <a:gd name="T69" fmla="*/ 69 h 108"/>
                <a:gd name="T70" fmla="*/ 45 w 68"/>
                <a:gd name="T71" fmla="*/ 70 h 108"/>
                <a:gd name="T72" fmla="*/ 44 w 68"/>
                <a:gd name="T73" fmla="*/ 7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108">
                  <a:moveTo>
                    <a:pt x="44" y="77"/>
                  </a:moveTo>
                  <a:cubicBezTo>
                    <a:pt x="42" y="83"/>
                    <a:pt x="42" y="83"/>
                    <a:pt x="42" y="83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8" y="101"/>
                    <a:pt x="17" y="98"/>
                    <a:pt x="17" y="95"/>
                  </a:cubicBezTo>
                  <a:cubicBezTo>
                    <a:pt x="17" y="88"/>
                    <a:pt x="15" y="86"/>
                    <a:pt x="10" y="85"/>
                  </a:cubicBezTo>
                  <a:cubicBezTo>
                    <a:pt x="6" y="84"/>
                    <a:pt x="5" y="82"/>
                    <a:pt x="8" y="79"/>
                  </a:cubicBezTo>
                  <a:cubicBezTo>
                    <a:pt x="12" y="75"/>
                    <a:pt x="6" y="72"/>
                    <a:pt x="3" y="69"/>
                  </a:cubicBezTo>
                  <a:cubicBezTo>
                    <a:pt x="1" y="66"/>
                    <a:pt x="2" y="62"/>
                    <a:pt x="1" y="60"/>
                  </a:cubicBezTo>
                  <a:cubicBezTo>
                    <a:pt x="0" y="57"/>
                    <a:pt x="7" y="53"/>
                    <a:pt x="11" y="49"/>
                  </a:cubicBezTo>
                  <a:cubicBezTo>
                    <a:pt x="14" y="44"/>
                    <a:pt x="12" y="40"/>
                    <a:pt x="13" y="37"/>
                  </a:cubicBezTo>
                  <a:cubicBezTo>
                    <a:pt x="14" y="35"/>
                    <a:pt x="22" y="36"/>
                    <a:pt x="24" y="34"/>
                  </a:cubicBezTo>
                  <a:cubicBezTo>
                    <a:pt x="25" y="32"/>
                    <a:pt x="26" y="21"/>
                    <a:pt x="26" y="21"/>
                  </a:cubicBezTo>
                  <a:cubicBezTo>
                    <a:pt x="26" y="21"/>
                    <a:pt x="34" y="20"/>
                    <a:pt x="38" y="20"/>
                  </a:cubicBezTo>
                  <a:cubicBezTo>
                    <a:pt x="42" y="19"/>
                    <a:pt x="43" y="16"/>
                    <a:pt x="44" y="11"/>
                  </a:cubicBezTo>
                  <a:cubicBezTo>
                    <a:pt x="44" y="6"/>
                    <a:pt x="50" y="2"/>
                    <a:pt x="56" y="1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45" y="70"/>
                    <a:pt x="45" y="70"/>
                    <a:pt x="45" y="70"/>
                  </a:cubicBezTo>
                  <a:lnTo>
                    <a:pt x="44" y="77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30018C81-366F-0A4F-983A-C5234A5BF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3595"/>
              <a:ext cx="256" cy="237"/>
            </a:xfrm>
            <a:custGeom>
              <a:avLst/>
              <a:gdLst>
                <a:gd name="T0" fmla="*/ 123 w 123"/>
                <a:gd name="T1" fmla="*/ 83 h 114"/>
                <a:gd name="T2" fmla="*/ 120 w 123"/>
                <a:gd name="T3" fmla="*/ 87 h 114"/>
                <a:gd name="T4" fmla="*/ 108 w 123"/>
                <a:gd name="T5" fmla="*/ 92 h 114"/>
                <a:gd name="T6" fmla="*/ 101 w 123"/>
                <a:gd name="T7" fmla="*/ 108 h 114"/>
                <a:gd name="T8" fmla="*/ 87 w 123"/>
                <a:gd name="T9" fmla="*/ 114 h 114"/>
                <a:gd name="T10" fmla="*/ 83 w 123"/>
                <a:gd name="T11" fmla="*/ 104 h 114"/>
                <a:gd name="T12" fmla="*/ 72 w 123"/>
                <a:gd name="T13" fmla="*/ 105 h 114"/>
                <a:gd name="T14" fmla="*/ 65 w 123"/>
                <a:gd name="T15" fmla="*/ 103 h 114"/>
                <a:gd name="T16" fmla="*/ 64 w 123"/>
                <a:gd name="T17" fmla="*/ 101 h 114"/>
                <a:gd name="T18" fmla="*/ 54 w 123"/>
                <a:gd name="T19" fmla="*/ 102 h 114"/>
                <a:gd name="T20" fmla="*/ 51 w 123"/>
                <a:gd name="T21" fmla="*/ 108 h 114"/>
                <a:gd name="T22" fmla="*/ 47 w 123"/>
                <a:gd name="T23" fmla="*/ 107 h 114"/>
                <a:gd name="T24" fmla="*/ 42 w 123"/>
                <a:gd name="T25" fmla="*/ 104 h 114"/>
                <a:gd name="T26" fmla="*/ 42 w 123"/>
                <a:gd name="T27" fmla="*/ 97 h 114"/>
                <a:gd name="T28" fmla="*/ 39 w 123"/>
                <a:gd name="T29" fmla="*/ 96 h 114"/>
                <a:gd name="T30" fmla="*/ 37 w 123"/>
                <a:gd name="T31" fmla="*/ 101 h 114"/>
                <a:gd name="T32" fmla="*/ 35 w 123"/>
                <a:gd name="T33" fmla="*/ 106 h 114"/>
                <a:gd name="T34" fmla="*/ 31 w 123"/>
                <a:gd name="T35" fmla="*/ 103 h 114"/>
                <a:gd name="T36" fmla="*/ 24 w 123"/>
                <a:gd name="T37" fmla="*/ 104 h 114"/>
                <a:gd name="T38" fmla="*/ 20 w 123"/>
                <a:gd name="T39" fmla="*/ 101 h 114"/>
                <a:gd name="T40" fmla="*/ 15 w 123"/>
                <a:gd name="T41" fmla="*/ 106 h 114"/>
                <a:gd name="T42" fmla="*/ 15 w 123"/>
                <a:gd name="T43" fmla="*/ 106 h 114"/>
                <a:gd name="T44" fmla="*/ 14 w 123"/>
                <a:gd name="T45" fmla="*/ 104 h 114"/>
                <a:gd name="T46" fmla="*/ 9 w 123"/>
                <a:gd name="T47" fmla="*/ 97 h 114"/>
                <a:gd name="T48" fmla="*/ 9 w 123"/>
                <a:gd name="T49" fmla="*/ 89 h 114"/>
                <a:gd name="T50" fmla="*/ 8 w 123"/>
                <a:gd name="T51" fmla="*/ 80 h 114"/>
                <a:gd name="T52" fmla="*/ 2 w 123"/>
                <a:gd name="T53" fmla="*/ 75 h 114"/>
                <a:gd name="T54" fmla="*/ 6 w 123"/>
                <a:gd name="T55" fmla="*/ 69 h 114"/>
                <a:gd name="T56" fmla="*/ 12 w 123"/>
                <a:gd name="T57" fmla="*/ 65 h 114"/>
                <a:gd name="T58" fmla="*/ 18 w 123"/>
                <a:gd name="T59" fmla="*/ 69 h 114"/>
                <a:gd name="T60" fmla="*/ 25 w 123"/>
                <a:gd name="T61" fmla="*/ 66 h 114"/>
                <a:gd name="T62" fmla="*/ 27 w 123"/>
                <a:gd name="T63" fmla="*/ 56 h 114"/>
                <a:gd name="T64" fmla="*/ 25 w 123"/>
                <a:gd name="T65" fmla="*/ 46 h 114"/>
                <a:gd name="T66" fmla="*/ 34 w 123"/>
                <a:gd name="T67" fmla="*/ 36 h 114"/>
                <a:gd name="T68" fmla="*/ 35 w 123"/>
                <a:gd name="T69" fmla="*/ 31 h 114"/>
                <a:gd name="T70" fmla="*/ 30 w 123"/>
                <a:gd name="T71" fmla="*/ 19 h 114"/>
                <a:gd name="T72" fmla="*/ 31 w 123"/>
                <a:gd name="T73" fmla="*/ 19 h 114"/>
                <a:gd name="T74" fmla="*/ 40 w 123"/>
                <a:gd name="T75" fmla="*/ 8 h 114"/>
                <a:gd name="T76" fmla="*/ 40 w 123"/>
                <a:gd name="T77" fmla="*/ 3 h 114"/>
                <a:gd name="T78" fmla="*/ 51 w 123"/>
                <a:gd name="T79" fmla="*/ 3 h 114"/>
                <a:gd name="T80" fmla="*/ 56 w 123"/>
                <a:gd name="T81" fmla="*/ 0 h 114"/>
                <a:gd name="T82" fmla="*/ 62 w 123"/>
                <a:gd name="T83" fmla="*/ 3 h 114"/>
                <a:gd name="T84" fmla="*/ 67 w 123"/>
                <a:gd name="T85" fmla="*/ 6 h 114"/>
                <a:gd name="T86" fmla="*/ 73 w 123"/>
                <a:gd name="T87" fmla="*/ 7 h 114"/>
                <a:gd name="T88" fmla="*/ 75 w 123"/>
                <a:gd name="T89" fmla="*/ 21 h 114"/>
                <a:gd name="T90" fmla="*/ 81 w 123"/>
                <a:gd name="T91" fmla="*/ 22 h 114"/>
                <a:gd name="T92" fmla="*/ 87 w 123"/>
                <a:gd name="T93" fmla="*/ 25 h 114"/>
                <a:gd name="T94" fmla="*/ 88 w 123"/>
                <a:gd name="T95" fmla="*/ 29 h 114"/>
                <a:gd name="T96" fmla="*/ 92 w 123"/>
                <a:gd name="T97" fmla="*/ 27 h 114"/>
                <a:gd name="T98" fmla="*/ 103 w 123"/>
                <a:gd name="T99" fmla="*/ 37 h 114"/>
                <a:gd name="T100" fmla="*/ 102 w 123"/>
                <a:gd name="T101" fmla="*/ 45 h 114"/>
                <a:gd name="T102" fmla="*/ 97 w 123"/>
                <a:gd name="T103" fmla="*/ 51 h 114"/>
                <a:gd name="T104" fmla="*/ 101 w 123"/>
                <a:gd name="T105" fmla="*/ 56 h 114"/>
                <a:gd name="T106" fmla="*/ 105 w 123"/>
                <a:gd name="T107" fmla="*/ 54 h 114"/>
                <a:gd name="T108" fmla="*/ 110 w 123"/>
                <a:gd name="T109" fmla="*/ 56 h 114"/>
                <a:gd name="T110" fmla="*/ 110 w 123"/>
                <a:gd name="T111" fmla="*/ 62 h 114"/>
                <a:gd name="T112" fmla="*/ 113 w 123"/>
                <a:gd name="T113" fmla="*/ 64 h 114"/>
                <a:gd name="T114" fmla="*/ 118 w 123"/>
                <a:gd name="T115" fmla="*/ 65 h 114"/>
                <a:gd name="T116" fmla="*/ 119 w 123"/>
                <a:gd name="T117" fmla="*/ 70 h 114"/>
                <a:gd name="T118" fmla="*/ 122 w 123"/>
                <a:gd name="T119" fmla="*/ 73 h 114"/>
                <a:gd name="T120" fmla="*/ 123 w 123"/>
                <a:gd name="T121" fmla="*/ 8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" h="114">
                  <a:moveTo>
                    <a:pt x="123" y="83"/>
                  </a:moveTo>
                  <a:cubicBezTo>
                    <a:pt x="122" y="84"/>
                    <a:pt x="121" y="86"/>
                    <a:pt x="120" y="87"/>
                  </a:cubicBezTo>
                  <a:cubicBezTo>
                    <a:pt x="115" y="92"/>
                    <a:pt x="113" y="88"/>
                    <a:pt x="108" y="92"/>
                  </a:cubicBezTo>
                  <a:cubicBezTo>
                    <a:pt x="103" y="96"/>
                    <a:pt x="104" y="102"/>
                    <a:pt x="101" y="108"/>
                  </a:cubicBezTo>
                  <a:cubicBezTo>
                    <a:pt x="99" y="113"/>
                    <a:pt x="93" y="110"/>
                    <a:pt x="87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47" y="107"/>
                    <a:pt x="47" y="107"/>
                    <a:pt x="47" y="107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5"/>
                    <a:pt x="15" y="104"/>
                    <a:pt x="14" y="104"/>
                  </a:cubicBezTo>
                  <a:cubicBezTo>
                    <a:pt x="13" y="104"/>
                    <a:pt x="9" y="100"/>
                    <a:pt x="9" y="97"/>
                  </a:cubicBezTo>
                  <a:cubicBezTo>
                    <a:pt x="8" y="94"/>
                    <a:pt x="8" y="92"/>
                    <a:pt x="9" y="89"/>
                  </a:cubicBezTo>
                  <a:cubicBezTo>
                    <a:pt x="10" y="86"/>
                    <a:pt x="10" y="82"/>
                    <a:pt x="8" y="80"/>
                  </a:cubicBezTo>
                  <a:cubicBezTo>
                    <a:pt x="5" y="78"/>
                    <a:pt x="0" y="77"/>
                    <a:pt x="2" y="75"/>
                  </a:cubicBezTo>
                  <a:cubicBezTo>
                    <a:pt x="3" y="74"/>
                    <a:pt x="6" y="72"/>
                    <a:pt x="6" y="69"/>
                  </a:cubicBezTo>
                  <a:cubicBezTo>
                    <a:pt x="6" y="66"/>
                    <a:pt x="11" y="64"/>
                    <a:pt x="12" y="65"/>
                  </a:cubicBezTo>
                  <a:cubicBezTo>
                    <a:pt x="13" y="66"/>
                    <a:pt x="13" y="69"/>
                    <a:pt x="18" y="69"/>
                  </a:cubicBezTo>
                  <a:cubicBezTo>
                    <a:pt x="23" y="69"/>
                    <a:pt x="22" y="70"/>
                    <a:pt x="25" y="66"/>
                  </a:cubicBezTo>
                  <a:cubicBezTo>
                    <a:pt x="27" y="61"/>
                    <a:pt x="29" y="59"/>
                    <a:pt x="27" y="56"/>
                  </a:cubicBezTo>
                  <a:cubicBezTo>
                    <a:pt x="26" y="52"/>
                    <a:pt x="23" y="48"/>
                    <a:pt x="25" y="46"/>
                  </a:cubicBezTo>
                  <a:cubicBezTo>
                    <a:pt x="27" y="44"/>
                    <a:pt x="33" y="38"/>
                    <a:pt x="34" y="36"/>
                  </a:cubicBezTo>
                  <a:cubicBezTo>
                    <a:pt x="35" y="34"/>
                    <a:pt x="36" y="33"/>
                    <a:pt x="35" y="31"/>
                  </a:cubicBezTo>
                  <a:cubicBezTo>
                    <a:pt x="33" y="29"/>
                    <a:pt x="31" y="22"/>
                    <a:pt x="30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41" y="11"/>
                    <a:pt x="40" y="8"/>
                  </a:cubicBezTo>
                  <a:cubicBezTo>
                    <a:pt x="40" y="6"/>
                    <a:pt x="40" y="3"/>
                    <a:pt x="40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3" y="0"/>
                    <a:pt x="56" y="0"/>
                  </a:cubicBezTo>
                  <a:cubicBezTo>
                    <a:pt x="58" y="0"/>
                    <a:pt x="62" y="0"/>
                    <a:pt x="62" y="3"/>
                  </a:cubicBezTo>
                  <a:cubicBezTo>
                    <a:pt x="62" y="5"/>
                    <a:pt x="66" y="6"/>
                    <a:pt x="67" y="6"/>
                  </a:cubicBezTo>
                  <a:cubicBezTo>
                    <a:pt x="67" y="6"/>
                    <a:pt x="73" y="7"/>
                    <a:pt x="73" y="7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1"/>
                    <a:pt x="79" y="20"/>
                    <a:pt x="81" y="22"/>
                  </a:cubicBezTo>
                  <a:cubicBezTo>
                    <a:pt x="84" y="24"/>
                    <a:pt x="87" y="25"/>
                    <a:pt x="87" y="25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9" y="70"/>
                    <a:pt x="119" y="70"/>
                    <a:pt x="119" y="70"/>
                  </a:cubicBezTo>
                  <a:cubicBezTo>
                    <a:pt x="122" y="73"/>
                    <a:pt x="122" y="73"/>
                    <a:pt x="122" y="73"/>
                  </a:cubicBezTo>
                  <a:lnTo>
                    <a:pt x="123" y="8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03151905-6279-2C4F-B4E4-7B82050B37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" y="3805"/>
              <a:ext cx="115" cy="213"/>
            </a:xfrm>
            <a:custGeom>
              <a:avLst/>
              <a:gdLst>
                <a:gd name="T0" fmla="*/ 45 w 55"/>
                <a:gd name="T1" fmla="*/ 13 h 102"/>
                <a:gd name="T2" fmla="*/ 44 w 55"/>
                <a:gd name="T3" fmla="*/ 13 h 102"/>
                <a:gd name="T4" fmla="*/ 45 w 55"/>
                <a:gd name="T5" fmla="*/ 29 h 102"/>
                <a:gd name="T6" fmla="*/ 40 w 55"/>
                <a:gd name="T7" fmla="*/ 39 h 102"/>
                <a:gd name="T8" fmla="*/ 51 w 55"/>
                <a:gd name="T9" fmla="*/ 46 h 102"/>
                <a:gd name="T10" fmla="*/ 54 w 55"/>
                <a:gd name="T11" fmla="*/ 58 h 102"/>
                <a:gd name="T12" fmla="*/ 53 w 55"/>
                <a:gd name="T13" fmla="*/ 76 h 102"/>
                <a:gd name="T14" fmla="*/ 47 w 55"/>
                <a:gd name="T15" fmla="*/ 83 h 102"/>
                <a:gd name="T16" fmla="*/ 44 w 55"/>
                <a:gd name="T17" fmla="*/ 85 h 102"/>
                <a:gd name="T18" fmla="*/ 49 w 55"/>
                <a:gd name="T19" fmla="*/ 98 h 102"/>
                <a:gd name="T20" fmla="*/ 41 w 55"/>
                <a:gd name="T21" fmla="*/ 100 h 102"/>
                <a:gd name="T22" fmla="*/ 31 w 55"/>
                <a:gd name="T23" fmla="*/ 102 h 102"/>
                <a:gd name="T24" fmla="*/ 24 w 55"/>
                <a:gd name="T25" fmla="*/ 100 h 102"/>
                <a:gd name="T26" fmla="*/ 13 w 55"/>
                <a:gd name="T27" fmla="*/ 97 h 102"/>
                <a:gd name="T28" fmla="*/ 6 w 55"/>
                <a:gd name="T29" fmla="*/ 94 h 102"/>
                <a:gd name="T30" fmla="*/ 6 w 55"/>
                <a:gd name="T31" fmla="*/ 94 h 102"/>
                <a:gd name="T32" fmla="*/ 6 w 55"/>
                <a:gd name="T33" fmla="*/ 81 h 102"/>
                <a:gd name="T34" fmla="*/ 5 w 55"/>
                <a:gd name="T35" fmla="*/ 77 h 102"/>
                <a:gd name="T36" fmla="*/ 2 w 55"/>
                <a:gd name="T37" fmla="*/ 71 h 102"/>
                <a:gd name="T38" fmla="*/ 3 w 55"/>
                <a:gd name="T39" fmla="*/ 67 h 102"/>
                <a:gd name="T40" fmla="*/ 6 w 55"/>
                <a:gd name="T41" fmla="*/ 66 h 102"/>
                <a:gd name="T42" fmla="*/ 11 w 55"/>
                <a:gd name="T43" fmla="*/ 68 h 102"/>
                <a:gd name="T44" fmla="*/ 11 w 55"/>
                <a:gd name="T45" fmla="*/ 66 h 102"/>
                <a:gd name="T46" fmla="*/ 18 w 55"/>
                <a:gd name="T47" fmla="*/ 65 h 102"/>
                <a:gd name="T48" fmla="*/ 20 w 55"/>
                <a:gd name="T49" fmla="*/ 61 h 102"/>
                <a:gd name="T50" fmla="*/ 18 w 55"/>
                <a:gd name="T51" fmla="*/ 59 h 102"/>
                <a:gd name="T52" fmla="*/ 18 w 55"/>
                <a:gd name="T53" fmla="*/ 57 h 102"/>
                <a:gd name="T54" fmla="*/ 19 w 55"/>
                <a:gd name="T55" fmla="*/ 54 h 102"/>
                <a:gd name="T56" fmla="*/ 20 w 55"/>
                <a:gd name="T57" fmla="*/ 49 h 102"/>
                <a:gd name="T58" fmla="*/ 24 w 55"/>
                <a:gd name="T59" fmla="*/ 45 h 102"/>
                <a:gd name="T60" fmla="*/ 25 w 55"/>
                <a:gd name="T61" fmla="*/ 39 h 102"/>
                <a:gd name="T62" fmla="*/ 18 w 55"/>
                <a:gd name="T63" fmla="*/ 40 h 102"/>
                <a:gd name="T64" fmla="*/ 14 w 55"/>
                <a:gd name="T65" fmla="*/ 34 h 102"/>
                <a:gd name="T66" fmla="*/ 13 w 55"/>
                <a:gd name="T67" fmla="*/ 25 h 102"/>
                <a:gd name="T68" fmla="*/ 16 w 55"/>
                <a:gd name="T69" fmla="*/ 18 h 102"/>
                <a:gd name="T70" fmla="*/ 13 w 55"/>
                <a:gd name="T71" fmla="*/ 16 h 102"/>
                <a:gd name="T72" fmla="*/ 10 w 55"/>
                <a:gd name="T73" fmla="*/ 7 h 102"/>
                <a:gd name="T74" fmla="*/ 9 w 55"/>
                <a:gd name="T75" fmla="*/ 7 h 102"/>
                <a:gd name="T76" fmla="*/ 12 w 55"/>
                <a:gd name="T77" fmla="*/ 1 h 102"/>
                <a:gd name="T78" fmla="*/ 22 w 55"/>
                <a:gd name="T79" fmla="*/ 0 h 102"/>
                <a:gd name="T80" fmla="*/ 23 w 55"/>
                <a:gd name="T81" fmla="*/ 2 h 102"/>
                <a:gd name="T82" fmla="*/ 30 w 55"/>
                <a:gd name="T83" fmla="*/ 4 h 102"/>
                <a:gd name="T84" fmla="*/ 41 w 55"/>
                <a:gd name="T85" fmla="*/ 3 h 102"/>
                <a:gd name="T86" fmla="*/ 45 w 55"/>
                <a:gd name="T87" fmla="*/ 13 h 102"/>
                <a:gd name="T88" fmla="*/ 0 w 55"/>
                <a:gd name="T89" fmla="*/ 100 h 102"/>
                <a:gd name="T90" fmla="*/ 0 w 55"/>
                <a:gd name="T91" fmla="*/ 100 h 102"/>
                <a:gd name="T92" fmla="*/ 0 w 55"/>
                <a:gd name="T93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" h="102">
                  <a:moveTo>
                    <a:pt x="45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7" y="18"/>
                    <a:pt x="42" y="23"/>
                    <a:pt x="45" y="29"/>
                  </a:cubicBezTo>
                  <a:cubicBezTo>
                    <a:pt x="47" y="35"/>
                    <a:pt x="38" y="35"/>
                    <a:pt x="40" y="39"/>
                  </a:cubicBezTo>
                  <a:cubicBezTo>
                    <a:pt x="41" y="44"/>
                    <a:pt x="48" y="44"/>
                    <a:pt x="51" y="46"/>
                  </a:cubicBezTo>
                  <a:cubicBezTo>
                    <a:pt x="55" y="48"/>
                    <a:pt x="54" y="54"/>
                    <a:pt x="54" y="58"/>
                  </a:cubicBezTo>
                  <a:cubicBezTo>
                    <a:pt x="54" y="62"/>
                    <a:pt x="53" y="65"/>
                    <a:pt x="53" y="76"/>
                  </a:cubicBezTo>
                  <a:cubicBezTo>
                    <a:pt x="53" y="87"/>
                    <a:pt x="48" y="85"/>
                    <a:pt x="47" y="83"/>
                  </a:cubicBezTo>
                  <a:cubicBezTo>
                    <a:pt x="47" y="81"/>
                    <a:pt x="41" y="79"/>
                    <a:pt x="44" y="85"/>
                  </a:cubicBezTo>
                  <a:cubicBezTo>
                    <a:pt x="46" y="88"/>
                    <a:pt x="48" y="94"/>
                    <a:pt x="49" y="98"/>
                  </a:cubicBezTo>
                  <a:cubicBezTo>
                    <a:pt x="47" y="100"/>
                    <a:pt x="43" y="100"/>
                    <a:pt x="41" y="100"/>
                  </a:cubicBezTo>
                  <a:cubicBezTo>
                    <a:pt x="38" y="99"/>
                    <a:pt x="36" y="101"/>
                    <a:pt x="31" y="102"/>
                  </a:cubicBezTo>
                  <a:cubicBezTo>
                    <a:pt x="27" y="102"/>
                    <a:pt x="32" y="100"/>
                    <a:pt x="24" y="100"/>
                  </a:cubicBezTo>
                  <a:cubicBezTo>
                    <a:pt x="17" y="99"/>
                    <a:pt x="15" y="99"/>
                    <a:pt x="13" y="97"/>
                  </a:cubicBezTo>
                  <a:cubicBezTo>
                    <a:pt x="11" y="95"/>
                    <a:pt x="11" y="93"/>
                    <a:pt x="6" y="94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5" y="13"/>
                    <a:pt x="45" y="13"/>
                    <a:pt x="45" y="13"/>
                  </a:cubicBezTo>
                  <a:close/>
                  <a:moveTo>
                    <a:pt x="0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8D86441-C493-2948-96D5-DE5975654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" y="3622"/>
              <a:ext cx="232" cy="254"/>
            </a:xfrm>
            <a:custGeom>
              <a:avLst/>
              <a:gdLst>
                <a:gd name="T0" fmla="*/ 31 w 111"/>
                <a:gd name="T1" fmla="*/ 101 h 122"/>
                <a:gd name="T2" fmla="*/ 27 w 111"/>
                <a:gd name="T3" fmla="*/ 99 h 122"/>
                <a:gd name="T4" fmla="*/ 27 w 111"/>
                <a:gd name="T5" fmla="*/ 100 h 122"/>
                <a:gd name="T6" fmla="*/ 28 w 111"/>
                <a:gd name="T7" fmla="*/ 88 h 122"/>
                <a:gd name="T8" fmla="*/ 17 w 111"/>
                <a:gd name="T9" fmla="*/ 76 h 122"/>
                <a:gd name="T10" fmla="*/ 19 w 111"/>
                <a:gd name="T11" fmla="*/ 68 h 122"/>
                <a:gd name="T12" fmla="*/ 21 w 111"/>
                <a:gd name="T13" fmla="*/ 64 h 122"/>
                <a:gd name="T14" fmla="*/ 11 w 111"/>
                <a:gd name="T15" fmla="*/ 54 h 122"/>
                <a:gd name="T16" fmla="*/ 3 w 111"/>
                <a:gd name="T17" fmla="*/ 53 h 122"/>
                <a:gd name="T18" fmla="*/ 0 w 111"/>
                <a:gd name="T19" fmla="*/ 36 h 122"/>
                <a:gd name="T20" fmla="*/ 7 w 111"/>
                <a:gd name="T21" fmla="*/ 41 h 122"/>
                <a:gd name="T22" fmla="*/ 19 w 111"/>
                <a:gd name="T23" fmla="*/ 42 h 122"/>
                <a:gd name="T24" fmla="*/ 6 w 111"/>
                <a:gd name="T25" fmla="*/ 32 h 122"/>
                <a:gd name="T26" fmla="*/ 4 w 111"/>
                <a:gd name="T27" fmla="*/ 31 h 122"/>
                <a:gd name="T28" fmla="*/ 9 w 111"/>
                <a:gd name="T29" fmla="*/ 25 h 122"/>
                <a:gd name="T30" fmla="*/ 16 w 111"/>
                <a:gd name="T31" fmla="*/ 22 h 122"/>
                <a:gd name="T32" fmla="*/ 24 w 111"/>
                <a:gd name="T33" fmla="*/ 24 h 122"/>
                <a:gd name="T34" fmla="*/ 33 w 111"/>
                <a:gd name="T35" fmla="*/ 28 h 122"/>
                <a:gd name="T36" fmla="*/ 41 w 111"/>
                <a:gd name="T37" fmla="*/ 35 h 122"/>
                <a:gd name="T38" fmla="*/ 51 w 111"/>
                <a:gd name="T39" fmla="*/ 27 h 122"/>
                <a:gd name="T40" fmla="*/ 57 w 111"/>
                <a:gd name="T41" fmla="*/ 17 h 122"/>
                <a:gd name="T42" fmla="*/ 62 w 111"/>
                <a:gd name="T43" fmla="*/ 11 h 122"/>
                <a:gd name="T44" fmla="*/ 71 w 111"/>
                <a:gd name="T45" fmla="*/ 10 h 122"/>
                <a:gd name="T46" fmla="*/ 77 w 111"/>
                <a:gd name="T47" fmla="*/ 4 h 122"/>
                <a:gd name="T48" fmla="*/ 77 w 111"/>
                <a:gd name="T49" fmla="*/ 1 h 122"/>
                <a:gd name="T50" fmla="*/ 80 w 111"/>
                <a:gd name="T51" fmla="*/ 0 h 122"/>
                <a:gd name="T52" fmla="*/ 81 w 111"/>
                <a:gd name="T53" fmla="*/ 5 h 122"/>
                <a:gd name="T54" fmla="*/ 87 w 111"/>
                <a:gd name="T55" fmla="*/ 6 h 122"/>
                <a:gd name="T56" fmla="*/ 90 w 111"/>
                <a:gd name="T57" fmla="*/ 10 h 122"/>
                <a:gd name="T58" fmla="*/ 95 w 111"/>
                <a:gd name="T59" fmla="*/ 8 h 122"/>
                <a:gd name="T60" fmla="*/ 97 w 111"/>
                <a:gd name="T61" fmla="*/ 6 h 122"/>
                <a:gd name="T62" fmla="*/ 105 w 111"/>
                <a:gd name="T63" fmla="*/ 6 h 122"/>
                <a:gd name="T64" fmla="*/ 110 w 111"/>
                <a:gd name="T65" fmla="*/ 18 h 122"/>
                <a:gd name="T66" fmla="*/ 109 w 111"/>
                <a:gd name="T67" fmla="*/ 23 h 122"/>
                <a:gd name="T68" fmla="*/ 100 w 111"/>
                <a:gd name="T69" fmla="*/ 33 h 122"/>
                <a:gd name="T70" fmla="*/ 102 w 111"/>
                <a:gd name="T71" fmla="*/ 43 h 122"/>
                <a:gd name="T72" fmla="*/ 100 w 111"/>
                <a:gd name="T73" fmla="*/ 53 h 122"/>
                <a:gd name="T74" fmla="*/ 93 w 111"/>
                <a:gd name="T75" fmla="*/ 56 h 122"/>
                <a:gd name="T76" fmla="*/ 87 w 111"/>
                <a:gd name="T77" fmla="*/ 52 h 122"/>
                <a:gd name="T78" fmla="*/ 81 w 111"/>
                <a:gd name="T79" fmla="*/ 56 h 122"/>
                <a:gd name="T80" fmla="*/ 77 w 111"/>
                <a:gd name="T81" fmla="*/ 62 h 122"/>
                <a:gd name="T82" fmla="*/ 83 w 111"/>
                <a:gd name="T83" fmla="*/ 67 h 122"/>
                <a:gd name="T84" fmla="*/ 84 w 111"/>
                <a:gd name="T85" fmla="*/ 76 h 122"/>
                <a:gd name="T86" fmla="*/ 84 w 111"/>
                <a:gd name="T87" fmla="*/ 84 h 122"/>
                <a:gd name="T88" fmla="*/ 89 w 111"/>
                <a:gd name="T89" fmla="*/ 91 h 122"/>
                <a:gd name="T90" fmla="*/ 91 w 111"/>
                <a:gd name="T91" fmla="*/ 99 h 122"/>
                <a:gd name="T92" fmla="*/ 95 w 111"/>
                <a:gd name="T93" fmla="*/ 100 h 122"/>
                <a:gd name="T94" fmla="*/ 100 w 111"/>
                <a:gd name="T95" fmla="*/ 101 h 122"/>
                <a:gd name="T96" fmla="*/ 96 w 111"/>
                <a:gd name="T97" fmla="*/ 109 h 122"/>
                <a:gd name="T98" fmla="*/ 86 w 111"/>
                <a:gd name="T99" fmla="*/ 114 h 122"/>
                <a:gd name="T100" fmla="*/ 79 w 111"/>
                <a:gd name="T101" fmla="*/ 116 h 122"/>
                <a:gd name="T102" fmla="*/ 74 w 111"/>
                <a:gd name="T103" fmla="*/ 121 h 122"/>
                <a:gd name="T104" fmla="*/ 65 w 111"/>
                <a:gd name="T105" fmla="*/ 119 h 122"/>
                <a:gd name="T106" fmla="*/ 61 w 111"/>
                <a:gd name="T107" fmla="*/ 107 h 122"/>
                <a:gd name="T108" fmla="*/ 54 w 111"/>
                <a:gd name="T109" fmla="*/ 104 h 122"/>
                <a:gd name="T110" fmla="*/ 53 w 111"/>
                <a:gd name="T111" fmla="*/ 96 h 122"/>
                <a:gd name="T112" fmla="*/ 48 w 111"/>
                <a:gd name="T113" fmla="*/ 98 h 122"/>
                <a:gd name="T114" fmla="*/ 41 w 111"/>
                <a:gd name="T115" fmla="*/ 100 h 122"/>
                <a:gd name="T116" fmla="*/ 35 w 111"/>
                <a:gd name="T117" fmla="*/ 99 h 122"/>
                <a:gd name="T118" fmla="*/ 31 w 111"/>
                <a:gd name="T11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22">
                  <a:moveTo>
                    <a:pt x="31" y="101"/>
                  </a:moveTo>
                  <a:cubicBezTo>
                    <a:pt x="30" y="100"/>
                    <a:pt x="29" y="99"/>
                    <a:pt x="27" y="99"/>
                  </a:cubicBezTo>
                  <a:cubicBezTo>
                    <a:pt x="27" y="99"/>
                    <a:pt x="27" y="99"/>
                    <a:pt x="27" y="100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88"/>
                    <a:pt x="16" y="76"/>
                    <a:pt x="17" y="76"/>
                  </a:cubicBezTo>
                  <a:cubicBezTo>
                    <a:pt x="19" y="76"/>
                    <a:pt x="19" y="69"/>
                    <a:pt x="19" y="68"/>
                  </a:cubicBezTo>
                  <a:cubicBezTo>
                    <a:pt x="19" y="67"/>
                    <a:pt x="21" y="64"/>
                    <a:pt x="21" y="64"/>
                  </a:cubicBezTo>
                  <a:cubicBezTo>
                    <a:pt x="21" y="64"/>
                    <a:pt x="14" y="53"/>
                    <a:pt x="11" y="54"/>
                  </a:cubicBezTo>
                  <a:cubicBezTo>
                    <a:pt x="9" y="55"/>
                    <a:pt x="4" y="55"/>
                    <a:pt x="3" y="53"/>
                  </a:cubicBezTo>
                  <a:cubicBezTo>
                    <a:pt x="3" y="52"/>
                    <a:pt x="1" y="41"/>
                    <a:pt x="0" y="36"/>
                  </a:cubicBezTo>
                  <a:cubicBezTo>
                    <a:pt x="2" y="36"/>
                    <a:pt x="5" y="40"/>
                    <a:pt x="7" y="41"/>
                  </a:cubicBezTo>
                  <a:cubicBezTo>
                    <a:pt x="9" y="42"/>
                    <a:pt x="18" y="46"/>
                    <a:pt x="19" y="42"/>
                  </a:cubicBezTo>
                  <a:cubicBezTo>
                    <a:pt x="19" y="39"/>
                    <a:pt x="10" y="34"/>
                    <a:pt x="6" y="32"/>
                  </a:cubicBezTo>
                  <a:cubicBezTo>
                    <a:pt x="5" y="32"/>
                    <a:pt x="5" y="32"/>
                    <a:pt x="4" y="31"/>
                  </a:cubicBezTo>
                  <a:cubicBezTo>
                    <a:pt x="6" y="29"/>
                    <a:pt x="8" y="26"/>
                    <a:pt x="9" y="25"/>
                  </a:cubicBezTo>
                  <a:cubicBezTo>
                    <a:pt x="10" y="22"/>
                    <a:pt x="12" y="21"/>
                    <a:pt x="16" y="22"/>
                  </a:cubicBezTo>
                  <a:cubicBezTo>
                    <a:pt x="21" y="23"/>
                    <a:pt x="20" y="24"/>
                    <a:pt x="24" y="24"/>
                  </a:cubicBezTo>
                  <a:cubicBezTo>
                    <a:pt x="28" y="23"/>
                    <a:pt x="31" y="25"/>
                    <a:pt x="33" y="28"/>
                  </a:cubicBezTo>
                  <a:cubicBezTo>
                    <a:pt x="35" y="32"/>
                    <a:pt x="37" y="33"/>
                    <a:pt x="41" y="35"/>
                  </a:cubicBezTo>
                  <a:cubicBezTo>
                    <a:pt x="44" y="36"/>
                    <a:pt x="49" y="29"/>
                    <a:pt x="51" y="27"/>
                  </a:cubicBezTo>
                  <a:cubicBezTo>
                    <a:pt x="54" y="25"/>
                    <a:pt x="56" y="20"/>
                    <a:pt x="57" y="17"/>
                  </a:cubicBezTo>
                  <a:cubicBezTo>
                    <a:pt x="57" y="14"/>
                    <a:pt x="58" y="14"/>
                    <a:pt x="62" y="11"/>
                  </a:cubicBezTo>
                  <a:cubicBezTo>
                    <a:pt x="65" y="7"/>
                    <a:pt x="67" y="10"/>
                    <a:pt x="71" y="10"/>
                  </a:cubicBezTo>
                  <a:cubicBezTo>
                    <a:pt x="75" y="10"/>
                    <a:pt x="75" y="8"/>
                    <a:pt x="77" y="4"/>
                  </a:cubicBezTo>
                  <a:cubicBezTo>
                    <a:pt x="77" y="2"/>
                    <a:pt x="77" y="2"/>
                    <a:pt x="77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6"/>
                    <a:pt x="89" y="10"/>
                    <a:pt x="90" y="10"/>
                  </a:cubicBezTo>
                  <a:cubicBezTo>
                    <a:pt x="92" y="10"/>
                    <a:pt x="95" y="10"/>
                    <a:pt x="95" y="8"/>
                  </a:cubicBezTo>
                  <a:cubicBezTo>
                    <a:pt x="95" y="7"/>
                    <a:pt x="97" y="6"/>
                    <a:pt x="97" y="6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6" y="9"/>
                    <a:pt x="108" y="16"/>
                    <a:pt x="110" y="18"/>
                  </a:cubicBezTo>
                  <a:cubicBezTo>
                    <a:pt x="111" y="20"/>
                    <a:pt x="110" y="21"/>
                    <a:pt x="109" y="23"/>
                  </a:cubicBezTo>
                  <a:cubicBezTo>
                    <a:pt x="108" y="25"/>
                    <a:pt x="102" y="31"/>
                    <a:pt x="100" y="33"/>
                  </a:cubicBezTo>
                  <a:cubicBezTo>
                    <a:pt x="98" y="35"/>
                    <a:pt x="101" y="39"/>
                    <a:pt x="102" y="43"/>
                  </a:cubicBezTo>
                  <a:cubicBezTo>
                    <a:pt x="104" y="46"/>
                    <a:pt x="102" y="48"/>
                    <a:pt x="100" y="53"/>
                  </a:cubicBezTo>
                  <a:cubicBezTo>
                    <a:pt x="97" y="57"/>
                    <a:pt x="98" y="56"/>
                    <a:pt x="93" y="56"/>
                  </a:cubicBezTo>
                  <a:cubicBezTo>
                    <a:pt x="88" y="56"/>
                    <a:pt x="88" y="53"/>
                    <a:pt x="87" y="52"/>
                  </a:cubicBezTo>
                  <a:cubicBezTo>
                    <a:pt x="86" y="51"/>
                    <a:pt x="81" y="53"/>
                    <a:pt x="81" y="56"/>
                  </a:cubicBezTo>
                  <a:cubicBezTo>
                    <a:pt x="81" y="59"/>
                    <a:pt x="78" y="61"/>
                    <a:pt x="77" y="62"/>
                  </a:cubicBezTo>
                  <a:cubicBezTo>
                    <a:pt x="75" y="64"/>
                    <a:pt x="80" y="65"/>
                    <a:pt x="83" y="67"/>
                  </a:cubicBezTo>
                  <a:cubicBezTo>
                    <a:pt x="85" y="69"/>
                    <a:pt x="85" y="73"/>
                    <a:pt x="84" y="76"/>
                  </a:cubicBezTo>
                  <a:cubicBezTo>
                    <a:pt x="83" y="79"/>
                    <a:pt x="83" y="81"/>
                    <a:pt x="84" y="84"/>
                  </a:cubicBezTo>
                  <a:cubicBezTo>
                    <a:pt x="84" y="87"/>
                    <a:pt x="88" y="91"/>
                    <a:pt x="89" y="91"/>
                  </a:cubicBezTo>
                  <a:cubicBezTo>
                    <a:pt x="91" y="92"/>
                    <a:pt x="91" y="96"/>
                    <a:pt x="91" y="99"/>
                  </a:cubicBezTo>
                  <a:cubicBezTo>
                    <a:pt x="90" y="101"/>
                    <a:pt x="92" y="101"/>
                    <a:pt x="95" y="100"/>
                  </a:cubicBezTo>
                  <a:cubicBezTo>
                    <a:pt x="98" y="99"/>
                    <a:pt x="100" y="98"/>
                    <a:pt x="100" y="101"/>
                  </a:cubicBezTo>
                  <a:cubicBezTo>
                    <a:pt x="100" y="103"/>
                    <a:pt x="99" y="106"/>
                    <a:pt x="96" y="109"/>
                  </a:cubicBezTo>
                  <a:cubicBezTo>
                    <a:pt x="93" y="112"/>
                    <a:pt x="92" y="116"/>
                    <a:pt x="86" y="114"/>
                  </a:cubicBezTo>
                  <a:cubicBezTo>
                    <a:pt x="80" y="113"/>
                    <a:pt x="80" y="114"/>
                    <a:pt x="79" y="116"/>
                  </a:cubicBezTo>
                  <a:cubicBezTo>
                    <a:pt x="78" y="118"/>
                    <a:pt x="77" y="120"/>
                    <a:pt x="74" y="121"/>
                  </a:cubicBezTo>
                  <a:cubicBezTo>
                    <a:pt x="70" y="122"/>
                    <a:pt x="68" y="122"/>
                    <a:pt x="65" y="119"/>
                  </a:cubicBezTo>
                  <a:cubicBezTo>
                    <a:pt x="62" y="117"/>
                    <a:pt x="62" y="110"/>
                    <a:pt x="61" y="107"/>
                  </a:cubicBezTo>
                  <a:cubicBezTo>
                    <a:pt x="61" y="104"/>
                    <a:pt x="54" y="105"/>
                    <a:pt x="54" y="104"/>
                  </a:cubicBezTo>
                  <a:cubicBezTo>
                    <a:pt x="53" y="103"/>
                    <a:pt x="53" y="99"/>
                    <a:pt x="53" y="96"/>
                  </a:cubicBezTo>
                  <a:cubicBezTo>
                    <a:pt x="53" y="93"/>
                    <a:pt x="48" y="96"/>
                    <a:pt x="48" y="98"/>
                  </a:cubicBezTo>
                  <a:cubicBezTo>
                    <a:pt x="48" y="101"/>
                    <a:pt x="44" y="100"/>
                    <a:pt x="41" y="100"/>
                  </a:cubicBezTo>
                  <a:cubicBezTo>
                    <a:pt x="38" y="99"/>
                    <a:pt x="35" y="99"/>
                    <a:pt x="35" y="99"/>
                  </a:cubicBezTo>
                  <a:lnTo>
                    <a:pt x="31" y="101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08C952D-16B9-6149-B0C4-A62A71690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" y="3224"/>
              <a:ext cx="287" cy="317"/>
            </a:xfrm>
            <a:custGeom>
              <a:avLst/>
              <a:gdLst>
                <a:gd name="T0" fmla="*/ 39 w 287"/>
                <a:gd name="T1" fmla="*/ 121 h 317"/>
                <a:gd name="T2" fmla="*/ 62 w 287"/>
                <a:gd name="T3" fmla="*/ 121 h 317"/>
                <a:gd name="T4" fmla="*/ 93 w 287"/>
                <a:gd name="T5" fmla="*/ 115 h 317"/>
                <a:gd name="T6" fmla="*/ 106 w 287"/>
                <a:gd name="T7" fmla="*/ 67 h 317"/>
                <a:gd name="T8" fmla="*/ 116 w 287"/>
                <a:gd name="T9" fmla="*/ 48 h 317"/>
                <a:gd name="T10" fmla="*/ 110 w 287"/>
                <a:gd name="T11" fmla="*/ 25 h 317"/>
                <a:gd name="T12" fmla="*/ 156 w 287"/>
                <a:gd name="T13" fmla="*/ 0 h 317"/>
                <a:gd name="T14" fmla="*/ 173 w 287"/>
                <a:gd name="T15" fmla="*/ 27 h 317"/>
                <a:gd name="T16" fmla="*/ 173 w 287"/>
                <a:gd name="T17" fmla="*/ 46 h 317"/>
                <a:gd name="T18" fmla="*/ 158 w 287"/>
                <a:gd name="T19" fmla="*/ 62 h 317"/>
                <a:gd name="T20" fmla="*/ 148 w 287"/>
                <a:gd name="T21" fmla="*/ 85 h 317"/>
                <a:gd name="T22" fmla="*/ 156 w 287"/>
                <a:gd name="T23" fmla="*/ 104 h 317"/>
                <a:gd name="T24" fmla="*/ 154 w 287"/>
                <a:gd name="T25" fmla="*/ 133 h 317"/>
                <a:gd name="T26" fmla="*/ 171 w 287"/>
                <a:gd name="T27" fmla="*/ 127 h 317"/>
                <a:gd name="T28" fmla="*/ 185 w 287"/>
                <a:gd name="T29" fmla="*/ 110 h 317"/>
                <a:gd name="T30" fmla="*/ 206 w 287"/>
                <a:gd name="T31" fmla="*/ 125 h 317"/>
                <a:gd name="T32" fmla="*/ 227 w 287"/>
                <a:gd name="T33" fmla="*/ 129 h 317"/>
                <a:gd name="T34" fmla="*/ 241 w 287"/>
                <a:gd name="T35" fmla="*/ 121 h 317"/>
                <a:gd name="T36" fmla="*/ 275 w 287"/>
                <a:gd name="T37" fmla="*/ 137 h 317"/>
                <a:gd name="T38" fmla="*/ 287 w 287"/>
                <a:gd name="T39" fmla="*/ 162 h 317"/>
                <a:gd name="T40" fmla="*/ 254 w 287"/>
                <a:gd name="T41" fmla="*/ 196 h 317"/>
                <a:gd name="T42" fmla="*/ 258 w 287"/>
                <a:gd name="T43" fmla="*/ 213 h 317"/>
                <a:gd name="T44" fmla="*/ 243 w 287"/>
                <a:gd name="T45" fmla="*/ 242 h 317"/>
                <a:gd name="T46" fmla="*/ 231 w 287"/>
                <a:gd name="T47" fmla="*/ 225 h 317"/>
                <a:gd name="T48" fmla="*/ 193 w 287"/>
                <a:gd name="T49" fmla="*/ 210 h 317"/>
                <a:gd name="T50" fmla="*/ 168 w 287"/>
                <a:gd name="T51" fmla="*/ 254 h 317"/>
                <a:gd name="T52" fmla="*/ 143 w 287"/>
                <a:gd name="T53" fmla="*/ 248 h 317"/>
                <a:gd name="T54" fmla="*/ 127 w 287"/>
                <a:gd name="T55" fmla="*/ 281 h 317"/>
                <a:gd name="T56" fmla="*/ 102 w 287"/>
                <a:gd name="T57" fmla="*/ 317 h 317"/>
                <a:gd name="T58" fmla="*/ 85 w 287"/>
                <a:gd name="T59" fmla="*/ 279 h 317"/>
                <a:gd name="T60" fmla="*/ 87 w 287"/>
                <a:gd name="T61" fmla="*/ 242 h 317"/>
                <a:gd name="T62" fmla="*/ 71 w 287"/>
                <a:gd name="T63" fmla="*/ 221 h 317"/>
                <a:gd name="T64" fmla="*/ 46 w 287"/>
                <a:gd name="T65" fmla="*/ 208 h 317"/>
                <a:gd name="T66" fmla="*/ 31 w 287"/>
                <a:gd name="T67" fmla="*/ 213 h 317"/>
                <a:gd name="T68" fmla="*/ 0 w 287"/>
                <a:gd name="T69" fmla="*/ 198 h 317"/>
                <a:gd name="T70" fmla="*/ 27 w 287"/>
                <a:gd name="T71" fmla="*/ 177 h 317"/>
                <a:gd name="T72" fmla="*/ 62 w 287"/>
                <a:gd name="T73" fmla="*/ 165 h 317"/>
                <a:gd name="T74" fmla="*/ 29 w 287"/>
                <a:gd name="T75" fmla="*/ 13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7" h="317">
                  <a:moveTo>
                    <a:pt x="29" y="133"/>
                  </a:moveTo>
                  <a:lnTo>
                    <a:pt x="39" y="121"/>
                  </a:lnTo>
                  <a:lnTo>
                    <a:pt x="56" y="117"/>
                  </a:lnTo>
                  <a:lnTo>
                    <a:pt x="62" y="121"/>
                  </a:lnTo>
                  <a:lnTo>
                    <a:pt x="73" y="115"/>
                  </a:lnTo>
                  <a:lnTo>
                    <a:pt x="93" y="115"/>
                  </a:lnTo>
                  <a:lnTo>
                    <a:pt x="96" y="79"/>
                  </a:lnTo>
                  <a:lnTo>
                    <a:pt x="106" y="67"/>
                  </a:lnTo>
                  <a:lnTo>
                    <a:pt x="106" y="56"/>
                  </a:lnTo>
                  <a:lnTo>
                    <a:pt x="116" y="48"/>
                  </a:lnTo>
                  <a:lnTo>
                    <a:pt x="100" y="33"/>
                  </a:lnTo>
                  <a:lnTo>
                    <a:pt x="110" y="25"/>
                  </a:lnTo>
                  <a:lnTo>
                    <a:pt x="123" y="33"/>
                  </a:lnTo>
                  <a:lnTo>
                    <a:pt x="156" y="0"/>
                  </a:lnTo>
                  <a:lnTo>
                    <a:pt x="175" y="17"/>
                  </a:lnTo>
                  <a:lnTo>
                    <a:pt x="173" y="27"/>
                  </a:lnTo>
                  <a:lnTo>
                    <a:pt x="181" y="33"/>
                  </a:lnTo>
                  <a:lnTo>
                    <a:pt x="173" y="46"/>
                  </a:lnTo>
                  <a:lnTo>
                    <a:pt x="171" y="62"/>
                  </a:lnTo>
                  <a:lnTo>
                    <a:pt x="158" y="62"/>
                  </a:lnTo>
                  <a:lnTo>
                    <a:pt x="154" y="75"/>
                  </a:lnTo>
                  <a:lnTo>
                    <a:pt x="148" y="85"/>
                  </a:lnTo>
                  <a:lnTo>
                    <a:pt x="146" y="96"/>
                  </a:lnTo>
                  <a:lnTo>
                    <a:pt x="156" y="104"/>
                  </a:lnTo>
                  <a:lnTo>
                    <a:pt x="156" y="125"/>
                  </a:lnTo>
                  <a:lnTo>
                    <a:pt x="154" y="133"/>
                  </a:lnTo>
                  <a:lnTo>
                    <a:pt x="160" y="137"/>
                  </a:lnTo>
                  <a:lnTo>
                    <a:pt x="171" y="127"/>
                  </a:lnTo>
                  <a:lnTo>
                    <a:pt x="173" y="115"/>
                  </a:lnTo>
                  <a:lnTo>
                    <a:pt x="185" y="110"/>
                  </a:lnTo>
                  <a:lnTo>
                    <a:pt x="200" y="121"/>
                  </a:lnTo>
                  <a:lnTo>
                    <a:pt x="206" y="125"/>
                  </a:lnTo>
                  <a:lnTo>
                    <a:pt x="218" y="115"/>
                  </a:lnTo>
                  <a:lnTo>
                    <a:pt x="227" y="129"/>
                  </a:lnTo>
                  <a:lnTo>
                    <a:pt x="235" y="129"/>
                  </a:lnTo>
                  <a:lnTo>
                    <a:pt x="241" y="121"/>
                  </a:lnTo>
                  <a:lnTo>
                    <a:pt x="252" y="121"/>
                  </a:lnTo>
                  <a:lnTo>
                    <a:pt x="275" y="137"/>
                  </a:lnTo>
                  <a:lnTo>
                    <a:pt x="287" y="148"/>
                  </a:lnTo>
                  <a:lnTo>
                    <a:pt x="287" y="162"/>
                  </a:lnTo>
                  <a:lnTo>
                    <a:pt x="262" y="183"/>
                  </a:lnTo>
                  <a:lnTo>
                    <a:pt x="254" y="196"/>
                  </a:lnTo>
                  <a:lnTo>
                    <a:pt x="258" y="204"/>
                  </a:lnTo>
                  <a:lnTo>
                    <a:pt x="258" y="213"/>
                  </a:lnTo>
                  <a:lnTo>
                    <a:pt x="256" y="229"/>
                  </a:lnTo>
                  <a:lnTo>
                    <a:pt x="243" y="242"/>
                  </a:lnTo>
                  <a:lnTo>
                    <a:pt x="227" y="238"/>
                  </a:lnTo>
                  <a:lnTo>
                    <a:pt x="231" y="225"/>
                  </a:lnTo>
                  <a:lnTo>
                    <a:pt x="210" y="221"/>
                  </a:lnTo>
                  <a:lnTo>
                    <a:pt x="193" y="210"/>
                  </a:lnTo>
                  <a:lnTo>
                    <a:pt x="175" y="233"/>
                  </a:lnTo>
                  <a:lnTo>
                    <a:pt x="168" y="254"/>
                  </a:lnTo>
                  <a:lnTo>
                    <a:pt x="156" y="256"/>
                  </a:lnTo>
                  <a:lnTo>
                    <a:pt x="143" y="248"/>
                  </a:lnTo>
                  <a:lnTo>
                    <a:pt x="129" y="256"/>
                  </a:lnTo>
                  <a:lnTo>
                    <a:pt x="127" y="281"/>
                  </a:lnTo>
                  <a:lnTo>
                    <a:pt x="112" y="306"/>
                  </a:lnTo>
                  <a:lnTo>
                    <a:pt x="102" y="317"/>
                  </a:lnTo>
                  <a:lnTo>
                    <a:pt x="91" y="302"/>
                  </a:lnTo>
                  <a:lnTo>
                    <a:pt x="85" y="279"/>
                  </a:lnTo>
                  <a:lnTo>
                    <a:pt x="85" y="265"/>
                  </a:lnTo>
                  <a:lnTo>
                    <a:pt x="87" y="242"/>
                  </a:lnTo>
                  <a:lnTo>
                    <a:pt x="73" y="238"/>
                  </a:lnTo>
                  <a:lnTo>
                    <a:pt x="71" y="221"/>
                  </a:lnTo>
                  <a:lnTo>
                    <a:pt x="58" y="221"/>
                  </a:lnTo>
                  <a:lnTo>
                    <a:pt x="46" y="208"/>
                  </a:lnTo>
                  <a:lnTo>
                    <a:pt x="37" y="219"/>
                  </a:lnTo>
                  <a:lnTo>
                    <a:pt x="31" y="213"/>
                  </a:lnTo>
                  <a:lnTo>
                    <a:pt x="16" y="219"/>
                  </a:lnTo>
                  <a:lnTo>
                    <a:pt x="0" y="198"/>
                  </a:lnTo>
                  <a:lnTo>
                    <a:pt x="18" y="177"/>
                  </a:lnTo>
                  <a:lnTo>
                    <a:pt x="27" y="177"/>
                  </a:lnTo>
                  <a:lnTo>
                    <a:pt x="43" y="181"/>
                  </a:lnTo>
                  <a:lnTo>
                    <a:pt x="62" y="165"/>
                  </a:lnTo>
                  <a:lnTo>
                    <a:pt x="29" y="131"/>
                  </a:lnTo>
                  <a:lnTo>
                    <a:pt x="29" y="13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22562F9B-CCB7-9446-90B9-3CDA55C78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7" y="3332"/>
              <a:ext cx="264" cy="175"/>
            </a:xfrm>
            <a:custGeom>
              <a:avLst/>
              <a:gdLst>
                <a:gd name="T0" fmla="*/ 12 w 264"/>
                <a:gd name="T1" fmla="*/ 113 h 175"/>
                <a:gd name="T2" fmla="*/ 12 w 264"/>
                <a:gd name="T3" fmla="*/ 100 h 175"/>
                <a:gd name="T4" fmla="*/ 0 w 264"/>
                <a:gd name="T5" fmla="*/ 88 h 175"/>
                <a:gd name="T6" fmla="*/ 2 w 264"/>
                <a:gd name="T7" fmla="*/ 73 h 175"/>
                <a:gd name="T8" fmla="*/ 12 w 264"/>
                <a:gd name="T9" fmla="*/ 65 h 175"/>
                <a:gd name="T10" fmla="*/ 20 w 264"/>
                <a:gd name="T11" fmla="*/ 65 h 175"/>
                <a:gd name="T12" fmla="*/ 29 w 264"/>
                <a:gd name="T13" fmla="*/ 57 h 175"/>
                <a:gd name="T14" fmla="*/ 43 w 264"/>
                <a:gd name="T15" fmla="*/ 54 h 175"/>
                <a:gd name="T16" fmla="*/ 56 w 264"/>
                <a:gd name="T17" fmla="*/ 50 h 175"/>
                <a:gd name="T18" fmla="*/ 72 w 264"/>
                <a:gd name="T19" fmla="*/ 48 h 175"/>
                <a:gd name="T20" fmla="*/ 83 w 264"/>
                <a:gd name="T21" fmla="*/ 38 h 175"/>
                <a:gd name="T22" fmla="*/ 87 w 264"/>
                <a:gd name="T23" fmla="*/ 23 h 175"/>
                <a:gd name="T24" fmla="*/ 95 w 264"/>
                <a:gd name="T25" fmla="*/ 15 h 175"/>
                <a:gd name="T26" fmla="*/ 106 w 264"/>
                <a:gd name="T27" fmla="*/ 25 h 175"/>
                <a:gd name="T28" fmla="*/ 122 w 264"/>
                <a:gd name="T29" fmla="*/ 25 h 175"/>
                <a:gd name="T30" fmla="*/ 122 w 264"/>
                <a:gd name="T31" fmla="*/ 13 h 175"/>
                <a:gd name="T32" fmla="*/ 150 w 264"/>
                <a:gd name="T33" fmla="*/ 13 h 175"/>
                <a:gd name="T34" fmla="*/ 158 w 264"/>
                <a:gd name="T35" fmla="*/ 17 h 175"/>
                <a:gd name="T36" fmla="*/ 162 w 264"/>
                <a:gd name="T37" fmla="*/ 9 h 175"/>
                <a:gd name="T38" fmla="*/ 172 w 264"/>
                <a:gd name="T39" fmla="*/ 11 h 175"/>
                <a:gd name="T40" fmla="*/ 187 w 264"/>
                <a:gd name="T41" fmla="*/ 0 h 175"/>
                <a:gd name="T42" fmla="*/ 197 w 264"/>
                <a:gd name="T43" fmla="*/ 2 h 175"/>
                <a:gd name="T44" fmla="*/ 208 w 264"/>
                <a:gd name="T45" fmla="*/ 19 h 175"/>
                <a:gd name="T46" fmla="*/ 227 w 264"/>
                <a:gd name="T47" fmla="*/ 19 h 175"/>
                <a:gd name="T48" fmla="*/ 231 w 264"/>
                <a:gd name="T49" fmla="*/ 25 h 175"/>
                <a:gd name="T50" fmla="*/ 231 w 264"/>
                <a:gd name="T51" fmla="*/ 23 h 175"/>
                <a:gd name="T52" fmla="*/ 264 w 264"/>
                <a:gd name="T53" fmla="*/ 57 h 175"/>
                <a:gd name="T54" fmla="*/ 245 w 264"/>
                <a:gd name="T55" fmla="*/ 73 h 175"/>
                <a:gd name="T56" fmla="*/ 229 w 264"/>
                <a:gd name="T57" fmla="*/ 69 h 175"/>
                <a:gd name="T58" fmla="*/ 220 w 264"/>
                <a:gd name="T59" fmla="*/ 69 h 175"/>
                <a:gd name="T60" fmla="*/ 202 w 264"/>
                <a:gd name="T61" fmla="*/ 90 h 175"/>
                <a:gd name="T62" fmla="*/ 181 w 264"/>
                <a:gd name="T63" fmla="*/ 77 h 175"/>
                <a:gd name="T64" fmla="*/ 175 w 264"/>
                <a:gd name="T65" fmla="*/ 88 h 175"/>
                <a:gd name="T66" fmla="*/ 156 w 264"/>
                <a:gd name="T67" fmla="*/ 88 h 175"/>
                <a:gd name="T68" fmla="*/ 158 w 264"/>
                <a:gd name="T69" fmla="*/ 100 h 175"/>
                <a:gd name="T70" fmla="*/ 147 w 264"/>
                <a:gd name="T71" fmla="*/ 111 h 175"/>
                <a:gd name="T72" fmla="*/ 156 w 264"/>
                <a:gd name="T73" fmla="*/ 123 h 175"/>
                <a:gd name="T74" fmla="*/ 135 w 264"/>
                <a:gd name="T75" fmla="*/ 138 h 175"/>
                <a:gd name="T76" fmla="*/ 135 w 264"/>
                <a:gd name="T77" fmla="*/ 155 h 175"/>
                <a:gd name="T78" fmla="*/ 112 w 264"/>
                <a:gd name="T79" fmla="*/ 173 h 175"/>
                <a:gd name="T80" fmla="*/ 118 w 264"/>
                <a:gd name="T81" fmla="*/ 175 h 175"/>
                <a:gd name="T82" fmla="*/ 108 w 264"/>
                <a:gd name="T83" fmla="*/ 171 h 175"/>
                <a:gd name="T84" fmla="*/ 108 w 264"/>
                <a:gd name="T85" fmla="*/ 159 h 175"/>
                <a:gd name="T86" fmla="*/ 95 w 264"/>
                <a:gd name="T87" fmla="*/ 157 h 175"/>
                <a:gd name="T88" fmla="*/ 91 w 264"/>
                <a:gd name="T89" fmla="*/ 165 h 175"/>
                <a:gd name="T90" fmla="*/ 79 w 264"/>
                <a:gd name="T91" fmla="*/ 163 h 175"/>
                <a:gd name="T92" fmla="*/ 68 w 264"/>
                <a:gd name="T93" fmla="*/ 169 h 175"/>
                <a:gd name="T94" fmla="*/ 56 w 264"/>
                <a:gd name="T95" fmla="*/ 169 h 175"/>
                <a:gd name="T96" fmla="*/ 56 w 264"/>
                <a:gd name="T97" fmla="*/ 161 h 175"/>
                <a:gd name="T98" fmla="*/ 45 w 264"/>
                <a:gd name="T99" fmla="*/ 150 h 175"/>
                <a:gd name="T100" fmla="*/ 45 w 264"/>
                <a:gd name="T101" fmla="*/ 136 h 175"/>
                <a:gd name="T102" fmla="*/ 35 w 264"/>
                <a:gd name="T103" fmla="*/ 127 h 175"/>
                <a:gd name="T104" fmla="*/ 35 w 264"/>
                <a:gd name="T105" fmla="*/ 117 h 175"/>
                <a:gd name="T106" fmla="*/ 20 w 264"/>
                <a:gd name="T107" fmla="*/ 117 h 175"/>
                <a:gd name="T108" fmla="*/ 12 w 264"/>
                <a:gd name="T109" fmla="*/ 11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4" h="175">
                  <a:moveTo>
                    <a:pt x="12" y="113"/>
                  </a:moveTo>
                  <a:lnTo>
                    <a:pt x="12" y="100"/>
                  </a:lnTo>
                  <a:lnTo>
                    <a:pt x="0" y="88"/>
                  </a:lnTo>
                  <a:lnTo>
                    <a:pt x="2" y="73"/>
                  </a:lnTo>
                  <a:lnTo>
                    <a:pt x="12" y="65"/>
                  </a:lnTo>
                  <a:lnTo>
                    <a:pt x="20" y="65"/>
                  </a:lnTo>
                  <a:lnTo>
                    <a:pt x="29" y="57"/>
                  </a:lnTo>
                  <a:lnTo>
                    <a:pt x="43" y="54"/>
                  </a:lnTo>
                  <a:lnTo>
                    <a:pt x="56" y="50"/>
                  </a:lnTo>
                  <a:lnTo>
                    <a:pt x="72" y="48"/>
                  </a:lnTo>
                  <a:lnTo>
                    <a:pt x="83" y="38"/>
                  </a:lnTo>
                  <a:lnTo>
                    <a:pt x="87" y="23"/>
                  </a:lnTo>
                  <a:lnTo>
                    <a:pt x="95" y="15"/>
                  </a:lnTo>
                  <a:lnTo>
                    <a:pt x="106" y="25"/>
                  </a:lnTo>
                  <a:lnTo>
                    <a:pt x="122" y="25"/>
                  </a:lnTo>
                  <a:lnTo>
                    <a:pt x="122" y="13"/>
                  </a:lnTo>
                  <a:lnTo>
                    <a:pt x="150" y="13"/>
                  </a:lnTo>
                  <a:lnTo>
                    <a:pt x="158" y="17"/>
                  </a:lnTo>
                  <a:lnTo>
                    <a:pt x="162" y="9"/>
                  </a:lnTo>
                  <a:lnTo>
                    <a:pt x="172" y="11"/>
                  </a:lnTo>
                  <a:lnTo>
                    <a:pt x="187" y="0"/>
                  </a:lnTo>
                  <a:lnTo>
                    <a:pt x="197" y="2"/>
                  </a:lnTo>
                  <a:lnTo>
                    <a:pt x="208" y="19"/>
                  </a:lnTo>
                  <a:lnTo>
                    <a:pt x="227" y="19"/>
                  </a:lnTo>
                  <a:lnTo>
                    <a:pt x="231" y="25"/>
                  </a:lnTo>
                  <a:lnTo>
                    <a:pt x="231" y="23"/>
                  </a:lnTo>
                  <a:lnTo>
                    <a:pt x="264" y="57"/>
                  </a:lnTo>
                  <a:lnTo>
                    <a:pt x="245" y="73"/>
                  </a:lnTo>
                  <a:lnTo>
                    <a:pt x="229" y="69"/>
                  </a:lnTo>
                  <a:lnTo>
                    <a:pt x="220" y="69"/>
                  </a:lnTo>
                  <a:lnTo>
                    <a:pt x="202" y="90"/>
                  </a:lnTo>
                  <a:lnTo>
                    <a:pt x="181" y="77"/>
                  </a:lnTo>
                  <a:lnTo>
                    <a:pt x="175" y="88"/>
                  </a:lnTo>
                  <a:lnTo>
                    <a:pt x="156" y="88"/>
                  </a:lnTo>
                  <a:lnTo>
                    <a:pt x="158" y="100"/>
                  </a:lnTo>
                  <a:lnTo>
                    <a:pt x="147" y="111"/>
                  </a:lnTo>
                  <a:lnTo>
                    <a:pt x="156" y="123"/>
                  </a:lnTo>
                  <a:lnTo>
                    <a:pt x="135" y="138"/>
                  </a:lnTo>
                  <a:lnTo>
                    <a:pt x="135" y="155"/>
                  </a:lnTo>
                  <a:lnTo>
                    <a:pt x="112" y="173"/>
                  </a:lnTo>
                  <a:lnTo>
                    <a:pt x="118" y="175"/>
                  </a:lnTo>
                  <a:lnTo>
                    <a:pt x="108" y="171"/>
                  </a:lnTo>
                  <a:lnTo>
                    <a:pt x="108" y="159"/>
                  </a:lnTo>
                  <a:lnTo>
                    <a:pt x="95" y="157"/>
                  </a:lnTo>
                  <a:lnTo>
                    <a:pt x="91" y="165"/>
                  </a:lnTo>
                  <a:lnTo>
                    <a:pt x="79" y="163"/>
                  </a:lnTo>
                  <a:lnTo>
                    <a:pt x="68" y="169"/>
                  </a:lnTo>
                  <a:lnTo>
                    <a:pt x="56" y="169"/>
                  </a:lnTo>
                  <a:lnTo>
                    <a:pt x="56" y="161"/>
                  </a:lnTo>
                  <a:lnTo>
                    <a:pt x="45" y="150"/>
                  </a:lnTo>
                  <a:lnTo>
                    <a:pt x="45" y="136"/>
                  </a:lnTo>
                  <a:lnTo>
                    <a:pt x="35" y="127"/>
                  </a:lnTo>
                  <a:lnTo>
                    <a:pt x="35" y="117"/>
                  </a:lnTo>
                  <a:lnTo>
                    <a:pt x="20" y="117"/>
                  </a:lnTo>
                  <a:lnTo>
                    <a:pt x="12" y="11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F2577DF-F8FA-AC4F-A661-88B766255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478"/>
              <a:ext cx="148" cy="156"/>
            </a:xfrm>
            <a:custGeom>
              <a:avLst/>
              <a:gdLst>
                <a:gd name="T0" fmla="*/ 0 w 71"/>
                <a:gd name="T1" fmla="*/ 37 h 75"/>
                <a:gd name="T2" fmla="*/ 0 w 71"/>
                <a:gd name="T3" fmla="*/ 36 h 75"/>
                <a:gd name="T4" fmla="*/ 8 w 71"/>
                <a:gd name="T5" fmla="*/ 37 h 75"/>
                <a:gd name="T6" fmla="*/ 8 w 71"/>
                <a:gd name="T7" fmla="*/ 27 h 75"/>
                <a:gd name="T8" fmla="*/ 5 w 71"/>
                <a:gd name="T9" fmla="*/ 22 h 75"/>
                <a:gd name="T10" fmla="*/ 7 w 71"/>
                <a:gd name="T11" fmla="*/ 12 h 75"/>
                <a:gd name="T12" fmla="*/ 6 w 71"/>
                <a:gd name="T13" fmla="*/ 6 h 75"/>
                <a:gd name="T14" fmla="*/ 12 w 71"/>
                <a:gd name="T15" fmla="*/ 0 h 75"/>
                <a:gd name="T16" fmla="*/ 16 w 71"/>
                <a:gd name="T17" fmla="*/ 0 h 75"/>
                <a:gd name="T18" fmla="*/ 18 w 71"/>
                <a:gd name="T19" fmla="*/ 5 h 75"/>
                <a:gd name="T20" fmla="*/ 22 w 71"/>
                <a:gd name="T21" fmla="*/ 5 h 75"/>
                <a:gd name="T22" fmla="*/ 27 w 71"/>
                <a:gd name="T23" fmla="*/ 9 h 75"/>
                <a:gd name="T24" fmla="*/ 34 w 71"/>
                <a:gd name="T25" fmla="*/ 10 h 75"/>
                <a:gd name="T26" fmla="*/ 39 w 71"/>
                <a:gd name="T27" fmla="*/ 14 h 75"/>
                <a:gd name="T28" fmla="*/ 39 w 71"/>
                <a:gd name="T29" fmla="*/ 22 h 75"/>
                <a:gd name="T30" fmla="*/ 45 w 71"/>
                <a:gd name="T31" fmla="*/ 28 h 75"/>
                <a:gd name="T32" fmla="*/ 49 w 71"/>
                <a:gd name="T33" fmla="*/ 27 h 75"/>
                <a:gd name="T34" fmla="*/ 56 w 71"/>
                <a:gd name="T35" fmla="*/ 28 h 75"/>
                <a:gd name="T36" fmla="*/ 62 w 71"/>
                <a:gd name="T37" fmla="*/ 34 h 75"/>
                <a:gd name="T38" fmla="*/ 69 w 71"/>
                <a:gd name="T39" fmla="*/ 36 h 75"/>
                <a:gd name="T40" fmla="*/ 71 w 71"/>
                <a:gd name="T41" fmla="*/ 43 h 75"/>
                <a:gd name="T42" fmla="*/ 69 w 71"/>
                <a:gd name="T43" fmla="*/ 49 h 75"/>
                <a:gd name="T44" fmla="*/ 67 w 71"/>
                <a:gd name="T45" fmla="*/ 55 h 75"/>
                <a:gd name="T46" fmla="*/ 71 w 71"/>
                <a:gd name="T47" fmla="*/ 58 h 75"/>
                <a:gd name="T48" fmla="*/ 68 w 71"/>
                <a:gd name="T49" fmla="*/ 64 h 75"/>
                <a:gd name="T50" fmla="*/ 59 w 71"/>
                <a:gd name="T51" fmla="*/ 75 h 75"/>
                <a:gd name="T52" fmla="*/ 55 w 71"/>
                <a:gd name="T53" fmla="*/ 71 h 75"/>
                <a:gd name="T54" fmla="*/ 52 w 71"/>
                <a:gd name="T55" fmla="*/ 72 h 75"/>
                <a:gd name="T56" fmla="*/ 46 w 71"/>
                <a:gd name="T57" fmla="*/ 73 h 75"/>
                <a:gd name="T58" fmla="*/ 28 w 71"/>
                <a:gd name="T59" fmla="*/ 62 h 75"/>
                <a:gd name="T60" fmla="*/ 24 w 71"/>
                <a:gd name="T61" fmla="*/ 56 h 75"/>
                <a:gd name="T62" fmla="*/ 17 w 71"/>
                <a:gd name="T63" fmla="*/ 56 h 75"/>
                <a:gd name="T64" fmla="*/ 6 w 71"/>
                <a:gd name="T65" fmla="*/ 49 h 75"/>
                <a:gd name="T66" fmla="*/ 6 w 71"/>
                <a:gd name="T67" fmla="*/ 44 h 75"/>
                <a:gd name="T68" fmla="*/ 3 w 71"/>
                <a:gd name="T69" fmla="*/ 42 h 75"/>
                <a:gd name="T70" fmla="*/ 0 w 71"/>
                <a:gd name="T7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" h="75">
                  <a:moveTo>
                    <a:pt x="0" y="37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71" y="42"/>
                    <a:pt x="71" y="43"/>
                  </a:cubicBezTo>
                  <a:cubicBezTo>
                    <a:pt x="71" y="43"/>
                    <a:pt x="69" y="49"/>
                    <a:pt x="69" y="49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3" y="42"/>
                    <a:pt x="3" y="42"/>
                    <a:pt x="3" y="42"/>
                  </a:cubicBezTo>
                  <a:lnTo>
                    <a:pt x="0" y="37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1B0567EA-E93A-D048-9F18-F4AEB209D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" y="3662"/>
              <a:ext cx="352" cy="341"/>
            </a:xfrm>
            <a:custGeom>
              <a:avLst/>
              <a:gdLst>
                <a:gd name="T0" fmla="*/ 150 w 169"/>
                <a:gd name="T1" fmla="*/ 121 h 164"/>
                <a:gd name="T2" fmla="*/ 165 w 169"/>
                <a:gd name="T3" fmla="*/ 144 h 164"/>
                <a:gd name="T4" fmla="*/ 154 w 169"/>
                <a:gd name="T5" fmla="*/ 163 h 164"/>
                <a:gd name="T6" fmla="*/ 135 w 169"/>
                <a:gd name="T7" fmla="*/ 151 h 164"/>
                <a:gd name="T8" fmla="*/ 117 w 169"/>
                <a:gd name="T9" fmla="*/ 145 h 164"/>
                <a:gd name="T10" fmla="*/ 108 w 169"/>
                <a:gd name="T11" fmla="*/ 130 h 164"/>
                <a:gd name="T12" fmla="*/ 92 w 169"/>
                <a:gd name="T13" fmla="*/ 132 h 164"/>
                <a:gd name="T14" fmla="*/ 74 w 169"/>
                <a:gd name="T15" fmla="*/ 120 h 164"/>
                <a:gd name="T16" fmla="*/ 53 w 169"/>
                <a:gd name="T17" fmla="*/ 108 h 164"/>
                <a:gd name="T18" fmla="*/ 40 w 169"/>
                <a:gd name="T19" fmla="*/ 110 h 164"/>
                <a:gd name="T20" fmla="*/ 38 w 169"/>
                <a:gd name="T21" fmla="*/ 86 h 164"/>
                <a:gd name="T22" fmla="*/ 24 w 169"/>
                <a:gd name="T23" fmla="*/ 66 h 164"/>
                <a:gd name="T24" fmla="*/ 7 w 169"/>
                <a:gd name="T25" fmla="*/ 61 h 164"/>
                <a:gd name="T26" fmla="*/ 0 w 169"/>
                <a:gd name="T27" fmla="*/ 50 h 164"/>
                <a:gd name="T28" fmla="*/ 0 w 169"/>
                <a:gd name="T29" fmla="*/ 46 h 164"/>
                <a:gd name="T30" fmla="*/ 14 w 169"/>
                <a:gd name="T31" fmla="*/ 46 h 164"/>
                <a:gd name="T32" fmla="*/ 27 w 169"/>
                <a:gd name="T33" fmla="*/ 36 h 164"/>
                <a:gd name="T34" fmla="*/ 37 w 169"/>
                <a:gd name="T35" fmla="*/ 31 h 164"/>
                <a:gd name="T36" fmla="*/ 55 w 169"/>
                <a:gd name="T37" fmla="*/ 11 h 164"/>
                <a:gd name="T38" fmla="*/ 59 w 169"/>
                <a:gd name="T39" fmla="*/ 0 h 164"/>
                <a:gd name="T40" fmla="*/ 69 w 169"/>
                <a:gd name="T41" fmla="*/ 5 h 164"/>
                <a:gd name="T42" fmla="*/ 71 w 169"/>
                <a:gd name="T43" fmla="*/ 14 h 164"/>
                <a:gd name="T44" fmla="*/ 75 w 169"/>
                <a:gd name="T45" fmla="*/ 29 h 164"/>
                <a:gd name="T46" fmla="*/ 72 w 169"/>
                <a:gd name="T47" fmla="*/ 36 h 164"/>
                <a:gd name="T48" fmla="*/ 84 w 169"/>
                <a:gd name="T49" fmla="*/ 51 h 164"/>
                <a:gd name="T50" fmla="*/ 86 w 169"/>
                <a:gd name="T51" fmla="*/ 66 h 164"/>
                <a:gd name="T52" fmla="*/ 83 w 169"/>
                <a:gd name="T53" fmla="*/ 77 h 164"/>
                <a:gd name="T54" fmla="*/ 92 w 169"/>
                <a:gd name="T55" fmla="*/ 78 h 164"/>
                <a:gd name="T56" fmla="*/ 98 w 169"/>
                <a:gd name="T57" fmla="*/ 84 h 164"/>
                <a:gd name="T58" fmla="*/ 90 w 169"/>
                <a:gd name="T59" fmla="*/ 91 h 164"/>
                <a:gd name="T60" fmla="*/ 92 w 169"/>
                <a:gd name="T61" fmla="*/ 98 h 164"/>
                <a:gd name="T62" fmla="*/ 94 w 169"/>
                <a:gd name="T63" fmla="*/ 106 h 164"/>
                <a:gd name="T64" fmla="*/ 104 w 169"/>
                <a:gd name="T65" fmla="*/ 112 h 164"/>
                <a:gd name="T66" fmla="*/ 119 w 169"/>
                <a:gd name="T67" fmla="*/ 116 h 164"/>
                <a:gd name="T68" fmla="*/ 130 w 169"/>
                <a:gd name="T69" fmla="*/ 104 h 164"/>
                <a:gd name="T70" fmla="*/ 139 w 169"/>
                <a:gd name="T71" fmla="*/ 107 h 164"/>
                <a:gd name="T72" fmla="*/ 152 w 169"/>
                <a:gd name="T73" fmla="*/ 107 h 164"/>
                <a:gd name="T74" fmla="*/ 151 w 169"/>
                <a:gd name="T75" fmla="*/ 117 h 164"/>
                <a:gd name="T76" fmla="*/ 151 w 169"/>
                <a:gd name="T77" fmla="*/ 12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9" h="164">
                  <a:moveTo>
                    <a:pt x="151" y="121"/>
                  </a:moveTo>
                  <a:cubicBezTo>
                    <a:pt x="151" y="121"/>
                    <a:pt x="151" y="121"/>
                    <a:pt x="150" y="121"/>
                  </a:cubicBezTo>
                  <a:cubicBezTo>
                    <a:pt x="147" y="123"/>
                    <a:pt x="155" y="130"/>
                    <a:pt x="157" y="134"/>
                  </a:cubicBezTo>
                  <a:cubicBezTo>
                    <a:pt x="159" y="137"/>
                    <a:pt x="161" y="140"/>
                    <a:pt x="165" y="144"/>
                  </a:cubicBezTo>
                  <a:cubicBezTo>
                    <a:pt x="169" y="148"/>
                    <a:pt x="167" y="151"/>
                    <a:pt x="164" y="155"/>
                  </a:cubicBezTo>
                  <a:cubicBezTo>
                    <a:pt x="162" y="160"/>
                    <a:pt x="161" y="164"/>
                    <a:pt x="154" y="163"/>
                  </a:cubicBezTo>
                  <a:cubicBezTo>
                    <a:pt x="147" y="162"/>
                    <a:pt x="139" y="159"/>
                    <a:pt x="139" y="156"/>
                  </a:cubicBezTo>
                  <a:cubicBezTo>
                    <a:pt x="139" y="154"/>
                    <a:pt x="137" y="151"/>
                    <a:pt x="135" y="151"/>
                  </a:cubicBezTo>
                  <a:cubicBezTo>
                    <a:pt x="134" y="151"/>
                    <a:pt x="132" y="155"/>
                    <a:pt x="129" y="155"/>
                  </a:cubicBezTo>
                  <a:cubicBezTo>
                    <a:pt x="127" y="155"/>
                    <a:pt x="119" y="148"/>
                    <a:pt x="117" y="145"/>
                  </a:cubicBezTo>
                  <a:cubicBezTo>
                    <a:pt x="115" y="142"/>
                    <a:pt x="113" y="141"/>
                    <a:pt x="115" y="136"/>
                  </a:cubicBezTo>
                  <a:cubicBezTo>
                    <a:pt x="117" y="132"/>
                    <a:pt x="111" y="134"/>
                    <a:pt x="108" y="130"/>
                  </a:cubicBezTo>
                  <a:cubicBezTo>
                    <a:pt x="105" y="127"/>
                    <a:pt x="103" y="127"/>
                    <a:pt x="102" y="129"/>
                  </a:cubicBezTo>
                  <a:cubicBezTo>
                    <a:pt x="101" y="132"/>
                    <a:pt x="92" y="135"/>
                    <a:pt x="92" y="132"/>
                  </a:cubicBezTo>
                  <a:cubicBezTo>
                    <a:pt x="91" y="129"/>
                    <a:pt x="90" y="124"/>
                    <a:pt x="88" y="121"/>
                  </a:cubicBezTo>
                  <a:cubicBezTo>
                    <a:pt x="85" y="117"/>
                    <a:pt x="79" y="116"/>
                    <a:pt x="74" y="120"/>
                  </a:cubicBezTo>
                  <a:cubicBezTo>
                    <a:pt x="69" y="123"/>
                    <a:pt x="60" y="126"/>
                    <a:pt x="60" y="123"/>
                  </a:cubicBezTo>
                  <a:cubicBezTo>
                    <a:pt x="59" y="119"/>
                    <a:pt x="53" y="112"/>
                    <a:pt x="53" y="108"/>
                  </a:cubicBezTo>
                  <a:cubicBezTo>
                    <a:pt x="52" y="104"/>
                    <a:pt x="47" y="104"/>
                    <a:pt x="46" y="109"/>
                  </a:cubicBezTo>
                  <a:cubicBezTo>
                    <a:pt x="46" y="114"/>
                    <a:pt x="38" y="116"/>
                    <a:pt x="40" y="110"/>
                  </a:cubicBezTo>
                  <a:cubicBezTo>
                    <a:pt x="42" y="104"/>
                    <a:pt x="43" y="102"/>
                    <a:pt x="42" y="100"/>
                  </a:cubicBezTo>
                  <a:cubicBezTo>
                    <a:pt x="41" y="97"/>
                    <a:pt x="39" y="91"/>
                    <a:pt x="38" y="86"/>
                  </a:cubicBezTo>
                  <a:cubicBezTo>
                    <a:pt x="38" y="80"/>
                    <a:pt x="35" y="80"/>
                    <a:pt x="28" y="76"/>
                  </a:cubicBezTo>
                  <a:cubicBezTo>
                    <a:pt x="20" y="71"/>
                    <a:pt x="24" y="70"/>
                    <a:pt x="24" y="66"/>
                  </a:cubicBezTo>
                  <a:cubicBezTo>
                    <a:pt x="24" y="62"/>
                    <a:pt x="19" y="61"/>
                    <a:pt x="15" y="62"/>
                  </a:cubicBezTo>
                  <a:cubicBezTo>
                    <a:pt x="12" y="63"/>
                    <a:pt x="7" y="64"/>
                    <a:pt x="7" y="61"/>
                  </a:cubicBezTo>
                  <a:cubicBezTo>
                    <a:pt x="6" y="59"/>
                    <a:pt x="7" y="57"/>
                    <a:pt x="3" y="52"/>
                  </a:cubicBezTo>
                  <a:cubicBezTo>
                    <a:pt x="2" y="51"/>
                    <a:pt x="1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0" y="91"/>
                    <a:pt x="97" y="92"/>
                    <a:pt x="96" y="93"/>
                  </a:cubicBezTo>
                  <a:cubicBezTo>
                    <a:pt x="96" y="94"/>
                    <a:pt x="92" y="98"/>
                    <a:pt x="92" y="98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0" y="104"/>
                    <a:pt x="130" y="104"/>
                    <a:pt x="130" y="104"/>
                  </a:cubicBezTo>
                  <a:cubicBezTo>
                    <a:pt x="129" y="105"/>
                    <a:pt x="129" y="105"/>
                    <a:pt x="129" y="105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11"/>
                    <a:pt x="154" y="111"/>
                    <a:pt x="154" y="111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48" y="119"/>
                    <a:pt x="148" y="119"/>
                    <a:pt x="148" y="119"/>
                  </a:cubicBezTo>
                  <a:lnTo>
                    <a:pt x="151" y="121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CFAD76BE-67C9-994A-8F19-205DAC98D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" y="3555"/>
              <a:ext cx="269" cy="271"/>
            </a:xfrm>
            <a:custGeom>
              <a:avLst/>
              <a:gdLst>
                <a:gd name="T0" fmla="*/ 129 w 129"/>
                <a:gd name="T1" fmla="*/ 101 h 130"/>
                <a:gd name="T2" fmla="*/ 119 w 129"/>
                <a:gd name="T3" fmla="*/ 105 h 130"/>
                <a:gd name="T4" fmla="*/ 102 w 129"/>
                <a:gd name="T5" fmla="*/ 105 h 130"/>
                <a:gd name="T6" fmla="*/ 95 w 129"/>
                <a:gd name="T7" fmla="*/ 105 h 130"/>
                <a:gd name="T8" fmla="*/ 83 w 129"/>
                <a:gd name="T9" fmla="*/ 107 h 130"/>
                <a:gd name="T10" fmla="*/ 73 w 129"/>
                <a:gd name="T11" fmla="*/ 121 h 130"/>
                <a:gd name="T12" fmla="*/ 58 w 129"/>
                <a:gd name="T13" fmla="*/ 119 h 130"/>
                <a:gd name="T14" fmla="*/ 58 w 129"/>
                <a:gd name="T15" fmla="*/ 100 h 130"/>
                <a:gd name="T16" fmla="*/ 50 w 129"/>
                <a:gd name="T17" fmla="*/ 102 h 130"/>
                <a:gd name="T18" fmla="*/ 49 w 129"/>
                <a:gd name="T19" fmla="*/ 92 h 130"/>
                <a:gd name="T20" fmla="*/ 46 w 129"/>
                <a:gd name="T21" fmla="*/ 89 h 130"/>
                <a:gd name="T22" fmla="*/ 45 w 129"/>
                <a:gd name="T23" fmla="*/ 84 h 130"/>
                <a:gd name="T24" fmla="*/ 40 w 129"/>
                <a:gd name="T25" fmla="*/ 83 h 130"/>
                <a:gd name="T26" fmla="*/ 37 w 129"/>
                <a:gd name="T27" fmla="*/ 81 h 130"/>
                <a:gd name="T28" fmla="*/ 37 w 129"/>
                <a:gd name="T29" fmla="*/ 75 h 130"/>
                <a:gd name="T30" fmla="*/ 32 w 129"/>
                <a:gd name="T31" fmla="*/ 73 h 130"/>
                <a:gd name="T32" fmla="*/ 28 w 129"/>
                <a:gd name="T33" fmla="*/ 75 h 130"/>
                <a:gd name="T34" fmla="*/ 24 w 129"/>
                <a:gd name="T35" fmla="*/ 70 h 130"/>
                <a:gd name="T36" fmla="*/ 29 w 129"/>
                <a:gd name="T37" fmla="*/ 64 h 130"/>
                <a:gd name="T38" fmla="*/ 30 w 129"/>
                <a:gd name="T39" fmla="*/ 56 h 130"/>
                <a:gd name="T40" fmla="*/ 19 w 129"/>
                <a:gd name="T41" fmla="*/ 46 h 130"/>
                <a:gd name="T42" fmla="*/ 15 w 129"/>
                <a:gd name="T43" fmla="*/ 48 h 130"/>
                <a:gd name="T44" fmla="*/ 14 w 129"/>
                <a:gd name="T45" fmla="*/ 44 h 130"/>
                <a:gd name="T46" fmla="*/ 8 w 129"/>
                <a:gd name="T47" fmla="*/ 41 h 130"/>
                <a:gd name="T48" fmla="*/ 2 w 129"/>
                <a:gd name="T49" fmla="*/ 40 h 130"/>
                <a:gd name="T50" fmla="*/ 0 w 129"/>
                <a:gd name="T51" fmla="*/ 26 h 130"/>
                <a:gd name="T52" fmla="*/ 0 w 129"/>
                <a:gd name="T53" fmla="*/ 26 h 130"/>
                <a:gd name="T54" fmla="*/ 3 w 129"/>
                <a:gd name="T55" fmla="*/ 23 h 130"/>
                <a:gd name="T56" fmla="*/ 0 w 129"/>
                <a:gd name="T57" fmla="*/ 17 h 130"/>
                <a:gd name="T58" fmla="*/ 7 w 129"/>
                <a:gd name="T59" fmla="*/ 15 h 130"/>
                <a:gd name="T60" fmla="*/ 22 w 129"/>
                <a:gd name="T61" fmla="*/ 4 h 130"/>
                <a:gd name="T62" fmla="*/ 24 w 129"/>
                <a:gd name="T63" fmla="*/ 0 h 130"/>
                <a:gd name="T64" fmla="*/ 27 w 129"/>
                <a:gd name="T65" fmla="*/ 5 h 130"/>
                <a:gd name="T66" fmla="*/ 30 w 129"/>
                <a:gd name="T67" fmla="*/ 7 h 130"/>
                <a:gd name="T68" fmla="*/ 30 w 129"/>
                <a:gd name="T69" fmla="*/ 12 h 130"/>
                <a:gd name="T70" fmla="*/ 41 w 129"/>
                <a:gd name="T71" fmla="*/ 19 h 130"/>
                <a:gd name="T72" fmla="*/ 48 w 129"/>
                <a:gd name="T73" fmla="*/ 19 h 130"/>
                <a:gd name="T74" fmla="*/ 52 w 129"/>
                <a:gd name="T75" fmla="*/ 25 h 130"/>
                <a:gd name="T76" fmla="*/ 70 w 129"/>
                <a:gd name="T77" fmla="*/ 36 h 130"/>
                <a:gd name="T78" fmla="*/ 76 w 129"/>
                <a:gd name="T79" fmla="*/ 35 h 130"/>
                <a:gd name="T80" fmla="*/ 79 w 129"/>
                <a:gd name="T81" fmla="*/ 34 h 130"/>
                <a:gd name="T82" fmla="*/ 83 w 129"/>
                <a:gd name="T83" fmla="*/ 38 h 130"/>
                <a:gd name="T84" fmla="*/ 90 w 129"/>
                <a:gd name="T85" fmla="*/ 49 h 130"/>
                <a:gd name="T86" fmla="*/ 102 w 129"/>
                <a:gd name="T87" fmla="*/ 49 h 130"/>
                <a:gd name="T88" fmla="*/ 108 w 129"/>
                <a:gd name="T89" fmla="*/ 56 h 130"/>
                <a:gd name="T90" fmla="*/ 110 w 129"/>
                <a:gd name="T91" fmla="*/ 65 h 130"/>
                <a:gd name="T92" fmla="*/ 115 w 129"/>
                <a:gd name="T93" fmla="*/ 67 h 130"/>
                <a:gd name="T94" fmla="*/ 119 w 129"/>
                <a:gd name="T95" fmla="*/ 76 h 130"/>
                <a:gd name="T96" fmla="*/ 124 w 129"/>
                <a:gd name="T97" fmla="*/ 82 h 130"/>
                <a:gd name="T98" fmla="*/ 123 w 129"/>
                <a:gd name="T99" fmla="*/ 87 h 130"/>
                <a:gd name="T100" fmla="*/ 129 w 129"/>
                <a:gd name="T101" fmla="*/ 97 h 130"/>
                <a:gd name="T102" fmla="*/ 129 w 129"/>
                <a:gd name="T103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130">
                  <a:moveTo>
                    <a:pt x="129" y="101"/>
                  </a:moveTo>
                  <a:cubicBezTo>
                    <a:pt x="126" y="100"/>
                    <a:pt x="122" y="103"/>
                    <a:pt x="119" y="105"/>
                  </a:cubicBezTo>
                  <a:cubicBezTo>
                    <a:pt x="114" y="107"/>
                    <a:pt x="103" y="107"/>
                    <a:pt x="102" y="105"/>
                  </a:cubicBezTo>
                  <a:cubicBezTo>
                    <a:pt x="101" y="103"/>
                    <a:pt x="97" y="101"/>
                    <a:pt x="95" y="105"/>
                  </a:cubicBezTo>
                  <a:cubicBezTo>
                    <a:pt x="93" y="110"/>
                    <a:pt x="90" y="108"/>
                    <a:pt x="83" y="107"/>
                  </a:cubicBezTo>
                  <a:cubicBezTo>
                    <a:pt x="76" y="105"/>
                    <a:pt x="74" y="112"/>
                    <a:pt x="73" y="121"/>
                  </a:cubicBezTo>
                  <a:cubicBezTo>
                    <a:pt x="71" y="130"/>
                    <a:pt x="58" y="123"/>
                    <a:pt x="58" y="119"/>
                  </a:cubicBezTo>
                  <a:cubicBezTo>
                    <a:pt x="59" y="115"/>
                    <a:pt x="59" y="106"/>
                    <a:pt x="58" y="100"/>
                  </a:cubicBezTo>
                  <a:cubicBezTo>
                    <a:pt x="57" y="96"/>
                    <a:pt x="54" y="99"/>
                    <a:pt x="50" y="10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1" y="43"/>
                    <a:pt x="8" y="41"/>
                  </a:cubicBezTo>
                  <a:cubicBezTo>
                    <a:pt x="6" y="39"/>
                    <a:pt x="2" y="40"/>
                    <a:pt x="2" y="4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4" y="82"/>
                    <a:pt x="124" y="82"/>
                    <a:pt x="124" y="82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9" y="97"/>
                    <a:pt x="129" y="97"/>
                    <a:pt x="129" y="97"/>
                  </a:cubicBezTo>
                  <a:lnTo>
                    <a:pt x="129" y="101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1206B63F-73FC-044A-B479-ACDD6A0C3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3614"/>
              <a:ext cx="173" cy="143"/>
            </a:xfrm>
            <a:custGeom>
              <a:avLst/>
              <a:gdLst>
                <a:gd name="T0" fmla="*/ 0 w 83"/>
                <a:gd name="T1" fmla="*/ 24 h 69"/>
                <a:gd name="T2" fmla="*/ 8 w 83"/>
                <a:gd name="T3" fmla="*/ 22 h 69"/>
                <a:gd name="T4" fmla="*/ 7 w 83"/>
                <a:gd name="T5" fmla="*/ 17 h 69"/>
                <a:gd name="T6" fmla="*/ 4 w 83"/>
                <a:gd name="T7" fmla="*/ 11 h 69"/>
                <a:gd name="T8" fmla="*/ 7 w 83"/>
                <a:gd name="T9" fmla="*/ 5 h 69"/>
                <a:gd name="T10" fmla="*/ 13 w 83"/>
                <a:gd name="T11" fmla="*/ 4 h 69"/>
                <a:gd name="T12" fmla="*/ 20 w 83"/>
                <a:gd name="T13" fmla="*/ 0 h 69"/>
                <a:gd name="T14" fmla="*/ 24 w 83"/>
                <a:gd name="T15" fmla="*/ 6 h 69"/>
                <a:gd name="T16" fmla="*/ 30 w 83"/>
                <a:gd name="T17" fmla="*/ 3 h 69"/>
                <a:gd name="T18" fmla="*/ 36 w 83"/>
                <a:gd name="T19" fmla="*/ 6 h 69"/>
                <a:gd name="T20" fmla="*/ 41 w 83"/>
                <a:gd name="T21" fmla="*/ 14 h 69"/>
                <a:gd name="T22" fmla="*/ 50 w 83"/>
                <a:gd name="T23" fmla="*/ 8 h 69"/>
                <a:gd name="T24" fmla="*/ 55 w 83"/>
                <a:gd name="T25" fmla="*/ 0 h 69"/>
                <a:gd name="T26" fmla="*/ 64 w 83"/>
                <a:gd name="T27" fmla="*/ 9 h 69"/>
                <a:gd name="T28" fmla="*/ 70 w 83"/>
                <a:gd name="T29" fmla="*/ 4 h 69"/>
                <a:gd name="T30" fmla="*/ 83 w 83"/>
                <a:gd name="T31" fmla="*/ 12 h 69"/>
                <a:gd name="T32" fmla="*/ 81 w 83"/>
                <a:gd name="T33" fmla="*/ 18 h 69"/>
                <a:gd name="T34" fmla="*/ 83 w 83"/>
                <a:gd name="T35" fmla="*/ 23 h 69"/>
                <a:gd name="T36" fmla="*/ 83 w 83"/>
                <a:gd name="T37" fmla="*/ 23 h 69"/>
                <a:gd name="T38" fmla="*/ 82 w 83"/>
                <a:gd name="T39" fmla="*/ 29 h 69"/>
                <a:gd name="T40" fmla="*/ 79 w 83"/>
                <a:gd name="T41" fmla="*/ 34 h 69"/>
                <a:gd name="T42" fmla="*/ 67 w 83"/>
                <a:gd name="T43" fmla="*/ 44 h 69"/>
                <a:gd name="T44" fmla="*/ 61 w 83"/>
                <a:gd name="T45" fmla="*/ 54 h 69"/>
                <a:gd name="T46" fmla="*/ 53 w 83"/>
                <a:gd name="T47" fmla="*/ 56 h 69"/>
                <a:gd name="T48" fmla="*/ 51 w 83"/>
                <a:gd name="T49" fmla="*/ 59 h 69"/>
                <a:gd name="T50" fmla="*/ 43 w 83"/>
                <a:gd name="T51" fmla="*/ 61 h 69"/>
                <a:gd name="T52" fmla="*/ 38 w 83"/>
                <a:gd name="T53" fmla="*/ 69 h 69"/>
                <a:gd name="T54" fmla="*/ 24 w 83"/>
                <a:gd name="T55" fmla="*/ 69 h 69"/>
                <a:gd name="T56" fmla="*/ 24 w 83"/>
                <a:gd name="T57" fmla="*/ 69 h 69"/>
                <a:gd name="T58" fmla="*/ 18 w 83"/>
                <a:gd name="T59" fmla="*/ 59 h 69"/>
                <a:gd name="T60" fmla="*/ 19 w 83"/>
                <a:gd name="T61" fmla="*/ 54 h 69"/>
                <a:gd name="T62" fmla="*/ 14 w 83"/>
                <a:gd name="T63" fmla="*/ 48 h 69"/>
                <a:gd name="T64" fmla="*/ 10 w 83"/>
                <a:gd name="T65" fmla="*/ 39 h 69"/>
                <a:gd name="T66" fmla="*/ 5 w 83"/>
                <a:gd name="T67" fmla="*/ 37 h 69"/>
                <a:gd name="T68" fmla="*/ 3 w 83"/>
                <a:gd name="T69" fmla="*/ 28 h 69"/>
                <a:gd name="T70" fmla="*/ 0 w 83"/>
                <a:gd name="T71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" h="69">
                  <a:moveTo>
                    <a:pt x="0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4" y="12"/>
                    <a:pt x="4" y="11"/>
                  </a:cubicBezTo>
                  <a:cubicBezTo>
                    <a:pt x="4" y="10"/>
                    <a:pt x="7" y="5"/>
                    <a:pt x="7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3" y="28"/>
                    <a:pt x="3" y="28"/>
                    <a:pt x="3" y="28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997A47A0-65B5-A946-A9A6-C3F8095BC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3532"/>
              <a:ext cx="160" cy="132"/>
            </a:xfrm>
            <a:custGeom>
              <a:avLst/>
              <a:gdLst>
                <a:gd name="T0" fmla="*/ 7 w 77"/>
                <a:gd name="T1" fmla="*/ 9 h 63"/>
                <a:gd name="T2" fmla="*/ 12 w 77"/>
                <a:gd name="T3" fmla="*/ 4 h 63"/>
                <a:gd name="T4" fmla="*/ 18 w 77"/>
                <a:gd name="T5" fmla="*/ 9 h 63"/>
                <a:gd name="T6" fmla="*/ 28 w 77"/>
                <a:gd name="T7" fmla="*/ 8 h 63"/>
                <a:gd name="T8" fmla="*/ 27 w 77"/>
                <a:gd name="T9" fmla="*/ 2 h 63"/>
                <a:gd name="T10" fmla="*/ 30 w 77"/>
                <a:gd name="T11" fmla="*/ 0 h 63"/>
                <a:gd name="T12" fmla="*/ 39 w 77"/>
                <a:gd name="T13" fmla="*/ 6 h 63"/>
                <a:gd name="T14" fmla="*/ 39 w 77"/>
                <a:gd name="T15" fmla="*/ 11 h 63"/>
                <a:gd name="T16" fmla="*/ 45 w 77"/>
                <a:gd name="T17" fmla="*/ 10 h 63"/>
                <a:gd name="T18" fmla="*/ 49 w 77"/>
                <a:gd name="T19" fmla="*/ 11 h 63"/>
                <a:gd name="T20" fmla="*/ 61 w 77"/>
                <a:gd name="T21" fmla="*/ 22 h 63"/>
                <a:gd name="T22" fmla="*/ 64 w 77"/>
                <a:gd name="T23" fmla="*/ 21 h 63"/>
                <a:gd name="T24" fmla="*/ 67 w 77"/>
                <a:gd name="T25" fmla="*/ 19 h 63"/>
                <a:gd name="T26" fmla="*/ 70 w 77"/>
                <a:gd name="T27" fmla="*/ 24 h 63"/>
                <a:gd name="T28" fmla="*/ 71 w 77"/>
                <a:gd name="T29" fmla="*/ 30 h 63"/>
                <a:gd name="T30" fmla="*/ 77 w 77"/>
                <a:gd name="T31" fmla="*/ 37 h 63"/>
                <a:gd name="T32" fmla="*/ 77 w 77"/>
                <a:gd name="T33" fmla="*/ 40 h 63"/>
                <a:gd name="T34" fmla="*/ 77 w 77"/>
                <a:gd name="T35" fmla="*/ 39 h 63"/>
                <a:gd name="T36" fmla="*/ 72 w 77"/>
                <a:gd name="T37" fmla="*/ 47 h 63"/>
                <a:gd name="T38" fmla="*/ 63 w 77"/>
                <a:gd name="T39" fmla="*/ 53 h 63"/>
                <a:gd name="T40" fmla="*/ 58 w 77"/>
                <a:gd name="T41" fmla="*/ 45 h 63"/>
                <a:gd name="T42" fmla="*/ 52 w 77"/>
                <a:gd name="T43" fmla="*/ 42 h 63"/>
                <a:gd name="T44" fmla="*/ 46 w 77"/>
                <a:gd name="T45" fmla="*/ 45 h 63"/>
                <a:gd name="T46" fmla="*/ 42 w 77"/>
                <a:gd name="T47" fmla="*/ 39 h 63"/>
                <a:gd name="T48" fmla="*/ 35 w 77"/>
                <a:gd name="T49" fmla="*/ 43 h 63"/>
                <a:gd name="T50" fmla="*/ 29 w 77"/>
                <a:gd name="T51" fmla="*/ 44 h 63"/>
                <a:gd name="T52" fmla="*/ 26 w 77"/>
                <a:gd name="T53" fmla="*/ 50 h 63"/>
                <a:gd name="T54" fmla="*/ 29 w 77"/>
                <a:gd name="T55" fmla="*/ 56 h 63"/>
                <a:gd name="T56" fmla="*/ 30 w 77"/>
                <a:gd name="T57" fmla="*/ 61 h 63"/>
                <a:gd name="T58" fmla="*/ 22 w 77"/>
                <a:gd name="T59" fmla="*/ 63 h 63"/>
                <a:gd name="T60" fmla="*/ 19 w 77"/>
                <a:gd name="T61" fmla="*/ 60 h 63"/>
                <a:gd name="T62" fmla="*/ 7 w 77"/>
                <a:gd name="T63" fmla="*/ 60 h 63"/>
                <a:gd name="T64" fmla="*/ 0 w 77"/>
                <a:gd name="T65" fmla="*/ 49 h 63"/>
                <a:gd name="T66" fmla="*/ 0 w 77"/>
                <a:gd name="T67" fmla="*/ 49 h 63"/>
                <a:gd name="T68" fmla="*/ 9 w 77"/>
                <a:gd name="T69" fmla="*/ 38 h 63"/>
                <a:gd name="T70" fmla="*/ 12 w 77"/>
                <a:gd name="T71" fmla="*/ 32 h 63"/>
                <a:gd name="T72" fmla="*/ 8 w 77"/>
                <a:gd name="T73" fmla="*/ 29 h 63"/>
                <a:gd name="T74" fmla="*/ 10 w 77"/>
                <a:gd name="T75" fmla="*/ 23 h 63"/>
                <a:gd name="T76" fmla="*/ 12 w 77"/>
                <a:gd name="T77" fmla="*/ 17 h 63"/>
                <a:gd name="T78" fmla="*/ 10 w 77"/>
                <a:gd name="T79" fmla="*/ 10 h 63"/>
                <a:gd name="T80" fmla="*/ 7 w 77"/>
                <a:gd name="T8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3">
                  <a:moveTo>
                    <a:pt x="7" y="9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6" y="49"/>
                    <a:pt x="26" y="50"/>
                  </a:cubicBezTo>
                  <a:cubicBezTo>
                    <a:pt x="26" y="51"/>
                    <a:pt x="29" y="56"/>
                    <a:pt x="29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2" y="17"/>
                    <a:pt x="12" y="17"/>
                  </a:cubicBezTo>
                  <a:cubicBezTo>
                    <a:pt x="12" y="16"/>
                    <a:pt x="10" y="10"/>
                    <a:pt x="10" y="10"/>
                  </a:cubicBezTo>
                  <a:lnTo>
                    <a:pt x="7" y="9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FD5C4A9C-46C6-A24D-9CDE-0110293EA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" y="3218"/>
              <a:ext cx="248" cy="139"/>
            </a:xfrm>
            <a:custGeom>
              <a:avLst/>
              <a:gdLst>
                <a:gd name="T0" fmla="*/ 56 w 248"/>
                <a:gd name="T1" fmla="*/ 12 h 139"/>
                <a:gd name="T2" fmla="*/ 83 w 248"/>
                <a:gd name="T3" fmla="*/ 2 h 139"/>
                <a:gd name="T4" fmla="*/ 104 w 248"/>
                <a:gd name="T5" fmla="*/ 6 h 139"/>
                <a:gd name="T6" fmla="*/ 116 w 248"/>
                <a:gd name="T7" fmla="*/ 0 h 139"/>
                <a:gd name="T8" fmla="*/ 131 w 248"/>
                <a:gd name="T9" fmla="*/ 23 h 139"/>
                <a:gd name="T10" fmla="*/ 148 w 248"/>
                <a:gd name="T11" fmla="*/ 27 h 139"/>
                <a:gd name="T12" fmla="*/ 162 w 248"/>
                <a:gd name="T13" fmla="*/ 41 h 139"/>
                <a:gd name="T14" fmla="*/ 166 w 248"/>
                <a:gd name="T15" fmla="*/ 52 h 139"/>
                <a:gd name="T16" fmla="*/ 189 w 248"/>
                <a:gd name="T17" fmla="*/ 62 h 139"/>
                <a:gd name="T18" fmla="*/ 200 w 248"/>
                <a:gd name="T19" fmla="*/ 81 h 139"/>
                <a:gd name="T20" fmla="*/ 208 w 248"/>
                <a:gd name="T21" fmla="*/ 75 h 139"/>
                <a:gd name="T22" fmla="*/ 221 w 248"/>
                <a:gd name="T23" fmla="*/ 79 h 139"/>
                <a:gd name="T24" fmla="*/ 231 w 248"/>
                <a:gd name="T25" fmla="*/ 62 h 139"/>
                <a:gd name="T26" fmla="*/ 248 w 248"/>
                <a:gd name="T27" fmla="*/ 79 h 139"/>
                <a:gd name="T28" fmla="*/ 242 w 248"/>
                <a:gd name="T29" fmla="*/ 85 h 139"/>
                <a:gd name="T30" fmla="*/ 239 w 248"/>
                <a:gd name="T31" fmla="*/ 121 h 139"/>
                <a:gd name="T32" fmla="*/ 219 w 248"/>
                <a:gd name="T33" fmla="*/ 121 h 139"/>
                <a:gd name="T34" fmla="*/ 208 w 248"/>
                <a:gd name="T35" fmla="*/ 127 h 139"/>
                <a:gd name="T36" fmla="*/ 202 w 248"/>
                <a:gd name="T37" fmla="*/ 123 h 139"/>
                <a:gd name="T38" fmla="*/ 185 w 248"/>
                <a:gd name="T39" fmla="*/ 127 h 139"/>
                <a:gd name="T40" fmla="*/ 175 w 248"/>
                <a:gd name="T41" fmla="*/ 139 h 139"/>
                <a:gd name="T42" fmla="*/ 171 w 248"/>
                <a:gd name="T43" fmla="*/ 133 h 139"/>
                <a:gd name="T44" fmla="*/ 152 w 248"/>
                <a:gd name="T45" fmla="*/ 133 h 139"/>
                <a:gd name="T46" fmla="*/ 141 w 248"/>
                <a:gd name="T47" fmla="*/ 116 h 139"/>
                <a:gd name="T48" fmla="*/ 131 w 248"/>
                <a:gd name="T49" fmla="*/ 114 h 139"/>
                <a:gd name="T50" fmla="*/ 116 w 248"/>
                <a:gd name="T51" fmla="*/ 125 h 139"/>
                <a:gd name="T52" fmla="*/ 106 w 248"/>
                <a:gd name="T53" fmla="*/ 123 h 139"/>
                <a:gd name="T54" fmla="*/ 102 w 248"/>
                <a:gd name="T55" fmla="*/ 131 h 139"/>
                <a:gd name="T56" fmla="*/ 94 w 248"/>
                <a:gd name="T57" fmla="*/ 127 h 139"/>
                <a:gd name="T58" fmla="*/ 83 w 248"/>
                <a:gd name="T59" fmla="*/ 127 h 139"/>
                <a:gd name="T60" fmla="*/ 85 w 248"/>
                <a:gd name="T61" fmla="*/ 112 h 139"/>
                <a:gd name="T62" fmla="*/ 69 w 248"/>
                <a:gd name="T63" fmla="*/ 102 h 139"/>
                <a:gd name="T64" fmla="*/ 73 w 248"/>
                <a:gd name="T65" fmla="*/ 87 h 139"/>
                <a:gd name="T66" fmla="*/ 58 w 248"/>
                <a:gd name="T67" fmla="*/ 87 h 139"/>
                <a:gd name="T68" fmla="*/ 44 w 248"/>
                <a:gd name="T69" fmla="*/ 75 h 139"/>
                <a:gd name="T70" fmla="*/ 41 w 248"/>
                <a:gd name="T71" fmla="*/ 64 h 139"/>
                <a:gd name="T72" fmla="*/ 35 w 248"/>
                <a:gd name="T73" fmla="*/ 64 h 139"/>
                <a:gd name="T74" fmla="*/ 27 w 248"/>
                <a:gd name="T75" fmla="*/ 73 h 139"/>
                <a:gd name="T76" fmla="*/ 19 w 248"/>
                <a:gd name="T77" fmla="*/ 68 h 139"/>
                <a:gd name="T78" fmla="*/ 8 w 248"/>
                <a:gd name="T79" fmla="*/ 68 h 139"/>
                <a:gd name="T80" fmla="*/ 0 w 248"/>
                <a:gd name="T81" fmla="*/ 54 h 139"/>
                <a:gd name="T82" fmla="*/ 2 w 248"/>
                <a:gd name="T83" fmla="*/ 50 h 139"/>
                <a:gd name="T84" fmla="*/ 12 w 248"/>
                <a:gd name="T85" fmla="*/ 50 h 139"/>
                <a:gd name="T86" fmla="*/ 27 w 248"/>
                <a:gd name="T87" fmla="*/ 33 h 139"/>
                <a:gd name="T88" fmla="*/ 35 w 248"/>
                <a:gd name="T89" fmla="*/ 35 h 139"/>
                <a:gd name="T90" fmla="*/ 39 w 248"/>
                <a:gd name="T91" fmla="*/ 25 h 139"/>
                <a:gd name="T92" fmla="*/ 54 w 248"/>
                <a:gd name="T93" fmla="*/ 25 h 139"/>
                <a:gd name="T94" fmla="*/ 56 w 248"/>
                <a:gd name="T95" fmla="*/ 1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8" h="139">
                  <a:moveTo>
                    <a:pt x="56" y="12"/>
                  </a:moveTo>
                  <a:lnTo>
                    <a:pt x="83" y="2"/>
                  </a:lnTo>
                  <a:lnTo>
                    <a:pt x="104" y="6"/>
                  </a:lnTo>
                  <a:lnTo>
                    <a:pt x="116" y="0"/>
                  </a:lnTo>
                  <a:lnTo>
                    <a:pt x="131" y="23"/>
                  </a:lnTo>
                  <a:lnTo>
                    <a:pt x="148" y="27"/>
                  </a:lnTo>
                  <a:lnTo>
                    <a:pt x="162" y="41"/>
                  </a:lnTo>
                  <a:lnTo>
                    <a:pt x="166" y="52"/>
                  </a:lnTo>
                  <a:lnTo>
                    <a:pt x="189" y="62"/>
                  </a:lnTo>
                  <a:lnTo>
                    <a:pt x="200" y="81"/>
                  </a:lnTo>
                  <a:lnTo>
                    <a:pt x="208" y="75"/>
                  </a:lnTo>
                  <a:lnTo>
                    <a:pt x="221" y="79"/>
                  </a:lnTo>
                  <a:lnTo>
                    <a:pt x="231" y="62"/>
                  </a:lnTo>
                  <a:lnTo>
                    <a:pt x="248" y="79"/>
                  </a:lnTo>
                  <a:lnTo>
                    <a:pt x="242" y="85"/>
                  </a:lnTo>
                  <a:lnTo>
                    <a:pt x="239" y="121"/>
                  </a:lnTo>
                  <a:lnTo>
                    <a:pt x="219" y="121"/>
                  </a:lnTo>
                  <a:lnTo>
                    <a:pt x="208" y="127"/>
                  </a:lnTo>
                  <a:lnTo>
                    <a:pt x="202" y="123"/>
                  </a:lnTo>
                  <a:lnTo>
                    <a:pt x="185" y="127"/>
                  </a:lnTo>
                  <a:lnTo>
                    <a:pt x="175" y="139"/>
                  </a:lnTo>
                  <a:lnTo>
                    <a:pt x="171" y="133"/>
                  </a:lnTo>
                  <a:lnTo>
                    <a:pt x="152" y="133"/>
                  </a:lnTo>
                  <a:lnTo>
                    <a:pt x="141" y="116"/>
                  </a:lnTo>
                  <a:lnTo>
                    <a:pt x="131" y="114"/>
                  </a:lnTo>
                  <a:lnTo>
                    <a:pt x="116" y="125"/>
                  </a:lnTo>
                  <a:lnTo>
                    <a:pt x="106" y="123"/>
                  </a:lnTo>
                  <a:lnTo>
                    <a:pt x="102" y="131"/>
                  </a:lnTo>
                  <a:lnTo>
                    <a:pt x="94" y="127"/>
                  </a:lnTo>
                  <a:lnTo>
                    <a:pt x="83" y="127"/>
                  </a:lnTo>
                  <a:lnTo>
                    <a:pt x="85" y="112"/>
                  </a:lnTo>
                  <a:lnTo>
                    <a:pt x="69" y="102"/>
                  </a:lnTo>
                  <a:lnTo>
                    <a:pt x="73" y="87"/>
                  </a:lnTo>
                  <a:lnTo>
                    <a:pt x="58" y="87"/>
                  </a:lnTo>
                  <a:lnTo>
                    <a:pt x="44" y="75"/>
                  </a:lnTo>
                  <a:lnTo>
                    <a:pt x="41" y="64"/>
                  </a:lnTo>
                  <a:lnTo>
                    <a:pt x="35" y="64"/>
                  </a:lnTo>
                  <a:lnTo>
                    <a:pt x="27" y="73"/>
                  </a:lnTo>
                  <a:lnTo>
                    <a:pt x="19" y="68"/>
                  </a:lnTo>
                  <a:lnTo>
                    <a:pt x="8" y="68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12" y="50"/>
                  </a:lnTo>
                  <a:lnTo>
                    <a:pt x="27" y="33"/>
                  </a:lnTo>
                  <a:lnTo>
                    <a:pt x="35" y="35"/>
                  </a:lnTo>
                  <a:lnTo>
                    <a:pt x="39" y="25"/>
                  </a:lnTo>
                  <a:lnTo>
                    <a:pt x="54" y="25"/>
                  </a:lnTo>
                  <a:lnTo>
                    <a:pt x="56" y="12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DD8854A3-27ED-3B42-B27D-1EBD4842B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" y="3268"/>
              <a:ext cx="135" cy="118"/>
            </a:xfrm>
            <a:custGeom>
              <a:avLst/>
              <a:gdLst>
                <a:gd name="T0" fmla="*/ 133 w 135"/>
                <a:gd name="T1" fmla="*/ 77 h 118"/>
                <a:gd name="T2" fmla="*/ 116 w 135"/>
                <a:gd name="T3" fmla="*/ 77 h 118"/>
                <a:gd name="T4" fmla="*/ 116 w 135"/>
                <a:gd name="T5" fmla="*/ 89 h 118"/>
                <a:gd name="T6" fmla="*/ 100 w 135"/>
                <a:gd name="T7" fmla="*/ 89 h 118"/>
                <a:gd name="T8" fmla="*/ 89 w 135"/>
                <a:gd name="T9" fmla="*/ 79 h 118"/>
                <a:gd name="T10" fmla="*/ 81 w 135"/>
                <a:gd name="T11" fmla="*/ 87 h 118"/>
                <a:gd name="T12" fmla="*/ 77 w 135"/>
                <a:gd name="T13" fmla="*/ 102 h 118"/>
                <a:gd name="T14" fmla="*/ 66 w 135"/>
                <a:gd name="T15" fmla="*/ 112 h 118"/>
                <a:gd name="T16" fmla="*/ 50 w 135"/>
                <a:gd name="T17" fmla="*/ 114 h 118"/>
                <a:gd name="T18" fmla="*/ 37 w 135"/>
                <a:gd name="T19" fmla="*/ 118 h 118"/>
                <a:gd name="T20" fmla="*/ 41 w 135"/>
                <a:gd name="T21" fmla="*/ 116 h 118"/>
                <a:gd name="T22" fmla="*/ 48 w 135"/>
                <a:gd name="T23" fmla="*/ 75 h 118"/>
                <a:gd name="T24" fmla="*/ 21 w 135"/>
                <a:gd name="T25" fmla="*/ 46 h 118"/>
                <a:gd name="T26" fmla="*/ 4 w 135"/>
                <a:gd name="T27" fmla="*/ 41 h 118"/>
                <a:gd name="T28" fmla="*/ 4 w 135"/>
                <a:gd name="T29" fmla="*/ 31 h 118"/>
                <a:gd name="T30" fmla="*/ 8 w 135"/>
                <a:gd name="T31" fmla="*/ 16 h 118"/>
                <a:gd name="T32" fmla="*/ 0 w 135"/>
                <a:gd name="T33" fmla="*/ 8 h 118"/>
                <a:gd name="T34" fmla="*/ 10 w 135"/>
                <a:gd name="T35" fmla="*/ 0 h 118"/>
                <a:gd name="T36" fmla="*/ 31 w 135"/>
                <a:gd name="T37" fmla="*/ 0 h 118"/>
                <a:gd name="T38" fmla="*/ 35 w 135"/>
                <a:gd name="T39" fmla="*/ 6 h 118"/>
                <a:gd name="T40" fmla="*/ 50 w 135"/>
                <a:gd name="T41" fmla="*/ 8 h 118"/>
                <a:gd name="T42" fmla="*/ 50 w 135"/>
                <a:gd name="T43" fmla="*/ 4 h 118"/>
                <a:gd name="T44" fmla="*/ 58 w 135"/>
                <a:gd name="T45" fmla="*/ 18 h 118"/>
                <a:gd name="T46" fmla="*/ 69 w 135"/>
                <a:gd name="T47" fmla="*/ 18 h 118"/>
                <a:gd name="T48" fmla="*/ 77 w 135"/>
                <a:gd name="T49" fmla="*/ 23 h 118"/>
                <a:gd name="T50" fmla="*/ 85 w 135"/>
                <a:gd name="T51" fmla="*/ 14 h 118"/>
                <a:gd name="T52" fmla="*/ 91 w 135"/>
                <a:gd name="T53" fmla="*/ 14 h 118"/>
                <a:gd name="T54" fmla="*/ 94 w 135"/>
                <a:gd name="T55" fmla="*/ 25 h 118"/>
                <a:gd name="T56" fmla="*/ 108 w 135"/>
                <a:gd name="T57" fmla="*/ 37 h 118"/>
                <a:gd name="T58" fmla="*/ 123 w 135"/>
                <a:gd name="T59" fmla="*/ 37 h 118"/>
                <a:gd name="T60" fmla="*/ 119 w 135"/>
                <a:gd name="T61" fmla="*/ 52 h 118"/>
                <a:gd name="T62" fmla="*/ 135 w 135"/>
                <a:gd name="T63" fmla="*/ 62 h 118"/>
                <a:gd name="T64" fmla="*/ 133 w 135"/>
                <a:gd name="T65" fmla="*/ 7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118">
                  <a:moveTo>
                    <a:pt x="133" y="77"/>
                  </a:moveTo>
                  <a:lnTo>
                    <a:pt x="116" y="77"/>
                  </a:lnTo>
                  <a:lnTo>
                    <a:pt x="116" y="89"/>
                  </a:lnTo>
                  <a:lnTo>
                    <a:pt x="100" y="89"/>
                  </a:lnTo>
                  <a:lnTo>
                    <a:pt x="89" y="79"/>
                  </a:lnTo>
                  <a:lnTo>
                    <a:pt x="81" y="87"/>
                  </a:lnTo>
                  <a:lnTo>
                    <a:pt x="77" y="102"/>
                  </a:lnTo>
                  <a:lnTo>
                    <a:pt x="66" y="112"/>
                  </a:lnTo>
                  <a:lnTo>
                    <a:pt x="50" y="114"/>
                  </a:lnTo>
                  <a:lnTo>
                    <a:pt x="37" y="118"/>
                  </a:lnTo>
                  <a:lnTo>
                    <a:pt x="41" y="116"/>
                  </a:lnTo>
                  <a:lnTo>
                    <a:pt x="48" y="75"/>
                  </a:lnTo>
                  <a:lnTo>
                    <a:pt x="21" y="46"/>
                  </a:lnTo>
                  <a:lnTo>
                    <a:pt x="4" y="41"/>
                  </a:lnTo>
                  <a:lnTo>
                    <a:pt x="4" y="31"/>
                  </a:lnTo>
                  <a:lnTo>
                    <a:pt x="8" y="16"/>
                  </a:lnTo>
                  <a:lnTo>
                    <a:pt x="0" y="8"/>
                  </a:lnTo>
                  <a:lnTo>
                    <a:pt x="10" y="0"/>
                  </a:lnTo>
                  <a:lnTo>
                    <a:pt x="31" y="0"/>
                  </a:lnTo>
                  <a:lnTo>
                    <a:pt x="35" y="6"/>
                  </a:lnTo>
                  <a:lnTo>
                    <a:pt x="50" y="8"/>
                  </a:lnTo>
                  <a:lnTo>
                    <a:pt x="50" y="4"/>
                  </a:lnTo>
                  <a:lnTo>
                    <a:pt x="58" y="18"/>
                  </a:lnTo>
                  <a:lnTo>
                    <a:pt x="69" y="18"/>
                  </a:lnTo>
                  <a:lnTo>
                    <a:pt x="77" y="23"/>
                  </a:lnTo>
                  <a:lnTo>
                    <a:pt x="85" y="14"/>
                  </a:lnTo>
                  <a:lnTo>
                    <a:pt x="91" y="14"/>
                  </a:lnTo>
                  <a:lnTo>
                    <a:pt x="94" y="25"/>
                  </a:lnTo>
                  <a:lnTo>
                    <a:pt x="108" y="37"/>
                  </a:lnTo>
                  <a:lnTo>
                    <a:pt x="123" y="37"/>
                  </a:lnTo>
                  <a:lnTo>
                    <a:pt x="119" y="52"/>
                  </a:lnTo>
                  <a:lnTo>
                    <a:pt x="135" y="62"/>
                  </a:lnTo>
                  <a:lnTo>
                    <a:pt x="133" y="77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EE5050C1-C61E-7449-AA51-9F39C03B5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" y="3264"/>
              <a:ext cx="109" cy="139"/>
            </a:xfrm>
            <a:custGeom>
              <a:avLst/>
              <a:gdLst>
                <a:gd name="T0" fmla="*/ 102 w 109"/>
                <a:gd name="T1" fmla="*/ 120 h 139"/>
                <a:gd name="T2" fmla="*/ 98 w 109"/>
                <a:gd name="T3" fmla="*/ 122 h 139"/>
                <a:gd name="T4" fmla="*/ 84 w 109"/>
                <a:gd name="T5" fmla="*/ 125 h 139"/>
                <a:gd name="T6" fmla="*/ 75 w 109"/>
                <a:gd name="T7" fmla="*/ 133 h 139"/>
                <a:gd name="T8" fmla="*/ 67 w 109"/>
                <a:gd name="T9" fmla="*/ 133 h 139"/>
                <a:gd name="T10" fmla="*/ 59 w 109"/>
                <a:gd name="T11" fmla="*/ 139 h 139"/>
                <a:gd name="T12" fmla="*/ 50 w 109"/>
                <a:gd name="T13" fmla="*/ 135 h 139"/>
                <a:gd name="T14" fmla="*/ 38 w 109"/>
                <a:gd name="T15" fmla="*/ 125 h 139"/>
                <a:gd name="T16" fmla="*/ 36 w 109"/>
                <a:gd name="T17" fmla="*/ 116 h 139"/>
                <a:gd name="T18" fmla="*/ 27 w 109"/>
                <a:gd name="T19" fmla="*/ 110 h 139"/>
                <a:gd name="T20" fmla="*/ 21 w 109"/>
                <a:gd name="T21" fmla="*/ 100 h 139"/>
                <a:gd name="T22" fmla="*/ 19 w 109"/>
                <a:gd name="T23" fmla="*/ 100 h 139"/>
                <a:gd name="T24" fmla="*/ 21 w 109"/>
                <a:gd name="T25" fmla="*/ 87 h 139"/>
                <a:gd name="T26" fmla="*/ 27 w 109"/>
                <a:gd name="T27" fmla="*/ 75 h 139"/>
                <a:gd name="T28" fmla="*/ 27 w 109"/>
                <a:gd name="T29" fmla="*/ 64 h 139"/>
                <a:gd name="T30" fmla="*/ 13 w 109"/>
                <a:gd name="T31" fmla="*/ 58 h 139"/>
                <a:gd name="T32" fmla="*/ 13 w 109"/>
                <a:gd name="T33" fmla="*/ 41 h 139"/>
                <a:gd name="T34" fmla="*/ 4 w 109"/>
                <a:gd name="T35" fmla="*/ 43 h 139"/>
                <a:gd name="T36" fmla="*/ 0 w 109"/>
                <a:gd name="T37" fmla="*/ 33 h 139"/>
                <a:gd name="T38" fmla="*/ 9 w 109"/>
                <a:gd name="T39" fmla="*/ 27 h 139"/>
                <a:gd name="T40" fmla="*/ 11 w 109"/>
                <a:gd name="T41" fmla="*/ 18 h 139"/>
                <a:gd name="T42" fmla="*/ 15 w 109"/>
                <a:gd name="T43" fmla="*/ 10 h 139"/>
                <a:gd name="T44" fmla="*/ 21 w 109"/>
                <a:gd name="T45" fmla="*/ 0 h 139"/>
                <a:gd name="T46" fmla="*/ 44 w 109"/>
                <a:gd name="T47" fmla="*/ 16 h 139"/>
                <a:gd name="T48" fmla="*/ 61 w 109"/>
                <a:gd name="T49" fmla="*/ 12 h 139"/>
                <a:gd name="T50" fmla="*/ 69 w 109"/>
                <a:gd name="T51" fmla="*/ 20 h 139"/>
                <a:gd name="T52" fmla="*/ 65 w 109"/>
                <a:gd name="T53" fmla="*/ 35 h 139"/>
                <a:gd name="T54" fmla="*/ 65 w 109"/>
                <a:gd name="T55" fmla="*/ 45 h 139"/>
                <a:gd name="T56" fmla="*/ 82 w 109"/>
                <a:gd name="T57" fmla="*/ 50 h 139"/>
                <a:gd name="T58" fmla="*/ 109 w 109"/>
                <a:gd name="T59" fmla="*/ 79 h 139"/>
                <a:gd name="T60" fmla="*/ 102 w 109"/>
                <a:gd name="T61" fmla="*/ 12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39">
                  <a:moveTo>
                    <a:pt x="102" y="120"/>
                  </a:moveTo>
                  <a:lnTo>
                    <a:pt x="98" y="122"/>
                  </a:lnTo>
                  <a:lnTo>
                    <a:pt x="84" y="125"/>
                  </a:lnTo>
                  <a:lnTo>
                    <a:pt x="75" y="133"/>
                  </a:lnTo>
                  <a:lnTo>
                    <a:pt x="67" y="133"/>
                  </a:lnTo>
                  <a:lnTo>
                    <a:pt x="59" y="139"/>
                  </a:lnTo>
                  <a:lnTo>
                    <a:pt x="50" y="135"/>
                  </a:lnTo>
                  <a:lnTo>
                    <a:pt x="38" y="125"/>
                  </a:lnTo>
                  <a:lnTo>
                    <a:pt x="36" y="116"/>
                  </a:lnTo>
                  <a:lnTo>
                    <a:pt x="27" y="11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21" y="87"/>
                  </a:lnTo>
                  <a:lnTo>
                    <a:pt x="27" y="75"/>
                  </a:lnTo>
                  <a:lnTo>
                    <a:pt x="27" y="64"/>
                  </a:lnTo>
                  <a:lnTo>
                    <a:pt x="13" y="58"/>
                  </a:lnTo>
                  <a:lnTo>
                    <a:pt x="13" y="41"/>
                  </a:lnTo>
                  <a:lnTo>
                    <a:pt x="4" y="43"/>
                  </a:lnTo>
                  <a:lnTo>
                    <a:pt x="0" y="33"/>
                  </a:lnTo>
                  <a:lnTo>
                    <a:pt x="9" y="27"/>
                  </a:lnTo>
                  <a:lnTo>
                    <a:pt x="11" y="18"/>
                  </a:lnTo>
                  <a:lnTo>
                    <a:pt x="15" y="10"/>
                  </a:lnTo>
                  <a:lnTo>
                    <a:pt x="21" y="0"/>
                  </a:lnTo>
                  <a:lnTo>
                    <a:pt x="44" y="16"/>
                  </a:lnTo>
                  <a:lnTo>
                    <a:pt x="61" y="12"/>
                  </a:lnTo>
                  <a:lnTo>
                    <a:pt x="69" y="20"/>
                  </a:lnTo>
                  <a:lnTo>
                    <a:pt x="65" y="35"/>
                  </a:lnTo>
                  <a:lnTo>
                    <a:pt x="65" y="45"/>
                  </a:lnTo>
                  <a:lnTo>
                    <a:pt x="82" y="50"/>
                  </a:lnTo>
                  <a:lnTo>
                    <a:pt x="109" y="79"/>
                  </a:lnTo>
                  <a:lnTo>
                    <a:pt x="102" y="12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0E5B5562-5332-424A-8141-DC24D5FCE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" y="3159"/>
              <a:ext cx="146" cy="121"/>
            </a:xfrm>
            <a:custGeom>
              <a:avLst/>
              <a:gdLst>
                <a:gd name="T0" fmla="*/ 63 w 146"/>
                <a:gd name="T1" fmla="*/ 0 h 121"/>
                <a:gd name="T2" fmla="*/ 88 w 146"/>
                <a:gd name="T3" fmla="*/ 0 h 121"/>
                <a:gd name="T4" fmla="*/ 111 w 146"/>
                <a:gd name="T5" fmla="*/ 21 h 121"/>
                <a:gd name="T6" fmla="*/ 119 w 146"/>
                <a:gd name="T7" fmla="*/ 15 h 121"/>
                <a:gd name="T8" fmla="*/ 127 w 146"/>
                <a:gd name="T9" fmla="*/ 25 h 121"/>
                <a:gd name="T10" fmla="*/ 127 w 146"/>
                <a:gd name="T11" fmla="*/ 52 h 121"/>
                <a:gd name="T12" fmla="*/ 146 w 146"/>
                <a:gd name="T13" fmla="*/ 71 h 121"/>
                <a:gd name="T14" fmla="*/ 144 w 146"/>
                <a:gd name="T15" fmla="*/ 84 h 121"/>
                <a:gd name="T16" fmla="*/ 129 w 146"/>
                <a:gd name="T17" fmla="*/ 84 h 121"/>
                <a:gd name="T18" fmla="*/ 125 w 146"/>
                <a:gd name="T19" fmla="*/ 94 h 121"/>
                <a:gd name="T20" fmla="*/ 117 w 146"/>
                <a:gd name="T21" fmla="*/ 92 h 121"/>
                <a:gd name="T22" fmla="*/ 102 w 146"/>
                <a:gd name="T23" fmla="*/ 109 h 121"/>
                <a:gd name="T24" fmla="*/ 92 w 146"/>
                <a:gd name="T25" fmla="*/ 109 h 121"/>
                <a:gd name="T26" fmla="*/ 90 w 146"/>
                <a:gd name="T27" fmla="*/ 117 h 121"/>
                <a:gd name="T28" fmla="*/ 75 w 146"/>
                <a:gd name="T29" fmla="*/ 115 h 121"/>
                <a:gd name="T30" fmla="*/ 71 w 146"/>
                <a:gd name="T31" fmla="*/ 109 h 121"/>
                <a:gd name="T32" fmla="*/ 50 w 146"/>
                <a:gd name="T33" fmla="*/ 109 h 121"/>
                <a:gd name="T34" fmla="*/ 40 w 146"/>
                <a:gd name="T35" fmla="*/ 117 h 121"/>
                <a:gd name="T36" fmla="*/ 23 w 146"/>
                <a:gd name="T37" fmla="*/ 121 h 121"/>
                <a:gd name="T38" fmla="*/ 0 w 146"/>
                <a:gd name="T39" fmla="*/ 105 h 121"/>
                <a:gd name="T40" fmla="*/ 2 w 146"/>
                <a:gd name="T41" fmla="*/ 100 h 121"/>
                <a:gd name="T42" fmla="*/ 6 w 146"/>
                <a:gd name="T43" fmla="*/ 86 h 121"/>
                <a:gd name="T44" fmla="*/ 29 w 146"/>
                <a:gd name="T45" fmla="*/ 71 h 121"/>
                <a:gd name="T46" fmla="*/ 23 w 146"/>
                <a:gd name="T47" fmla="*/ 55 h 121"/>
                <a:gd name="T48" fmla="*/ 31 w 146"/>
                <a:gd name="T49" fmla="*/ 48 h 121"/>
                <a:gd name="T50" fmla="*/ 29 w 146"/>
                <a:gd name="T51" fmla="*/ 30 h 121"/>
                <a:gd name="T52" fmla="*/ 40 w 146"/>
                <a:gd name="T53" fmla="*/ 23 h 121"/>
                <a:gd name="T54" fmla="*/ 44 w 146"/>
                <a:gd name="T55" fmla="*/ 23 h 121"/>
                <a:gd name="T56" fmla="*/ 50 w 146"/>
                <a:gd name="T57" fmla="*/ 9 h 121"/>
                <a:gd name="T58" fmla="*/ 63 w 146"/>
                <a:gd name="T5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21">
                  <a:moveTo>
                    <a:pt x="63" y="0"/>
                  </a:moveTo>
                  <a:lnTo>
                    <a:pt x="88" y="0"/>
                  </a:lnTo>
                  <a:lnTo>
                    <a:pt x="111" y="21"/>
                  </a:lnTo>
                  <a:lnTo>
                    <a:pt x="119" y="15"/>
                  </a:lnTo>
                  <a:lnTo>
                    <a:pt x="127" y="25"/>
                  </a:lnTo>
                  <a:lnTo>
                    <a:pt x="127" y="52"/>
                  </a:lnTo>
                  <a:lnTo>
                    <a:pt x="146" y="71"/>
                  </a:lnTo>
                  <a:lnTo>
                    <a:pt x="144" y="84"/>
                  </a:lnTo>
                  <a:lnTo>
                    <a:pt x="129" y="84"/>
                  </a:lnTo>
                  <a:lnTo>
                    <a:pt x="125" y="94"/>
                  </a:lnTo>
                  <a:lnTo>
                    <a:pt x="117" y="92"/>
                  </a:lnTo>
                  <a:lnTo>
                    <a:pt x="102" y="109"/>
                  </a:lnTo>
                  <a:lnTo>
                    <a:pt x="92" y="109"/>
                  </a:lnTo>
                  <a:lnTo>
                    <a:pt x="90" y="117"/>
                  </a:lnTo>
                  <a:lnTo>
                    <a:pt x="75" y="115"/>
                  </a:lnTo>
                  <a:lnTo>
                    <a:pt x="71" y="109"/>
                  </a:lnTo>
                  <a:lnTo>
                    <a:pt x="50" y="109"/>
                  </a:lnTo>
                  <a:lnTo>
                    <a:pt x="40" y="117"/>
                  </a:lnTo>
                  <a:lnTo>
                    <a:pt x="23" y="121"/>
                  </a:lnTo>
                  <a:lnTo>
                    <a:pt x="0" y="105"/>
                  </a:lnTo>
                  <a:lnTo>
                    <a:pt x="2" y="100"/>
                  </a:lnTo>
                  <a:lnTo>
                    <a:pt x="6" y="86"/>
                  </a:lnTo>
                  <a:lnTo>
                    <a:pt x="29" y="71"/>
                  </a:lnTo>
                  <a:lnTo>
                    <a:pt x="23" y="55"/>
                  </a:lnTo>
                  <a:lnTo>
                    <a:pt x="31" y="48"/>
                  </a:lnTo>
                  <a:lnTo>
                    <a:pt x="29" y="30"/>
                  </a:lnTo>
                  <a:lnTo>
                    <a:pt x="40" y="23"/>
                  </a:lnTo>
                  <a:lnTo>
                    <a:pt x="44" y="23"/>
                  </a:lnTo>
                  <a:lnTo>
                    <a:pt x="50" y="9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16E56C27-7D0C-A849-B5B8-1796F4A7A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" y="3072"/>
              <a:ext cx="263" cy="173"/>
            </a:xfrm>
            <a:custGeom>
              <a:avLst/>
              <a:gdLst>
                <a:gd name="T0" fmla="*/ 0 w 263"/>
                <a:gd name="T1" fmla="*/ 64 h 173"/>
                <a:gd name="T2" fmla="*/ 6 w 263"/>
                <a:gd name="T3" fmla="*/ 52 h 173"/>
                <a:gd name="T4" fmla="*/ 17 w 263"/>
                <a:gd name="T5" fmla="*/ 48 h 173"/>
                <a:gd name="T6" fmla="*/ 25 w 263"/>
                <a:gd name="T7" fmla="*/ 33 h 173"/>
                <a:gd name="T8" fmla="*/ 23 w 263"/>
                <a:gd name="T9" fmla="*/ 19 h 173"/>
                <a:gd name="T10" fmla="*/ 33 w 263"/>
                <a:gd name="T11" fmla="*/ 12 h 173"/>
                <a:gd name="T12" fmla="*/ 38 w 263"/>
                <a:gd name="T13" fmla="*/ 0 h 173"/>
                <a:gd name="T14" fmla="*/ 48 w 263"/>
                <a:gd name="T15" fmla="*/ 8 h 173"/>
                <a:gd name="T16" fmla="*/ 69 w 263"/>
                <a:gd name="T17" fmla="*/ 12 h 173"/>
                <a:gd name="T18" fmla="*/ 75 w 263"/>
                <a:gd name="T19" fmla="*/ 19 h 173"/>
                <a:gd name="T20" fmla="*/ 88 w 263"/>
                <a:gd name="T21" fmla="*/ 19 h 173"/>
                <a:gd name="T22" fmla="*/ 90 w 263"/>
                <a:gd name="T23" fmla="*/ 25 h 173"/>
                <a:gd name="T24" fmla="*/ 106 w 263"/>
                <a:gd name="T25" fmla="*/ 25 h 173"/>
                <a:gd name="T26" fmla="*/ 117 w 263"/>
                <a:gd name="T27" fmla="*/ 31 h 173"/>
                <a:gd name="T28" fmla="*/ 123 w 263"/>
                <a:gd name="T29" fmla="*/ 31 h 173"/>
                <a:gd name="T30" fmla="*/ 131 w 263"/>
                <a:gd name="T31" fmla="*/ 23 h 173"/>
                <a:gd name="T32" fmla="*/ 144 w 263"/>
                <a:gd name="T33" fmla="*/ 25 h 173"/>
                <a:gd name="T34" fmla="*/ 152 w 263"/>
                <a:gd name="T35" fmla="*/ 16 h 173"/>
                <a:gd name="T36" fmla="*/ 167 w 263"/>
                <a:gd name="T37" fmla="*/ 19 h 173"/>
                <a:gd name="T38" fmla="*/ 169 w 263"/>
                <a:gd name="T39" fmla="*/ 29 h 173"/>
                <a:gd name="T40" fmla="*/ 175 w 263"/>
                <a:gd name="T41" fmla="*/ 39 h 173"/>
                <a:gd name="T42" fmla="*/ 186 w 263"/>
                <a:gd name="T43" fmla="*/ 39 h 173"/>
                <a:gd name="T44" fmla="*/ 196 w 263"/>
                <a:gd name="T45" fmla="*/ 50 h 173"/>
                <a:gd name="T46" fmla="*/ 202 w 263"/>
                <a:gd name="T47" fmla="*/ 46 h 173"/>
                <a:gd name="T48" fmla="*/ 202 w 263"/>
                <a:gd name="T49" fmla="*/ 42 h 173"/>
                <a:gd name="T50" fmla="*/ 234 w 263"/>
                <a:gd name="T51" fmla="*/ 60 h 173"/>
                <a:gd name="T52" fmla="*/ 261 w 263"/>
                <a:gd name="T53" fmla="*/ 60 h 173"/>
                <a:gd name="T54" fmla="*/ 263 w 263"/>
                <a:gd name="T55" fmla="*/ 87 h 173"/>
                <a:gd name="T56" fmla="*/ 250 w 263"/>
                <a:gd name="T57" fmla="*/ 96 h 173"/>
                <a:gd name="T58" fmla="*/ 244 w 263"/>
                <a:gd name="T59" fmla="*/ 110 h 173"/>
                <a:gd name="T60" fmla="*/ 240 w 263"/>
                <a:gd name="T61" fmla="*/ 110 h 173"/>
                <a:gd name="T62" fmla="*/ 229 w 263"/>
                <a:gd name="T63" fmla="*/ 117 h 173"/>
                <a:gd name="T64" fmla="*/ 231 w 263"/>
                <a:gd name="T65" fmla="*/ 135 h 173"/>
                <a:gd name="T66" fmla="*/ 223 w 263"/>
                <a:gd name="T67" fmla="*/ 142 h 173"/>
                <a:gd name="T68" fmla="*/ 229 w 263"/>
                <a:gd name="T69" fmla="*/ 158 h 173"/>
                <a:gd name="T70" fmla="*/ 206 w 263"/>
                <a:gd name="T71" fmla="*/ 173 h 173"/>
                <a:gd name="T72" fmla="*/ 190 w 263"/>
                <a:gd name="T73" fmla="*/ 169 h 173"/>
                <a:gd name="T74" fmla="*/ 171 w 263"/>
                <a:gd name="T75" fmla="*/ 160 h 173"/>
                <a:gd name="T76" fmla="*/ 163 w 263"/>
                <a:gd name="T77" fmla="*/ 160 h 173"/>
                <a:gd name="T78" fmla="*/ 146 w 263"/>
                <a:gd name="T79" fmla="*/ 152 h 173"/>
                <a:gd name="T80" fmla="*/ 133 w 263"/>
                <a:gd name="T81" fmla="*/ 150 h 173"/>
                <a:gd name="T82" fmla="*/ 125 w 263"/>
                <a:gd name="T83" fmla="*/ 133 h 173"/>
                <a:gd name="T84" fmla="*/ 113 w 263"/>
                <a:gd name="T85" fmla="*/ 144 h 173"/>
                <a:gd name="T86" fmla="*/ 100 w 263"/>
                <a:gd name="T87" fmla="*/ 144 h 173"/>
                <a:gd name="T88" fmla="*/ 100 w 263"/>
                <a:gd name="T89" fmla="*/ 146 h 173"/>
                <a:gd name="T90" fmla="*/ 90 w 263"/>
                <a:gd name="T91" fmla="*/ 131 h 173"/>
                <a:gd name="T92" fmla="*/ 77 w 263"/>
                <a:gd name="T93" fmla="*/ 121 h 173"/>
                <a:gd name="T94" fmla="*/ 75 w 263"/>
                <a:gd name="T95" fmla="*/ 110 h 173"/>
                <a:gd name="T96" fmla="*/ 69 w 263"/>
                <a:gd name="T97" fmla="*/ 108 h 173"/>
                <a:gd name="T98" fmla="*/ 58 w 263"/>
                <a:gd name="T99" fmla="*/ 110 h 173"/>
                <a:gd name="T100" fmla="*/ 46 w 263"/>
                <a:gd name="T101" fmla="*/ 112 h 173"/>
                <a:gd name="T102" fmla="*/ 15 w 263"/>
                <a:gd name="T103" fmla="*/ 87 h 173"/>
                <a:gd name="T104" fmla="*/ 15 w 263"/>
                <a:gd name="T105" fmla="*/ 75 h 173"/>
                <a:gd name="T106" fmla="*/ 0 w 263"/>
                <a:gd name="T107" fmla="*/ 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3" h="173">
                  <a:moveTo>
                    <a:pt x="0" y="64"/>
                  </a:moveTo>
                  <a:lnTo>
                    <a:pt x="6" y="52"/>
                  </a:lnTo>
                  <a:lnTo>
                    <a:pt x="17" y="48"/>
                  </a:lnTo>
                  <a:lnTo>
                    <a:pt x="25" y="33"/>
                  </a:lnTo>
                  <a:lnTo>
                    <a:pt x="23" y="19"/>
                  </a:lnTo>
                  <a:lnTo>
                    <a:pt x="33" y="12"/>
                  </a:lnTo>
                  <a:lnTo>
                    <a:pt x="38" y="0"/>
                  </a:lnTo>
                  <a:lnTo>
                    <a:pt x="48" y="8"/>
                  </a:lnTo>
                  <a:lnTo>
                    <a:pt x="69" y="12"/>
                  </a:lnTo>
                  <a:lnTo>
                    <a:pt x="75" y="19"/>
                  </a:lnTo>
                  <a:lnTo>
                    <a:pt x="88" y="19"/>
                  </a:lnTo>
                  <a:lnTo>
                    <a:pt x="90" y="25"/>
                  </a:lnTo>
                  <a:lnTo>
                    <a:pt x="106" y="25"/>
                  </a:lnTo>
                  <a:lnTo>
                    <a:pt x="117" y="31"/>
                  </a:lnTo>
                  <a:lnTo>
                    <a:pt x="123" y="31"/>
                  </a:lnTo>
                  <a:lnTo>
                    <a:pt x="131" y="23"/>
                  </a:lnTo>
                  <a:lnTo>
                    <a:pt x="144" y="25"/>
                  </a:lnTo>
                  <a:lnTo>
                    <a:pt x="152" y="16"/>
                  </a:lnTo>
                  <a:lnTo>
                    <a:pt x="167" y="19"/>
                  </a:lnTo>
                  <a:lnTo>
                    <a:pt x="169" y="29"/>
                  </a:lnTo>
                  <a:lnTo>
                    <a:pt x="175" y="39"/>
                  </a:lnTo>
                  <a:lnTo>
                    <a:pt x="186" y="39"/>
                  </a:lnTo>
                  <a:lnTo>
                    <a:pt x="196" y="50"/>
                  </a:lnTo>
                  <a:lnTo>
                    <a:pt x="202" y="46"/>
                  </a:lnTo>
                  <a:lnTo>
                    <a:pt x="202" y="42"/>
                  </a:lnTo>
                  <a:lnTo>
                    <a:pt x="234" y="60"/>
                  </a:lnTo>
                  <a:lnTo>
                    <a:pt x="261" y="60"/>
                  </a:lnTo>
                  <a:lnTo>
                    <a:pt x="263" y="87"/>
                  </a:lnTo>
                  <a:lnTo>
                    <a:pt x="250" y="96"/>
                  </a:lnTo>
                  <a:lnTo>
                    <a:pt x="244" y="110"/>
                  </a:lnTo>
                  <a:lnTo>
                    <a:pt x="240" y="110"/>
                  </a:lnTo>
                  <a:lnTo>
                    <a:pt x="229" y="117"/>
                  </a:lnTo>
                  <a:lnTo>
                    <a:pt x="231" y="135"/>
                  </a:lnTo>
                  <a:lnTo>
                    <a:pt x="223" y="142"/>
                  </a:lnTo>
                  <a:lnTo>
                    <a:pt x="229" y="158"/>
                  </a:lnTo>
                  <a:lnTo>
                    <a:pt x="206" y="173"/>
                  </a:lnTo>
                  <a:lnTo>
                    <a:pt x="190" y="169"/>
                  </a:lnTo>
                  <a:lnTo>
                    <a:pt x="171" y="160"/>
                  </a:lnTo>
                  <a:lnTo>
                    <a:pt x="163" y="160"/>
                  </a:lnTo>
                  <a:lnTo>
                    <a:pt x="146" y="152"/>
                  </a:lnTo>
                  <a:lnTo>
                    <a:pt x="133" y="150"/>
                  </a:lnTo>
                  <a:lnTo>
                    <a:pt x="125" y="133"/>
                  </a:lnTo>
                  <a:lnTo>
                    <a:pt x="113" y="144"/>
                  </a:lnTo>
                  <a:lnTo>
                    <a:pt x="100" y="144"/>
                  </a:lnTo>
                  <a:lnTo>
                    <a:pt x="100" y="146"/>
                  </a:lnTo>
                  <a:lnTo>
                    <a:pt x="90" y="131"/>
                  </a:lnTo>
                  <a:lnTo>
                    <a:pt x="77" y="121"/>
                  </a:lnTo>
                  <a:lnTo>
                    <a:pt x="75" y="110"/>
                  </a:lnTo>
                  <a:lnTo>
                    <a:pt x="69" y="108"/>
                  </a:lnTo>
                  <a:lnTo>
                    <a:pt x="58" y="110"/>
                  </a:lnTo>
                  <a:lnTo>
                    <a:pt x="46" y="112"/>
                  </a:lnTo>
                  <a:lnTo>
                    <a:pt x="15" y="87"/>
                  </a:lnTo>
                  <a:lnTo>
                    <a:pt x="15" y="75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16CF5A70-EA5D-CF49-AF67-A6F307F49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" y="3124"/>
              <a:ext cx="177" cy="156"/>
            </a:xfrm>
            <a:custGeom>
              <a:avLst/>
              <a:gdLst>
                <a:gd name="T0" fmla="*/ 3 w 85"/>
                <a:gd name="T1" fmla="*/ 66 h 75"/>
                <a:gd name="T2" fmla="*/ 5 w 85"/>
                <a:gd name="T3" fmla="*/ 61 h 75"/>
                <a:gd name="T4" fmla="*/ 6 w 85"/>
                <a:gd name="T5" fmla="*/ 54 h 75"/>
                <a:gd name="T6" fmla="*/ 1 w 85"/>
                <a:gd name="T7" fmla="*/ 47 h 75"/>
                <a:gd name="T8" fmla="*/ 5 w 85"/>
                <a:gd name="T9" fmla="*/ 41 h 75"/>
                <a:gd name="T10" fmla="*/ 4 w 85"/>
                <a:gd name="T11" fmla="*/ 34 h 75"/>
                <a:gd name="T12" fmla="*/ 10 w 85"/>
                <a:gd name="T13" fmla="*/ 25 h 75"/>
                <a:gd name="T14" fmla="*/ 10 w 85"/>
                <a:gd name="T15" fmla="*/ 16 h 75"/>
                <a:gd name="T16" fmla="*/ 20 w 85"/>
                <a:gd name="T17" fmla="*/ 12 h 75"/>
                <a:gd name="T18" fmla="*/ 26 w 85"/>
                <a:gd name="T19" fmla="*/ 4 h 75"/>
                <a:gd name="T20" fmla="*/ 29 w 85"/>
                <a:gd name="T21" fmla="*/ 0 h 75"/>
                <a:gd name="T22" fmla="*/ 34 w 85"/>
                <a:gd name="T23" fmla="*/ 0 h 75"/>
                <a:gd name="T24" fmla="*/ 37 w 85"/>
                <a:gd name="T25" fmla="*/ 6 h 75"/>
                <a:gd name="T26" fmla="*/ 44 w 85"/>
                <a:gd name="T27" fmla="*/ 11 h 75"/>
                <a:gd name="T28" fmla="*/ 44 w 85"/>
                <a:gd name="T29" fmla="*/ 17 h 75"/>
                <a:gd name="T30" fmla="*/ 59 w 85"/>
                <a:gd name="T31" fmla="*/ 29 h 75"/>
                <a:gd name="T32" fmla="*/ 65 w 85"/>
                <a:gd name="T33" fmla="*/ 28 h 75"/>
                <a:gd name="T34" fmla="*/ 70 w 85"/>
                <a:gd name="T35" fmla="*/ 27 h 75"/>
                <a:gd name="T36" fmla="*/ 73 w 85"/>
                <a:gd name="T37" fmla="*/ 28 h 75"/>
                <a:gd name="T38" fmla="*/ 74 w 85"/>
                <a:gd name="T39" fmla="*/ 33 h 75"/>
                <a:gd name="T40" fmla="*/ 80 w 85"/>
                <a:gd name="T41" fmla="*/ 38 h 75"/>
                <a:gd name="T42" fmla="*/ 85 w 85"/>
                <a:gd name="T43" fmla="*/ 45 h 75"/>
                <a:gd name="T44" fmla="*/ 84 w 85"/>
                <a:gd name="T45" fmla="*/ 53 h 75"/>
                <a:gd name="T46" fmla="*/ 77 w 85"/>
                <a:gd name="T47" fmla="*/ 55 h 75"/>
                <a:gd name="T48" fmla="*/ 70 w 85"/>
                <a:gd name="T49" fmla="*/ 65 h 75"/>
                <a:gd name="T50" fmla="*/ 62 w 85"/>
                <a:gd name="T51" fmla="*/ 64 h 75"/>
                <a:gd name="T52" fmla="*/ 54 w 85"/>
                <a:gd name="T53" fmla="*/ 69 h 75"/>
                <a:gd name="T54" fmla="*/ 47 w 85"/>
                <a:gd name="T55" fmla="*/ 63 h 75"/>
                <a:gd name="T56" fmla="*/ 42 w 85"/>
                <a:gd name="T57" fmla="*/ 65 h 75"/>
                <a:gd name="T58" fmla="*/ 38 w 85"/>
                <a:gd name="T59" fmla="*/ 57 h 75"/>
                <a:gd name="T60" fmla="*/ 32 w 85"/>
                <a:gd name="T61" fmla="*/ 57 h 75"/>
                <a:gd name="T62" fmla="*/ 29 w 85"/>
                <a:gd name="T63" fmla="*/ 61 h 75"/>
                <a:gd name="T64" fmla="*/ 25 w 85"/>
                <a:gd name="T65" fmla="*/ 62 h 75"/>
                <a:gd name="T66" fmla="*/ 23 w 85"/>
                <a:gd name="T67" fmla="*/ 64 h 75"/>
                <a:gd name="T68" fmla="*/ 23 w 85"/>
                <a:gd name="T69" fmla="*/ 63 h 75"/>
                <a:gd name="T70" fmla="*/ 13 w 85"/>
                <a:gd name="T71" fmla="*/ 67 h 75"/>
                <a:gd name="T72" fmla="*/ 7 w 85"/>
                <a:gd name="T73" fmla="*/ 75 h 75"/>
                <a:gd name="T74" fmla="*/ 5 w 85"/>
                <a:gd name="T75" fmla="*/ 68 h 75"/>
                <a:gd name="T76" fmla="*/ 3 w 85"/>
                <a:gd name="T77" fmla="*/ 6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75">
                  <a:moveTo>
                    <a:pt x="3" y="66"/>
                  </a:moveTo>
                  <a:cubicBezTo>
                    <a:pt x="4" y="65"/>
                    <a:pt x="4" y="64"/>
                    <a:pt x="5" y="61"/>
                  </a:cubicBezTo>
                  <a:cubicBezTo>
                    <a:pt x="5" y="56"/>
                    <a:pt x="6" y="57"/>
                    <a:pt x="6" y="54"/>
                  </a:cubicBezTo>
                  <a:cubicBezTo>
                    <a:pt x="6" y="51"/>
                    <a:pt x="2" y="50"/>
                    <a:pt x="1" y="47"/>
                  </a:cubicBezTo>
                  <a:cubicBezTo>
                    <a:pt x="0" y="43"/>
                    <a:pt x="5" y="43"/>
                    <a:pt x="5" y="41"/>
                  </a:cubicBezTo>
                  <a:cubicBezTo>
                    <a:pt x="6" y="39"/>
                    <a:pt x="4" y="36"/>
                    <a:pt x="4" y="34"/>
                  </a:cubicBezTo>
                  <a:cubicBezTo>
                    <a:pt x="3" y="31"/>
                    <a:pt x="8" y="27"/>
                    <a:pt x="10" y="25"/>
                  </a:cubicBezTo>
                  <a:cubicBezTo>
                    <a:pt x="11" y="23"/>
                    <a:pt x="10" y="18"/>
                    <a:pt x="10" y="16"/>
                  </a:cubicBezTo>
                  <a:cubicBezTo>
                    <a:pt x="11" y="13"/>
                    <a:pt x="17" y="13"/>
                    <a:pt x="20" y="12"/>
                  </a:cubicBezTo>
                  <a:cubicBezTo>
                    <a:pt x="24" y="11"/>
                    <a:pt x="21" y="6"/>
                    <a:pt x="26" y="4"/>
                  </a:cubicBezTo>
                  <a:cubicBezTo>
                    <a:pt x="28" y="3"/>
                    <a:pt x="29" y="2"/>
                    <a:pt x="2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5" y="68"/>
                    <a:pt x="5" y="68"/>
                    <a:pt x="5" y="68"/>
                  </a:cubicBezTo>
                  <a:lnTo>
                    <a:pt x="3" y="66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E5E43441-1608-FF46-88E7-EC7ED481D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" y="3236"/>
              <a:ext cx="135" cy="132"/>
            </a:xfrm>
            <a:custGeom>
              <a:avLst/>
              <a:gdLst>
                <a:gd name="T0" fmla="*/ 28 w 65"/>
                <a:gd name="T1" fmla="*/ 59 h 63"/>
                <a:gd name="T2" fmla="*/ 29 w 65"/>
                <a:gd name="T3" fmla="*/ 47 h 63"/>
                <a:gd name="T4" fmla="*/ 23 w 65"/>
                <a:gd name="T5" fmla="*/ 40 h 63"/>
                <a:gd name="T6" fmla="*/ 14 w 65"/>
                <a:gd name="T7" fmla="*/ 37 h 63"/>
                <a:gd name="T8" fmla="*/ 11 w 65"/>
                <a:gd name="T9" fmla="*/ 31 h 63"/>
                <a:gd name="T10" fmla="*/ 5 w 65"/>
                <a:gd name="T11" fmla="*/ 31 h 63"/>
                <a:gd name="T12" fmla="*/ 1 w 65"/>
                <a:gd name="T13" fmla="*/ 27 h 63"/>
                <a:gd name="T14" fmla="*/ 5 w 65"/>
                <a:gd name="T15" fmla="*/ 18 h 63"/>
                <a:gd name="T16" fmla="*/ 12 w 65"/>
                <a:gd name="T17" fmla="*/ 7 h 63"/>
                <a:gd name="T18" fmla="*/ 18 w 65"/>
                <a:gd name="T19" fmla="*/ 1 h 63"/>
                <a:gd name="T20" fmla="*/ 23 w 65"/>
                <a:gd name="T21" fmla="*/ 8 h 63"/>
                <a:gd name="T22" fmla="*/ 34 w 65"/>
                <a:gd name="T23" fmla="*/ 13 h 63"/>
                <a:gd name="T24" fmla="*/ 39 w 65"/>
                <a:gd name="T25" fmla="*/ 12 h 63"/>
                <a:gd name="T26" fmla="*/ 41 w 65"/>
                <a:gd name="T27" fmla="*/ 14 h 63"/>
                <a:gd name="T28" fmla="*/ 43 w 65"/>
                <a:gd name="T29" fmla="*/ 21 h 63"/>
                <a:gd name="T30" fmla="*/ 49 w 65"/>
                <a:gd name="T31" fmla="*/ 13 h 63"/>
                <a:gd name="T32" fmla="*/ 59 w 65"/>
                <a:gd name="T33" fmla="*/ 9 h 63"/>
                <a:gd name="T34" fmla="*/ 61 w 65"/>
                <a:gd name="T35" fmla="*/ 10 h 63"/>
                <a:gd name="T36" fmla="*/ 62 w 65"/>
                <a:gd name="T37" fmla="*/ 18 h 63"/>
                <a:gd name="T38" fmla="*/ 63 w 65"/>
                <a:gd name="T39" fmla="*/ 23 h 63"/>
                <a:gd name="T40" fmla="*/ 63 w 65"/>
                <a:gd name="T41" fmla="*/ 29 h 63"/>
                <a:gd name="T42" fmla="*/ 59 w 65"/>
                <a:gd name="T43" fmla="*/ 32 h 63"/>
                <a:gd name="T44" fmla="*/ 60 w 65"/>
                <a:gd name="T45" fmla="*/ 36 h 63"/>
                <a:gd name="T46" fmla="*/ 65 w 65"/>
                <a:gd name="T47" fmla="*/ 41 h 63"/>
                <a:gd name="T48" fmla="*/ 65 w 65"/>
                <a:gd name="T49" fmla="*/ 45 h 63"/>
                <a:gd name="T50" fmla="*/ 62 w 65"/>
                <a:gd name="T51" fmla="*/ 46 h 63"/>
                <a:gd name="T52" fmla="*/ 62 w 65"/>
                <a:gd name="T53" fmla="*/ 51 h 63"/>
                <a:gd name="T54" fmla="*/ 59 w 65"/>
                <a:gd name="T55" fmla="*/ 53 h 63"/>
                <a:gd name="T56" fmla="*/ 56 w 65"/>
                <a:gd name="T57" fmla="*/ 49 h 63"/>
                <a:gd name="T58" fmla="*/ 50 w 65"/>
                <a:gd name="T59" fmla="*/ 51 h 63"/>
                <a:gd name="T60" fmla="*/ 50 w 65"/>
                <a:gd name="T61" fmla="*/ 57 h 63"/>
                <a:gd name="T62" fmla="*/ 44 w 65"/>
                <a:gd name="T63" fmla="*/ 59 h 63"/>
                <a:gd name="T64" fmla="*/ 43 w 65"/>
                <a:gd name="T65" fmla="*/ 63 h 63"/>
                <a:gd name="T66" fmla="*/ 38 w 65"/>
                <a:gd name="T67" fmla="*/ 61 h 63"/>
                <a:gd name="T68" fmla="*/ 32 w 65"/>
                <a:gd name="T69" fmla="*/ 60 h 63"/>
                <a:gd name="T70" fmla="*/ 27 w 65"/>
                <a:gd name="T71" fmla="*/ 60 h 63"/>
                <a:gd name="T72" fmla="*/ 28 w 65"/>
                <a:gd name="T73" fmla="*/ 5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3">
                  <a:moveTo>
                    <a:pt x="28" y="59"/>
                  </a:moveTo>
                  <a:cubicBezTo>
                    <a:pt x="30" y="56"/>
                    <a:pt x="30" y="51"/>
                    <a:pt x="29" y="47"/>
                  </a:cubicBezTo>
                  <a:cubicBezTo>
                    <a:pt x="29" y="43"/>
                    <a:pt x="25" y="43"/>
                    <a:pt x="23" y="40"/>
                  </a:cubicBezTo>
                  <a:cubicBezTo>
                    <a:pt x="21" y="37"/>
                    <a:pt x="15" y="40"/>
                    <a:pt x="14" y="37"/>
                  </a:cubicBezTo>
                  <a:cubicBezTo>
                    <a:pt x="14" y="34"/>
                    <a:pt x="12" y="31"/>
                    <a:pt x="11" y="31"/>
                  </a:cubicBezTo>
                  <a:cubicBezTo>
                    <a:pt x="10" y="31"/>
                    <a:pt x="8" y="31"/>
                    <a:pt x="5" y="31"/>
                  </a:cubicBezTo>
                  <a:cubicBezTo>
                    <a:pt x="2" y="32"/>
                    <a:pt x="0" y="31"/>
                    <a:pt x="1" y="27"/>
                  </a:cubicBezTo>
                  <a:cubicBezTo>
                    <a:pt x="1" y="23"/>
                    <a:pt x="4" y="21"/>
                    <a:pt x="5" y="18"/>
                  </a:cubicBezTo>
                  <a:cubicBezTo>
                    <a:pt x="5" y="15"/>
                    <a:pt x="12" y="14"/>
                    <a:pt x="12" y="7"/>
                  </a:cubicBezTo>
                  <a:cubicBezTo>
                    <a:pt x="12" y="0"/>
                    <a:pt x="15" y="1"/>
                    <a:pt x="18" y="1"/>
                  </a:cubicBezTo>
                  <a:cubicBezTo>
                    <a:pt x="21" y="1"/>
                    <a:pt x="23" y="2"/>
                    <a:pt x="23" y="8"/>
                  </a:cubicBezTo>
                  <a:cubicBezTo>
                    <a:pt x="23" y="14"/>
                    <a:pt x="29" y="13"/>
                    <a:pt x="34" y="13"/>
                  </a:cubicBezTo>
                  <a:cubicBezTo>
                    <a:pt x="36" y="13"/>
                    <a:pt x="38" y="13"/>
                    <a:pt x="39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27" y="60"/>
                    <a:pt x="27" y="60"/>
                    <a:pt x="27" y="60"/>
                  </a:cubicBezTo>
                  <a:lnTo>
                    <a:pt x="28" y="59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D8D8F892-1A53-5649-9CF1-D7DFD38FB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3361"/>
              <a:ext cx="138" cy="138"/>
            </a:xfrm>
            <a:custGeom>
              <a:avLst/>
              <a:gdLst>
                <a:gd name="T0" fmla="*/ 4 w 66"/>
                <a:gd name="T1" fmla="*/ 42 h 66"/>
                <a:gd name="T2" fmla="*/ 6 w 66"/>
                <a:gd name="T3" fmla="*/ 40 h 66"/>
                <a:gd name="T4" fmla="*/ 8 w 66"/>
                <a:gd name="T5" fmla="*/ 28 h 66"/>
                <a:gd name="T6" fmla="*/ 2 w 66"/>
                <a:gd name="T7" fmla="*/ 20 h 66"/>
                <a:gd name="T8" fmla="*/ 5 w 66"/>
                <a:gd name="T9" fmla="*/ 8 h 66"/>
                <a:gd name="T10" fmla="*/ 11 w 66"/>
                <a:gd name="T11" fmla="*/ 7 h 66"/>
                <a:gd name="T12" fmla="*/ 14 w 66"/>
                <a:gd name="T13" fmla="*/ 0 h 66"/>
                <a:gd name="T14" fmla="*/ 19 w 66"/>
                <a:gd name="T15" fmla="*/ 0 h 66"/>
                <a:gd name="T16" fmla="*/ 25 w 66"/>
                <a:gd name="T17" fmla="*/ 1 h 66"/>
                <a:gd name="T18" fmla="*/ 30 w 66"/>
                <a:gd name="T19" fmla="*/ 3 h 66"/>
                <a:gd name="T20" fmla="*/ 37 w 66"/>
                <a:gd name="T21" fmla="*/ 7 h 66"/>
                <a:gd name="T22" fmla="*/ 39 w 66"/>
                <a:gd name="T23" fmla="*/ 15 h 66"/>
                <a:gd name="T24" fmla="*/ 43 w 66"/>
                <a:gd name="T25" fmla="*/ 15 h 66"/>
                <a:gd name="T26" fmla="*/ 46 w 66"/>
                <a:gd name="T27" fmla="*/ 22 h 66"/>
                <a:gd name="T28" fmla="*/ 50 w 66"/>
                <a:gd name="T29" fmla="*/ 31 h 66"/>
                <a:gd name="T30" fmla="*/ 51 w 66"/>
                <a:gd name="T31" fmla="*/ 38 h 66"/>
                <a:gd name="T32" fmla="*/ 59 w 66"/>
                <a:gd name="T33" fmla="*/ 43 h 66"/>
                <a:gd name="T34" fmla="*/ 58 w 66"/>
                <a:gd name="T35" fmla="*/ 48 h 66"/>
                <a:gd name="T36" fmla="*/ 66 w 66"/>
                <a:gd name="T37" fmla="*/ 55 h 66"/>
                <a:gd name="T38" fmla="*/ 62 w 66"/>
                <a:gd name="T39" fmla="*/ 57 h 66"/>
                <a:gd name="T40" fmla="*/ 58 w 66"/>
                <a:gd name="T41" fmla="*/ 56 h 66"/>
                <a:gd name="T42" fmla="*/ 55 w 66"/>
                <a:gd name="T43" fmla="*/ 58 h 66"/>
                <a:gd name="T44" fmla="*/ 54 w 66"/>
                <a:gd name="T45" fmla="*/ 64 h 66"/>
                <a:gd name="T46" fmla="*/ 52 w 66"/>
                <a:gd name="T47" fmla="*/ 64 h 66"/>
                <a:gd name="T48" fmla="*/ 51 w 66"/>
                <a:gd name="T49" fmla="*/ 66 h 66"/>
                <a:gd name="T50" fmla="*/ 45 w 66"/>
                <a:gd name="T51" fmla="*/ 57 h 66"/>
                <a:gd name="T52" fmla="*/ 34 w 66"/>
                <a:gd name="T53" fmla="*/ 50 h 66"/>
                <a:gd name="T54" fmla="*/ 24 w 66"/>
                <a:gd name="T55" fmla="*/ 50 h 66"/>
                <a:gd name="T56" fmla="*/ 22 w 66"/>
                <a:gd name="T57" fmla="*/ 44 h 66"/>
                <a:gd name="T58" fmla="*/ 17 w 66"/>
                <a:gd name="T59" fmla="*/ 39 h 66"/>
                <a:gd name="T60" fmla="*/ 16 w 66"/>
                <a:gd name="T61" fmla="*/ 43 h 66"/>
                <a:gd name="T62" fmla="*/ 10 w 66"/>
                <a:gd name="T63" fmla="*/ 43 h 66"/>
                <a:gd name="T64" fmla="*/ 4 w 66"/>
                <a:gd name="T65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66">
                  <a:moveTo>
                    <a:pt x="4" y="42"/>
                  </a:moveTo>
                  <a:cubicBezTo>
                    <a:pt x="5" y="41"/>
                    <a:pt x="6" y="40"/>
                    <a:pt x="6" y="40"/>
                  </a:cubicBezTo>
                  <a:cubicBezTo>
                    <a:pt x="8" y="38"/>
                    <a:pt x="8" y="31"/>
                    <a:pt x="8" y="28"/>
                  </a:cubicBezTo>
                  <a:cubicBezTo>
                    <a:pt x="8" y="25"/>
                    <a:pt x="4" y="22"/>
                    <a:pt x="2" y="20"/>
                  </a:cubicBezTo>
                  <a:cubicBezTo>
                    <a:pt x="0" y="18"/>
                    <a:pt x="3" y="12"/>
                    <a:pt x="5" y="8"/>
                  </a:cubicBezTo>
                  <a:cubicBezTo>
                    <a:pt x="7" y="4"/>
                    <a:pt x="8" y="5"/>
                    <a:pt x="11" y="7"/>
                  </a:cubicBezTo>
                  <a:cubicBezTo>
                    <a:pt x="14" y="9"/>
                    <a:pt x="12" y="3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0" y="43"/>
                    <a:pt x="10" y="43"/>
                    <a:pt x="10" y="43"/>
                  </a:cubicBezTo>
                  <a:lnTo>
                    <a:pt x="4" y="42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75167971-D20C-C140-B1B4-F3E251486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3455"/>
              <a:ext cx="123" cy="136"/>
            </a:xfrm>
            <a:custGeom>
              <a:avLst/>
              <a:gdLst>
                <a:gd name="T0" fmla="*/ 123 w 123"/>
                <a:gd name="T1" fmla="*/ 23 h 136"/>
                <a:gd name="T2" fmla="*/ 121 w 123"/>
                <a:gd name="T3" fmla="*/ 23 h 136"/>
                <a:gd name="T4" fmla="*/ 108 w 123"/>
                <a:gd name="T5" fmla="*/ 36 h 136"/>
                <a:gd name="T6" fmla="*/ 110 w 123"/>
                <a:gd name="T7" fmla="*/ 48 h 136"/>
                <a:gd name="T8" fmla="*/ 106 w 123"/>
                <a:gd name="T9" fmla="*/ 69 h 136"/>
                <a:gd name="T10" fmla="*/ 112 w 123"/>
                <a:gd name="T11" fmla="*/ 79 h 136"/>
                <a:gd name="T12" fmla="*/ 112 w 123"/>
                <a:gd name="T13" fmla="*/ 100 h 136"/>
                <a:gd name="T14" fmla="*/ 96 w 123"/>
                <a:gd name="T15" fmla="*/ 98 h 136"/>
                <a:gd name="T16" fmla="*/ 92 w 123"/>
                <a:gd name="T17" fmla="*/ 109 h 136"/>
                <a:gd name="T18" fmla="*/ 60 w 123"/>
                <a:gd name="T19" fmla="*/ 132 h 136"/>
                <a:gd name="T20" fmla="*/ 46 w 123"/>
                <a:gd name="T21" fmla="*/ 136 h 136"/>
                <a:gd name="T22" fmla="*/ 52 w 123"/>
                <a:gd name="T23" fmla="*/ 134 h 136"/>
                <a:gd name="T24" fmla="*/ 27 w 123"/>
                <a:gd name="T25" fmla="*/ 102 h 136"/>
                <a:gd name="T26" fmla="*/ 6 w 123"/>
                <a:gd name="T27" fmla="*/ 86 h 136"/>
                <a:gd name="T28" fmla="*/ 8 w 123"/>
                <a:gd name="T29" fmla="*/ 79 h 136"/>
                <a:gd name="T30" fmla="*/ 0 w 123"/>
                <a:gd name="T31" fmla="*/ 67 h 136"/>
                <a:gd name="T32" fmla="*/ 21 w 123"/>
                <a:gd name="T33" fmla="*/ 67 h 136"/>
                <a:gd name="T34" fmla="*/ 23 w 123"/>
                <a:gd name="T35" fmla="*/ 54 h 136"/>
                <a:gd name="T36" fmla="*/ 19 w 123"/>
                <a:gd name="T37" fmla="*/ 50 h 136"/>
                <a:gd name="T38" fmla="*/ 19 w 123"/>
                <a:gd name="T39" fmla="*/ 34 h 136"/>
                <a:gd name="T40" fmla="*/ 14 w 123"/>
                <a:gd name="T41" fmla="*/ 27 h 136"/>
                <a:gd name="T42" fmla="*/ 27 w 123"/>
                <a:gd name="T43" fmla="*/ 19 h 136"/>
                <a:gd name="T44" fmla="*/ 48 w 123"/>
                <a:gd name="T45" fmla="*/ 0 h 136"/>
                <a:gd name="T46" fmla="*/ 69 w 123"/>
                <a:gd name="T47" fmla="*/ 2 h 136"/>
                <a:gd name="T48" fmla="*/ 79 w 123"/>
                <a:gd name="T49" fmla="*/ 13 h 136"/>
                <a:gd name="T50" fmla="*/ 92 w 123"/>
                <a:gd name="T51" fmla="*/ 15 h 136"/>
                <a:gd name="T52" fmla="*/ 98 w 123"/>
                <a:gd name="T53" fmla="*/ 7 h 136"/>
                <a:gd name="T54" fmla="*/ 104 w 123"/>
                <a:gd name="T55" fmla="*/ 13 h 136"/>
                <a:gd name="T56" fmla="*/ 119 w 123"/>
                <a:gd name="T57" fmla="*/ 15 h 136"/>
                <a:gd name="T58" fmla="*/ 123 w 123"/>
                <a:gd name="T59" fmla="*/ 2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136">
                  <a:moveTo>
                    <a:pt x="123" y="23"/>
                  </a:moveTo>
                  <a:lnTo>
                    <a:pt x="121" y="23"/>
                  </a:lnTo>
                  <a:lnTo>
                    <a:pt x="108" y="36"/>
                  </a:lnTo>
                  <a:lnTo>
                    <a:pt x="110" y="48"/>
                  </a:lnTo>
                  <a:lnTo>
                    <a:pt x="106" y="69"/>
                  </a:lnTo>
                  <a:lnTo>
                    <a:pt x="112" y="79"/>
                  </a:lnTo>
                  <a:lnTo>
                    <a:pt x="112" y="100"/>
                  </a:lnTo>
                  <a:lnTo>
                    <a:pt x="96" y="98"/>
                  </a:lnTo>
                  <a:lnTo>
                    <a:pt x="92" y="109"/>
                  </a:lnTo>
                  <a:lnTo>
                    <a:pt x="60" y="132"/>
                  </a:lnTo>
                  <a:lnTo>
                    <a:pt x="46" y="136"/>
                  </a:lnTo>
                  <a:lnTo>
                    <a:pt x="52" y="134"/>
                  </a:lnTo>
                  <a:lnTo>
                    <a:pt x="27" y="102"/>
                  </a:lnTo>
                  <a:lnTo>
                    <a:pt x="6" y="86"/>
                  </a:lnTo>
                  <a:lnTo>
                    <a:pt x="8" y="79"/>
                  </a:lnTo>
                  <a:lnTo>
                    <a:pt x="0" y="67"/>
                  </a:lnTo>
                  <a:lnTo>
                    <a:pt x="21" y="67"/>
                  </a:lnTo>
                  <a:lnTo>
                    <a:pt x="23" y="54"/>
                  </a:lnTo>
                  <a:lnTo>
                    <a:pt x="19" y="50"/>
                  </a:lnTo>
                  <a:lnTo>
                    <a:pt x="19" y="34"/>
                  </a:lnTo>
                  <a:lnTo>
                    <a:pt x="14" y="27"/>
                  </a:lnTo>
                  <a:lnTo>
                    <a:pt x="27" y="19"/>
                  </a:lnTo>
                  <a:lnTo>
                    <a:pt x="48" y="0"/>
                  </a:lnTo>
                  <a:lnTo>
                    <a:pt x="69" y="2"/>
                  </a:lnTo>
                  <a:lnTo>
                    <a:pt x="79" y="13"/>
                  </a:lnTo>
                  <a:lnTo>
                    <a:pt x="92" y="15"/>
                  </a:lnTo>
                  <a:lnTo>
                    <a:pt x="98" y="7"/>
                  </a:lnTo>
                  <a:lnTo>
                    <a:pt x="104" y="13"/>
                  </a:lnTo>
                  <a:lnTo>
                    <a:pt x="119" y="15"/>
                  </a:lnTo>
                  <a:lnTo>
                    <a:pt x="123" y="2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6ECE02EF-3316-1048-B0BE-5C00EF6F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443"/>
              <a:ext cx="109" cy="146"/>
            </a:xfrm>
            <a:custGeom>
              <a:avLst/>
              <a:gdLst>
                <a:gd name="T0" fmla="*/ 36 w 52"/>
                <a:gd name="T1" fmla="*/ 70 h 70"/>
                <a:gd name="T2" fmla="*/ 31 w 52"/>
                <a:gd name="T3" fmla="*/ 64 h 70"/>
                <a:gd name="T4" fmla="*/ 29 w 52"/>
                <a:gd name="T5" fmla="*/ 56 h 70"/>
                <a:gd name="T6" fmla="*/ 22 w 52"/>
                <a:gd name="T7" fmla="*/ 53 h 70"/>
                <a:gd name="T8" fmla="*/ 20 w 52"/>
                <a:gd name="T9" fmla="*/ 46 h 70"/>
                <a:gd name="T10" fmla="*/ 24 w 52"/>
                <a:gd name="T11" fmla="*/ 36 h 70"/>
                <a:gd name="T12" fmla="*/ 14 w 52"/>
                <a:gd name="T13" fmla="*/ 31 h 70"/>
                <a:gd name="T14" fmla="*/ 6 w 52"/>
                <a:gd name="T15" fmla="*/ 23 h 70"/>
                <a:gd name="T16" fmla="*/ 3 w 52"/>
                <a:gd name="T17" fmla="*/ 14 h 70"/>
                <a:gd name="T18" fmla="*/ 0 w 52"/>
                <a:gd name="T19" fmla="*/ 8 h 70"/>
                <a:gd name="T20" fmla="*/ 3 w 52"/>
                <a:gd name="T21" fmla="*/ 3 h 70"/>
                <a:gd name="T22" fmla="*/ 9 w 52"/>
                <a:gd name="T23" fmla="*/ 4 h 70"/>
                <a:gd name="T24" fmla="*/ 15 w 52"/>
                <a:gd name="T25" fmla="*/ 4 h 70"/>
                <a:gd name="T26" fmla="*/ 16 w 52"/>
                <a:gd name="T27" fmla="*/ 0 h 70"/>
                <a:gd name="T28" fmla="*/ 21 w 52"/>
                <a:gd name="T29" fmla="*/ 5 h 70"/>
                <a:gd name="T30" fmla="*/ 23 w 52"/>
                <a:gd name="T31" fmla="*/ 11 h 70"/>
                <a:gd name="T32" fmla="*/ 33 w 52"/>
                <a:gd name="T33" fmla="*/ 11 h 70"/>
                <a:gd name="T34" fmla="*/ 44 w 52"/>
                <a:gd name="T35" fmla="*/ 18 h 70"/>
                <a:gd name="T36" fmla="*/ 50 w 52"/>
                <a:gd name="T37" fmla="*/ 27 h 70"/>
                <a:gd name="T38" fmla="*/ 50 w 52"/>
                <a:gd name="T39" fmla="*/ 31 h 70"/>
                <a:gd name="T40" fmla="*/ 49 w 52"/>
                <a:gd name="T41" fmla="*/ 36 h 70"/>
                <a:gd name="T42" fmla="*/ 52 w 52"/>
                <a:gd name="T43" fmla="*/ 41 h 70"/>
                <a:gd name="T44" fmla="*/ 46 w 52"/>
                <a:gd name="T45" fmla="*/ 44 h 70"/>
                <a:gd name="T46" fmla="*/ 47 w 52"/>
                <a:gd name="T47" fmla="*/ 55 h 70"/>
                <a:gd name="T48" fmla="*/ 42 w 52"/>
                <a:gd name="T49" fmla="*/ 58 h 70"/>
                <a:gd name="T50" fmla="*/ 42 w 52"/>
                <a:gd name="T51" fmla="*/ 62 h 70"/>
                <a:gd name="T52" fmla="*/ 40 w 52"/>
                <a:gd name="T53" fmla="*/ 63 h 70"/>
                <a:gd name="T54" fmla="*/ 40 w 52"/>
                <a:gd name="T55" fmla="*/ 67 h 70"/>
                <a:gd name="T56" fmla="*/ 36 w 52"/>
                <a:gd name="T5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70">
                  <a:moveTo>
                    <a:pt x="36" y="70"/>
                  </a:moveTo>
                  <a:cubicBezTo>
                    <a:pt x="34" y="69"/>
                    <a:pt x="32" y="67"/>
                    <a:pt x="31" y="64"/>
                  </a:cubicBezTo>
                  <a:cubicBezTo>
                    <a:pt x="30" y="60"/>
                    <a:pt x="29" y="60"/>
                    <a:pt x="29" y="56"/>
                  </a:cubicBezTo>
                  <a:cubicBezTo>
                    <a:pt x="29" y="53"/>
                    <a:pt x="25" y="55"/>
                    <a:pt x="22" y="53"/>
                  </a:cubicBezTo>
                  <a:cubicBezTo>
                    <a:pt x="19" y="50"/>
                    <a:pt x="20" y="49"/>
                    <a:pt x="20" y="46"/>
                  </a:cubicBezTo>
                  <a:cubicBezTo>
                    <a:pt x="20" y="43"/>
                    <a:pt x="23" y="41"/>
                    <a:pt x="24" y="36"/>
                  </a:cubicBezTo>
                  <a:cubicBezTo>
                    <a:pt x="24" y="32"/>
                    <a:pt x="18" y="33"/>
                    <a:pt x="14" y="31"/>
                  </a:cubicBezTo>
                  <a:cubicBezTo>
                    <a:pt x="10" y="29"/>
                    <a:pt x="6" y="27"/>
                    <a:pt x="6" y="23"/>
                  </a:cubicBezTo>
                  <a:cubicBezTo>
                    <a:pt x="6" y="19"/>
                    <a:pt x="6" y="14"/>
                    <a:pt x="3" y="14"/>
                  </a:cubicBezTo>
                  <a:cubicBezTo>
                    <a:pt x="1" y="14"/>
                    <a:pt x="0" y="11"/>
                    <a:pt x="0" y="8"/>
                  </a:cubicBezTo>
                  <a:cubicBezTo>
                    <a:pt x="0" y="6"/>
                    <a:pt x="2" y="4"/>
                    <a:pt x="3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7"/>
                    <a:pt x="40" y="67"/>
                    <a:pt x="40" y="67"/>
                  </a:cubicBezTo>
                  <a:lnTo>
                    <a:pt x="36" y="7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42">
              <a:extLst>
                <a:ext uri="{FF2B5EF4-FFF2-40B4-BE49-F238E27FC236}">
                  <a16:creationId xmlns:a16="http://schemas.microsoft.com/office/drawing/2014/main" id="{DFBADC6F-FAF5-2C4B-86FE-FDCF78565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3474"/>
              <a:ext cx="169" cy="169"/>
            </a:xfrm>
            <a:custGeom>
              <a:avLst/>
              <a:gdLst>
                <a:gd name="T0" fmla="*/ 7 w 81"/>
                <a:gd name="T1" fmla="*/ 72 h 81"/>
                <a:gd name="T2" fmla="*/ 4 w 81"/>
                <a:gd name="T3" fmla="*/ 65 h 81"/>
                <a:gd name="T4" fmla="*/ 0 w 81"/>
                <a:gd name="T5" fmla="*/ 55 h 81"/>
                <a:gd name="T6" fmla="*/ 0 w 81"/>
                <a:gd name="T7" fmla="*/ 55 h 81"/>
                <a:gd name="T8" fmla="*/ 4 w 81"/>
                <a:gd name="T9" fmla="*/ 52 h 81"/>
                <a:gd name="T10" fmla="*/ 4 w 81"/>
                <a:gd name="T11" fmla="*/ 48 h 81"/>
                <a:gd name="T12" fmla="*/ 6 w 81"/>
                <a:gd name="T13" fmla="*/ 47 h 81"/>
                <a:gd name="T14" fmla="*/ 6 w 81"/>
                <a:gd name="T15" fmla="*/ 43 h 81"/>
                <a:gd name="T16" fmla="*/ 11 w 81"/>
                <a:gd name="T17" fmla="*/ 40 h 81"/>
                <a:gd name="T18" fmla="*/ 10 w 81"/>
                <a:gd name="T19" fmla="*/ 29 h 81"/>
                <a:gd name="T20" fmla="*/ 16 w 81"/>
                <a:gd name="T21" fmla="*/ 26 h 81"/>
                <a:gd name="T22" fmla="*/ 13 w 81"/>
                <a:gd name="T23" fmla="*/ 21 h 81"/>
                <a:gd name="T24" fmla="*/ 14 w 81"/>
                <a:gd name="T25" fmla="*/ 16 h 81"/>
                <a:gd name="T26" fmla="*/ 15 w 81"/>
                <a:gd name="T27" fmla="*/ 10 h 81"/>
                <a:gd name="T28" fmla="*/ 17 w 81"/>
                <a:gd name="T29" fmla="*/ 10 h 81"/>
                <a:gd name="T30" fmla="*/ 18 w 81"/>
                <a:gd name="T31" fmla="*/ 4 h 81"/>
                <a:gd name="T32" fmla="*/ 21 w 81"/>
                <a:gd name="T33" fmla="*/ 2 h 81"/>
                <a:gd name="T34" fmla="*/ 25 w 81"/>
                <a:gd name="T35" fmla="*/ 3 h 81"/>
                <a:gd name="T36" fmla="*/ 29 w 81"/>
                <a:gd name="T37" fmla="*/ 1 h 81"/>
                <a:gd name="T38" fmla="*/ 35 w 81"/>
                <a:gd name="T39" fmla="*/ 0 h 81"/>
                <a:gd name="T40" fmla="*/ 38 w 81"/>
                <a:gd name="T41" fmla="*/ 6 h 81"/>
                <a:gd name="T42" fmla="*/ 45 w 81"/>
                <a:gd name="T43" fmla="*/ 8 h 81"/>
                <a:gd name="T44" fmla="*/ 44 w 81"/>
                <a:gd name="T45" fmla="*/ 15 h 81"/>
                <a:gd name="T46" fmla="*/ 47 w 81"/>
                <a:gd name="T47" fmla="*/ 16 h 81"/>
                <a:gd name="T48" fmla="*/ 53 w 81"/>
                <a:gd name="T49" fmla="*/ 18 h 81"/>
                <a:gd name="T50" fmla="*/ 60 w 81"/>
                <a:gd name="T51" fmla="*/ 29 h 81"/>
                <a:gd name="T52" fmla="*/ 59 w 81"/>
                <a:gd name="T53" fmla="*/ 32 h 81"/>
                <a:gd name="T54" fmla="*/ 69 w 81"/>
                <a:gd name="T55" fmla="*/ 40 h 81"/>
                <a:gd name="T56" fmla="*/ 81 w 81"/>
                <a:gd name="T57" fmla="*/ 55 h 81"/>
                <a:gd name="T58" fmla="*/ 78 w 81"/>
                <a:gd name="T59" fmla="*/ 56 h 81"/>
                <a:gd name="T60" fmla="*/ 81 w 81"/>
                <a:gd name="T61" fmla="*/ 62 h 81"/>
                <a:gd name="T62" fmla="*/ 78 w 81"/>
                <a:gd name="T63" fmla="*/ 65 h 81"/>
                <a:gd name="T64" fmla="*/ 72 w 81"/>
                <a:gd name="T65" fmla="*/ 64 h 81"/>
                <a:gd name="T66" fmla="*/ 67 w 81"/>
                <a:gd name="T67" fmla="*/ 61 h 81"/>
                <a:gd name="T68" fmla="*/ 61 w 81"/>
                <a:gd name="T69" fmla="*/ 58 h 81"/>
                <a:gd name="T70" fmla="*/ 56 w 81"/>
                <a:gd name="T71" fmla="*/ 61 h 81"/>
                <a:gd name="T72" fmla="*/ 45 w 81"/>
                <a:gd name="T73" fmla="*/ 61 h 81"/>
                <a:gd name="T74" fmla="*/ 45 w 81"/>
                <a:gd name="T75" fmla="*/ 66 h 81"/>
                <a:gd name="T76" fmla="*/ 36 w 81"/>
                <a:gd name="T77" fmla="*/ 77 h 81"/>
                <a:gd name="T78" fmla="*/ 27 w 81"/>
                <a:gd name="T79" fmla="*/ 77 h 81"/>
                <a:gd name="T80" fmla="*/ 25 w 81"/>
                <a:gd name="T81" fmla="*/ 79 h 81"/>
                <a:gd name="T82" fmla="*/ 20 w 81"/>
                <a:gd name="T83" fmla="*/ 81 h 81"/>
                <a:gd name="T84" fmla="*/ 17 w 81"/>
                <a:gd name="T85" fmla="*/ 77 h 81"/>
                <a:gd name="T86" fmla="*/ 11 w 81"/>
                <a:gd name="T87" fmla="*/ 76 h 81"/>
                <a:gd name="T88" fmla="*/ 10 w 81"/>
                <a:gd name="T89" fmla="*/ 71 h 81"/>
                <a:gd name="T90" fmla="*/ 7 w 81"/>
                <a:gd name="T91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81">
                  <a:moveTo>
                    <a:pt x="7" y="72"/>
                  </a:moveTo>
                  <a:cubicBezTo>
                    <a:pt x="6" y="69"/>
                    <a:pt x="3" y="68"/>
                    <a:pt x="4" y="65"/>
                  </a:cubicBezTo>
                  <a:cubicBezTo>
                    <a:pt x="4" y="62"/>
                    <a:pt x="1" y="57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7" y="65"/>
                    <a:pt x="72" y="64"/>
                    <a:pt x="72" y="64"/>
                  </a:cubicBezTo>
                  <a:cubicBezTo>
                    <a:pt x="71" y="64"/>
                    <a:pt x="67" y="63"/>
                    <a:pt x="67" y="61"/>
                  </a:cubicBezTo>
                  <a:cubicBezTo>
                    <a:pt x="67" y="58"/>
                    <a:pt x="63" y="58"/>
                    <a:pt x="61" y="58"/>
                  </a:cubicBezTo>
                  <a:cubicBezTo>
                    <a:pt x="58" y="58"/>
                    <a:pt x="56" y="61"/>
                    <a:pt x="56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61"/>
                    <a:pt x="45" y="64"/>
                    <a:pt x="45" y="66"/>
                  </a:cubicBezTo>
                  <a:cubicBezTo>
                    <a:pt x="46" y="69"/>
                    <a:pt x="36" y="77"/>
                    <a:pt x="3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5" y="78"/>
                    <a:pt x="25" y="79"/>
                  </a:cubicBezTo>
                  <a:cubicBezTo>
                    <a:pt x="25" y="81"/>
                    <a:pt x="22" y="81"/>
                    <a:pt x="20" y="81"/>
                  </a:cubicBezTo>
                  <a:cubicBezTo>
                    <a:pt x="19" y="81"/>
                    <a:pt x="17" y="77"/>
                    <a:pt x="17" y="77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1"/>
                    <a:pt x="10" y="71"/>
                    <a:pt x="10" y="71"/>
                  </a:cubicBezTo>
                  <a:lnTo>
                    <a:pt x="7" y="72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8D76FE8B-8D9F-D64D-8212-EB2F4D7B2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3364"/>
              <a:ext cx="154" cy="114"/>
            </a:xfrm>
            <a:custGeom>
              <a:avLst/>
              <a:gdLst>
                <a:gd name="T0" fmla="*/ 146 w 154"/>
                <a:gd name="T1" fmla="*/ 39 h 114"/>
                <a:gd name="T2" fmla="*/ 144 w 154"/>
                <a:gd name="T3" fmla="*/ 41 h 114"/>
                <a:gd name="T4" fmla="*/ 142 w 154"/>
                <a:gd name="T5" fmla="*/ 56 h 114"/>
                <a:gd name="T6" fmla="*/ 154 w 154"/>
                <a:gd name="T7" fmla="*/ 68 h 114"/>
                <a:gd name="T8" fmla="*/ 154 w 154"/>
                <a:gd name="T9" fmla="*/ 85 h 114"/>
                <a:gd name="T10" fmla="*/ 137 w 154"/>
                <a:gd name="T11" fmla="*/ 87 h 114"/>
                <a:gd name="T12" fmla="*/ 129 w 154"/>
                <a:gd name="T13" fmla="*/ 100 h 114"/>
                <a:gd name="T14" fmla="*/ 121 w 154"/>
                <a:gd name="T15" fmla="*/ 100 h 114"/>
                <a:gd name="T16" fmla="*/ 121 w 154"/>
                <a:gd name="T17" fmla="*/ 106 h 114"/>
                <a:gd name="T18" fmla="*/ 110 w 154"/>
                <a:gd name="T19" fmla="*/ 114 h 114"/>
                <a:gd name="T20" fmla="*/ 100 w 154"/>
                <a:gd name="T21" fmla="*/ 114 h 114"/>
                <a:gd name="T22" fmla="*/ 96 w 154"/>
                <a:gd name="T23" fmla="*/ 106 h 114"/>
                <a:gd name="T24" fmla="*/ 81 w 154"/>
                <a:gd name="T25" fmla="*/ 104 h 114"/>
                <a:gd name="T26" fmla="*/ 75 w 154"/>
                <a:gd name="T27" fmla="*/ 98 h 114"/>
                <a:gd name="T28" fmla="*/ 69 w 154"/>
                <a:gd name="T29" fmla="*/ 106 h 114"/>
                <a:gd name="T30" fmla="*/ 56 w 154"/>
                <a:gd name="T31" fmla="*/ 104 h 114"/>
                <a:gd name="T32" fmla="*/ 46 w 154"/>
                <a:gd name="T33" fmla="*/ 93 h 114"/>
                <a:gd name="T34" fmla="*/ 29 w 154"/>
                <a:gd name="T35" fmla="*/ 91 h 114"/>
                <a:gd name="T36" fmla="*/ 27 w 154"/>
                <a:gd name="T37" fmla="*/ 73 h 114"/>
                <a:gd name="T38" fmla="*/ 16 w 154"/>
                <a:gd name="T39" fmla="*/ 62 h 114"/>
                <a:gd name="T40" fmla="*/ 6 w 154"/>
                <a:gd name="T41" fmla="*/ 68 h 114"/>
                <a:gd name="T42" fmla="*/ 4 w 154"/>
                <a:gd name="T43" fmla="*/ 60 h 114"/>
                <a:gd name="T44" fmla="*/ 4 w 154"/>
                <a:gd name="T45" fmla="*/ 50 h 114"/>
                <a:gd name="T46" fmla="*/ 0 w 154"/>
                <a:gd name="T47" fmla="*/ 48 h 114"/>
                <a:gd name="T48" fmla="*/ 4 w 154"/>
                <a:gd name="T49" fmla="*/ 41 h 114"/>
                <a:gd name="T50" fmla="*/ 19 w 154"/>
                <a:gd name="T51" fmla="*/ 31 h 114"/>
                <a:gd name="T52" fmla="*/ 19 w 154"/>
                <a:gd name="T53" fmla="*/ 18 h 114"/>
                <a:gd name="T54" fmla="*/ 33 w 154"/>
                <a:gd name="T55" fmla="*/ 10 h 114"/>
                <a:gd name="T56" fmla="*/ 37 w 154"/>
                <a:gd name="T57" fmla="*/ 2 h 114"/>
                <a:gd name="T58" fmla="*/ 46 w 154"/>
                <a:gd name="T59" fmla="*/ 2 h 114"/>
                <a:gd name="T60" fmla="*/ 50 w 154"/>
                <a:gd name="T61" fmla="*/ 6 h 114"/>
                <a:gd name="T62" fmla="*/ 64 w 154"/>
                <a:gd name="T63" fmla="*/ 0 h 114"/>
                <a:gd name="T64" fmla="*/ 79 w 154"/>
                <a:gd name="T65" fmla="*/ 6 h 114"/>
                <a:gd name="T66" fmla="*/ 91 w 154"/>
                <a:gd name="T67" fmla="*/ 0 h 114"/>
                <a:gd name="T68" fmla="*/ 108 w 154"/>
                <a:gd name="T69" fmla="*/ 0 h 114"/>
                <a:gd name="T70" fmla="*/ 114 w 154"/>
                <a:gd name="T71" fmla="*/ 10 h 114"/>
                <a:gd name="T72" fmla="*/ 123 w 154"/>
                <a:gd name="T73" fmla="*/ 16 h 114"/>
                <a:gd name="T74" fmla="*/ 125 w 154"/>
                <a:gd name="T75" fmla="*/ 25 h 114"/>
                <a:gd name="T76" fmla="*/ 137 w 154"/>
                <a:gd name="T77" fmla="*/ 35 h 114"/>
                <a:gd name="T78" fmla="*/ 146 w 154"/>
                <a:gd name="T79" fmla="*/ 3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114">
                  <a:moveTo>
                    <a:pt x="146" y="39"/>
                  </a:moveTo>
                  <a:lnTo>
                    <a:pt x="144" y="41"/>
                  </a:lnTo>
                  <a:lnTo>
                    <a:pt x="142" y="56"/>
                  </a:lnTo>
                  <a:lnTo>
                    <a:pt x="154" y="68"/>
                  </a:lnTo>
                  <a:lnTo>
                    <a:pt x="154" y="85"/>
                  </a:lnTo>
                  <a:lnTo>
                    <a:pt x="137" y="87"/>
                  </a:lnTo>
                  <a:lnTo>
                    <a:pt x="129" y="100"/>
                  </a:lnTo>
                  <a:lnTo>
                    <a:pt x="121" y="100"/>
                  </a:lnTo>
                  <a:lnTo>
                    <a:pt x="121" y="106"/>
                  </a:lnTo>
                  <a:lnTo>
                    <a:pt x="110" y="114"/>
                  </a:lnTo>
                  <a:lnTo>
                    <a:pt x="100" y="114"/>
                  </a:lnTo>
                  <a:lnTo>
                    <a:pt x="96" y="106"/>
                  </a:lnTo>
                  <a:lnTo>
                    <a:pt x="81" y="104"/>
                  </a:lnTo>
                  <a:lnTo>
                    <a:pt x="75" y="98"/>
                  </a:lnTo>
                  <a:lnTo>
                    <a:pt x="69" y="106"/>
                  </a:lnTo>
                  <a:lnTo>
                    <a:pt x="56" y="104"/>
                  </a:lnTo>
                  <a:lnTo>
                    <a:pt x="46" y="93"/>
                  </a:lnTo>
                  <a:lnTo>
                    <a:pt x="29" y="91"/>
                  </a:lnTo>
                  <a:lnTo>
                    <a:pt x="27" y="73"/>
                  </a:lnTo>
                  <a:lnTo>
                    <a:pt x="16" y="62"/>
                  </a:lnTo>
                  <a:lnTo>
                    <a:pt x="6" y="68"/>
                  </a:lnTo>
                  <a:lnTo>
                    <a:pt x="4" y="60"/>
                  </a:lnTo>
                  <a:lnTo>
                    <a:pt x="4" y="50"/>
                  </a:lnTo>
                  <a:lnTo>
                    <a:pt x="0" y="48"/>
                  </a:lnTo>
                  <a:lnTo>
                    <a:pt x="4" y="41"/>
                  </a:lnTo>
                  <a:lnTo>
                    <a:pt x="19" y="31"/>
                  </a:lnTo>
                  <a:lnTo>
                    <a:pt x="19" y="18"/>
                  </a:lnTo>
                  <a:lnTo>
                    <a:pt x="33" y="10"/>
                  </a:lnTo>
                  <a:lnTo>
                    <a:pt x="37" y="2"/>
                  </a:lnTo>
                  <a:lnTo>
                    <a:pt x="46" y="2"/>
                  </a:lnTo>
                  <a:lnTo>
                    <a:pt x="50" y="6"/>
                  </a:lnTo>
                  <a:lnTo>
                    <a:pt x="64" y="0"/>
                  </a:lnTo>
                  <a:lnTo>
                    <a:pt x="79" y="6"/>
                  </a:lnTo>
                  <a:lnTo>
                    <a:pt x="91" y="0"/>
                  </a:lnTo>
                  <a:lnTo>
                    <a:pt x="108" y="0"/>
                  </a:lnTo>
                  <a:lnTo>
                    <a:pt x="114" y="10"/>
                  </a:lnTo>
                  <a:lnTo>
                    <a:pt x="123" y="16"/>
                  </a:lnTo>
                  <a:lnTo>
                    <a:pt x="125" y="25"/>
                  </a:lnTo>
                  <a:lnTo>
                    <a:pt x="137" y="35"/>
                  </a:lnTo>
                  <a:lnTo>
                    <a:pt x="146" y="39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44">
              <a:extLst>
                <a:ext uri="{FF2B5EF4-FFF2-40B4-BE49-F238E27FC236}">
                  <a16:creationId xmlns:a16="http://schemas.microsoft.com/office/drawing/2014/main" id="{E4F45B16-88BC-6042-B2A0-CDB75A6CE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3412"/>
              <a:ext cx="125" cy="110"/>
            </a:xfrm>
            <a:custGeom>
              <a:avLst/>
              <a:gdLst>
                <a:gd name="T0" fmla="*/ 2 w 125"/>
                <a:gd name="T1" fmla="*/ 39 h 110"/>
                <a:gd name="T2" fmla="*/ 21 w 125"/>
                <a:gd name="T3" fmla="*/ 33 h 110"/>
                <a:gd name="T4" fmla="*/ 25 w 125"/>
                <a:gd name="T5" fmla="*/ 29 h 110"/>
                <a:gd name="T6" fmla="*/ 21 w 125"/>
                <a:gd name="T7" fmla="*/ 22 h 110"/>
                <a:gd name="T8" fmla="*/ 31 w 125"/>
                <a:gd name="T9" fmla="*/ 14 h 110"/>
                <a:gd name="T10" fmla="*/ 37 w 125"/>
                <a:gd name="T11" fmla="*/ 2 h 110"/>
                <a:gd name="T12" fmla="*/ 52 w 125"/>
                <a:gd name="T13" fmla="*/ 0 h 110"/>
                <a:gd name="T14" fmla="*/ 60 w 125"/>
                <a:gd name="T15" fmla="*/ 14 h 110"/>
                <a:gd name="T16" fmla="*/ 71 w 125"/>
                <a:gd name="T17" fmla="*/ 14 h 110"/>
                <a:gd name="T18" fmla="*/ 75 w 125"/>
                <a:gd name="T19" fmla="*/ 4 h 110"/>
                <a:gd name="T20" fmla="*/ 87 w 125"/>
                <a:gd name="T21" fmla="*/ 4 h 110"/>
                <a:gd name="T22" fmla="*/ 94 w 125"/>
                <a:gd name="T23" fmla="*/ 0 h 110"/>
                <a:gd name="T24" fmla="*/ 100 w 125"/>
                <a:gd name="T25" fmla="*/ 2 h 110"/>
                <a:gd name="T26" fmla="*/ 100 w 125"/>
                <a:gd name="T27" fmla="*/ 12 h 110"/>
                <a:gd name="T28" fmla="*/ 102 w 125"/>
                <a:gd name="T29" fmla="*/ 20 h 110"/>
                <a:gd name="T30" fmla="*/ 112 w 125"/>
                <a:gd name="T31" fmla="*/ 14 h 110"/>
                <a:gd name="T32" fmla="*/ 123 w 125"/>
                <a:gd name="T33" fmla="*/ 25 h 110"/>
                <a:gd name="T34" fmla="*/ 125 w 125"/>
                <a:gd name="T35" fmla="*/ 43 h 110"/>
                <a:gd name="T36" fmla="*/ 121 w 125"/>
                <a:gd name="T37" fmla="*/ 43 h 110"/>
                <a:gd name="T38" fmla="*/ 100 w 125"/>
                <a:gd name="T39" fmla="*/ 62 h 110"/>
                <a:gd name="T40" fmla="*/ 87 w 125"/>
                <a:gd name="T41" fmla="*/ 70 h 110"/>
                <a:gd name="T42" fmla="*/ 92 w 125"/>
                <a:gd name="T43" fmla="*/ 77 h 110"/>
                <a:gd name="T44" fmla="*/ 92 w 125"/>
                <a:gd name="T45" fmla="*/ 93 h 110"/>
                <a:gd name="T46" fmla="*/ 96 w 125"/>
                <a:gd name="T47" fmla="*/ 97 h 110"/>
                <a:gd name="T48" fmla="*/ 94 w 125"/>
                <a:gd name="T49" fmla="*/ 110 h 110"/>
                <a:gd name="T50" fmla="*/ 73 w 125"/>
                <a:gd name="T51" fmla="*/ 110 h 110"/>
                <a:gd name="T52" fmla="*/ 67 w 125"/>
                <a:gd name="T53" fmla="*/ 100 h 110"/>
                <a:gd name="T54" fmla="*/ 54 w 125"/>
                <a:gd name="T55" fmla="*/ 95 h 110"/>
                <a:gd name="T56" fmla="*/ 48 w 125"/>
                <a:gd name="T57" fmla="*/ 93 h 110"/>
                <a:gd name="T58" fmla="*/ 50 w 125"/>
                <a:gd name="T59" fmla="*/ 79 h 110"/>
                <a:gd name="T60" fmla="*/ 35 w 125"/>
                <a:gd name="T61" fmla="*/ 75 h 110"/>
                <a:gd name="T62" fmla="*/ 29 w 125"/>
                <a:gd name="T63" fmla="*/ 62 h 110"/>
                <a:gd name="T64" fmla="*/ 17 w 125"/>
                <a:gd name="T65" fmla="*/ 64 h 110"/>
                <a:gd name="T66" fmla="*/ 17 w 125"/>
                <a:gd name="T67" fmla="*/ 64 h 110"/>
                <a:gd name="T68" fmla="*/ 0 w 125"/>
                <a:gd name="T69" fmla="*/ 50 h 110"/>
                <a:gd name="T70" fmla="*/ 2 w 125"/>
                <a:gd name="T71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5" h="110">
                  <a:moveTo>
                    <a:pt x="2" y="39"/>
                  </a:moveTo>
                  <a:lnTo>
                    <a:pt x="21" y="33"/>
                  </a:lnTo>
                  <a:lnTo>
                    <a:pt x="25" y="29"/>
                  </a:lnTo>
                  <a:lnTo>
                    <a:pt x="21" y="22"/>
                  </a:lnTo>
                  <a:lnTo>
                    <a:pt x="31" y="14"/>
                  </a:lnTo>
                  <a:lnTo>
                    <a:pt x="37" y="2"/>
                  </a:lnTo>
                  <a:lnTo>
                    <a:pt x="52" y="0"/>
                  </a:lnTo>
                  <a:lnTo>
                    <a:pt x="60" y="14"/>
                  </a:lnTo>
                  <a:lnTo>
                    <a:pt x="71" y="14"/>
                  </a:lnTo>
                  <a:lnTo>
                    <a:pt x="75" y="4"/>
                  </a:lnTo>
                  <a:lnTo>
                    <a:pt x="87" y="4"/>
                  </a:lnTo>
                  <a:lnTo>
                    <a:pt x="94" y="0"/>
                  </a:lnTo>
                  <a:lnTo>
                    <a:pt x="100" y="2"/>
                  </a:lnTo>
                  <a:lnTo>
                    <a:pt x="100" y="12"/>
                  </a:lnTo>
                  <a:lnTo>
                    <a:pt x="102" y="20"/>
                  </a:lnTo>
                  <a:lnTo>
                    <a:pt x="112" y="14"/>
                  </a:lnTo>
                  <a:lnTo>
                    <a:pt x="123" y="25"/>
                  </a:lnTo>
                  <a:lnTo>
                    <a:pt x="125" y="43"/>
                  </a:lnTo>
                  <a:lnTo>
                    <a:pt x="121" y="43"/>
                  </a:lnTo>
                  <a:lnTo>
                    <a:pt x="100" y="62"/>
                  </a:lnTo>
                  <a:lnTo>
                    <a:pt x="87" y="70"/>
                  </a:lnTo>
                  <a:lnTo>
                    <a:pt x="92" y="77"/>
                  </a:lnTo>
                  <a:lnTo>
                    <a:pt x="92" y="93"/>
                  </a:lnTo>
                  <a:lnTo>
                    <a:pt x="96" y="97"/>
                  </a:lnTo>
                  <a:lnTo>
                    <a:pt x="94" y="110"/>
                  </a:lnTo>
                  <a:lnTo>
                    <a:pt x="73" y="110"/>
                  </a:lnTo>
                  <a:lnTo>
                    <a:pt x="67" y="100"/>
                  </a:lnTo>
                  <a:lnTo>
                    <a:pt x="54" y="95"/>
                  </a:lnTo>
                  <a:lnTo>
                    <a:pt x="48" y="93"/>
                  </a:lnTo>
                  <a:lnTo>
                    <a:pt x="50" y="79"/>
                  </a:lnTo>
                  <a:lnTo>
                    <a:pt x="35" y="75"/>
                  </a:lnTo>
                  <a:lnTo>
                    <a:pt x="29" y="62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0" y="50"/>
                  </a:lnTo>
                  <a:lnTo>
                    <a:pt x="2" y="39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45">
              <a:extLst>
                <a:ext uri="{FF2B5EF4-FFF2-40B4-BE49-F238E27FC236}">
                  <a16:creationId xmlns:a16="http://schemas.microsoft.com/office/drawing/2014/main" id="{F5C075FF-2F8A-CB49-90E7-A4E620002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" y="3330"/>
              <a:ext cx="108" cy="121"/>
            </a:xfrm>
            <a:custGeom>
              <a:avLst/>
              <a:gdLst>
                <a:gd name="T0" fmla="*/ 0 w 108"/>
                <a:gd name="T1" fmla="*/ 38 h 121"/>
                <a:gd name="T2" fmla="*/ 2 w 108"/>
                <a:gd name="T3" fmla="*/ 29 h 121"/>
                <a:gd name="T4" fmla="*/ 14 w 108"/>
                <a:gd name="T5" fmla="*/ 25 h 121"/>
                <a:gd name="T6" fmla="*/ 14 w 108"/>
                <a:gd name="T7" fmla="*/ 13 h 121"/>
                <a:gd name="T8" fmla="*/ 27 w 108"/>
                <a:gd name="T9" fmla="*/ 9 h 121"/>
                <a:gd name="T10" fmla="*/ 33 w 108"/>
                <a:gd name="T11" fmla="*/ 17 h 121"/>
                <a:gd name="T12" fmla="*/ 39 w 108"/>
                <a:gd name="T13" fmla="*/ 13 h 121"/>
                <a:gd name="T14" fmla="*/ 39 w 108"/>
                <a:gd name="T15" fmla="*/ 2 h 121"/>
                <a:gd name="T16" fmla="*/ 45 w 108"/>
                <a:gd name="T17" fmla="*/ 0 h 121"/>
                <a:gd name="T18" fmla="*/ 60 w 108"/>
                <a:gd name="T19" fmla="*/ 6 h 121"/>
                <a:gd name="T20" fmla="*/ 75 w 108"/>
                <a:gd name="T21" fmla="*/ 6 h 121"/>
                <a:gd name="T22" fmla="*/ 79 w 108"/>
                <a:gd name="T23" fmla="*/ 11 h 121"/>
                <a:gd name="T24" fmla="*/ 81 w 108"/>
                <a:gd name="T25" fmla="*/ 27 h 121"/>
                <a:gd name="T26" fmla="*/ 95 w 108"/>
                <a:gd name="T27" fmla="*/ 50 h 121"/>
                <a:gd name="T28" fmla="*/ 108 w 108"/>
                <a:gd name="T29" fmla="*/ 59 h 121"/>
                <a:gd name="T30" fmla="*/ 108 w 108"/>
                <a:gd name="T31" fmla="*/ 82 h 121"/>
                <a:gd name="T32" fmla="*/ 95 w 108"/>
                <a:gd name="T33" fmla="*/ 84 h 121"/>
                <a:gd name="T34" fmla="*/ 89 w 108"/>
                <a:gd name="T35" fmla="*/ 96 h 121"/>
                <a:gd name="T36" fmla="*/ 79 w 108"/>
                <a:gd name="T37" fmla="*/ 104 h 121"/>
                <a:gd name="T38" fmla="*/ 83 w 108"/>
                <a:gd name="T39" fmla="*/ 111 h 121"/>
                <a:gd name="T40" fmla="*/ 79 w 108"/>
                <a:gd name="T41" fmla="*/ 115 h 121"/>
                <a:gd name="T42" fmla="*/ 60 w 108"/>
                <a:gd name="T43" fmla="*/ 121 h 121"/>
                <a:gd name="T44" fmla="*/ 60 w 108"/>
                <a:gd name="T45" fmla="*/ 121 h 121"/>
                <a:gd name="T46" fmla="*/ 43 w 108"/>
                <a:gd name="T47" fmla="*/ 111 h 121"/>
                <a:gd name="T48" fmla="*/ 41 w 108"/>
                <a:gd name="T49" fmla="*/ 96 h 121"/>
                <a:gd name="T50" fmla="*/ 33 w 108"/>
                <a:gd name="T51" fmla="*/ 77 h 121"/>
                <a:gd name="T52" fmla="*/ 27 w 108"/>
                <a:gd name="T53" fmla="*/ 63 h 121"/>
                <a:gd name="T54" fmla="*/ 18 w 108"/>
                <a:gd name="T55" fmla="*/ 63 h 121"/>
                <a:gd name="T56" fmla="*/ 14 w 108"/>
                <a:gd name="T57" fmla="*/ 46 h 121"/>
                <a:gd name="T58" fmla="*/ 0 w 108"/>
                <a:gd name="T59" fmla="*/ 38 h 121"/>
                <a:gd name="T60" fmla="*/ 0 w 108"/>
                <a:gd name="T61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1">
                  <a:moveTo>
                    <a:pt x="0" y="38"/>
                  </a:moveTo>
                  <a:lnTo>
                    <a:pt x="2" y="29"/>
                  </a:lnTo>
                  <a:lnTo>
                    <a:pt x="14" y="25"/>
                  </a:lnTo>
                  <a:lnTo>
                    <a:pt x="14" y="13"/>
                  </a:lnTo>
                  <a:lnTo>
                    <a:pt x="27" y="9"/>
                  </a:lnTo>
                  <a:lnTo>
                    <a:pt x="33" y="17"/>
                  </a:lnTo>
                  <a:lnTo>
                    <a:pt x="39" y="13"/>
                  </a:lnTo>
                  <a:lnTo>
                    <a:pt x="39" y="2"/>
                  </a:lnTo>
                  <a:lnTo>
                    <a:pt x="45" y="0"/>
                  </a:lnTo>
                  <a:lnTo>
                    <a:pt x="60" y="6"/>
                  </a:lnTo>
                  <a:lnTo>
                    <a:pt x="75" y="6"/>
                  </a:lnTo>
                  <a:lnTo>
                    <a:pt x="79" y="11"/>
                  </a:lnTo>
                  <a:lnTo>
                    <a:pt x="81" y="27"/>
                  </a:lnTo>
                  <a:lnTo>
                    <a:pt x="95" y="50"/>
                  </a:lnTo>
                  <a:lnTo>
                    <a:pt x="108" y="59"/>
                  </a:lnTo>
                  <a:lnTo>
                    <a:pt x="108" y="82"/>
                  </a:lnTo>
                  <a:lnTo>
                    <a:pt x="95" y="84"/>
                  </a:lnTo>
                  <a:lnTo>
                    <a:pt x="89" y="96"/>
                  </a:lnTo>
                  <a:lnTo>
                    <a:pt x="79" y="104"/>
                  </a:lnTo>
                  <a:lnTo>
                    <a:pt x="83" y="111"/>
                  </a:lnTo>
                  <a:lnTo>
                    <a:pt x="79" y="115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43" y="111"/>
                  </a:lnTo>
                  <a:lnTo>
                    <a:pt x="41" y="96"/>
                  </a:lnTo>
                  <a:lnTo>
                    <a:pt x="33" y="77"/>
                  </a:lnTo>
                  <a:lnTo>
                    <a:pt x="27" y="63"/>
                  </a:lnTo>
                  <a:lnTo>
                    <a:pt x="18" y="63"/>
                  </a:lnTo>
                  <a:lnTo>
                    <a:pt x="14" y="46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CDE1EE97-E07B-6C4F-B72D-5A1761ACEA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" y="3316"/>
              <a:ext cx="104" cy="112"/>
            </a:xfrm>
            <a:custGeom>
              <a:avLst/>
              <a:gdLst>
                <a:gd name="T0" fmla="*/ 0 w 104"/>
                <a:gd name="T1" fmla="*/ 23 h 112"/>
                <a:gd name="T2" fmla="*/ 10 w 104"/>
                <a:gd name="T3" fmla="*/ 10 h 112"/>
                <a:gd name="T4" fmla="*/ 23 w 104"/>
                <a:gd name="T5" fmla="*/ 12 h 112"/>
                <a:gd name="T6" fmla="*/ 27 w 104"/>
                <a:gd name="T7" fmla="*/ 4 h 112"/>
                <a:gd name="T8" fmla="*/ 37 w 104"/>
                <a:gd name="T9" fmla="*/ 2 h 112"/>
                <a:gd name="T10" fmla="*/ 54 w 104"/>
                <a:gd name="T11" fmla="*/ 14 h 112"/>
                <a:gd name="T12" fmla="*/ 60 w 104"/>
                <a:gd name="T13" fmla="*/ 14 h 112"/>
                <a:gd name="T14" fmla="*/ 60 w 104"/>
                <a:gd name="T15" fmla="*/ 2 h 112"/>
                <a:gd name="T16" fmla="*/ 68 w 104"/>
                <a:gd name="T17" fmla="*/ 0 h 112"/>
                <a:gd name="T18" fmla="*/ 79 w 104"/>
                <a:gd name="T19" fmla="*/ 10 h 112"/>
                <a:gd name="T20" fmla="*/ 83 w 104"/>
                <a:gd name="T21" fmla="*/ 4 h 112"/>
                <a:gd name="T22" fmla="*/ 91 w 104"/>
                <a:gd name="T23" fmla="*/ 10 h 112"/>
                <a:gd name="T24" fmla="*/ 104 w 104"/>
                <a:gd name="T25" fmla="*/ 14 h 112"/>
                <a:gd name="T26" fmla="*/ 100 w 104"/>
                <a:gd name="T27" fmla="*/ 35 h 112"/>
                <a:gd name="T28" fmla="*/ 100 w 104"/>
                <a:gd name="T29" fmla="*/ 48 h 112"/>
                <a:gd name="T30" fmla="*/ 102 w 104"/>
                <a:gd name="T31" fmla="*/ 62 h 112"/>
                <a:gd name="T32" fmla="*/ 96 w 104"/>
                <a:gd name="T33" fmla="*/ 66 h 112"/>
                <a:gd name="T34" fmla="*/ 96 w 104"/>
                <a:gd name="T35" fmla="*/ 79 h 112"/>
                <a:gd name="T36" fmla="*/ 81 w 104"/>
                <a:gd name="T37" fmla="*/ 89 h 112"/>
                <a:gd name="T38" fmla="*/ 77 w 104"/>
                <a:gd name="T39" fmla="*/ 96 h 112"/>
                <a:gd name="T40" fmla="*/ 75 w 104"/>
                <a:gd name="T41" fmla="*/ 96 h 112"/>
                <a:gd name="T42" fmla="*/ 68 w 104"/>
                <a:gd name="T43" fmla="*/ 100 h 112"/>
                <a:gd name="T44" fmla="*/ 56 w 104"/>
                <a:gd name="T45" fmla="*/ 100 h 112"/>
                <a:gd name="T46" fmla="*/ 52 w 104"/>
                <a:gd name="T47" fmla="*/ 110 h 112"/>
                <a:gd name="T48" fmla="*/ 41 w 104"/>
                <a:gd name="T49" fmla="*/ 110 h 112"/>
                <a:gd name="T50" fmla="*/ 33 w 104"/>
                <a:gd name="T51" fmla="*/ 96 h 112"/>
                <a:gd name="T52" fmla="*/ 18 w 104"/>
                <a:gd name="T53" fmla="*/ 98 h 112"/>
                <a:gd name="T54" fmla="*/ 31 w 104"/>
                <a:gd name="T55" fmla="*/ 96 h 112"/>
                <a:gd name="T56" fmla="*/ 31 w 104"/>
                <a:gd name="T57" fmla="*/ 73 h 112"/>
                <a:gd name="T58" fmla="*/ 18 w 104"/>
                <a:gd name="T59" fmla="*/ 64 h 112"/>
                <a:gd name="T60" fmla="*/ 4 w 104"/>
                <a:gd name="T61" fmla="*/ 41 h 112"/>
                <a:gd name="T62" fmla="*/ 2 w 104"/>
                <a:gd name="T63" fmla="*/ 25 h 112"/>
                <a:gd name="T64" fmla="*/ 0 w 104"/>
                <a:gd name="T65" fmla="*/ 23 h 112"/>
                <a:gd name="T66" fmla="*/ 0 w 104"/>
                <a:gd name="T67" fmla="*/ 23 h 112"/>
                <a:gd name="T68" fmla="*/ 10 w 104"/>
                <a:gd name="T69" fmla="*/ 112 h 112"/>
                <a:gd name="T70" fmla="*/ 10 w 104"/>
                <a:gd name="T71" fmla="*/ 112 h 112"/>
                <a:gd name="T72" fmla="*/ 12 w 104"/>
                <a:gd name="T73" fmla="*/ 110 h 112"/>
                <a:gd name="T74" fmla="*/ 10 w 104"/>
                <a:gd name="T7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12">
                  <a:moveTo>
                    <a:pt x="0" y="23"/>
                  </a:moveTo>
                  <a:lnTo>
                    <a:pt x="10" y="10"/>
                  </a:lnTo>
                  <a:lnTo>
                    <a:pt x="23" y="12"/>
                  </a:lnTo>
                  <a:lnTo>
                    <a:pt x="27" y="4"/>
                  </a:lnTo>
                  <a:lnTo>
                    <a:pt x="37" y="2"/>
                  </a:lnTo>
                  <a:lnTo>
                    <a:pt x="54" y="14"/>
                  </a:lnTo>
                  <a:lnTo>
                    <a:pt x="60" y="1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9" y="10"/>
                  </a:lnTo>
                  <a:lnTo>
                    <a:pt x="83" y="4"/>
                  </a:lnTo>
                  <a:lnTo>
                    <a:pt x="91" y="10"/>
                  </a:lnTo>
                  <a:lnTo>
                    <a:pt x="104" y="14"/>
                  </a:lnTo>
                  <a:lnTo>
                    <a:pt x="100" y="35"/>
                  </a:lnTo>
                  <a:lnTo>
                    <a:pt x="100" y="48"/>
                  </a:lnTo>
                  <a:lnTo>
                    <a:pt x="102" y="62"/>
                  </a:lnTo>
                  <a:lnTo>
                    <a:pt x="96" y="66"/>
                  </a:lnTo>
                  <a:lnTo>
                    <a:pt x="96" y="79"/>
                  </a:lnTo>
                  <a:lnTo>
                    <a:pt x="81" y="89"/>
                  </a:lnTo>
                  <a:lnTo>
                    <a:pt x="77" y="96"/>
                  </a:lnTo>
                  <a:lnTo>
                    <a:pt x="75" y="96"/>
                  </a:lnTo>
                  <a:lnTo>
                    <a:pt x="68" y="100"/>
                  </a:lnTo>
                  <a:lnTo>
                    <a:pt x="56" y="100"/>
                  </a:lnTo>
                  <a:lnTo>
                    <a:pt x="52" y="110"/>
                  </a:lnTo>
                  <a:lnTo>
                    <a:pt x="41" y="110"/>
                  </a:lnTo>
                  <a:lnTo>
                    <a:pt x="33" y="96"/>
                  </a:lnTo>
                  <a:lnTo>
                    <a:pt x="18" y="98"/>
                  </a:lnTo>
                  <a:lnTo>
                    <a:pt x="31" y="96"/>
                  </a:lnTo>
                  <a:lnTo>
                    <a:pt x="31" y="73"/>
                  </a:lnTo>
                  <a:lnTo>
                    <a:pt x="18" y="64"/>
                  </a:lnTo>
                  <a:lnTo>
                    <a:pt x="4" y="41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3"/>
                  </a:lnTo>
                  <a:close/>
                  <a:moveTo>
                    <a:pt x="10" y="112"/>
                  </a:moveTo>
                  <a:lnTo>
                    <a:pt x="10" y="112"/>
                  </a:lnTo>
                  <a:lnTo>
                    <a:pt x="12" y="110"/>
                  </a:lnTo>
                  <a:lnTo>
                    <a:pt x="10" y="112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47">
              <a:extLst>
                <a:ext uri="{FF2B5EF4-FFF2-40B4-BE49-F238E27FC236}">
                  <a16:creationId xmlns:a16="http://schemas.microsoft.com/office/drawing/2014/main" id="{B81C0187-78DA-4449-BB4F-AF3564993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3243"/>
              <a:ext cx="142" cy="96"/>
            </a:xfrm>
            <a:custGeom>
              <a:avLst/>
              <a:gdLst>
                <a:gd name="T0" fmla="*/ 0 w 142"/>
                <a:gd name="T1" fmla="*/ 14 h 96"/>
                <a:gd name="T2" fmla="*/ 4 w 142"/>
                <a:gd name="T3" fmla="*/ 10 h 96"/>
                <a:gd name="T4" fmla="*/ 12 w 142"/>
                <a:gd name="T5" fmla="*/ 8 h 96"/>
                <a:gd name="T6" fmla="*/ 19 w 142"/>
                <a:gd name="T7" fmla="*/ 0 h 96"/>
                <a:gd name="T8" fmla="*/ 31 w 142"/>
                <a:gd name="T9" fmla="*/ 0 h 96"/>
                <a:gd name="T10" fmla="*/ 40 w 142"/>
                <a:gd name="T11" fmla="*/ 16 h 96"/>
                <a:gd name="T12" fmla="*/ 50 w 142"/>
                <a:gd name="T13" fmla="*/ 12 h 96"/>
                <a:gd name="T14" fmla="*/ 65 w 142"/>
                <a:gd name="T15" fmla="*/ 25 h 96"/>
                <a:gd name="T16" fmla="*/ 81 w 142"/>
                <a:gd name="T17" fmla="*/ 14 h 96"/>
                <a:gd name="T18" fmla="*/ 104 w 142"/>
                <a:gd name="T19" fmla="*/ 16 h 96"/>
                <a:gd name="T20" fmla="*/ 121 w 142"/>
                <a:gd name="T21" fmla="*/ 33 h 96"/>
                <a:gd name="T22" fmla="*/ 133 w 142"/>
                <a:gd name="T23" fmla="*/ 35 h 96"/>
                <a:gd name="T24" fmla="*/ 142 w 142"/>
                <a:gd name="T25" fmla="*/ 50 h 96"/>
                <a:gd name="T26" fmla="*/ 131 w 142"/>
                <a:gd name="T27" fmla="*/ 62 h 96"/>
                <a:gd name="T28" fmla="*/ 131 w 142"/>
                <a:gd name="T29" fmla="*/ 81 h 96"/>
                <a:gd name="T30" fmla="*/ 127 w 142"/>
                <a:gd name="T31" fmla="*/ 77 h 96"/>
                <a:gd name="T32" fmla="*/ 123 w 142"/>
                <a:gd name="T33" fmla="*/ 83 h 96"/>
                <a:gd name="T34" fmla="*/ 112 w 142"/>
                <a:gd name="T35" fmla="*/ 73 h 96"/>
                <a:gd name="T36" fmla="*/ 104 w 142"/>
                <a:gd name="T37" fmla="*/ 75 h 96"/>
                <a:gd name="T38" fmla="*/ 104 w 142"/>
                <a:gd name="T39" fmla="*/ 87 h 96"/>
                <a:gd name="T40" fmla="*/ 98 w 142"/>
                <a:gd name="T41" fmla="*/ 87 h 96"/>
                <a:gd name="T42" fmla="*/ 81 w 142"/>
                <a:gd name="T43" fmla="*/ 75 h 96"/>
                <a:gd name="T44" fmla="*/ 71 w 142"/>
                <a:gd name="T45" fmla="*/ 77 h 96"/>
                <a:gd name="T46" fmla="*/ 67 w 142"/>
                <a:gd name="T47" fmla="*/ 85 h 96"/>
                <a:gd name="T48" fmla="*/ 54 w 142"/>
                <a:gd name="T49" fmla="*/ 83 h 96"/>
                <a:gd name="T50" fmla="*/ 44 w 142"/>
                <a:gd name="T51" fmla="*/ 96 h 96"/>
                <a:gd name="T52" fmla="*/ 42 w 142"/>
                <a:gd name="T53" fmla="*/ 93 h 96"/>
                <a:gd name="T54" fmla="*/ 27 w 142"/>
                <a:gd name="T55" fmla="*/ 93 h 96"/>
                <a:gd name="T56" fmla="*/ 12 w 142"/>
                <a:gd name="T57" fmla="*/ 87 h 96"/>
                <a:gd name="T58" fmla="*/ 12 w 142"/>
                <a:gd name="T59" fmla="*/ 79 h 96"/>
                <a:gd name="T60" fmla="*/ 2 w 142"/>
                <a:gd name="T61" fmla="*/ 68 h 96"/>
                <a:gd name="T62" fmla="*/ 0 w 142"/>
                <a:gd name="T63" fmla="*/ 60 h 96"/>
                <a:gd name="T64" fmla="*/ 8 w 142"/>
                <a:gd name="T65" fmla="*/ 54 h 96"/>
                <a:gd name="T66" fmla="*/ 8 w 142"/>
                <a:gd name="T67" fmla="*/ 41 h 96"/>
                <a:gd name="T68" fmla="*/ 6 w 142"/>
                <a:gd name="T69" fmla="*/ 31 h 96"/>
                <a:gd name="T70" fmla="*/ 4 w 142"/>
                <a:gd name="T71" fmla="*/ 14 h 96"/>
                <a:gd name="T72" fmla="*/ 0 w 142"/>
                <a:gd name="T73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96">
                  <a:moveTo>
                    <a:pt x="0" y="14"/>
                  </a:moveTo>
                  <a:lnTo>
                    <a:pt x="4" y="10"/>
                  </a:lnTo>
                  <a:lnTo>
                    <a:pt x="12" y="8"/>
                  </a:lnTo>
                  <a:lnTo>
                    <a:pt x="19" y="0"/>
                  </a:lnTo>
                  <a:lnTo>
                    <a:pt x="31" y="0"/>
                  </a:lnTo>
                  <a:lnTo>
                    <a:pt x="40" y="16"/>
                  </a:lnTo>
                  <a:lnTo>
                    <a:pt x="50" y="12"/>
                  </a:lnTo>
                  <a:lnTo>
                    <a:pt x="65" y="25"/>
                  </a:lnTo>
                  <a:lnTo>
                    <a:pt x="81" y="14"/>
                  </a:lnTo>
                  <a:lnTo>
                    <a:pt x="104" y="16"/>
                  </a:lnTo>
                  <a:lnTo>
                    <a:pt x="121" y="33"/>
                  </a:lnTo>
                  <a:lnTo>
                    <a:pt x="133" y="35"/>
                  </a:lnTo>
                  <a:lnTo>
                    <a:pt x="142" y="50"/>
                  </a:lnTo>
                  <a:lnTo>
                    <a:pt x="131" y="62"/>
                  </a:lnTo>
                  <a:lnTo>
                    <a:pt x="131" y="81"/>
                  </a:lnTo>
                  <a:lnTo>
                    <a:pt x="127" y="77"/>
                  </a:lnTo>
                  <a:lnTo>
                    <a:pt x="123" y="83"/>
                  </a:lnTo>
                  <a:lnTo>
                    <a:pt x="112" y="73"/>
                  </a:lnTo>
                  <a:lnTo>
                    <a:pt x="104" y="75"/>
                  </a:lnTo>
                  <a:lnTo>
                    <a:pt x="104" y="87"/>
                  </a:lnTo>
                  <a:lnTo>
                    <a:pt x="98" y="87"/>
                  </a:lnTo>
                  <a:lnTo>
                    <a:pt x="8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54" y="83"/>
                  </a:lnTo>
                  <a:lnTo>
                    <a:pt x="44" y="96"/>
                  </a:lnTo>
                  <a:lnTo>
                    <a:pt x="42" y="93"/>
                  </a:lnTo>
                  <a:lnTo>
                    <a:pt x="27" y="93"/>
                  </a:lnTo>
                  <a:lnTo>
                    <a:pt x="12" y="87"/>
                  </a:lnTo>
                  <a:lnTo>
                    <a:pt x="12" y="79"/>
                  </a:lnTo>
                  <a:lnTo>
                    <a:pt x="2" y="68"/>
                  </a:lnTo>
                  <a:lnTo>
                    <a:pt x="0" y="60"/>
                  </a:lnTo>
                  <a:lnTo>
                    <a:pt x="8" y="54"/>
                  </a:lnTo>
                  <a:lnTo>
                    <a:pt x="8" y="41"/>
                  </a:lnTo>
                  <a:lnTo>
                    <a:pt x="6" y="31"/>
                  </a:lnTo>
                  <a:lnTo>
                    <a:pt x="4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48">
              <a:extLst>
                <a:ext uri="{FF2B5EF4-FFF2-40B4-BE49-F238E27FC236}">
                  <a16:creationId xmlns:a16="http://schemas.microsoft.com/office/drawing/2014/main" id="{BD8D3B04-01A5-9647-9846-271BCFF988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2" y="3205"/>
              <a:ext cx="137" cy="173"/>
            </a:xfrm>
            <a:custGeom>
              <a:avLst/>
              <a:gdLst>
                <a:gd name="T0" fmla="*/ 31 w 137"/>
                <a:gd name="T1" fmla="*/ 11 h 173"/>
                <a:gd name="T2" fmla="*/ 44 w 137"/>
                <a:gd name="T3" fmla="*/ 11 h 173"/>
                <a:gd name="T4" fmla="*/ 56 w 137"/>
                <a:gd name="T5" fmla="*/ 0 h 173"/>
                <a:gd name="T6" fmla="*/ 64 w 137"/>
                <a:gd name="T7" fmla="*/ 17 h 173"/>
                <a:gd name="T8" fmla="*/ 77 w 137"/>
                <a:gd name="T9" fmla="*/ 19 h 173"/>
                <a:gd name="T10" fmla="*/ 94 w 137"/>
                <a:gd name="T11" fmla="*/ 27 h 173"/>
                <a:gd name="T12" fmla="*/ 102 w 137"/>
                <a:gd name="T13" fmla="*/ 27 h 173"/>
                <a:gd name="T14" fmla="*/ 121 w 137"/>
                <a:gd name="T15" fmla="*/ 36 h 173"/>
                <a:gd name="T16" fmla="*/ 137 w 137"/>
                <a:gd name="T17" fmla="*/ 40 h 173"/>
                <a:gd name="T18" fmla="*/ 133 w 137"/>
                <a:gd name="T19" fmla="*/ 54 h 173"/>
                <a:gd name="T20" fmla="*/ 125 w 137"/>
                <a:gd name="T21" fmla="*/ 69 h 173"/>
                <a:gd name="T22" fmla="*/ 121 w 137"/>
                <a:gd name="T23" fmla="*/ 77 h 173"/>
                <a:gd name="T24" fmla="*/ 119 w 137"/>
                <a:gd name="T25" fmla="*/ 86 h 173"/>
                <a:gd name="T26" fmla="*/ 110 w 137"/>
                <a:gd name="T27" fmla="*/ 92 h 173"/>
                <a:gd name="T28" fmla="*/ 114 w 137"/>
                <a:gd name="T29" fmla="*/ 102 h 173"/>
                <a:gd name="T30" fmla="*/ 123 w 137"/>
                <a:gd name="T31" fmla="*/ 100 h 173"/>
                <a:gd name="T32" fmla="*/ 123 w 137"/>
                <a:gd name="T33" fmla="*/ 117 h 173"/>
                <a:gd name="T34" fmla="*/ 137 w 137"/>
                <a:gd name="T35" fmla="*/ 123 h 173"/>
                <a:gd name="T36" fmla="*/ 137 w 137"/>
                <a:gd name="T37" fmla="*/ 134 h 173"/>
                <a:gd name="T38" fmla="*/ 131 w 137"/>
                <a:gd name="T39" fmla="*/ 146 h 173"/>
                <a:gd name="T40" fmla="*/ 129 w 137"/>
                <a:gd name="T41" fmla="*/ 159 h 173"/>
                <a:gd name="T42" fmla="*/ 114 w 137"/>
                <a:gd name="T43" fmla="*/ 159 h 173"/>
                <a:gd name="T44" fmla="*/ 102 w 137"/>
                <a:gd name="T45" fmla="*/ 165 h 173"/>
                <a:gd name="T46" fmla="*/ 87 w 137"/>
                <a:gd name="T47" fmla="*/ 159 h 173"/>
                <a:gd name="T48" fmla="*/ 73 w 137"/>
                <a:gd name="T49" fmla="*/ 165 h 173"/>
                <a:gd name="T50" fmla="*/ 69 w 137"/>
                <a:gd name="T51" fmla="*/ 161 h 173"/>
                <a:gd name="T52" fmla="*/ 60 w 137"/>
                <a:gd name="T53" fmla="*/ 161 h 173"/>
                <a:gd name="T54" fmla="*/ 56 w 137"/>
                <a:gd name="T55" fmla="*/ 169 h 173"/>
                <a:gd name="T56" fmla="*/ 48 w 137"/>
                <a:gd name="T57" fmla="*/ 173 h 173"/>
                <a:gd name="T58" fmla="*/ 46 w 137"/>
                <a:gd name="T59" fmla="*/ 159 h 173"/>
                <a:gd name="T60" fmla="*/ 46 w 137"/>
                <a:gd name="T61" fmla="*/ 146 h 173"/>
                <a:gd name="T62" fmla="*/ 50 w 137"/>
                <a:gd name="T63" fmla="*/ 125 h 173"/>
                <a:gd name="T64" fmla="*/ 37 w 137"/>
                <a:gd name="T65" fmla="*/ 121 h 173"/>
                <a:gd name="T66" fmla="*/ 33 w 137"/>
                <a:gd name="T67" fmla="*/ 119 h 173"/>
                <a:gd name="T68" fmla="*/ 33 w 137"/>
                <a:gd name="T69" fmla="*/ 100 h 173"/>
                <a:gd name="T70" fmla="*/ 44 w 137"/>
                <a:gd name="T71" fmla="*/ 88 h 173"/>
                <a:gd name="T72" fmla="*/ 35 w 137"/>
                <a:gd name="T73" fmla="*/ 73 h 173"/>
                <a:gd name="T74" fmla="*/ 23 w 137"/>
                <a:gd name="T75" fmla="*/ 71 h 173"/>
                <a:gd name="T76" fmla="*/ 6 w 137"/>
                <a:gd name="T77" fmla="*/ 54 h 173"/>
                <a:gd name="T78" fmla="*/ 0 w 137"/>
                <a:gd name="T79" fmla="*/ 54 h 173"/>
                <a:gd name="T80" fmla="*/ 14 w 137"/>
                <a:gd name="T81" fmla="*/ 34 h 173"/>
                <a:gd name="T82" fmla="*/ 29 w 137"/>
                <a:gd name="T83" fmla="*/ 29 h 173"/>
                <a:gd name="T84" fmla="*/ 31 w 137"/>
                <a:gd name="T85" fmla="*/ 13 h 173"/>
                <a:gd name="T86" fmla="*/ 31 w 137"/>
                <a:gd name="T87" fmla="*/ 11 h 173"/>
                <a:gd name="T88" fmla="*/ 31 w 137"/>
                <a:gd name="T89" fmla="*/ 11 h 173"/>
                <a:gd name="T90" fmla="*/ 60 w 137"/>
                <a:gd name="T91" fmla="*/ 73 h 173"/>
                <a:gd name="T92" fmla="*/ 62 w 137"/>
                <a:gd name="T93" fmla="*/ 81 h 173"/>
                <a:gd name="T94" fmla="*/ 60 w 137"/>
                <a:gd name="T95" fmla="*/ 88 h 173"/>
                <a:gd name="T96" fmla="*/ 58 w 137"/>
                <a:gd name="T97" fmla="*/ 98 h 173"/>
                <a:gd name="T98" fmla="*/ 69 w 137"/>
                <a:gd name="T99" fmla="*/ 98 h 173"/>
                <a:gd name="T100" fmla="*/ 75 w 137"/>
                <a:gd name="T101" fmla="*/ 92 h 173"/>
                <a:gd name="T102" fmla="*/ 81 w 137"/>
                <a:gd name="T103" fmla="*/ 98 h 173"/>
                <a:gd name="T104" fmla="*/ 89 w 137"/>
                <a:gd name="T105" fmla="*/ 98 h 173"/>
                <a:gd name="T106" fmla="*/ 89 w 137"/>
                <a:gd name="T107" fmla="*/ 86 h 173"/>
                <a:gd name="T108" fmla="*/ 98 w 137"/>
                <a:gd name="T109" fmla="*/ 77 h 173"/>
                <a:gd name="T110" fmla="*/ 87 w 137"/>
                <a:gd name="T111" fmla="*/ 69 h 173"/>
                <a:gd name="T112" fmla="*/ 85 w 137"/>
                <a:gd name="T113" fmla="*/ 56 h 173"/>
                <a:gd name="T114" fmla="*/ 73 w 137"/>
                <a:gd name="T115" fmla="*/ 61 h 173"/>
                <a:gd name="T116" fmla="*/ 73 w 137"/>
                <a:gd name="T117" fmla="*/ 73 h 173"/>
                <a:gd name="T118" fmla="*/ 60 w 137"/>
                <a:gd name="T119" fmla="*/ 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" h="173">
                  <a:moveTo>
                    <a:pt x="31" y="11"/>
                  </a:moveTo>
                  <a:lnTo>
                    <a:pt x="44" y="11"/>
                  </a:lnTo>
                  <a:lnTo>
                    <a:pt x="56" y="0"/>
                  </a:lnTo>
                  <a:lnTo>
                    <a:pt x="64" y="17"/>
                  </a:lnTo>
                  <a:lnTo>
                    <a:pt x="77" y="19"/>
                  </a:lnTo>
                  <a:lnTo>
                    <a:pt x="94" y="27"/>
                  </a:lnTo>
                  <a:lnTo>
                    <a:pt x="102" y="27"/>
                  </a:lnTo>
                  <a:lnTo>
                    <a:pt x="121" y="36"/>
                  </a:lnTo>
                  <a:lnTo>
                    <a:pt x="137" y="40"/>
                  </a:lnTo>
                  <a:lnTo>
                    <a:pt x="133" y="54"/>
                  </a:lnTo>
                  <a:lnTo>
                    <a:pt x="125" y="69"/>
                  </a:lnTo>
                  <a:lnTo>
                    <a:pt x="121" y="77"/>
                  </a:lnTo>
                  <a:lnTo>
                    <a:pt x="119" y="86"/>
                  </a:lnTo>
                  <a:lnTo>
                    <a:pt x="110" y="92"/>
                  </a:lnTo>
                  <a:lnTo>
                    <a:pt x="114" y="102"/>
                  </a:lnTo>
                  <a:lnTo>
                    <a:pt x="123" y="100"/>
                  </a:lnTo>
                  <a:lnTo>
                    <a:pt x="123" y="117"/>
                  </a:lnTo>
                  <a:lnTo>
                    <a:pt x="137" y="123"/>
                  </a:lnTo>
                  <a:lnTo>
                    <a:pt x="137" y="134"/>
                  </a:lnTo>
                  <a:lnTo>
                    <a:pt x="131" y="146"/>
                  </a:lnTo>
                  <a:lnTo>
                    <a:pt x="129" y="159"/>
                  </a:lnTo>
                  <a:lnTo>
                    <a:pt x="114" y="159"/>
                  </a:lnTo>
                  <a:lnTo>
                    <a:pt x="102" y="165"/>
                  </a:lnTo>
                  <a:lnTo>
                    <a:pt x="87" y="159"/>
                  </a:lnTo>
                  <a:lnTo>
                    <a:pt x="73" y="165"/>
                  </a:lnTo>
                  <a:lnTo>
                    <a:pt x="69" y="161"/>
                  </a:lnTo>
                  <a:lnTo>
                    <a:pt x="60" y="161"/>
                  </a:lnTo>
                  <a:lnTo>
                    <a:pt x="56" y="169"/>
                  </a:lnTo>
                  <a:lnTo>
                    <a:pt x="48" y="173"/>
                  </a:lnTo>
                  <a:lnTo>
                    <a:pt x="46" y="159"/>
                  </a:lnTo>
                  <a:lnTo>
                    <a:pt x="46" y="146"/>
                  </a:lnTo>
                  <a:lnTo>
                    <a:pt x="50" y="125"/>
                  </a:lnTo>
                  <a:lnTo>
                    <a:pt x="37" y="121"/>
                  </a:lnTo>
                  <a:lnTo>
                    <a:pt x="33" y="119"/>
                  </a:lnTo>
                  <a:lnTo>
                    <a:pt x="33" y="100"/>
                  </a:lnTo>
                  <a:lnTo>
                    <a:pt x="44" y="88"/>
                  </a:lnTo>
                  <a:lnTo>
                    <a:pt x="35" y="73"/>
                  </a:lnTo>
                  <a:lnTo>
                    <a:pt x="23" y="71"/>
                  </a:lnTo>
                  <a:lnTo>
                    <a:pt x="6" y="54"/>
                  </a:lnTo>
                  <a:lnTo>
                    <a:pt x="0" y="54"/>
                  </a:lnTo>
                  <a:lnTo>
                    <a:pt x="14" y="34"/>
                  </a:lnTo>
                  <a:lnTo>
                    <a:pt x="29" y="29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1" y="11"/>
                  </a:lnTo>
                  <a:close/>
                  <a:moveTo>
                    <a:pt x="60" y="73"/>
                  </a:moveTo>
                  <a:lnTo>
                    <a:pt x="62" y="81"/>
                  </a:lnTo>
                  <a:lnTo>
                    <a:pt x="60" y="88"/>
                  </a:lnTo>
                  <a:lnTo>
                    <a:pt x="58" y="98"/>
                  </a:lnTo>
                  <a:lnTo>
                    <a:pt x="69" y="98"/>
                  </a:lnTo>
                  <a:lnTo>
                    <a:pt x="75" y="92"/>
                  </a:lnTo>
                  <a:lnTo>
                    <a:pt x="81" y="98"/>
                  </a:lnTo>
                  <a:lnTo>
                    <a:pt x="89" y="98"/>
                  </a:lnTo>
                  <a:lnTo>
                    <a:pt x="89" y="86"/>
                  </a:lnTo>
                  <a:lnTo>
                    <a:pt x="98" y="77"/>
                  </a:lnTo>
                  <a:lnTo>
                    <a:pt x="87" y="69"/>
                  </a:lnTo>
                  <a:lnTo>
                    <a:pt x="85" y="56"/>
                  </a:lnTo>
                  <a:lnTo>
                    <a:pt x="73" y="61"/>
                  </a:lnTo>
                  <a:lnTo>
                    <a:pt x="73" y="73"/>
                  </a:lnTo>
                  <a:lnTo>
                    <a:pt x="60" y="7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49">
              <a:extLst>
                <a:ext uri="{FF2B5EF4-FFF2-40B4-BE49-F238E27FC236}">
                  <a16:creationId xmlns:a16="http://schemas.microsoft.com/office/drawing/2014/main" id="{857EE57B-0032-5F43-8D00-46F457CE1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3261"/>
              <a:ext cx="40" cy="42"/>
            </a:xfrm>
            <a:custGeom>
              <a:avLst/>
              <a:gdLst>
                <a:gd name="T0" fmla="*/ 2 w 40"/>
                <a:gd name="T1" fmla="*/ 17 h 42"/>
                <a:gd name="T2" fmla="*/ 15 w 40"/>
                <a:gd name="T3" fmla="*/ 17 h 42"/>
                <a:gd name="T4" fmla="*/ 15 w 40"/>
                <a:gd name="T5" fmla="*/ 5 h 42"/>
                <a:gd name="T6" fmla="*/ 27 w 40"/>
                <a:gd name="T7" fmla="*/ 0 h 42"/>
                <a:gd name="T8" fmla="*/ 29 w 40"/>
                <a:gd name="T9" fmla="*/ 13 h 42"/>
                <a:gd name="T10" fmla="*/ 40 w 40"/>
                <a:gd name="T11" fmla="*/ 21 h 42"/>
                <a:gd name="T12" fmla="*/ 31 w 40"/>
                <a:gd name="T13" fmla="*/ 30 h 42"/>
                <a:gd name="T14" fmla="*/ 31 w 40"/>
                <a:gd name="T15" fmla="*/ 42 h 42"/>
                <a:gd name="T16" fmla="*/ 23 w 40"/>
                <a:gd name="T17" fmla="*/ 42 h 42"/>
                <a:gd name="T18" fmla="*/ 17 w 40"/>
                <a:gd name="T19" fmla="*/ 36 h 42"/>
                <a:gd name="T20" fmla="*/ 11 w 40"/>
                <a:gd name="T21" fmla="*/ 42 h 42"/>
                <a:gd name="T22" fmla="*/ 0 w 40"/>
                <a:gd name="T23" fmla="*/ 42 h 42"/>
                <a:gd name="T24" fmla="*/ 2 w 40"/>
                <a:gd name="T25" fmla="*/ 32 h 42"/>
                <a:gd name="T26" fmla="*/ 4 w 40"/>
                <a:gd name="T27" fmla="*/ 25 h 42"/>
                <a:gd name="T28" fmla="*/ 2 w 40"/>
                <a:gd name="T29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2">
                  <a:moveTo>
                    <a:pt x="2" y="17"/>
                  </a:moveTo>
                  <a:lnTo>
                    <a:pt x="15" y="17"/>
                  </a:lnTo>
                  <a:lnTo>
                    <a:pt x="15" y="5"/>
                  </a:lnTo>
                  <a:lnTo>
                    <a:pt x="27" y="0"/>
                  </a:lnTo>
                  <a:lnTo>
                    <a:pt x="29" y="13"/>
                  </a:lnTo>
                  <a:lnTo>
                    <a:pt x="40" y="21"/>
                  </a:lnTo>
                  <a:lnTo>
                    <a:pt x="31" y="30"/>
                  </a:lnTo>
                  <a:lnTo>
                    <a:pt x="31" y="42"/>
                  </a:lnTo>
                  <a:lnTo>
                    <a:pt x="23" y="42"/>
                  </a:lnTo>
                  <a:lnTo>
                    <a:pt x="17" y="36"/>
                  </a:lnTo>
                  <a:lnTo>
                    <a:pt x="11" y="42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4" y="25"/>
                  </a:lnTo>
                  <a:lnTo>
                    <a:pt x="2" y="17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50">
              <a:extLst>
                <a:ext uri="{FF2B5EF4-FFF2-40B4-BE49-F238E27FC236}">
                  <a16:creationId xmlns:a16="http://schemas.microsoft.com/office/drawing/2014/main" id="{C1D9CEB0-6BAB-C743-9130-12A294BFA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" y="3574"/>
              <a:ext cx="354" cy="290"/>
            </a:xfrm>
            <a:custGeom>
              <a:avLst/>
              <a:gdLst>
                <a:gd name="T0" fmla="*/ 159 w 170"/>
                <a:gd name="T1" fmla="*/ 70 h 139"/>
                <a:gd name="T2" fmla="*/ 139 w 170"/>
                <a:gd name="T3" fmla="*/ 65 h 139"/>
                <a:gd name="T4" fmla="*/ 132 w 170"/>
                <a:gd name="T5" fmla="*/ 70 h 139"/>
                <a:gd name="T6" fmla="*/ 117 w 170"/>
                <a:gd name="T7" fmla="*/ 63 h 139"/>
                <a:gd name="T8" fmla="*/ 110 w 170"/>
                <a:gd name="T9" fmla="*/ 58 h 139"/>
                <a:gd name="T10" fmla="*/ 106 w 170"/>
                <a:gd name="T11" fmla="*/ 50 h 139"/>
                <a:gd name="T12" fmla="*/ 97 w 170"/>
                <a:gd name="T13" fmla="*/ 67 h 139"/>
                <a:gd name="T14" fmla="*/ 94 w 170"/>
                <a:gd name="T15" fmla="*/ 77 h 139"/>
                <a:gd name="T16" fmla="*/ 101 w 170"/>
                <a:gd name="T17" fmla="*/ 84 h 139"/>
                <a:gd name="T18" fmla="*/ 109 w 170"/>
                <a:gd name="T19" fmla="*/ 95 h 139"/>
                <a:gd name="T20" fmla="*/ 102 w 170"/>
                <a:gd name="T21" fmla="*/ 100 h 139"/>
                <a:gd name="T22" fmla="*/ 90 w 170"/>
                <a:gd name="T23" fmla="*/ 107 h 139"/>
                <a:gd name="T24" fmla="*/ 88 w 170"/>
                <a:gd name="T25" fmla="*/ 119 h 139"/>
                <a:gd name="T26" fmla="*/ 81 w 170"/>
                <a:gd name="T27" fmla="*/ 128 h 139"/>
                <a:gd name="T28" fmla="*/ 77 w 170"/>
                <a:gd name="T29" fmla="*/ 136 h 139"/>
                <a:gd name="T30" fmla="*/ 66 w 170"/>
                <a:gd name="T31" fmla="*/ 133 h 139"/>
                <a:gd name="T32" fmla="*/ 44 w 170"/>
                <a:gd name="T33" fmla="*/ 127 h 139"/>
                <a:gd name="T34" fmla="*/ 32 w 170"/>
                <a:gd name="T35" fmla="*/ 112 h 139"/>
                <a:gd name="T36" fmla="*/ 26 w 170"/>
                <a:gd name="T37" fmla="*/ 98 h 139"/>
                <a:gd name="T38" fmla="*/ 10 w 170"/>
                <a:gd name="T39" fmla="*/ 93 h 139"/>
                <a:gd name="T40" fmla="*/ 0 w 170"/>
                <a:gd name="T41" fmla="*/ 75 h 139"/>
                <a:gd name="T42" fmla="*/ 7 w 170"/>
                <a:gd name="T43" fmla="*/ 59 h 139"/>
                <a:gd name="T44" fmla="*/ 9 w 170"/>
                <a:gd name="T45" fmla="*/ 47 h 139"/>
                <a:gd name="T46" fmla="*/ 20 w 170"/>
                <a:gd name="T47" fmla="*/ 44 h 139"/>
                <a:gd name="T48" fmla="*/ 28 w 170"/>
                <a:gd name="T49" fmla="*/ 43 h 139"/>
                <a:gd name="T50" fmla="*/ 33 w 170"/>
                <a:gd name="T51" fmla="*/ 33 h 139"/>
                <a:gd name="T52" fmla="*/ 41 w 170"/>
                <a:gd name="T53" fmla="*/ 24 h 139"/>
                <a:gd name="T54" fmla="*/ 54 w 170"/>
                <a:gd name="T55" fmla="*/ 17 h 139"/>
                <a:gd name="T56" fmla="*/ 64 w 170"/>
                <a:gd name="T57" fmla="*/ 19 h 139"/>
                <a:gd name="T58" fmla="*/ 80 w 170"/>
                <a:gd name="T59" fmla="*/ 15 h 139"/>
                <a:gd name="T60" fmla="*/ 95 w 170"/>
                <a:gd name="T61" fmla="*/ 8 h 139"/>
                <a:gd name="T62" fmla="*/ 101 w 170"/>
                <a:gd name="T63" fmla="*/ 1 h 139"/>
                <a:gd name="T64" fmla="*/ 121 w 170"/>
                <a:gd name="T65" fmla="*/ 11 h 139"/>
                <a:gd name="T66" fmla="*/ 137 w 170"/>
                <a:gd name="T67" fmla="*/ 32 h 139"/>
                <a:gd name="T68" fmla="*/ 145 w 170"/>
                <a:gd name="T69" fmla="*/ 39 h 139"/>
                <a:gd name="T70" fmla="*/ 156 w 170"/>
                <a:gd name="T71" fmla="*/ 52 h 139"/>
                <a:gd name="T72" fmla="*/ 170 w 170"/>
                <a:gd name="T73" fmla="*/ 5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139">
                  <a:moveTo>
                    <a:pt x="170" y="61"/>
                  </a:moveTo>
                  <a:cubicBezTo>
                    <a:pt x="159" y="70"/>
                    <a:pt x="159" y="70"/>
                    <a:pt x="159" y="70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98" y="101"/>
                    <a:pt x="98" y="101"/>
                    <a:pt x="98" y="101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82" y="122"/>
                    <a:pt x="82" y="122"/>
                    <a:pt x="82" y="122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75" y="136"/>
                    <a:pt x="74" y="136"/>
                    <a:pt x="72" y="137"/>
                  </a:cubicBezTo>
                  <a:cubicBezTo>
                    <a:pt x="69" y="139"/>
                    <a:pt x="67" y="136"/>
                    <a:pt x="66" y="133"/>
                  </a:cubicBezTo>
                  <a:cubicBezTo>
                    <a:pt x="65" y="131"/>
                    <a:pt x="58" y="124"/>
                    <a:pt x="52" y="124"/>
                  </a:cubicBezTo>
                  <a:cubicBezTo>
                    <a:pt x="48" y="124"/>
                    <a:pt x="47" y="127"/>
                    <a:pt x="44" y="12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63" y="54"/>
                    <a:pt x="163" y="54"/>
                    <a:pt x="163" y="54"/>
                  </a:cubicBezTo>
                  <a:cubicBezTo>
                    <a:pt x="170" y="58"/>
                    <a:pt x="170" y="58"/>
                    <a:pt x="170" y="58"/>
                  </a:cubicBezTo>
                  <a:lnTo>
                    <a:pt x="170" y="61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1522B2A5-EA9F-BA43-B256-0EB06B2BC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" y="3697"/>
              <a:ext cx="225" cy="160"/>
            </a:xfrm>
            <a:custGeom>
              <a:avLst/>
              <a:gdLst>
                <a:gd name="T0" fmla="*/ 107 w 108"/>
                <a:gd name="T1" fmla="*/ 68 h 77"/>
                <a:gd name="T2" fmla="*/ 106 w 108"/>
                <a:gd name="T3" fmla="*/ 68 h 77"/>
                <a:gd name="T4" fmla="*/ 100 w 108"/>
                <a:gd name="T5" fmla="*/ 73 h 77"/>
                <a:gd name="T6" fmla="*/ 87 w 108"/>
                <a:gd name="T7" fmla="*/ 74 h 77"/>
                <a:gd name="T8" fmla="*/ 73 w 108"/>
                <a:gd name="T9" fmla="*/ 73 h 77"/>
                <a:gd name="T10" fmla="*/ 59 w 108"/>
                <a:gd name="T11" fmla="*/ 69 h 77"/>
                <a:gd name="T12" fmla="*/ 47 w 108"/>
                <a:gd name="T13" fmla="*/ 73 h 77"/>
                <a:gd name="T14" fmla="*/ 35 w 108"/>
                <a:gd name="T15" fmla="*/ 70 h 77"/>
                <a:gd name="T16" fmla="*/ 20 w 108"/>
                <a:gd name="T17" fmla="*/ 68 h 77"/>
                <a:gd name="T18" fmla="*/ 14 w 108"/>
                <a:gd name="T19" fmla="*/ 67 h 77"/>
                <a:gd name="T20" fmla="*/ 18 w 108"/>
                <a:gd name="T21" fmla="*/ 60 h 77"/>
                <a:gd name="T22" fmla="*/ 14 w 108"/>
                <a:gd name="T23" fmla="*/ 53 h 77"/>
                <a:gd name="T24" fmla="*/ 7 w 108"/>
                <a:gd name="T25" fmla="*/ 51 h 77"/>
                <a:gd name="T26" fmla="*/ 1 w 108"/>
                <a:gd name="T27" fmla="*/ 49 h 77"/>
                <a:gd name="T28" fmla="*/ 0 w 108"/>
                <a:gd name="T29" fmla="*/ 42 h 77"/>
                <a:gd name="T30" fmla="*/ 4 w 108"/>
                <a:gd name="T31" fmla="*/ 42 h 77"/>
                <a:gd name="T32" fmla="*/ 8 w 108"/>
                <a:gd name="T33" fmla="*/ 37 h 77"/>
                <a:gd name="T34" fmla="*/ 6 w 108"/>
                <a:gd name="T35" fmla="*/ 33 h 77"/>
                <a:gd name="T36" fmla="*/ 9 w 108"/>
                <a:gd name="T37" fmla="*/ 28 h 77"/>
                <a:gd name="T38" fmla="*/ 17 w 108"/>
                <a:gd name="T39" fmla="*/ 28 h 77"/>
                <a:gd name="T40" fmla="*/ 19 w 108"/>
                <a:gd name="T41" fmla="*/ 22 h 77"/>
                <a:gd name="T42" fmla="*/ 18 w 108"/>
                <a:gd name="T43" fmla="*/ 7 h 77"/>
                <a:gd name="T44" fmla="*/ 16 w 108"/>
                <a:gd name="T45" fmla="*/ 5 h 77"/>
                <a:gd name="T46" fmla="*/ 25 w 108"/>
                <a:gd name="T47" fmla="*/ 0 h 77"/>
                <a:gd name="T48" fmla="*/ 36 w 108"/>
                <a:gd name="T49" fmla="*/ 4 h 77"/>
                <a:gd name="T50" fmla="*/ 45 w 108"/>
                <a:gd name="T51" fmla="*/ 4 h 77"/>
                <a:gd name="T52" fmla="*/ 49 w 108"/>
                <a:gd name="T53" fmla="*/ 11 h 77"/>
                <a:gd name="T54" fmla="*/ 61 w 108"/>
                <a:gd name="T55" fmla="*/ 4 h 77"/>
                <a:gd name="T56" fmla="*/ 68 w 108"/>
                <a:gd name="T57" fmla="*/ 8 h 77"/>
                <a:gd name="T58" fmla="*/ 63 w 108"/>
                <a:gd name="T59" fmla="*/ 16 h 77"/>
                <a:gd name="T60" fmla="*/ 71 w 108"/>
                <a:gd name="T61" fmla="*/ 25 h 77"/>
                <a:gd name="T62" fmla="*/ 73 w 108"/>
                <a:gd name="T63" fmla="*/ 34 h 77"/>
                <a:gd name="T64" fmla="*/ 81 w 108"/>
                <a:gd name="T65" fmla="*/ 37 h 77"/>
                <a:gd name="T66" fmla="*/ 89 w 108"/>
                <a:gd name="T67" fmla="*/ 39 h 77"/>
                <a:gd name="T68" fmla="*/ 95 w 108"/>
                <a:gd name="T69" fmla="*/ 45 h 77"/>
                <a:gd name="T70" fmla="*/ 95 w 108"/>
                <a:gd name="T71" fmla="*/ 53 h 77"/>
                <a:gd name="T72" fmla="*/ 108 w 108"/>
                <a:gd name="T73" fmla="*/ 58 h 77"/>
                <a:gd name="T74" fmla="*/ 107 w 108"/>
                <a:gd name="T75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77">
                  <a:moveTo>
                    <a:pt x="107" y="68"/>
                  </a:moveTo>
                  <a:cubicBezTo>
                    <a:pt x="107" y="68"/>
                    <a:pt x="106" y="68"/>
                    <a:pt x="106" y="68"/>
                  </a:cubicBezTo>
                  <a:cubicBezTo>
                    <a:pt x="102" y="69"/>
                    <a:pt x="102" y="73"/>
                    <a:pt x="100" y="73"/>
                  </a:cubicBezTo>
                  <a:cubicBezTo>
                    <a:pt x="99" y="74"/>
                    <a:pt x="89" y="75"/>
                    <a:pt x="87" y="74"/>
                  </a:cubicBezTo>
                  <a:cubicBezTo>
                    <a:pt x="85" y="73"/>
                    <a:pt x="77" y="73"/>
                    <a:pt x="73" y="73"/>
                  </a:cubicBezTo>
                  <a:cubicBezTo>
                    <a:pt x="68" y="73"/>
                    <a:pt x="64" y="73"/>
                    <a:pt x="59" y="69"/>
                  </a:cubicBezTo>
                  <a:cubicBezTo>
                    <a:pt x="55" y="66"/>
                    <a:pt x="51" y="69"/>
                    <a:pt x="47" y="73"/>
                  </a:cubicBezTo>
                  <a:cubicBezTo>
                    <a:pt x="43" y="77"/>
                    <a:pt x="39" y="70"/>
                    <a:pt x="35" y="70"/>
                  </a:cubicBezTo>
                  <a:cubicBezTo>
                    <a:pt x="31" y="69"/>
                    <a:pt x="25" y="69"/>
                    <a:pt x="20" y="68"/>
                  </a:cubicBezTo>
                  <a:cubicBezTo>
                    <a:pt x="18" y="67"/>
                    <a:pt x="16" y="67"/>
                    <a:pt x="14" y="67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108" y="58"/>
                    <a:pt x="108" y="58"/>
                    <a:pt x="108" y="58"/>
                  </a:cubicBezTo>
                  <a:lnTo>
                    <a:pt x="107" y="68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F57D8C21-5054-6F4A-8787-C1357879D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" y="3664"/>
              <a:ext cx="217" cy="252"/>
            </a:xfrm>
            <a:custGeom>
              <a:avLst/>
              <a:gdLst>
                <a:gd name="T0" fmla="*/ 89 w 104"/>
                <a:gd name="T1" fmla="*/ 83 h 121"/>
                <a:gd name="T2" fmla="*/ 64 w 104"/>
                <a:gd name="T3" fmla="*/ 75 h 121"/>
                <a:gd name="T4" fmla="*/ 59 w 104"/>
                <a:gd name="T5" fmla="*/ 88 h 121"/>
                <a:gd name="T6" fmla="*/ 66 w 104"/>
                <a:gd name="T7" fmla="*/ 102 h 121"/>
                <a:gd name="T8" fmla="*/ 54 w 104"/>
                <a:gd name="T9" fmla="*/ 102 h 121"/>
                <a:gd name="T10" fmla="*/ 42 w 104"/>
                <a:gd name="T11" fmla="*/ 118 h 121"/>
                <a:gd name="T12" fmla="*/ 22 w 104"/>
                <a:gd name="T13" fmla="*/ 120 h 121"/>
                <a:gd name="T14" fmla="*/ 22 w 104"/>
                <a:gd name="T15" fmla="*/ 116 h 121"/>
                <a:gd name="T16" fmla="*/ 23 w 104"/>
                <a:gd name="T17" fmla="*/ 106 h 121"/>
                <a:gd name="T18" fmla="*/ 10 w 104"/>
                <a:gd name="T19" fmla="*/ 106 h 121"/>
                <a:gd name="T20" fmla="*/ 4 w 104"/>
                <a:gd name="T21" fmla="*/ 99 h 121"/>
                <a:gd name="T22" fmla="*/ 12 w 104"/>
                <a:gd name="T23" fmla="*/ 85 h 121"/>
                <a:gd name="T24" fmla="*/ 15 w 104"/>
                <a:gd name="T25" fmla="*/ 81 h 121"/>
                <a:gd name="T26" fmla="*/ 21 w 104"/>
                <a:gd name="T27" fmla="*/ 68 h 121"/>
                <a:gd name="T28" fmla="*/ 31 w 104"/>
                <a:gd name="T29" fmla="*/ 58 h 121"/>
                <a:gd name="T30" fmla="*/ 39 w 104"/>
                <a:gd name="T31" fmla="*/ 61 h 121"/>
                <a:gd name="T32" fmla="*/ 45 w 104"/>
                <a:gd name="T33" fmla="*/ 56 h 121"/>
                <a:gd name="T34" fmla="*/ 40 w 104"/>
                <a:gd name="T35" fmla="*/ 46 h 121"/>
                <a:gd name="T36" fmla="*/ 31 w 104"/>
                <a:gd name="T37" fmla="*/ 47 h 121"/>
                <a:gd name="T38" fmla="*/ 20 w 104"/>
                <a:gd name="T39" fmla="*/ 45 h 121"/>
                <a:gd name="T40" fmla="*/ 16 w 104"/>
                <a:gd name="T41" fmla="*/ 31 h 121"/>
                <a:gd name="T42" fmla="*/ 16 w 104"/>
                <a:gd name="T43" fmla="*/ 17 h 121"/>
                <a:gd name="T44" fmla="*/ 28 w 104"/>
                <a:gd name="T45" fmla="*/ 19 h 121"/>
                <a:gd name="T46" fmla="*/ 34 w 104"/>
                <a:gd name="T47" fmla="*/ 29 h 121"/>
                <a:gd name="T48" fmla="*/ 44 w 104"/>
                <a:gd name="T49" fmla="*/ 26 h 121"/>
                <a:gd name="T50" fmla="*/ 54 w 104"/>
                <a:gd name="T51" fmla="*/ 18 h 121"/>
                <a:gd name="T52" fmla="*/ 58 w 104"/>
                <a:gd name="T53" fmla="*/ 1 h 121"/>
                <a:gd name="T54" fmla="*/ 68 w 104"/>
                <a:gd name="T55" fmla="*/ 6 h 121"/>
                <a:gd name="T56" fmla="*/ 87 w 104"/>
                <a:gd name="T57" fmla="*/ 17 h 121"/>
                <a:gd name="T58" fmla="*/ 103 w 104"/>
                <a:gd name="T59" fmla="*/ 23 h 121"/>
                <a:gd name="T60" fmla="*/ 102 w 104"/>
                <a:gd name="T61" fmla="*/ 44 h 121"/>
                <a:gd name="T62" fmla="*/ 91 w 104"/>
                <a:gd name="T63" fmla="*/ 49 h 121"/>
                <a:gd name="T64" fmla="*/ 89 w 104"/>
                <a:gd name="T65" fmla="*/ 58 h 121"/>
                <a:gd name="T66" fmla="*/ 86 w 104"/>
                <a:gd name="T67" fmla="*/ 65 h 121"/>
                <a:gd name="T68" fmla="*/ 99 w 104"/>
                <a:gd name="T69" fmla="*/ 69 h 121"/>
                <a:gd name="T70" fmla="*/ 99 w 104"/>
                <a:gd name="T71" fmla="*/ 8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121">
                  <a:moveTo>
                    <a:pt x="99" y="83"/>
                  </a:moveTo>
                  <a:cubicBezTo>
                    <a:pt x="95" y="83"/>
                    <a:pt x="92" y="83"/>
                    <a:pt x="89" y="83"/>
                  </a:cubicBezTo>
                  <a:cubicBezTo>
                    <a:pt x="85" y="83"/>
                    <a:pt x="84" y="83"/>
                    <a:pt x="79" y="80"/>
                  </a:cubicBezTo>
                  <a:cubicBezTo>
                    <a:pt x="75" y="76"/>
                    <a:pt x="65" y="74"/>
                    <a:pt x="64" y="75"/>
                  </a:cubicBezTo>
                  <a:cubicBezTo>
                    <a:pt x="63" y="76"/>
                    <a:pt x="62" y="78"/>
                    <a:pt x="59" y="81"/>
                  </a:cubicBezTo>
                  <a:cubicBezTo>
                    <a:pt x="56" y="85"/>
                    <a:pt x="58" y="86"/>
                    <a:pt x="59" y="88"/>
                  </a:cubicBezTo>
                  <a:cubicBezTo>
                    <a:pt x="60" y="90"/>
                    <a:pt x="58" y="90"/>
                    <a:pt x="56" y="93"/>
                  </a:cubicBezTo>
                  <a:cubicBezTo>
                    <a:pt x="54" y="95"/>
                    <a:pt x="59" y="97"/>
                    <a:pt x="66" y="102"/>
                  </a:cubicBezTo>
                  <a:cubicBezTo>
                    <a:pt x="73" y="108"/>
                    <a:pt x="68" y="108"/>
                    <a:pt x="65" y="109"/>
                  </a:cubicBezTo>
                  <a:cubicBezTo>
                    <a:pt x="62" y="110"/>
                    <a:pt x="57" y="105"/>
                    <a:pt x="54" y="102"/>
                  </a:cubicBezTo>
                  <a:cubicBezTo>
                    <a:pt x="51" y="99"/>
                    <a:pt x="47" y="103"/>
                    <a:pt x="43" y="105"/>
                  </a:cubicBezTo>
                  <a:cubicBezTo>
                    <a:pt x="39" y="108"/>
                    <a:pt x="41" y="115"/>
                    <a:pt x="42" y="118"/>
                  </a:cubicBezTo>
                  <a:cubicBezTo>
                    <a:pt x="42" y="121"/>
                    <a:pt x="41" y="120"/>
                    <a:pt x="35" y="120"/>
                  </a:cubicBezTo>
                  <a:cubicBezTo>
                    <a:pt x="30" y="120"/>
                    <a:pt x="25" y="118"/>
                    <a:pt x="22" y="120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4" y="100"/>
                    <a:pt x="4" y="99"/>
                  </a:cubicBezTo>
                  <a:cubicBezTo>
                    <a:pt x="5" y="99"/>
                    <a:pt x="9" y="93"/>
                    <a:pt x="9" y="93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4" y="18"/>
                    <a:pt x="54" y="18"/>
                  </a:cubicBezTo>
                  <a:cubicBezTo>
                    <a:pt x="55" y="17"/>
                    <a:pt x="58" y="11"/>
                    <a:pt x="58" y="1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103" y="76"/>
                    <a:pt x="103" y="76"/>
                    <a:pt x="103" y="76"/>
                  </a:cubicBezTo>
                  <a:lnTo>
                    <a:pt x="99" y="8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3A656476-731F-7A48-BD7F-A8367B79F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" y="3355"/>
              <a:ext cx="315" cy="365"/>
            </a:xfrm>
            <a:custGeom>
              <a:avLst/>
              <a:gdLst>
                <a:gd name="T0" fmla="*/ 225 w 315"/>
                <a:gd name="T1" fmla="*/ 9 h 365"/>
                <a:gd name="T2" fmla="*/ 261 w 315"/>
                <a:gd name="T3" fmla="*/ 50 h 365"/>
                <a:gd name="T4" fmla="*/ 279 w 315"/>
                <a:gd name="T5" fmla="*/ 77 h 365"/>
                <a:gd name="T6" fmla="*/ 273 w 315"/>
                <a:gd name="T7" fmla="*/ 109 h 365"/>
                <a:gd name="T8" fmla="*/ 271 w 315"/>
                <a:gd name="T9" fmla="*/ 146 h 365"/>
                <a:gd name="T10" fmla="*/ 279 w 315"/>
                <a:gd name="T11" fmla="*/ 171 h 365"/>
                <a:gd name="T12" fmla="*/ 275 w 315"/>
                <a:gd name="T13" fmla="*/ 196 h 365"/>
                <a:gd name="T14" fmla="*/ 296 w 315"/>
                <a:gd name="T15" fmla="*/ 223 h 365"/>
                <a:gd name="T16" fmla="*/ 306 w 315"/>
                <a:gd name="T17" fmla="*/ 242 h 365"/>
                <a:gd name="T18" fmla="*/ 315 w 315"/>
                <a:gd name="T19" fmla="*/ 265 h 365"/>
                <a:gd name="T20" fmla="*/ 315 w 315"/>
                <a:gd name="T21" fmla="*/ 300 h 365"/>
                <a:gd name="T22" fmla="*/ 288 w 315"/>
                <a:gd name="T23" fmla="*/ 302 h 365"/>
                <a:gd name="T24" fmla="*/ 271 w 315"/>
                <a:gd name="T25" fmla="*/ 307 h 365"/>
                <a:gd name="T26" fmla="*/ 261 w 315"/>
                <a:gd name="T27" fmla="*/ 327 h 365"/>
                <a:gd name="T28" fmla="*/ 252 w 315"/>
                <a:gd name="T29" fmla="*/ 359 h 365"/>
                <a:gd name="T30" fmla="*/ 213 w 315"/>
                <a:gd name="T31" fmla="*/ 365 h 365"/>
                <a:gd name="T32" fmla="*/ 186 w 315"/>
                <a:gd name="T33" fmla="*/ 350 h 365"/>
                <a:gd name="T34" fmla="*/ 144 w 315"/>
                <a:gd name="T35" fmla="*/ 352 h 365"/>
                <a:gd name="T36" fmla="*/ 115 w 315"/>
                <a:gd name="T37" fmla="*/ 344 h 365"/>
                <a:gd name="T38" fmla="*/ 75 w 315"/>
                <a:gd name="T39" fmla="*/ 321 h 365"/>
                <a:gd name="T40" fmla="*/ 54 w 315"/>
                <a:gd name="T41" fmla="*/ 311 h 365"/>
                <a:gd name="T42" fmla="*/ 36 w 315"/>
                <a:gd name="T43" fmla="*/ 309 h 365"/>
                <a:gd name="T44" fmla="*/ 0 w 315"/>
                <a:gd name="T45" fmla="*/ 284 h 365"/>
                <a:gd name="T46" fmla="*/ 19 w 315"/>
                <a:gd name="T47" fmla="*/ 248 h 365"/>
                <a:gd name="T48" fmla="*/ 50 w 315"/>
                <a:gd name="T49" fmla="*/ 244 h 365"/>
                <a:gd name="T50" fmla="*/ 67 w 315"/>
                <a:gd name="T51" fmla="*/ 221 h 365"/>
                <a:gd name="T52" fmla="*/ 92 w 315"/>
                <a:gd name="T53" fmla="*/ 221 h 365"/>
                <a:gd name="T54" fmla="*/ 98 w 315"/>
                <a:gd name="T55" fmla="*/ 200 h 365"/>
                <a:gd name="T56" fmla="*/ 127 w 315"/>
                <a:gd name="T57" fmla="*/ 186 h 365"/>
                <a:gd name="T58" fmla="*/ 129 w 315"/>
                <a:gd name="T59" fmla="*/ 161 h 365"/>
                <a:gd name="T60" fmla="*/ 121 w 315"/>
                <a:gd name="T61" fmla="*/ 136 h 365"/>
                <a:gd name="T62" fmla="*/ 131 w 315"/>
                <a:gd name="T63" fmla="*/ 107 h 365"/>
                <a:gd name="T64" fmla="*/ 177 w 315"/>
                <a:gd name="T65" fmla="*/ 67 h 365"/>
                <a:gd name="T66" fmla="*/ 188 w 315"/>
                <a:gd name="T67" fmla="*/ 36 h 365"/>
                <a:gd name="T68" fmla="*/ 200 w 315"/>
                <a:gd name="T69" fmla="*/ 15 h 365"/>
                <a:gd name="T70" fmla="*/ 213 w 315"/>
                <a:gd name="T71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5" h="365">
                  <a:moveTo>
                    <a:pt x="213" y="0"/>
                  </a:moveTo>
                  <a:lnTo>
                    <a:pt x="225" y="9"/>
                  </a:lnTo>
                  <a:lnTo>
                    <a:pt x="223" y="19"/>
                  </a:lnTo>
                  <a:lnTo>
                    <a:pt x="261" y="50"/>
                  </a:lnTo>
                  <a:lnTo>
                    <a:pt x="267" y="67"/>
                  </a:lnTo>
                  <a:lnTo>
                    <a:pt x="279" y="77"/>
                  </a:lnTo>
                  <a:lnTo>
                    <a:pt x="279" y="98"/>
                  </a:lnTo>
                  <a:lnTo>
                    <a:pt x="273" y="109"/>
                  </a:lnTo>
                  <a:lnTo>
                    <a:pt x="273" y="129"/>
                  </a:lnTo>
                  <a:lnTo>
                    <a:pt x="271" y="146"/>
                  </a:lnTo>
                  <a:lnTo>
                    <a:pt x="281" y="161"/>
                  </a:lnTo>
                  <a:lnTo>
                    <a:pt x="279" y="171"/>
                  </a:lnTo>
                  <a:lnTo>
                    <a:pt x="271" y="182"/>
                  </a:lnTo>
                  <a:lnTo>
                    <a:pt x="275" y="196"/>
                  </a:lnTo>
                  <a:lnTo>
                    <a:pt x="292" y="202"/>
                  </a:lnTo>
                  <a:lnTo>
                    <a:pt x="296" y="223"/>
                  </a:lnTo>
                  <a:lnTo>
                    <a:pt x="309" y="227"/>
                  </a:lnTo>
                  <a:lnTo>
                    <a:pt x="306" y="242"/>
                  </a:lnTo>
                  <a:lnTo>
                    <a:pt x="309" y="259"/>
                  </a:lnTo>
                  <a:lnTo>
                    <a:pt x="315" y="265"/>
                  </a:lnTo>
                  <a:lnTo>
                    <a:pt x="311" y="288"/>
                  </a:lnTo>
                  <a:lnTo>
                    <a:pt x="315" y="300"/>
                  </a:lnTo>
                  <a:lnTo>
                    <a:pt x="300" y="309"/>
                  </a:lnTo>
                  <a:lnTo>
                    <a:pt x="288" y="302"/>
                  </a:lnTo>
                  <a:lnTo>
                    <a:pt x="284" y="311"/>
                  </a:lnTo>
                  <a:lnTo>
                    <a:pt x="271" y="307"/>
                  </a:lnTo>
                  <a:lnTo>
                    <a:pt x="261" y="317"/>
                  </a:lnTo>
                  <a:lnTo>
                    <a:pt x="261" y="327"/>
                  </a:lnTo>
                  <a:lnTo>
                    <a:pt x="256" y="342"/>
                  </a:lnTo>
                  <a:lnTo>
                    <a:pt x="252" y="359"/>
                  </a:lnTo>
                  <a:lnTo>
                    <a:pt x="238" y="350"/>
                  </a:lnTo>
                  <a:lnTo>
                    <a:pt x="213" y="365"/>
                  </a:lnTo>
                  <a:lnTo>
                    <a:pt x="204" y="350"/>
                  </a:lnTo>
                  <a:lnTo>
                    <a:pt x="186" y="350"/>
                  </a:lnTo>
                  <a:lnTo>
                    <a:pt x="163" y="342"/>
                  </a:lnTo>
                  <a:lnTo>
                    <a:pt x="144" y="352"/>
                  </a:lnTo>
                  <a:lnTo>
                    <a:pt x="125" y="334"/>
                  </a:lnTo>
                  <a:lnTo>
                    <a:pt x="115" y="344"/>
                  </a:lnTo>
                  <a:lnTo>
                    <a:pt x="96" y="332"/>
                  </a:lnTo>
                  <a:lnTo>
                    <a:pt x="75" y="321"/>
                  </a:lnTo>
                  <a:lnTo>
                    <a:pt x="65" y="309"/>
                  </a:lnTo>
                  <a:lnTo>
                    <a:pt x="54" y="311"/>
                  </a:lnTo>
                  <a:lnTo>
                    <a:pt x="42" y="323"/>
                  </a:lnTo>
                  <a:lnTo>
                    <a:pt x="36" y="309"/>
                  </a:lnTo>
                  <a:lnTo>
                    <a:pt x="21" y="307"/>
                  </a:lnTo>
                  <a:lnTo>
                    <a:pt x="0" y="284"/>
                  </a:lnTo>
                  <a:lnTo>
                    <a:pt x="15" y="267"/>
                  </a:lnTo>
                  <a:lnTo>
                    <a:pt x="19" y="248"/>
                  </a:lnTo>
                  <a:lnTo>
                    <a:pt x="40" y="250"/>
                  </a:lnTo>
                  <a:lnTo>
                    <a:pt x="50" y="244"/>
                  </a:lnTo>
                  <a:lnTo>
                    <a:pt x="56" y="225"/>
                  </a:lnTo>
                  <a:lnTo>
                    <a:pt x="67" y="221"/>
                  </a:lnTo>
                  <a:lnTo>
                    <a:pt x="79" y="232"/>
                  </a:lnTo>
                  <a:lnTo>
                    <a:pt x="92" y="221"/>
                  </a:lnTo>
                  <a:lnTo>
                    <a:pt x="83" y="209"/>
                  </a:lnTo>
                  <a:lnTo>
                    <a:pt x="98" y="200"/>
                  </a:lnTo>
                  <a:lnTo>
                    <a:pt x="113" y="200"/>
                  </a:lnTo>
                  <a:lnTo>
                    <a:pt x="127" y="186"/>
                  </a:lnTo>
                  <a:lnTo>
                    <a:pt x="117" y="173"/>
                  </a:lnTo>
                  <a:lnTo>
                    <a:pt x="129" y="161"/>
                  </a:lnTo>
                  <a:lnTo>
                    <a:pt x="129" y="146"/>
                  </a:lnTo>
                  <a:lnTo>
                    <a:pt x="121" y="136"/>
                  </a:lnTo>
                  <a:lnTo>
                    <a:pt x="123" y="119"/>
                  </a:lnTo>
                  <a:lnTo>
                    <a:pt x="131" y="107"/>
                  </a:lnTo>
                  <a:lnTo>
                    <a:pt x="150" y="107"/>
                  </a:lnTo>
                  <a:lnTo>
                    <a:pt x="177" y="67"/>
                  </a:lnTo>
                  <a:lnTo>
                    <a:pt x="188" y="54"/>
                  </a:lnTo>
                  <a:lnTo>
                    <a:pt x="188" y="36"/>
                  </a:lnTo>
                  <a:lnTo>
                    <a:pt x="202" y="29"/>
                  </a:lnTo>
                  <a:lnTo>
                    <a:pt x="200" y="15"/>
                  </a:lnTo>
                  <a:lnTo>
                    <a:pt x="208" y="4"/>
                  </a:lnTo>
                  <a:lnTo>
                    <a:pt x="213" y="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59BF51D2-30E1-754F-A309-839391F3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3584"/>
              <a:ext cx="456" cy="334"/>
            </a:xfrm>
            <a:custGeom>
              <a:avLst/>
              <a:gdLst>
                <a:gd name="T0" fmla="*/ 31 w 456"/>
                <a:gd name="T1" fmla="*/ 207 h 334"/>
                <a:gd name="T2" fmla="*/ 69 w 456"/>
                <a:gd name="T3" fmla="*/ 219 h 334"/>
                <a:gd name="T4" fmla="*/ 146 w 456"/>
                <a:gd name="T5" fmla="*/ 278 h 334"/>
                <a:gd name="T6" fmla="*/ 192 w 456"/>
                <a:gd name="T7" fmla="*/ 292 h 334"/>
                <a:gd name="T8" fmla="*/ 231 w 456"/>
                <a:gd name="T9" fmla="*/ 278 h 334"/>
                <a:gd name="T10" fmla="*/ 244 w 456"/>
                <a:gd name="T11" fmla="*/ 313 h 334"/>
                <a:gd name="T12" fmla="*/ 244 w 456"/>
                <a:gd name="T13" fmla="*/ 326 h 334"/>
                <a:gd name="T14" fmla="*/ 269 w 456"/>
                <a:gd name="T15" fmla="*/ 313 h 334"/>
                <a:gd name="T16" fmla="*/ 300 w 456"/>
                <a:gd name="T17" fmla="*/ 307 h 334"/>
                <a:gd name="T18" fmla="*/ 352 w 456"/>
                <a:gd name="T19" fmla="*/ 290 h 334"/>
                <a:gd name="T20" fmla="*/ 377 w 456"/>
                <a:gd name="T21" fmla="*/ 294 h 334"/>
                <a:gd name="T22" fmla="*/ 398 w 456"/>
                <a:gd name="T23" fmla="*/ 290 h 334"/>
                <a:gd name="T24" fmla="*/ 427 w 456"/>
                <a:gd name="T25" fmla="*/ 271 h 334"/>
                <a:gd name="T26" fmla="*/ 442 w 456"/>
                <a:gd name="T27" fmla="*/ 232 h 334"/>
                <a:gd name="T28" fmla="*/ 452 w 456"/>
                <a:gd name="T29" fmla="*/ 213 h 334"/>
                <a:gd name="T30" fmla="*/ 421 w 456"/>
                <a:gd name="T31" fmla="*/ 205 h 334"/>
                <a:gd name="T32" fmla="*/ 411 w 456"/>
                <a:gd name="T33" fmla="*/ 171 h 334"/>
                <a:gd name="T34" fmla="*/ 429 w 456"/>
                <a:gd name="T35" fmla="*/ 128 h 334"/>
                <a:gd name="T36" fmla="*/ 406 w 456"/>
                <a:gd name="T37" fmla="*/ 111 h 334"/>
                <a:gd name="T38" fmla="*/ 338 w 456"/>
                <a:gd name="T39" fmla="*/ 82 h 334"/>
                <a:gd name="T40" fmla="*/ 313 w 456"/>
                <a:gd name="T41" fmla="*/ 82 h 334"/>
                <a:gd name="T42" fmla="*/ 319 w 456"/>
                <a:gd name="T43" fmla="*/ 55 h 334"/>
                <a:gd name="T44" fmla="*/ 275 w 456"/>
                <a:gd name="T45" fmla="*/ 7 h 334"/>
                <a:gd name="T46" fmla="*/ 244 w 456"/>
                <a:gd name="T47" fmla="*/ 36 h 334"/>
                <a:gd name="T48" fmla="*/ 213 w 456"/>
                <a:gd name="T49" fmla="*/ 28 h 334"/>
                <a:gd name="T50" fmla="*/ 181 w 456"/>
                <a:gd name="T51" fmla="*/ 17 h 334"/>
                <a:gd name="T52" fmla="*/ 150 w 456"/>
                <a:gd name="T53" fmla="*/ 7 h 334"/>
                <a:gd name="T54" fmla="*/ 113 w 456"/>
                <a:gd name="T55" fmla="*/ 0 h 334"/>
                <a:gd name="T56" fmla="*/ 71 w 456"/>
                <a:gd name="T57" fmla="*/ 40 h 334"/>
                <a:gd name="T58" fmla="*/ 52 w 456"/>
                <a:gd name="T59" fmla="*/ 67 h 334"/>
                <a:gd name="T60" fmla="*/ 27 w 456"/>
                <a:gd name="T61" fmla="*/ 96 h 334"/>
                <a:gd name="T62" fmla="*/ 2 w 456"/>
                <a:gd name="T63" fmla="*/ 115 h 334"/>
                <a:gd name="T64" fmla="*/ 0 w 456"/>
                <a:gd name="T65" fmla="*/ 151 h 334"/>
                <a:gd name="T66" fmla="*/ 8 w 456"/>
                <a:gd name="T67" fmla="*/ 173 h 334"/>
                <a:gd name="T68" fmla="*/ 19 w 456"/>
                <a:gd name="T69" fmla="*/ 20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6" h="334">
                  <a:moveTo>
                    <a:pt x="19" y="205"/>
                  </a:moveTo>
                  <a:lnTo>
                    <a:pt x="31" y="207"/>
                  </a:lnTo>
                  <a:lnTo>
                    <a:pt x="44" y="219"/>
                  </a:lnTo>
                  <a:lnTo>
                    <a:pt x="69" y="219"/>
                  </a:lnTo>
                  <a:lnTo>
                    <a:pt x="111" y="234"/>
                  </a:lnTo>
                  <a:lnTo>
                    <a:pt x="146" y="278"/>
                  </a:lnTo>
                  <a:lnTo>
                    <a:pt x="177" y="278"/>
                  </a:lnTo>
                  <a:lnTo>
                    <a:pt x="192" y="292"/>
                  </a:lnTo>
                  <a:lnTo>
                    <a:pt x="221" y="290"/>
                  </a:lnTo>
                  <a:lnTo>
                    <a:pt x="231" y="278"/>
                  </a:lnTo>
                  <a:lnTo>
                    <a:pt x="246" y="284"/>
                  </a:lnTo>
                  <a:lnTo>
                    <a:pt x="244" y="313"/>
                  </a:lnTo>
                  <a:lnTo>
                    <a:pt x="248" y="319"/>
                  </a:lnTo>
                  <a:lnTo>
                    <a:pt x="244" y="326"/>
                  </a:lnTo>
                  <a:lnTo>
                    <a:pt x="250" y="334"/>
                  </a:lnTo>
                  <a:lnTo>
                    <a:pt x="269" y="313"/>
                  </a:lnTo>
                  <a:lnTo>
                    <a:pt x="288" y="317"/>
                  </a:lnTo>
                  <a:lnTo>
                    <a:pt x="300" y="307"/>
                  </a:lnTo>
                  <a:lnTo>
                    <a:pt x="327" y="309"/>
                  </a:lnTo>
                  <a:lnTo>
                    <a:pt x="352" y="290"/>
                  </a:lnTo>
                  <a:lnTo>
                    <a:pt x="373" y="290"/>
                  </a:lnTo>
                  <a:lnTo>
                    <a:pt x="377" y="294"/>
                  </a:lnTo>
                  <a:lnTo>
                    <a:pt x="390" y="284"/>
                  </a:lnTo>
                  <a:lnTo>
                    <a:pt x="398" y="290"/>
                  </a:lnTo>
                  <a:lnTo>
                    <a:pt x="423" y="271"/>
                  </a:lnTo>
                  <a:lnTo>
                    <a:pt x="427" y="271"/>
                  </a:lnTo>
                  <a:lnTo>
                    <a:pt x="431" y="248"/>
                  </a:lnTo>
                  <a:lnTo>
                    <a:pt x="442" y="232"/>
                  </a:lnTo>
                  <a:lnTo>
                    <a:pt x="456" y="228"/>
                  </a:lnTo>
                  <a:lnTo>
                    <a:pt x="452" y="213"/>
                  </a:lnTo>
                  <a:lnTo>
                    <a:pt x="440" y="205"/>
                  </a:lnTo>
                  <a:lnTo>
                    <a:pt x="421" y="205"/>
                  </a:lnTo>
                  <a:lnTo>
                    <a:pt x="417" y="194"/>
                  </a:lnTo>
                  <a:lnTo>
                    <a:pt x="411" y="171"/>
                  </a:lnTo>
                  <a:lnTo>
                    <a:pt x="438" y="136"/>
                  </a:lnTo>
                  <a:lnTo>
                    <a:pt x="429" y="128"/>
                  </a:lnTo>
                  <a:lnTo>
                    <a:pt x="409" y="128"/>
                  </a:lnTo>
                  <a:lnTo>
                    <a:pt x="406" y="111"/>
                  </a:lnTo>
                  <a:lnTo>
                    <a:pt x="381" y="80"/>
                  </a:lnTo>
                  <a:lnTo>
                    <a:pt x="338" y="82"/>
                  </a:lnTo>
                  <a:lnTo>
                    <a:pt x="327" y="86"/>
                  </a:lnTo>
                  <a:lnTo>
                    <a:pt x="313" y="82"/>
                  </a:lnTo>
                  <a:lnTo>
                    <a:pt x="306" y="67"/>
                  </a:lnTo>
                  <a:lnTo>
                    <a:pt x="319" y="55"/>
                  </a:lnTo>
                  <a:lnTo>
                    <a:pt x="304" y="23"/>
                  </a:lnTo>
                  <a:lnTo>
                    <a:pt x="275" y="7"/>
                  </a:lnTo>
                  <a:lnTo>
                    <a:pt x="248" y="21"/>
                  </a:lnTo>
                  <a:lnTo>
                    <a:pt x="244" y="36"/>
                  </a:lnTo>
                  <a:lnTo>
                    <a:pt x="225" y="23"/>
                  </a:lnTo>
                  <a:lnTo>
                    <a:pt x="213" y="28"/>
                  </a:lnTo>
                  <a:lnTo>
                    <a:pt x="196" y="11"/>
                  </a:lnTo>
                  <a:lnTo>
                    <a:pt x="181" y="17"/>
                  </a:lnTo>
                  <a:lnTo>
                    <a:pt x="156" y="15"/>
                  </a:lnTo>
                  <a:lnTo>
                    <a:pt x="150" y="7"/>
                  </a:lnTo>
                  <a:lnTo>
                    <a:pt x="125" y="7"/>
                  </a:lnTo>
                  <a:lnTo>
                    <a:pt x="113" y="0"/>
                  </a:lnTo>
                  <a:lnTo>
                    <a:pt x="86" y="5"/>
                  </a:lnTo>
                  <a:lnTo>
                    <a:pt x="71" y="40"/>
                  </a:lnTo>
                  <a:lnTo>
                    <a:pt x="71" y="63"/>
                  </a:lnTo>
                  <a:lnTo>
                    <a:pt x="52" y="67"/>
                  </a:lnTo>
                  <a:lnTo>
                    <a:pt x="29" y="84"/>
                  </a:lnTo>
                  <a:lnTo>
                    <a:pt x="27" y="96"/>
                  </a:lnTo>
                  <a:lnTo>
                    <a:pt x="6" y="113"/>
                  </a:lnTo>
                  <a:lnTo>
                    <a:pt x="2" y="115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8" y="155"/>
                  </a:lnTo>
                  <a:lnTo>
                    <a:pt x="8" y="173"/>
                  </a:lnTo>
                  <a:lnTo>
                    <a:pt x="19" y="198"/>
                  </a:lnTo>
                  <a:lnTo>
                    <a:pt x="19" y="205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55">
              <a:extLst>
                <a:ext uri="{FF2B5EF4-FFF2-40B4-BE49-F238E27FC236}">
                  <a16:creationId xmlns:a16="http://schemas.microsoft.com/office/drawing/2014/main" id="{D8DFB098-0C56-8541-BF42-F678EBE23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3" y="3349"/>
              <a:ext cx="715" cy="802"/>
            </a:xfrm>
            <a:custGeom>
              <a:avLst/>
              <a:gdLst>
                <a:gd name="T0" fmla="*/ 130 w 343"/>
                <a:gd name="T1" fmla="*/ 6 h 385"/>
                <a:gd name="T2" fmla="*/ 122 w 343"/>
                <a:gd name="T3" fmla="*/ 28 h 385"/>
                <a:gd name="T4" fmla="*/ 130 w 343"/>
                <a:gd name="T5" fmla="*/ 52 h 385"/>
                <a:gd name="T6" fmla="*/ 125 w 343"/>
                <a:gd name="T7" fmla="*/ 69 h 385"/>
                <a:gd name="T8" fmla="*/ 112 w 343"/>
                <a:gd name="T9" fmla="*/ 91 h 385"/>
                <a:gd name="T10" fmla="*/ 121 w 343"/>
                <a:gd name="T11" fmla="*/ 120 h 385"/>
                <a:gd name="T12" fmla="*/ 126 w 343"/>
                <a:gd name="T13" fmla="*/ 134 h 385"/>
                <a:gd name="T14" fmla="*/ 135 w 343"/>
                <a:gd name="T15" fmla="*/ 155 h 385"/>
                <a:gd name="T16" fmla="*/ 117 w 343"/>
                <a:gd name="T17" fmla="*/ 166 h 385"/>
                <a:gd name="T18" fmla="*/ 101 w 343"/>
                <a:gd name="T19" fmla="*/ 156 h 385"/>
                <a:gd name="T20" fmla="*/ 93 w 343"/>
                <a:gd name="T21" fmla="*/ 172 h 385"/>
                <a:gd name="T22" fmla="*/ 76 w 343"/>
                <a:gd name="T23" fmla="*/ 211 h 385"/>
                <a:gd name="T24" fmla="*/ 61 w 343"/>
                <a:gd name="T25" fmla="*/ 202 h 385"/>
                <a:gd name="T26" fmla="*/ 47 w 343"/>
                <a:gd name="T27" fmla="*/ 209 h 385"/>
                <a:gd name="T28" fmla="*/ 28 w 343"/>
                <a:gd name="T29" fmla="*/ 221 h 385"/>
                <a:gd name="T30" fmla="*/ 30 w 343"/>
                <a:gd name="T31" fmla="*/ 240 h 385"/>
                <a:gd name="T32" fmla="*/ 21 w 343"/>
                <a:gd name="T33" fmla="*/ 260 h 385"/>
                <a:gd name="T34" fmla="*/ 19 w 343"/>
                <a:gd name="T35" fmla="*/ 279 h 385"/>
                <a:gd name="T36" fmla="*/ 16 w 343"/>
                <a:gd name="T37" fmla="*/ 301 h 385"/>
                <a:gd name="T38" fmla="*/ 4 w 343"/>
                <a:gd name="T39" fmla="*/ 310 h 385"/>
                <a:gd name="T40" fmla="*/ 21 w 343"/>
                <a:gd name="T41" fmla="*/ 331 h 385"/>
                <a:gd name="T42" fmla="*/ 50 w 343"/>
                <a:gd name="T43" fmla="*/ 343 h 385"/>
                <a:gd name="T44" fmla="*/ 81 w 343"/>
                <a:gd name="T45" fmla="*/ 335 h 385"/>
                <a:gd name="T46" fmla="*/ 94 w 343"/>
                <a:gd name="T47" fmla="*/ 348 h 385"/>
                <a:gd name="T48" fmla="*/ 125 w 343"/>
                <a:gd name="T49" fmla="*/ 359 h 385"/>
                <a:gd name="T50" fmla="*/ 146 w 343"/>
                <a:gd name="T51" fmla="*/ 378 h 385"/>
                <a:gd name="T52" fmla="*/ 165 w 343"/>
                <a:gd name="T53" fmla="*/ 380 h 385"/>
                <a:gd name="T54" fmla="*/ 188 w 343"/>
                <a:gd name="T55" fmla="*/ 351 h 385"/>
                <a:gd name="T56" fmla="*/ 219 w 343"/>
                <a:gd name="T57" fmla="*/ 286 h 385"/>
                <a:gd name="T58" fmla="*/ 210 w 343"/>
                <a:gd name="T59" fmla="*/ 235 h 385"/>
                <a:gd name="T60" fmla="*/ 204 w 343"/>
                <a:gd name="T61" fmla="*/ 208 h 385"/>
                <a:gd name="T62" fmla="*/ 220 w 343"/>
                <a:gd name="T63" fmla="*/ 196 h 385"/>
                <a:gd name="T64" fmla="*/ 240 w 343"/>
                <a:gd name="T65" fmla="*/ 194 h 385"/>
                <a:gd name="T66" fmla="*/ 246 w 343"/>
                <a:gd name="T67" fmla="*/ 189 h 385"/>
                <a:gd name="T68" fmla="*/ 264 w 343"/>
                <a:gd name="T69" fmla="*/ 189 h 385"/>
                <a:gd name="T70" fmla="*/ 284 w 343"/>
                <a:gd name="T71" fmla="*/ 188 h 385"/>
                <a:gd name="T72" fmla="*/ 294 w 343"/>
                <a:gd name="T73" fmla="*/ 170 h 385"/>
                <a:gd name="T74" fmla="*/ 315 w 343"/>
                <a:gd name="T75" fmla="*/ 161 h 385"/>
                <a:gd name="T76" fmla="*/ 319 w 343"/>
                <a:gd name="T77" fmla="*/ 165 h 385"/>
                <a:gd name="T78" fmla="*/ 337 w 343"/>
                <a:gd name="T79" fmla="*/ 152 h 385"/>
                <a:gd name="T80" fmla="*/ 318 w 343"/>
                <a:gd name="T81" fmla="*/ 136 h 385"/>
                <a:gd name="T82" fmla="*/ 320 w 343"/>
                <a:gd name="T83" fmla="*/ 126 h 385"/>
                <a:gd name="T84" fmla="*/ 331 w 343"/>
                <a:gd name="T85" fmla="*/ 116 h 385"/>
                <a:gd name="T86" fmla="*/ 343 w 343"/>
                <a:gd name="T87" fmla="*/ 109 h 385"/>
                <a:gd name="T88" fmla="*/ 326 w 343"/>
                <a:gd name="T89" fmla="*/ 93 h 385"/>
                <a:gd name="T90" fmla="*/ 312 w 343"/>
                <a:gd name="T91" fmla="*/ 81 h 385"/>
                <a:gd name="T92" fmla="*/ 298 w 343"/>
                <a:gd name="T93" fmla="*/ 82 h 385"/>
                <a:gd name="T94" fmla="*/ 282 w 343"/>
                <a:gd name="T95" fmla="*/ 70 h 385"/>
                <a:gd name="T96" fmla="*/ 260 w 343"/>
                <a:gd name="T97" fmla="*/ 82 h 385"/>
                <a:gd name="T98" fmla="*/ 255 w 343"/>
                <a:gd name="T99" fmla="*/ 98 h 385"/>
                <a:gd name="T100" fmla="*/ 242 w 343"/>
                <a:gd name="T101" fmla="*/ 123 h 385"/>
                <a:gd name="T102" fmla="*/ 237 w 343"/>
                <a:gd name="T103" fmla="*/ 120 h 385"/>
                <a:gd name="T104" fmla="*/ 224 w 343"/>
                <a:gd name="T105" fmla="*/ 124 h 385"/>
                <a:gd name="T106" fmla="*/ 199 w 343"/>
                <a:gd name="T107" fmla="*/ 139 h 385"/>
                <a:gd name="T108" fmla="*/ 191 w 343"/>
                <a:gd name="T109" fmla="*/ 91 h 385"/>
                <a:gd name="T110" fmla="*/ 181 w 343"/>
                <a:gd name="T111" fmla="*/ 68 h 385"/>
                <a:gd name="T112" fmla="*/ 175 w 343"/>
                <a:gd name="T113" fmla="*/ 56 h 385"/>
                <a:gd name="T114" fmla="*/ 173 w 343"/>
                <a:gd name="T115" fmla="*/ 44 h 385"/>
                <a:gd name="T116" fmla="*/ 163 w 343"/>
                <a:gd name="T117" fmla="*/ 28 h 385"/>
                <a:gd name="T118" fmla="*/ 144 w 343"/>
                <a:gd name="T119" fmla="*/ 16 h 385"/>
                <a:gd name="T120" fmla="*/ 143 w 343"/>
                <a:gd name="T121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3" h="385">
                  <a:moveTo>
                    <a:pt x="143" y="0"/>
                  </a:moveTo>
                  <a:cubicBezTo>
                    <a:pt x="136" y="5"/>
                    <a:pt x="136" y="5"/>
                    <a:pt x="136" y="5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12" y="91"/>
                    <a:pt x="112" y="91"/>
                    <a:pt x="112" y="91"/>
                  </a:cubicBezTo>
                  <a:cubicBezTo>
                    <a:pt x="113" y="104"/>
                    <a:pt x="113" y="104"/>
                    <a:pt x="113" y="104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127" y="119"/>
                    <a:pt x="127" y="119"/>
                    <a:pt x="127" y="119"/>
                  </a:cubicBezTo>
                  <a:cubicBezTo>
                    <a:pt x="131" y="132"/>
                    <a:pt x="131" y="132"/>
                    <a:pt x="131" y="132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32" y="142"/>
                    <a:pt x="132" y="142"/>
                    <a:pt x="132" y="142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25" y="167"/>
                    <a:pt x="125" y="167"/>
                    <a:pt x="125" y="167"/>
                  </a:cubicBezTo>
                  <a:cubicBezTo>
                    <a:pt x="117" y="166"/>
                    <a:pt x="117" y="166"/>
                    <a:pt x="117" y="166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3" y="205"/>
                    <a:pt x="73" y="205"/>
                    <a:pt x="73" y="205"/>
                  </a:cubicBezTo>
                  <a:cubicBezTo>
                    <a:pt x="76" y="211"/>
                    <a:pt x="76" y="211"/>
                    <a:pt x="76" y="211"/>
                  </a:cubicBezTo>
                  <a:cubicBezTo>
                    <a:pt x="74" y="216"/>
                    <a:pt x="74" y="216"/>
                    <a:pt x="74" y="216"/>
                  </a:cubicBezTo>
                  <a:cubicBezTo>
                    <a:pt x="67" y="212"/>
                    <a:pt x="67" y="212"/>
                    <a:pt x="67" y="212"/>
                  </a:cubicBezTo>
                  <a:cubicBezTo>
                    <a:pt x="61" y="202"/>
                    <a:pt x="61" y="202"/>
                    <a:pt x="61" y="202"/>
                  </a:cubicBezTo>
                  <a:cubicBezTo>
                    <a:pt x="56" y="198"/>
                    <a:pt x="56" y="198"/>
                    <a:pt x="56" y="198"/>
                  </a:cubicBezTo>
                  <a:cubicBezTo>
                    <a:pt x="53" y="201"/>
                    <a:pt x="53" y="201"/>
                    <a:pt x="53" y="201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36" y="210"/>
                    <a:pt x="36" y="210"/>
                    <a:pt x="36" y="210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30" y="240"/>
                    <a:pt x="30" y="240"/>
                    <a:pt x="30" y="240"/>
                  </a:cubicBezTo>
                  <a:cubicBezTo>
                    <a:pt x="32" y="250"/>
                    <a:pt x="32" y="250"/>
                    <a:pt x="32" y="250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16" y="261"/>
                    <a:pt x="16" y="261"/>
                    <a:pt x="16" y="261"/>
                  </a:cubicBezTo>
                  <a:cubicBezTo>
                    <a:pt x="14" y="271"/>
                    <a:pt x="14" y="271"/>
                    <a:pt x="14" y="271"/>
                  </a:cubicBezTo>
                  <a:cubicBezTo>
                    <a:pt x="19" y="279"/>
                    <a:pt x="19" y="279"/>
                    <a:pt x="19" y="279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18" y="297"/>
                    <a:pt x="18" y="297"/>
                    <a:pt x="18" y="297"/>
                  </a:cubicBezTo>
                  <a:cubicBezTo>
                    <a:pt x="16" y="301"/>
                    <a:pt x="16" y="301"/>
                    <a:pt x="16" y="301"/>
                  </a:cubicBezTo>
                  <a:cubicBezTo>
                    <a:pt x="16" y="306"/>
                    <a:pt x="16" y="306"/>
                    <a:pt x="16" y="306"/>
                  </a:cubicBezTo>
                  <a:cubicBezTo>
                    <a:pt x="9" y="307"/>
                    <a:pt x="9" y="307"/>
                    <a:pt x="9" y="307"/>
                  </a:cubicBezTo>
                  <a:cubicBezTo>
                    <a:pt x="4" y="310"/>
                    <a:pt x="4" y="310"/>
                    <a:pt x="4" y="310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2" y="321"/>
                    <a:pt x="2" y="321"/>
                    <a:pt x="2" y="321"/>
                  </a:cubicBezTo>
                  <a:cubicBezTo>
                    <a:pt x="21" y="331"/>
                    <a:pt x="21" y="331"/>
                    <a:pt x="21" y="331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41" y="336"/>
                    <a:pt x="41" y="336"/>
                    <a:pt x="41" y="336"/>
                  </a:cubicBezTo>
                  <a:cubicBezTo>
                    <a:pt x="50" y="343"/>
                    <a:pt x="50" y="343"/>
                    <a:pt x="50" y="343"/>
                  </a:cubicBezTo>
                  <a:cubicBezTo>
                    <a:pt x="62" y="341"/>
                    <a:pt x="62" y="341"/>
                    <a:pt x="62" y="341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7" y="339"/>
                    <a:pt x="87" y="339"/>
                    <a:pt x="87" y="339"/>
                  </a:cubicBezTo>
                  <a:cubicBezTo>
                    <a:pt x="86" y="342"/>
                    <a:pt x="86" y="342"/>
                    <a:pt x="86" y="342"/>
                  </a:cubicBezTo>
                  <a:cubicBezTo>
                    <a:pt x="94" y="348"/>
                    <a:pt x="94" y="348"/>
                    <a:pt x="94" y="348"/>
                  </a:cubicBezTo>
                  <a:cubicBezTo>
                    <a:pt x="103" y="349"/>
                    <a:pt x="103" y="349"/>
                    <a:pt x="103" y="349"/>
                  </a:cubicBezTo>
                  <a:cubicBezTo>
                    <a:pt x="118" y="361"/>
                    <a:pt x="118" y="361"/>
                    <a:pt x="118" y="361"/>
                  </a:cubicBezTo>
                  <a:cubicBezTo>
                    <a:pt x="125" y="359"/>
                    <a:pt x="125" y="359"/>
                    <a:pt x="125" y="359"/>
                  </a:cubicBezTo>
                  <a:cubicBezTo>
                    <a:pt x="135" y="368"/>
                    <a:pt x="135" y="368"/>
                    <a:pt x="135" y="368"/>
                  </a:cubicBezTo>
                  <a:cubicBezTo>
                    <a:pt x="143" y="367"/>
                    <a:pt x="143" y="367"/>
                    <a:pt x="143" y="367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55" y="379"/>
                    <a:pt x="155" y="379"/>
                    <a:pt x="155" y="379"/>
                  </a:cubicBezTo>
                  <a:cubicBezTo>
                    <a:pt x="160" y="385"/>
                    <a:pt x="160" y="385"/>
                    <a:pt x="160" y="385"/>
                  </a:cubicBezTo>
                  <a:cubicBezTo>
                    <a:pt x="165" y="380"/>
                    <a:pt x="165" y="380"/>
                    <a:pt x="165" y="380"/>
                  </a:cubicBezTo>
                  <a:cubicBezTo>
                    <a:pt x="170" y="380"/>
                    <a:pt x="170" y="380"/>
                    <a:pt x="170" y="380"/>
                  </a:cubicBezTo>
                  <a:cubicBezTo>
                    <a:pt x="171" y="369"/>
                    <a:pt x="171" y="369"/>
                    <a:pt x="171" y="369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217" y="313"/>
                    <a:pt x="217" y="313"/>
                    <a:pt x="217" y="313"/>
                  </a:cubicBezTo>
                  <a:cubicBezTo>
                    <a:pt x="219" y="286"/>
                    <a:pt x="219" y="286"/>
                    <a:pt x="219" y="286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15" y="267"/>
                    <a:pt x="215" y="267"/>
                    <a:pt x="215" y="267"/>
                  </a:cubicBezTo>
                  <a:cubicBezTo>
                    <a:pt x="210" y="235"/>
                    <a:pt x="210" y="235"/>
                    <a:pt x="210" y="235"/>
                  </a:cubicBezTo>
                  <a:cubicBezTo>
                    <a:pt x="216" y="226"/>
                    <a:pt x="216" y="226"/>
                    <a:pt x="216" y="226"/>
                  </a:cubicBezTo>
                  <a:cubicBezTo>
                    <a:pt x="207" y="220"/>
                    <a:pt x="207" y="220"/>
                    <a:pt x="207" y="220"/>
                  </a:cubicBezTo>
                  <a:cubicBezTo>
                    <a:pt x="204" y="208"/>
                    <a:pt x="204" y="208"/>
                    <a:pt x="204" y="208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0" y="196"/>
                    <a:pt x="220" y="196"/>
                    <a:pt x="220" y="196"/>
                  </a:cubicBezTo>
                  <a:cubicBezTo>
                    <a:pt x="224" y="195"/>
                    <a:pt x="224" y="195"/>
                    <a:pt x="224" y="195"/>
                  </a:cubicBezTo>
                  <a:cubicBezTo>
                    <a:pt x="232" y="197"/>
                    <a:pt x="232" y="197"/>
                    <a:pt x="232" y="197"/>
                  </a:cubicBezTo>
                  <a:cubicBezTo>
                    <a:pt x="240" y="194"/>
                    <a:pt x="240" y="194"/>
                    <a:pt x="240" y="194"/>
                  </a:cubicBezTo>
                  <a:cubicBezTo>
                    <a:pt x="239" y="188"/>
                    <a:pt x="239" y="188"/>
                    <a:pt x="239" y="188"/>
                  </a:cubicBezTo>
                  <a:cubicBezTo>
                    <a:pt x="244" y="182"/>
                    <a:pt x="244" y="182"/>
                    <a:pt x="244" y="182"/>
                  </a:cubicBezTo>
                  <a:cubicBezTo>
                    <a:pt x="246" y="189"/>
                    <a:pt x="246" y="189"/>
                    <a:pt x="246" y="189"/>
                  </a:cubicBezTo>
                  <a:cubicBezTo>
                    <a:pt x="256" y="189"/>
                    <a:pt x="256" y="189"/>
                    <a:pt x="256" y="189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4" y="189"/>
                    <a:pt x="264" y="189"/>
                    <a:pt x="264" y="189"/>
                  </a:cubicBezTo>
                  <a:cubicBezTo>
                    <a:pt x="274" y="189"/>
                    <a:pt x="274" y="189"/>
                    <a:pt x="274" y="189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4" y="188"/>
                    <a:pt x="284" y="188"/>
                    <a:pt x="284" y="188"/>
                  </a:cubicBezTo>
                  <a:cubicBezTo>
                    <a:pt x="290" y="182"/>
                    <a:pt x="290" y="182"/>
                    <a:pt x="290" y="182"/>
                  </a:cubicBezTo>
                  <a:cubicBezTo>
                    <a:pt x="296" y="182"/>
                    <a:pt x="296" y="182"/>
                    <a:pt x="296" y="182"/>
                  </a:cubicBezTo>
                  <a:cubicBezTo>
                    <a:pt x="294" y="170"/>
                    <a:pt x="294" y="170"/>
                    <a:pt x="294" y="170"/>
                  </a:cubicBezTo>
                  <a:cubicBezTo>
                    <a:pt x="302" y="163"/>
                    <a:pt x="302" y="163"/>
                    <a:pt x="302" y="163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9" y="165"/>
                    <a:pt x="319" y="165"/>
                    <a:pt x="319" y="165"/>
                  </a:cubicBezTo>
                  <a:cubicBezTo>
                    <a:pt x="326" y="168"/>
                    <a:pt x="326" y="168"/>
                    <a:pt x="326" y="168"/>
                  </a:cubicBezTo>
                  <a:cubicBezTo>
                    <a:pt x="335" y="156"/>
                    <a:pt x="335" y="156"/>
                    <a:pt x="335" y="156"/>
                  </a:cubicBezTo>
                  <a:cubicBezTo>
                    <a:pt x="337" y="152"/>
                    <a:pt x="337" y="152"/>
                    <a:pt x="337" y="152"/>
                  </a:cubicBezTo>
                  <a:cubicBezTo>
                    <a:pt x="334" y="146"/>
                    <a:pt x="334" y="146"/>
                    <a:pt x="334" y="146"/>
                  </a:cubicBezTo>
                  <a:cubicBezTo>
                    <a:pt x="328" y="149"/>
                    <a:pt x="328" y="149"/>
                    <a:pt x="328" y="149"/>
                  </a:cubicBezTo>
                  <a:cubicBezTo>
                    <a:pt x="318" y="136"/>
                    <a:pt x="318" y="136"/>
                    <a:pt x="318" y="136"/>
                  </a:cubicBezTo>
                  <a:cubicBezTo>
                    <a:pt x="321" y="132"/>
                    <a:pt x="321" y="132"/>
                    <a:pt x="321" y="132"/>
                  </a:cubicBezTo>
                  <a:cubicBezTo>
                    <a:pt x="317" y="128"/>
                    <a:pt x="317" y="128"/>
                    <a:pt x="317" y="128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19" y="118"/>
                    <a:pt x="319" y="118"/>
                    <a:pt x="319" y="118"/>
                  </a:cubicBezTo>
                  <a:cubicBezTo>
                    <a:pt x="326" y="113"/>
                    <a:pt x="326" y="113"/>
                    <a:pt x="326" y="113"/>
                  </a:cubicBezTo>
                  <a:cubicBezTo>
                    <a:pt x="331" y="116"/>
                    <a:pt x="331" y="116"/>
                    <a:pt x="331" y="116"/>
                  </a:cubicBezTo>
                  <a:cubicBezTo>
                    <a:pt x="336" y="117"/>
                    <a:pt x="336" y="117"/>
                    <a:pt x="336" y="117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31" y="96"/>
                    <a:pt x="331" y="96"/>
                    <a:pt x="331" y="96"/>
                  </a:cubicBezTo>
                  <a:cubicBezTo>
                    <a:pt x="330" y="93"/>
                    <a:pt x="330" y="93"/>
                    <a:pt x="330" y="93"/>
                  </a:cubicBezTo>
                  <a:cubicBezTo>
                    <a:pt x="326" y="93"/>
                    <a:pt x="326" y="93"/>
                    <a:pt x="326" y="93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16" y="77"/>
                    <a:pt x="316" y="77"/>
                    <a:pt x="316" y="77"/>
                  </a:cubicBezTo>
                  <a:cubicBezTo>
                    <a:pt x="312" y="81"/>
                    <a:pt x="312" y="81"/>
                    <a:pt x="312" y="81"/>
                  </a:cubicBezTo>
                  <a:cubicBezTo>
                    <a:pt x="309" y="85"/>
                    <a:pt x="309" y="85"/>
                    <a:pt x="309" y="85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297" y="76"/>
                    <a:pt x="297" y="76"/>
                    <a:pt x="297" y="76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3"/>
                    <a:pt x="282" y="70"/>
                    <a:pt x="282" y="70"/>
                  </a:cubicBezTo>
                  <a:cubicBezTo>
                    <a:pt x="281" y="70"/>
                    <a:pt x="267" y="70"/>
                    <a:pt x="267" y="70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0" y="82"/>
                    <a:pt x="260" y="82"/>
                    <a:pt x="260" y="82"/>
                  </a:cubicBezTo>
                  <a:cubicBezTo>
                    <a:pt x="256" y="85"/>
                    <a:pt x="256" y="85"/>
                    <a:pt x="256" y="85"/>
                  </a:cubicBezTo>
                  <a:cubicBezTo>
                    <a:pt x="261" y="92"/>
                    <a:pt x="261" y="92"/>
                    <a:pt x="261" y="92"/>
                  </a:cubicBezTo>
                  <a:cubicBezTo>
                    <a:pt x="255" y="98"/>
                    <a:pt x="255" y="98"/>
                    <a:pt x="255" y="98"/>
                  </a:cubicBezTo>
                  <a:cubicBezTo>
                    <a:pt x="250" y="106"/>
                    <a:pt x="250" y="106"/>
                    <a:pt x="250" y="106"/>
                  </a:cubicBezTo>
                  <a:cubicBezTo>
                    <a:pt x="251" y="118"/>
                    <a:pt x="251" y="118"/>
                    <a:pt x="251" y="118"/>
                  </a:cubicBezTo>
                  <a:cubicBezTo>
                    <a:pt x="242" y="123"/>
                    <a:pt x="242" y="123"/>
                    <a:pt x="242" y="123"/>
                  </a:cubicBezTo>
                  <a:cubicBezTo>
                    <a:pt x="242" y="131"/>
                    <a:pt x="242" y="131"/>
                    <a:pt x="242" y="131"/>
                  </a:cubicBezTo>
                  <a:cubicBezTo>
                    <a:pt x="238" y="127"/>
                    <a:pt x="238" y="127"/>
                    <a:pt x="238" y="127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29" y="122"/>
                    <a:pt x="229" y="122"/>
                    <a:pt x="229" y="122"/>
                  </a:cubicBezTo>
                  <a:cubicBezTo>
                    <a:pt x="224" y="124"/>
                    <a:pt x="224" y="124"/>
                    <a:pt x="224" y="124"/>
                  </a:cubicBezTo>
                  <a:cubicBezTo>
                    <a:pt x="214" y="127"/>
                    <a:pt x="214" y="127"/>
                    <a:pt x="214" y="127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03"/>
                    <a:pt x="190" y="103"/>
                    <a:pt x="190" y="103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5" y="61"/>
                    <a:pt x="175" y="61"/>
                    <a:pt x="175" y="61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59" y="20"/>
                    <a:pt x="159" y="20"/>
                    <a:pt x="159" y="20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8" y="6"/>
                    <a:pt x="148" y="6"/>
                    <a:pt x="148" y="6"/>
                  </a:cubicBezTo>
                  <a:lnTo>
                    <a:pt x="143" y="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56">
              <a:extLst>
                <a:ext uri="{FF2B5EF4-FFF2-40B4-BE49-F238E27FC236}">
                  <a16:creationId xmlns:a16="http://schemas.microsoft.com/office/drawing/2014/main" id="{AABF21CB-A6A9-2E44-B17C-8A33901A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" y="3678"/>
              <a:ext cx="215" cy="315"/>
            </a:xfrm>
            <a:custGeom>
              <a:avLst/>
              <a:gdLst>
                <a:gd name="T0" fmla="*/ 94 w 103"/>
                <a:gd name="T1" fmla="*/ 19 h 151"/>
                <a:gd name="T2" fmla="*/ 98 w 103"/>
                <a:gd name="T3" fmla="*/ 29 h 151"/>
                <a:gd name="T4" fmla="*/ 103 w 103"/>
                <a:gd name="T5" fmla="*/ 50 h 151"/>
                <a:gd name="T6" fmla="*/ 98 w 103"/>
                <a:gd name="T7" fmla="*/ 72 h 151"/>
                <a:gd name="T8" fmla="*/ 89 w 103"/>
                <a:gd name="T9" fmla="*/ 86 h 151"/>
                <a:gd name="T10" fmla="*/ 77 w 103"/>
                <a:gd name="T11" fmla="*/ 103 h 151"/>
                <a:gd name="T12" fmla="*/ 81 w 103"/>
                <a:gd name="T13" fmla="*/ 126 h 151"/>
                <a:gd name="T14" fmla="*/ 76 w 103"/>
                <a:gd name="T15" fmla="*/ 139 h 151"/>
                <a:gd name="T16" fmla="*/ 65 w 103"/>
                <a:gd name="T17" fmla="*/ 146 h 151"/>
                <a:gd name="T18" fmla="*/ 49 w 103"/>
                <a:gd name="T19" fmla="*/ 149 h 151"/>
                <a:gd name="T20" fmla="*/ 35 w 103"/>
                <a:gd name="T21" fmla="*/ 147 h 151"/>
                <a:gd name="T22" fmla="*/ 40 w 103"/>
                <a:gd name="T23" fmla="*/ 136 h 151"/>
                <a:gd name="T24" fmla="*/ 26 w 103"/>
                <a:gd name="T25" fmla="*/ 132 h 151"/>
                <a:gd name="T26" fmla="*/ 18 w 103"/>
                <a:gd name="T27" fmla="*/ 121 h 151"/>
                <a:gd name="T28" fmla="*/ 2 w 103"/>
                <a:gd name="T29" fmla="*/ 117 h 151"/>
                <a:gd name="T30" fmla="*/ 7 w 103"/>
                <a:gd name="T31" fmla="*/ 104 h 151"/>
                <a:gd name="T32" fmla="*/ 5 w 103"/>
                <a:gd name="T33" fmla="*/ 89 h 151"/>
                <a:gd name="T34" fmla="*/ 1 w 103"/>
                <a:gd name="T35" fmla="*/ 81 h 151"/>
                <a:gd name="T36" fmla="*/ 6 w 103"/>
                <a:gd name="T37" fmla="*/ 72 h 151"/>
                <a:gd name="T38" fmla="*/ 14 w 103"/>
                <a:gd name="T39" fmla="*/ 66 h 151"/>
                <a:gd name="T40" fmla="*/ 22 w 103"/>
                <a:gd name="T41" fmla="*/ 51 h 151"/>
                <a:gd name="T42" fmla="*/ 30 w 103"/>
                <a:gd name="T43" fmla="*/ 48 h 151"/>
                <a:gd name="T44" fmla="*/ 28 w 103"/>
                <a:gd name="T45" fmla="*/ 39 h 151"/>
                <a:gd name="T46" fmla="*/ 17 w 103"/>
                <a:gd name="T47" fmla="*/ 29 h 151"/>
                <a:gd name="T48" fmla="*/ 22 w 103"/>
                <a:gd name="T49" fmla="*/ 23 h 151"/>
                <a:gd name="T50" fmla="*/ 21 w 103"/>
                <a:gd name="T51" fmla="*/ 12 h 151"/>
                <a:gd name="T52" fmla="*/ 38 w 103"/>
                <a:gd name="T53" fmla="*/ 3 h 151"/>
                <a:gd name="T54" fmla="*/ 35 w 103"/>
                <a:gd name="T55" fmla="*/ 12 h 151"/>
                <a:gd name="T56" fmla="*/ 50 w 103"/>
                <a:gd name="T57" fmla="*/ 17 h 151"/>
                <a:gd name="T58" fmla="*/ 60 w 103"/>
                <a:gd name="T59" fmla="*/ 19 h 151"/>
                <a:gd name="T60" fmla="*/ 69 w 103"/>
                <a:gd name="T61" fmla="*/ 19 h 151"/>
                <a:gd name="T62" fmla="*/ 95 w 103"/>
                <a:gd name="T63" fmla="*/ 1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151">
                  <a:moveTo>
                    <a:pt x="95" y="1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4" y="139"/>
                    <a:pt x="72" y="140"/>
                    <a:pt x="71" y="141"/>
                  </a:cubicBezTo>
                  <a:cubicBezTo>
                    <a:pt x="69" y="144"/>
                    <a:pt x="65" y="146"/>
                    <a:pt x="65" y="146"/>
                  </a:cubicBezTo>
                  <a:cubicBezTo>
                    <a:pt x="64" y="146"/>
                    <a:pt x="58" y="146"/>
                    <a:pt x="56" y="149"/>
                  </a:cubicBezTo>
                  <a:cubicBezTo>
                    <a:pt x="53" y="151"/>
                    <a:pt x="49" y="151"/>
                    <a:pt x="49" y="149"/>
                  </a:cubicBezTo>
                  <a:cubicBezTo>
                    <a:pt x="48" y="147"/>
                    <a:pt x="45" y="146"/>
                    <a:pt x="43" y="148"/>
                  </a:cubicBezTo>
                  <a:cubicBezTo>
                    <a:pt x="41" y="150"/>
                    <a:pt x="36" y="149"/>
                    <a:pt x="35" y="147"/>
                  </a:cubicBezTo>
                  <a:cubicBezTo>
                    <a:pt x="35" y="145"/>
                    <a:pt x="33" y="143"/>
                    <a:pt x="35" y="141"/>
                  </a:cubicBezTo>
                  <a:cubicBezTo>
                    <a:pt x="36" y="139"/>
                    <a:pt x="40" y="136"/>
                    <a:pt x="40" y="136"/>
                  </a:cubicBezTo>
                  <a:cubicBezTo>
                    <a:pt x="40" y="136"/>
                    <a:pt x="35" y="133"/>
                    <a:pt x="33" y="131"/>
                  </a:cubicBezTo>
                  <a:cubicBezTo>
                    <a:pt x="31" y="129"/>
                    <a:pt x="28" y="130"/>
                    <a:pt x="26" y="132"/>
                  </a:cubicBezTo>
                  <a:cubicBezTo>
                    <a:pt x="23" y="134"/>
                    <a:pt x="23" y="126"/>
                    <a:pt x="23" y="124"/>
                  </a:cubicBezTo>
                  <a:cubicBezTo>
                    <a:pt x="23" y="122"/>
                    <a:pt x="20" y="118"/>
                    <a:pt x="18" y="121"/>
                  </a:cubicBezTo>
                  <a:cubicBezTo>
                    <a:pt x="16" y="124"/>
                    <a:pt x="9" y="123"/>
                    <a:pt x="9" y="122"/>
                  </a:cubicBezTo>
                  <a:cubicBezTo>
                    <a:pt x="8" y="120"/>
                    <a:pt x="4" y="120"/>
                    <a:pt x="2" y="117"/>
                  </a:cubicBezTo>
                  <a:cubicBezTo>
                    <a:pt x="0" y="115"/>
                    <a:pt x="3" y="115"/>
                    <a:pt x="4" y="112"/>
                  </a:cubicBezTo>
                  <a:cubicBezTo>
                    <a:pt x="6" y="110"/>
                    <a:pt x="7" y="108"/>
                    <a:pt x="7" y="104"/>
                  </a:cubicBezTo>
                  <a:cubicBezTo>
                    <a:pt x="8" y="101"/>
                    <a:pt x="6" y="99"/>
                    <a:pt x="7" y="97"/>
                  </a:cubicBezTo>
                  <a:cubicBezTo>
                    <a:pt x="8" y="95"/>
                    <a:pt x="6" y="92"/>
                    <a:pt x="5" y="89"/>
                  </a:cubicBezTo>
                  <a:cubicBezTo>
                    <a:pt x="5" y="88"/>
                    <a:pt x="3" y="86"/>
                    <a:pt x="1" y="86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83" y="20"/>
                    <a:pt x="83" y="20"/>
                    <a:pt x="83" y="20"/>
                  </a:cubicBezTo>
                  <a:lnTo>
                    <a:pt x="95" y="1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57">
              <a:extLst>
                <a:ext uri="{FF2B5EF4-FFF2-40B4-BE49-F238E27FC236}">
                  <a16:creationId xmlns:a16="http://schemas.microsoft.com/office/drawing/2014/main" id="{29511662-5F4D-3A48-B7C6-8C5DD6251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4" y="2238"/>
              <a:ext cx="640" cy="1011"/>
            </a:xfrm>
            <a:custGeom>
              <a:avLst/>
              <a:gdLst>
                <a:gd name="T0" fmla="*/ 146 w 307"/>
                <a:gd name="T1" fmla="*/ 31 h 485"/>
                <a:gd name="T2" fmla="*/ 159 w 307"/>
                <a:gd name="T3" fmla="*/ 67 h 485"/>
                <a:gd name="T4" fmla="*/ 151 w 307"/>
                <a:gd name="T5" fmla="*/ 84 h 485"/>
                <a:gd name="T6" fmla="*/ 145 w 307"/>
                <a:gd name="T7" fmla="*/ 135 h 485"/>
                <a:gd name="T8" fmla="*/ 132 w 307"/>
                <a:gd name="T9" fmla="*/ 144 h 485"/>
                <a:gd name="T10" fmla="*/ 126 w 307"/>
                <a:gd name="T11" fmla="*/ 162 h 485"/>
                <a:gd name="T12" fmla="*/ 144 w 307"/>
                <a:gd name="T13" fmla="*/ 193 h 485"/>
                <a:gd name="T14" fmla="*/ 174 w 307"/>
                <a:gd name="T15" fmla="*/ 204 h 485"/>
                <a:gd name="T16" fmla="*/ 201 w 307"/>
                <a:gd name="T17" fmla="*/ 222 h 485"/>
                <a:gd name="T18" fmla="*/ 210 w 307"/>
                <a:gd name="T19" fmla="*/ 234 h 485"/>
                <a:gd name="T20" fmla="*/ 228 w 307"/>
                <a:gd name="T21" fmla="*/ 260 h 485"/>
                <a:gd name="T22" fmla="*/ 237 w 307"/>
                <a:gd name="T23" fmla="*/ 288 h 485"/>
                <a:gd name="T24" fmla="*/ 258 w 307"/>
                <a:gd name="T25" fmla="*/ 325 h 485"/>
                <a:gd name="T26" fmla="*/ 278 w 307"/>
                <a:gd name="T27" fmla="*/ 363 h 485"/>
                <a:gd name="T28" fmla="*/ 251 w 307"/>
                <a:gd name="T29" fmla="*/ 388 h 485"/>
                <a:gd name="T30" fmla="*/ 144 w 307"/>
                <a:gd name="T31" fmla="*/ 321 h 485"/>
                <a:gd name="T32" fmla="*/ 126 w 307"/>
                <a:gd name="T33" fmla="*/ 281 h 485"/>
                <a:gd name="T34" fmla="*/ 119 w 307"/>
                <a:gd name="T35" fmla="*/ 231 h 485"/>
                <a:gd name="T36" fmla="*/ 101 w 307"/>
                <a:gd name="T37" fmla="*/ 181 h 485"/>
                <a:gd name="T38" fmla="*/ 92 w 307"/>
                <a:gd name="T39" fmla="*/ 144 h 485"/>
                <a:gd name="T40" fmla="*/ 68 w 307"/>
                <a:gd name="T41" fmla="*/ 113 h 485"/>
                <a:gd name="T42" fmla="*/ 61 w 307"/>
                <a:gd name="T43" fmla="*/ 138 h 485"/>
                <a:gd name="T44" fmla="*/ 73 w 307"/>
                <a:gd name="T45" fmla="*/ 158 h 485"/>
                <a:gd name="T46" fmla="*/ 59 w 307"/>
                <a:gd name="T47" fmla="*/ 155 h 485"/>
                <a:gd name="T48" fmla="*/ 46 w 307"/>
                <a:gd name="T49" fmla="*/ 140 h 485"/>
                <a:gd name="T50" fmla="*/ 27 w 307"/>
                <a:gd name="T51" fmla="*/ 123 h 485"/>
                <a:gd name="T52" fmla="*/ 12 w 307"/>
                <a:gd name="T53" fmla="*/ 115 h 485"/>
                <a:gd name="T54" fmla="*/ 1 w 307"/>
                <a:gd name="T55" fmla="*/ 94 h 485"/>
                <a:gd name="T56" fmla="*/ 9 w 307"/>
                <a:gd name="T57" fmla="*/ 80 h 485"/>
                <a:gd name="T58" fmla="*/ 26 w 307"/>
                <a:gd name="T59" fmla="*/ 66 h 485"/>
                <a:gd name="T60" fmla="*/ 43 w 307"/>
                <a:gd name="T61" fmla="*/ 48 h 485"/>
                <a:gd name="T62" fmla="*/ 72 w 307"/>
                <a:gd name="T63" fmla="*/ 57 h 485"/>
                <a:gd name="T64" fmla="*/ 89 w 307"/>
                <a:gd name="T65" fmla="*/ 57 h 485"/>
                <a:gd name="T66" fmla="*/ 106 w 307"/>
                <a:gd name="T67" fmla="*/ 52 h 485"/>
                <a:gd name="T68" fmla="*/ 116 w 307"/>
                <a:gd name="T69" fmla="*/ 22 h 485"/>
                <a:gd name="T70" fmla="*/ 129 w 307"/>
                <a:gd name="T71" fmla="*/ 7 h 485"/>
                <a:gd name="T72" fmla="*/ 304 w 307"/>
                <a:gd name="T73" fmla="*/ 479 h 485"/>
                <a:gd name="T74" fmla="*/ 306 w 307"/>
                <a:gd name="T75" fmla="*/ 484 h 485"/>
                <a:gd name="T76" fmla="*/ 304 w 307"/>
                <a:gd name="T77" fmla="*/ 479 h 485"/>
                <a:gd name="T78" fmla="*/ 295 w 307"/>
                <a:gd name="T79" fmla="*/ 462 h 485"/>
                <a:gd name="T80" fmla="*/ 285 w 307"/>
                <a:gd name="T81" fmla="*/ 433 h 485"/>
                <a:gd name="T82" fmla="*/ 282 w 307"/>
                <a:gd name="T83" fmla="*/ 418 h 485"/>
                <a:gd name="T84" fmla="*/ 282 w 307"/>
                <a:gd name="T85" fmla="*/ 202 h 485"/>
                <a:gd name="T86" fmla="*/ 149 w 307"/>
                <a:gd name="T87" fmla="*/ 166 h 485"/>
                <a:gd name="T88" fmla="*/ 158 w 307"/>
                <a:gd name="T89" fmla="*/ 188 h 485"/>
                <a:gd name="T90" fmla="*/ 149 w 307"/>
                <a:gd name="T91" fmla="*/ 166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7" h="485">
                  <a:moveTo>
                    <a:pt x="140" y="0"/>
                  </a:moveTo>
                  <a:cubicBezTo>
                    <a:pt x="141" y="4"/>
                    <a:pt x="143" y="7"/>
                    <a:pt x="142" y="12"/>
                  </a:cubicBezTo>
                  <a:cubicBezTo>
                    <a:pt x="142" y="17"/>
                    <a:pt x="144" y="28"/>
                    <a:pt x="146" y="31"/>
                  </a:cubicBezTo>
                  <a:cubicBezTo>
                    <a:pt x="149" y="34"/>
                    <a:pt x="152" y="39"/>
                    <a:pt x="153" y="42"/>
                  </a:cubicBezTo>
                  <a:cubicBezTo>
                    <a:pt x="154" y="46"/>
                    <a:pt x="156" y="50"/>
                    <a:pt x="157" y="54"/>
                  </a:cubicBezTo>
                  <a:cubicBezTo>
                    <a:pt x="157" y="59"/>
                    <a:pt x="158" y="65"/>
                    <a:pt x="159" y="67"/>
                  </a:cubicBezTo>
                  <a:cubicBezTo>
                    <a:pt x="160" y="69"/>
                    <a:pt x="166" y="75"/>
                    <a:pt x="169" y="76"/>
                  </a:cubicBezTo>
                  <a:cubicBezTo>
                    <a:pt x="171" y="78"/>
                    <a:pt x="169" y="81"/>
                    <a:pt x="163" y="82"/>
                  </a:cubicBezTo>
                  <a:cubicBezTo>
                    <a:pt x="157" y="82"/>
                    <a:pt x="154" y="83"/>
                    <a:pt x="151" y="84"/>
                  </a:cubicBezTo>
                  <a:cubicBezTo>
                    <a:pt x="149" y="86"/>
                    <a:pt x="143" y="88"/>
                    <a:pt x="139" y="100"/>
                  </a:cubicBezTo>
                  <a:cubicBezTo>
                    <a:pt x="136" y="113"/>
                    <a:pt x="137" y="116"/>
                    <a:pt x="140" y="122"/>
                  </a:cubicBezTo>
                  <a:cubicBezTo>
                    <a:pt x="143" y="128"/>
                    <a:pt x="145" y="135"/>
                    <a:pt x="145" y="135"/>
                  </a:cubicBezTo>
                  <a:cubicBezTo>
                    <a:pt x="145" y="135"/>
                    <a:pt x="137" y="133"/>
                    <a:pt x="136" y="131"/>
                  </a:cubicBezTo>
                  <a:cubicBezTo>
                    <a:pt x="134" y="129"/>
                    <a:pt x="128" y="126"/>
                    <a:pt x="128" y="126"/>
                  </a:cubicBezTo>
                  <a:cubicBezTo>
                    <a:pt x="128" y="126"/>
                    <a:pt x="129" y="140"/>
                    <a:pt x="132" y="144"/>
                  </a:cubicBezTo>
                  <a:cubicBezTo>
                    <a:pt x="135" y="147"/>
                    <a:pt x="137" y="147"/>
                    <a:pt x="135" y="150"/>
                  </a:cubicBezTo>
                  <a:cubicBezTo>
                    <a:pt x="132" y="152"/>
                    <a:pt x="128" y="149"/>
                    <a:pt x="127" y="155"/>
                  </a:cubicBezTo>
                  <a:cubicBezTo>
                    <a:pt x="127" y="160"/>
                    <a:pt x="128" y="160"/>
                    <a:pt x="126" y="162"/>
                  </a:cubicBezTo>
                  <a:cubicBezTo>
                    <a:pt x="123" y="163"/>
                    <a:pt x="124" y="163"/>
                    <a:pt x="126" y="168"/>
                  </a:cubicBezTo>
                  <a:cubicBezTo>
                    <a:pt x="128" y="173"/>
                    <a:pt x="135" y="175"/>
                    <a:pt x="137" y="180"/>
                  </a:cubicBezTo>
                  <a:cubicBezTo>
                    <a:pt x="138" y="184"/>
                    <a:pt x="142" y="186"/>
                    <a:pt x="144" y="193"/>
                  </a:cubicBezTo>
                  <a:cubicBezTo>
                    <a:pt x="147" y="200"/>
                    <a:pt x="152" y="213"/>
                    <a:pt x="157" y="216"/>
                  </a:cubicBezTo>
                  <a:cubicBezTo>
                    <a:pt x="161" y="220"/>
                    <a:pt x="170" y="218"/>
                    <a:pt x="169" y="214"/>
                  </a:cubicBezTo>
                  <a:cubicBezTo>
                    <a:pt x="168" y="211"/>
                    <a:pt x="169" y="205"/>
                    <a:pt x="174" y="204"/>
                  </a:cubicBezTo>
                  <a:cubicBezTo>
                    <a:pt x="178" y="203"/>
                    <a:pt x="183" y="207"/>
                    <a:pt x="183" y="211"/>
                  </a:cubicBezTo>
                  <a:cubicBezTo>
                    <a:pt x="183" y="215"/>
                    <a:pt x="186" y="217"/>
                    <a:pt x="189" y="218"/>
                  </a:cubicBezTo>
                  <a:cubicBezTo>
                    <a:pt x="192" y="220"/>
                    <a:pt x="199" y="224"/>
                    <a:pt x="201" y="222"/>
                  </a:cubicBezTo>
                  <a:cubicBezTo>
                    <a:pt x="202" y="221"/>
                    <a:pt x="207" y="219"/>
                    <a:pt x="211" y="220"/>
                  </a:cubicBezTo>
                  <a:cubicBezTo>
                    <a:pt x="214" y="222"/>
                    <a:pt x="222" y="228"/>
                    <a:pt x="218" y="231"/>
                  </a:cubicBezTo>
                  <a:cubicBezTo>
                    <a:pt x="215" y="235"/>
                    <a:pt x="211" y="234"/>
                    <a:pt x="210" y="234"/>
                  </a:cubicBezTo>
                  <a:cubicBezTo>
                    <a:pt x="209" y="234"/>
                    <a:pt x="209" y="237"/>
                    <a:pt x="210" y="241"/>
                  </a:cubicBezTo>
                  <a:cubicBezTo>
                    <a:pt x="210" y="244"/>
                    <a:pt x="213" y="245"/>
                    <a:pt x="216" y="251"/>
                  </a:cubicBezTo>
                  <a:cubicBezTo>
                    <a:pt x="219" y="256"/>
                    <a:pt x="221" y="257"/>
                    <a:pt x="228" y="260"/>
                  </a:cubicBezTo>
                  <a:cubicBezTo>
                    <a:pt x="236" y="264"/>
                    <a:pt x="243" y="260"/>
                    <a:pt x="245" y="264"/>
                  </a:cubicBezTo>
                  <a:cubicBezTo>
                    <a:pt x="246" y="268"/>
                    <a:pt x="248" y="275"/>
                    <a:pt x="245" y="278"/>
                  </a:cubicBezTo>
                  <a:cubicBezTo>
                    <a:pt x="242" y="281"/>
                    <a:pt x="237" y="278"/>
                    <a:pt x="237" y="288"/>
                  </a:cubicBezTo>
                  <a:cubicBezTo>
                    <a:pt x="238" y="297"/>
                    <a:pt x="237" y="301"/>
                    <a:pt x="240" y="305"/>
                  </a:cubicBezTo>
                  <a:cubicBezTo>
                    <a:pt x="243" y="309"/>
                    <a:pt x="264" y="317"/>
                    <a:pt x="264" y="319"/>
                  </a:cubicBezTo>
                  <a:cubicBezTo>
                    <a:pt x="265" y="322"/>
                    <a:pt x="258" y="320"/>
                    <a:pt x="258" y="325"/>
                  </a:cubicBezTo>
                  <a:cubicBezTo>
                    <a:pt x="258" y="329"/>
                    <a:pt x="258" y="331"/>
                    <a:pt x="258" y="336"/>
                  </a:cubicBezTo>
                  <a:cubicBezTo>
                    <a:pt x="258" y="342"/>
                    <a:pt x="260" y="344"/>
                    <a:pt x="263" y="348"/>
                  </a:cubicBezTo>
                  <a:cubicBezTo>
                    <a:pt x="266" y="352"/>
                    <a:pt x="276" y="357"/>
                    <a:pt x="278" y="363"/>
                  </a:cubicBezTo>
                  <a:cubicBezTo>
                    <a:pt x="280" y="370"/>
                    <a:pt x="283" y="404"/>
                    <a:pt x="283" y="404"/>
                  </a:cubicBezTo>
                  <a:cubicBezTo>
                    <a:pt x="283" y="404"/>
                    <a:pt x="276" y="400"/>
                    <a:pt x="271" y="399"/>
                  </a:cubicBezTo>
                  <a:cubicBezTo>
                    <a:pt x="266" y="398"/>
                    <a:pt x="258" y="393"/>
                    <a:pt x="251" y="388"/>
                  </a:cubicBezTo>
                  <a:cubicBezTo>
                    <a:pt x="244" y="383"/>
                    <a:pt x="240" y="387"/>
                    <a:pt x="226" y="378"/>
                  </a:cubicBezTo>
                  <a:cubicBezTo>
                    <a:pt x="212" y="369"/>
                    <a:pt x="193" y="359"/>
                    <a:pt x="182" y="353"/>
                  </a:cubicBezTo>
                  <a:cubicBezTo>
                    <a:pt x="170" y="347"/>
                    <a:pt x="151" y="329"/>
                    <a:pt x="144" y="321"/>
                  </a:cubicBezTo>
                  <a:cubicBezTo>
                    <a:pt x="137" y="313"/>
                    <a:pt x="139" y="302"/>
                    <a:pt x="135" y="297"/>
                  </a:cubicBezTo>
                  <a:cubicBezTo>
                    <a:pt x="131" y="292"/>
                    <a:pt x="124" y="290"/>
                    <a:pt x="122" y="288"/>
                  </a:cubicBezTo>
                  <a:cubicBezTo>
                    <a:pt x="120" y="285"/>
                    <a:pt x="125" y="285"/>
                    <a:pt x="126" y="281"/>
                  </a:cubicBezTo>
                  <a:cubicBezTo>
                    <a:pt x="126" y="277"/>
                    <a:pt x="122" y="274"/>
                    <a:pt x="125" y="270"/>
                  </a:cubicBezTo>
                  <a:cubicBezTo>
                    <a:pt x="128" y="266"/>
                    <a:pt x="130" y="261"/>
                    <a:pt x="128" y="258"/>
                  </a:cubicBezTo>
                  <a:cubicBezTo>
                    <a:pt x="126" y="255"/>
                    <a:pt x="125" y="237"/>
                    <a:pt x="119" y="231"/>
                  </a:cubicBezTo>
                  <a:cubicBezTo>
                    <a:pt x="113" y="226"/>
                    <a:pt x="111" y="218"/>
                    <a:pt x="111" y="212"/>
                  </a:cubicBezTo>
                  <a:cubicBezTo>
                    <a:pt x="111" y="206"/>
                    <a:pt x="110" y="201"/>
                    <a:pt x="107" y="197"/>
                  </a:cubicBezTo>
                  <a:cubicBezTo>
                    <a:pt x="104" y="192"/>
                    <a:pt x="105" y="184"/>
                    <a:pt x="101" y="181"/>
                  </a:cubicBezTo>
                  <a:cubicBezTo>
                    <a:pt x="97" y="178"/>
                    <a:pt x="98" y="176"/>
                    <a:pt x="97" y="170"/>
                  </a:cubicBezTo>
                  <a:cubicBezTo>
                    <a:pt x="97" y="163"/>
                    <a:pt x="102" y="159"/>
                    <a:pt x="98" y="155"/>
                  </a:cubicBezTo>
                  <a:cubicBezTo>
                    <a:pt x="95" y="150"/>
                    <a:pt x="92" y="147"/>
                    <a:pt x="92" y="144"/>
                  </a:cubicBezTo>
                  <a:cubicBezTo>
                    <a:pt x="91" y="140"/>
                    <a:pt x="88" y="143"/>
                    <a:pt x="83" y="139"/>
                  </a:cubicBezTo>
                  <a:cubicBezTo>
                    <a:pt x="77" y="134"/>
                    <a:pt x="69" y="128"/>
                    <a:pt x="67" y="124"/>
                  </a:cubicBezTo>
                  <a:cubicBezTo>
                    <a:pt x="66" y="120"/>
                    <a:pt x="66" y="115"/>
                    <a:pt x="68" y="113"/>
                  </a:cubicBezTo>
                  <a:cubicBezTo>
                    <a:pt x="70" y="111"/>
                    <a:pt x="70" y="107"/>
                    <a:pt x="66" y="110"/>
                  </a:cubicBezTo>
                  <a:cubicBezTo>
                    <a:pt x="62" y="113"/>
                    <a:pt x="57" y="121"/>
                    <a:pt x="56" y="125"/>
                  </a:cubicBezTo>
                  <a:cubicBezTo>
                    <a:pt x="55" y="130"/>
                    <a:pt x="56" y="133"/>
                    <a:pt x="61" y="138"/>
                  </a:cubicBezTo>
                  <a:cubicBezTo>
                    <a:pt x="66" y="143"/>
                    <a:pt x="67" y="147"/>
                    <a:pt x="72" y="145"/>
                  </a:cubicBezTo>
                  <a:cubicBezTo>
                    <a:pt x="78" y="143"/>
                    <a:pt x="80" y="149"/>
                    <a:pt x="78" y="152"/>
                  </a:cubicBezTo>
                  <a:cubicBezTo>
                    <a:pt x="75" y="154"/>
                    <a:pt x="73" y="156"/>
                    <a:pt x="73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19" y="119"/>
                    <a:pt x="19" y="119"/>
                    <a:pt x="19" y="119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36" y="5"/>
                    <a:pt x="136" y="5"/>
                    <a:pt x="136" y="5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304" y="479"/>
                  </a:moveTo>
                  <a:cubicBezTo>
                    <a:pt x="304" y="478"/>
                    <a:pt x="304" y="478"/>
                    <a:pt x="305" y="478"/>
                  </a:cubicBezTo>
                  <a:cubicBezTo>
                    <a:pt x="306" y="478"/>
                    <a:pt x="306" y="478"/>
                    <a:pt x="306" y="479"/>
                  </a:cubicBezTo>
                  <a:cubicBezTo>
                    <a:pt x="307" y="481"/>
                    <a:pt x="306" y="484"/>
                    <a:pt x="306" y="484"/>
                  </a:cubicBezTo>
                  <a:cubicBezTo>
                    <a:pt x="306" y="485"/>
                    <a:pt x="306" y="485"/>
                    <a:pt x="305" y="485"/>
                  </a:cubicBezTo>
                  <a:cubicBezTo>
                    <a:pt x="305" y="485"/>
                    <a:pt x="304" y="484"/>
                    <a:pt x="304" y="484"/>
                  </a:cubicBezTo>
                  <a:cubicBezTo>
                    <a:pt x="304" y="484"/>
                    <a:pt x="305" y="481"/>
                    <a:pt x="304" y="479"/>
                  </a:cubicBezTo>
                  <a:close/>
                  <a:moveTo>
                    <a:pt x="295" y="455"/>
                  </a:moveTo>
                  <a:cubicBezTo>
                    <a:pt x="298" y="456"/>
                    <a:pt x="306" y="462"/>
                    <a:pt x="302" y="463"/>
                  </a:cubicBezTo>
                  <a:cubicBezTo>
                    <a:pt x="299" y="464"/>
                    <a:pt x="296" y="465"/>
                    <a:pt x="295" y="462"/>
                  </a:cubicBezTo>
                  <a:cubicBezTo>
                    <a:pt x="294" y="458"/>
                    <a:pt x="295" y="455"/>
                    <a:pt x="295" y="455"/>
                  </a:cubicBezTo>
                  <a:close/>
                  <a:moveTo>
                    <a:pt x="282" y="418"/>
                  </a:moveTo>
                  <a:cubicBezTo>
                    <a:pt x="282" y="422"/>
                    <a:pt x="287" y="427"/>
                    <a:pt x="285" y="433"/>
                  </a:cubicBezTo>
                  <a:cubicBezTo>
                    <a:pt x="283" y="440"/>
                    <a:pt x="289" y="443"/>
                    <a:pt x="290" y="437"/>
                  </a:cubicBezTo>
                  <a:cubicBezTo>
                    <a:pt x="292" y="431"/>
                    <a:pt x="294" y="426"/>
                    <a:pt x="289" y="421"/>
                  </a:cubicBezTo>
                  <a:cubicBezTo>
                    <a:pt x="285" y="415"/>
                    <a:pt x="282" y="418"/>
                    <a:pt x="282" y="418"/>
                  </a:cubicBezTo>
                  <a:close/>
                  <a:moveTo>
                    <a:pt x="263" y="195"/>
                  </a:moveTo>
                  <a:cubicBezTo>
                    <a:pt x="263" y="195"/>
                    <a:pt x="260" y="198"/>
                    <a:pt x="261" y="201"/>
                  </a:cubicBezTo>
                  <a:cubicBezTo>
                    <a:pt x="261" y="204"/>
                    <a:pt x="278" y="203"/>
                    <a:pt x="282" y="202"/>
                  </a:cubicBezTo>
                  <a:cubicBezTo>
                    <a:pt x="286" y="200"/>
                    <a:pt x="280" y="195"/>
                    <a:pt x="278" y="196"/>
                  </a:cubicBezTo>
                  <a:cubicBezTo>
                    <a:pt x="275" y="196"/>
                    <a:pt x="265" y="195"/>
                    <a:pt x="263" y="195"/>
                  </a:cubicBezTo>
                  <a:close/>
                  <a:moveTo>
                    <a:pt x="149" y="166"/>
                  </a:moveTo>
                  <a:cubicBezTo>
                    <a:pt x="148" y="169"/>
                    <a:pt x="149" y="176"/>
                    <a:pt x="151" y="179"/>
                  </a:cubicBezTo>
                  <a:cubicBezTo>
                    <a:pt x="151" y="180"/>
                    <a:pt x="153" y="180"/>
                    <a:pt x="154" y="181"/>
                  </a:cubicBezTo>
                  <a:cubicBezTo>
                    <a:pt x="157" y="183"/>
                    <a:pt x="155" y="188"/>
                    <a:pt x="158" y="188"/>
                  </a:cubicBezTo>
                  <a:cubicBezTo>
                    <a:pt x="160" y="189"/>
                    <a:pt x="159" y="181"/>
                    <a:pt x="159" y="174"/>
                  </a:cubicBezTo>
                  <a:cubicBezTo>
                    <a:pt x="158" y="168"/>
                    <a:pt x="159" y="167"/>
                    <a:pt x="157" y="167"/>
                  </a:cubicBezTo>
                  <a:cubicBezTo>
                    <a:pt x="154" y="166"/>
                    <a:pt x="149" y="166"/>
                    <a:pt x="149" y="16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58">
              <a:extLst>
                <a:ext uri="{FF2B5EF4-FFF2-40B4-BE49-F238E27FC236}">
                  <a16:creationId xmlns:a16="http://schemas.microsoft.com/office/drawing/2014/main" id="{D1328AFC-ABDD-9448-B701-FA8A51F16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" y="3720"/>
              <a:ext cx="211" cy="488"/>
            </a:xfrm>
            <a:custGeom>
              <a:avLst/>
              <a:gdLst>
                <a:gd name="T0" fmla="*/ 92 w 101"/>
                <a:gd name="T1" fmla="*/ 20 h 234"/>
                <a:gd name="T2" fmla="*/ 100 w 101"/>
                <a:gd name="T3" fmla="*/ 54 h 234"/>
                <a:gd name="T4" fmla="*/ 99 w 101"/>
                <a:gd name="T5" fmla="*/ 114 h 234"/>
                <a:gd name="T6" fmla="*/ 99 w 101"/>
                <a:gd name="T7" fmla="*/ 150 h 234"/>
                <a:gd name="T8" fmla="*/ 89 w 101"/>
                <a:gd name="T9" fmla="*/ 180 h 234"/>
                <a:gd name="T10" fmla="*/ 77 w 101"/>
                <a:gd name="T11" fmla="*/ 198 h 234"/>
                <a:gd name="T12" fmla="*/ 64 w 101"/>
                <a:gd name="T13" fmla="*/ 201 h 234"/>
                <a:gd name="T14" fmla="*/ 53 w 101"/>
                <a:gd name="T15" fmla="*/ 197 h 234"/>
                <a:gd name="T16" fmla="*/ 43 w 101"/>
                <a:gd name="T17" fmla="*/ 206 h 234"/>
                <a:gd name="T18" fmla="*/ 43 w 101"/>
                <a:gd name="T19" fmla="*/ 223 h 234"/>
                <a:gd name="T20" fmla="*/ 38 w 101"/>
                <a:gd name="T21" fmla="*/ 234 h 234"/>
                <a:gd name="T22" fmla="*/ 36 w 101"/>
                <a:gd name="T23" fmla="*/ 218 h 234"/>
                <a:gd name="T24" fmla="*/ 28 w 101"/>
                <a:gd name="T25" fmla="*/ 198 h 234"/>
                <a:gd name="T26" fmla="*/ 3 w 101"/>
                <a:gd name="T27" fmla="*/ 172 h 234"/>
                <a:gd name="T28" fmla="*/ 9 w 101"/>
                <a:gd name="T29" fmla="*/ 150 h 234"/>
                <a:gd name="T30" fmla="*/ 31 w 101"/>
                <a:gd name="T31" fmla="*/ 135 h 234"/>
                <a:gd name="T32" fmla="*/ 30 w 101"/>
                <a:gd name="T33" fmla="*/ 116 h 234"/>
                <a:gd name="T34" fmla="*/ 26 w 101"/>
                <a:gd name="T35" fmla="*/ 97 h 234"/>
                <a:gd name="T36" fmla="*/ 31 w 101"/>
                <a:gd name="T37" fmla="*/ 89 h 234"/>
                <a:gd name="T38" fmla="*/ 31 w 101"/>
                <a:gd name="T39" fmla="*/ 73 h 234"/>
                <a:gd name="T40" fmla="*/ 43 w 101"/>
                <a:gd name="T41" fmla="*/ 71 h 234"/>
                <a:gd name="T42" fmla="*/ 56 w 101"/>
                <a:gd name="T43" fmla="*/ 70 h 234"/>
                <a:gd name="T44" fmla="*/ 67 w 101"/>
                <a:gd name="T45" fmla="*/ 60 h 234"/>
                <a:gd name="T46" fmla="*/ 63 w 101"/>
                <a:gd name="T47" fmla="*/ 50 h 234"/>
                <a:gd name="T48" fmla="*/ 74 w 101"/>
                <a:gd name="T49" fmla="*/ 39 h 234"/>
                <a:gd name="T50" fmla="*/ 74 w 101"/>
                <a:gd name="T51" fmla="*/ 21 h 234"/>
                <a:gd name="T52" fmla="*/ 68 w 101"/>
                <a:gd name="T53" fmla="*/ 26 h 234"/>
                <a:gd name="T54" fmla="*/ 59 w 101"/>
                <a:gd name="T55" fmla="*/ 21 h 234"/>
                <a:gd name="T56" fmla="*/ 53 w 101"/>
                <a:gd name="T57" fmla="*/ 16 h 234"/>
                <a:gd name="T58" fmla="*/ 62 w 101"/>
                <a:gd name="T59" fmla="*/ 1 h 234"/>
                <a:gd name="T60" fmla="*/ 74 w 101"/>
                <a:gd name="T61" fmla="*/ 6 h 234"/>
                <a:gd name="T62" fmla="*/ 81 w 101"/>
                <a:gd name="T63" fmla="*/ 15 h 234"/>
                <a:gd name="T64" fmla="*/ 92 w 101"/>
                <a:gd name="T65" fmla="*/ 1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234">
                  <a:moveTo>
                    <a:pt x="92" y="17"/>
                  </a:moveTo>
                  <a:cubicBezTo>
                    <a:pt x="92" y="18"/>
                    <a:pt x="92" y="19"/>
                    <a:pt x="92" y="20"/>
                  </a:cubicBezTo>
                  <a:cubicBezTo>
                    <a:pt x="94" y="31"/>
                    <a:pt x="91" y="32"/>
                    <a:pt x="95" y="37"/>
                  </a:cubicBezTo>
                  <a:cubicBezTo>
                    <a:pt x="99" y="43"/>
                    <a:pt x="99" y="49"/>
                    <a:pt x="100" y="54"/>
                  </a:cubicBezTo>
                  <a:cubicBezTo>
                    <a:pt x="100" y="60"/>
                    <a:pt x="97" y="83"/>
                    <a:pt x="98" y="93"/>
                  </a:cubicBezTo>
                  <a:cubicBezTo>
                    <a:pt x="99" y="103"/>
                    <a:pt x="101" y="104"/>
                    <a:pt x="99" y="114"/>
                  </a:cubicBezTo>
                  <a:cubicBezTo>
                    <a:pt x="96" y="124"/>
                    <a:pt x="95" y="123"/>
                    <a:pt x="97" y="127"/>
                  </a:cubicBezTo>
                  <a:cubicBezTo>
                    <a:pt x="99" y="131"/>
                    <a:pt x="99" y="145"/>
                    <a:pt x="99" y="150"/>
                  </a:cubicBezTo>
                  <a:cubicBezTo>
                    <a:pt x="98" y="156"/>
                    <a:pt x="96" y="165"/>
                    <a:pt x="94" y="171"/>
                  </a:cubicBezTo>
                  <a:cubicBezTo>
                    <a:pt x="91" y="177"/>
                    <a:pt x="89" y="175"/>
                    <a:pt x="89" y="180"/>
                  </a:cubicBezTo>
                  <a:cubicBezTo>
                    <a:pt x="88" y="184"/>
                    <a:pt x="84" y="189"/>
                    <a:pt x="82" y="191"/>
                  </a:cubicBezTo>
                  <a:cubicBezTo>
                    <a:pt x="81" y="193"/>
                    <a:pt x="79" y="198"/>
                    <a:pt x="77" y="198"/>
                  </a:cubicBezTo>
                  <a:cubicBezTo>
                    <a:pt x="75" y="198"/>
                    <a:pt x="71" y="197"/>
                    <a:pt x="69" y="199"/>
                  </a:cubicBezTo>
                  <a:cubicBezTo>
                    <a:pt x="67" y="201"/>
                    <a:pt x="66" y="200"/>
                    <a:pt x="64" y="201"/>
                  </a:cubicBezTo>
                  <a:cubicBezTo>
                    <a:pt x="62" y="202"/>
                    <a:pt x="60" y="204"/>
                    <a:pt x="59" y="202"/>
                  </a:cubicBezTo>
                  <a:cubicBezTo>
                    <a:pt x="58" y="199"/>
                    <a:pt x="54" y="195"/>
                    <a:pt x="53" y="197"/>
                  </a:cubicBezTo>
                  <a:cubicBezTo>
                    <a:pt x="52" y="200"/>
                    <a:pt x="50" y="202"/>
                    <a:pt x="48" y="200"/>
                  </a:cubicBezTo>
                  <a:cubicBezTo>
                    <a:pt x="46" y="199"/>
                    <a:pt x="43" y="203"/>
                    <a:pt x="43" y="206"/>
                  </a:cubicBezTo>
                  <a:cubicBezTo>
                    <a:pt x="44" y="208"/>
                    <a:pt x="44" y="212"/>
                    <a:pt x="43" y="213"/>
                  </a:cubicBezTo>
                  <a:cubicBezTo>
                    <a:pt x="41" y="215"/>
                    <a:pt x="44" y="223"/>
                    <a:pt x="43" y="223"/>
                  </a:cubicBezTo>
                  <a:cubicBezTo>
                    <a:pt x="41" y="224"/>
                    <a:pt x="39" y="225"/>
                    <a:pt x="38" y="227"/>
                  </a:cubicBezTo>
                  <a:cubicBezTo>
                    <a:pt x="38" y="228"/>
                    <a:pt x="39" y="231"/>
                    <a:pt x="38" y="234"/>
                  </a:cubicBezTo>
                  <a:cubicBezTo>
                    <a:pt x="34" y="232"/>
                    <a:pt x="31" y="230"/>
                    <a:pt x="30" y="228"/>
                  </a:cubicBezTo>
                  <a:cubicBezTo>
                    <a:pt x="29" y="225"/>
                    <a:pt x="32" y="222"/>
                    <a:pt x="36" y="218"/>
                  </a:cubicBezTo>
                  <a:cubicBezTo>
                    <a:pt x="40" y="214"/>
                    <a:pt x="36" y="214"/>
                    <a:pt x="35" y="210"/>
                  </a:cubicBezTo>
                  <a:cubicBezTo>
                    <a:pt x="33" y="207"/>
                    <a:pt x="30" y="203"/>
                    <a:pt x="28" y="198"/>
                  </a:cubicBezTo>
                  <a:cubicBezTo>
                    <a:pt x="25" y="193"/>
                    <a:pt x="21" y="187"/>
                    <a:pt x="17" y="182"/>
                  </a:cubicBezTo>
                  <a:cubicBezTo>
                    <a:pt x="14" y="176"/>
                    <a:pt x="6" y="175"/>
                    <a:pt x="3" y="172"/>
                  </a:cubicBezTo>
                  <a:cubicBezTo>
                    <a:pt x="0" y="169"/>
                    <a:pt x="4" y="166"/>
                    <a:pt x="9" y="162"/>
                  </a:cubicBezTo>
                  <a:cubicBezTo>
                    <a:pt x="13" y="158"/>
                    <a:pt x="7" y="156"/>
                    <a:pt x="9" y="150"/>
                  </a:cubicBezTo>
                  <a:cubicBezTo>
                    <a:pt x="12" y="144"/>
                    <a:pt x="26" y="147"/>
                    <a:pt x="31" y="145"/>
                  </a:cubicBezTo>
                  <a:cubicBezTo>
                    <a:pt x="37" y="142"/>
                    <a:pt x="33" y="139"/>
                    <a:pt x="31" y="135"/>
                  </a:cubicBezTo>
                  <a:cubicBezTo>
                    <a:pt x="29" y="132"/>
                    <a:pt x="30" y="129"/>
                    <a:pt x="32" y="126"/>
                  </a:cubicBezTo>
                  <a:cubicBezTo>
                    <a:pt x="34" y="124"/>
                    <a:pt x="30" y="118"/>
                    <a:pt x="30" y="116"/>
                  </a:cubicBezTo>
                  <a:cubicBezTo>
                    <a:pt x="29" y="115"/>
                    <a:pt x="29" y="110"/>
                    <a:pt x="29" y="107"/>
                  </a:cubicBezTo>
                  <a:cubicBezTo>
                    <a:pt x="29" y="104"/>
                    <a:pt x="27" y="100"/>
                    <a:pt x="26" y="97"/>
                  </a:cubicBezTo>
                  <a:cubicBezTo>
                    <a:pt x="25" y="96"/>
                    <a:pt x="24" y="94"/>
                    <a:pt x="23" y="92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92" y="17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AE4BCCD8-FBBB-B845-801E-EDD4CFEE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2" y="2930"/>
              <a:ext cx="615" cy="982"/>
            </a:xfrm>
            <a:custGeom>
              <a:avLst/>
              <a:gdLst>
                <a:gd name="T0" fmla="*/ 137 w 295"/>
                <a:gd name="T1" fmla="*/ 58 h 471"/>
                <a:gd name="T2" fmla="*/ 112 w 295"/>
                <a:gd name="T3" fmla="*/ 142 h 471"/>
                <a:gd name="T4" fmla="*/ 102 w 295"/>
                <a:gd name="T5" fmla="*/ 255 h 471"/>
                <a:gd name="T6" fmla="*/ 142 w 295"/>
                <a:gd name="T7" fmla="*/ 260 h 471"/>
                <a:gd name="T8" fmla="*/ 154 w 295"/>
                <a:gd name="T9" fmla="*/ 271 h 471"/>
                <a:gd name="T10" fmla="*/ 161 w 295"/>
                <a:gd name="T11" fmla="*/ 237 h 471"/>
                <a:gd name="T12" fmla="*/ 215 w 295"/>
                <a:gd name="T13" fmla="*/ 233 h 471"/>
                <a:gd name="T14" fmla="*/ 234 w 295"/>
                <a:gd name="T15" fmla="*/ 256 h 471"/>
                <a:gd name="T16" fmla="*/ 253 w 295"/>
                <a:gd name="T17" fmla="*/ 301 h 471"/>
                <a:gd name="T18" fmla="*/ 293 w 295"/>
                <a:gd name="T19" fmla="*/ 358 h 471"/>
                <a:gd name="T20" fmla="*/ 284 w 295"/>
                <a:gd name="T21" fmla="*/ 394 h 471"/>
                <a:gd name="T22" fmla="*/ 265 w 295"/>
                <a:gd name="T23" fmla="*/ 380 h 471"/>
                <a:gd name="T24" fmla="*/ 262 w 295"/>
                <a:gd name="T25" fmla="*/ 400 h 471"/>
                <a:gd name="T26" fmla="*/ 277 w 295"/>
                <a:gd name="T27" fmla="*/ 400 h 471"/>
                <a:gd name="T28" fmla="*/ 266 w 295"/>
                <a:gd name="T29" fmla="*/ 429 h 471"/>
                <a:gd name="T30" fmla="*/ 259 w 295"/>
                <a:gd name="T31" fmla="*/ 449 h 471"/>
                <a:gd name="T32" fmla="*/ 234 w 295"/>
                <a:gd name="T33" fmla="*/ 452 h 471"/>
                <a:gd name="T34" fmla="*/ 224 w 295"/>
                <a:gd name="T35" fmla="*/ 465 h 471"/>
                <a:gd name="T36" fmla="*/ 216 w 295"/>
                <a:gd name="T37" fmla="*/ 436 h 471"/>
                <a:gd name="T38" fmla="*/ 196 w 295"/>
                <a:gd name="T39" fmla="*/ 417 h 471"/>
                <a:gd name="T40" fmla="*/ 171 w 295"/>
                <a:gd name="T41" fmla="*/ 424 h 471"/>
                <a:gd name="T42" fmla="*/ 148 w 295"/>
                <a:gd name="T43" fmla="*/ 442 h 471"/>
                <a:gd name="T44" fmla="*/ 134 w 295"/>
                <a:gd name="T45" fmla="*/ 427 h 471"/>
                <a:gd name="T46" fmla="*/ 119 w 295"/>
                <a:gd name="T47" fmla="*/ 419 h 471"/>
                <a:gd name="T48" fmla="*/ 106 w 295"/>
                <a:gd name="T49" fmla="*/ 389 h 471"/>
                <a:gd name="T50" fmla="*/ 116 w 295"/>
                <a:gd name="T51" fmla="*/ 367 h 471"/>
                <a:gd name="T52" fmla="*/ 114 w 295"/>
                <a:gd name="T53" fmla="*/ 339 h 471"/>
                <a:gd name="T54" fmla="*/ 135 w 295"/>
                <a:gd name="T55" fmla="*/ 323 h 471"/>
                <a:gd name="T56" fmla="*/ 111 w 295"/>
                <a:gd name="T57" fmla="*/ 313 h 471"/>
                <a:gd name="T58" fmla="*/ 96 w 295"/>
                <a:gd name="T59" fmla="*/ 330 h 471"/>
                <a:gd name="T60" fmla="*/ 62 w 295"/>
                <a:gd name="T61" fmla="*/ 336 h 471"/>
                <a:gd name="T62" fmla="*/ 52 w 295"/>
                <a:gd name="T63" fmla="*/ 311 h 471"/>
                <a:gd name="T64" fmla="*/ 62 w 295"/>
                <a:gd name="T65" fmla="*/ 278 h 471"/>
                <a:gd name="T66" fmla="*/ 39 w 295"/>
                <a:gd name="T67" fmla="*/ 284 h 471"/>
                <a:gd name="T68" fmla="*/ 26 w 295"/>
                <a:gd name="T69" fmla="*/ 273 h 471"/>
                <a:gd name="T70" fmla="*/ 18 w 295"/>
                <a:gd name="T71" fmla="*/ 251 h 471"/>
                <a:gd name="T72" fmla="*/ 10 w 295"/>
                <a:gd name="T73" fmla="*/ 238 h 471"/>
                <a:gd name="T74" fmla="*/ 6 w 295"/>
                <a:gd name="T75" fmla="*/ 221 h 471"/>
                <a:gd name="T76" fmla="*/ 0 w 295"/>
                <a:gd name="T77" fmla="*/ 196 h 471"/>
                <a:gd name="T78" fmla="*/ 10 w 295"/>
                <a:gd name="T79" fmla="*/ 174 h 471"/>
                <a:gd name="T80" fmla="*/ 26 w 295"/>
                <a:gd name="T81" fmla="*/ 158 h 471"/>
                <a:gd name="T82" fmla="*/ 43 w 295"/>
                <a:gd name="T83" fmla="*/ 129 h 471"/>
                <a:gd name="T84" fmla="*/ 38 w 295"/>
                <a:gd name="T85" fmla="*/ 105 h 471"/>
                <a:gd name="T86" fmla="*/ 32 w 295"/>
                <a:gd name="T87" fmla="*/ 75 h 471"/>
                <a:gd name="T88" fmla="*/ 24 w 295"/>
                <a:gd name="T89" fmla="*/ 36 h 471"/>
                <a:gd name="T90" fmla="*/ 57 w 295"/>
                <a:gd name="T91" fmla="*/ 32 h 471"/>
                <a:gd name="T92" fmla="*/ 74 w 295"/>
                <a:gd name="T93" fmla="*/ 9 h 471"/>
                <a:gd name="T94" fmla="*/ 119 w 295"/>
                <a:gd name="T95" fmla="*/ 11 h 471"/>
                <a:gd name="T96" fmla="*/ 116 w 295"/>
                <a:gd name="T97" fmla="*/ 30 h 471"/>
                <a:gd name="T98" fmla="*/ 142 w 295"/>
                <a:gd name="T99" fmla="*/ 35 h 471"/>
                <a:gd name="T100" fmla="*/ 130 w 295"/>
                <a:gd name="T101" fmla="*/ 24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471">
                  <a:moveTo>
                    <a:pt x="152" y="42"/>
                  </a:moveTo>
                  <a:cubicBezTo>
                    <a:pt x="149" y="44"/>
                    <a:pt x="147" y="45"/>
                    <a:pt x="148" y="47"/>
                  </a:cubicBezTo>
                  <a:cubicBezTo>
                    <a:pt x="149" y="50"/>
                    <a:pt x="153" y="53"/>
                    <a:pt x="149" y="55"/>
                  </a:cubicBezTo>
                  <a:cubicBezTo>
                    <a:pt x="144" y="56"/>
                    <a:pt x="141" y="56"/>
                    <a:pt x="137" y="58"/>
                  </a:cubicBezTo>
                  <a:cubicBezTo>
                    <a:pt x="134" y="60"/>
                    <a:pt x="117" y="73"/>
                    <a:pt x="111" y="84"/>
                  </a:cubicBezTo>
                  <a:cubicBezTo>
                    <a:pt x="106" y="95"/>
                    <a:pt x="106" y="100"/>
                    <a:pt x="108" y="106"/>
                  </a:cubicBezTo>
                  <a:cubicBezTo>
                    <a:pt x="110" y="112"/>
                    <a:pt x="110" y="120"/>
                    <a:pt x="108" y="124"/>
                  </a:cubicBezTo>
                  <a:cubicBezTo>
                    <a:pt x="106" y="128"/>
                    <a:pt x="115" y="136"/>
                    <a:pt x="112" y="142"/>
                  </a:cubicBezTo>
                  <a:cubicBezTo>
                    <a:pt x="110" y="149"/>
                    <a:pt x="112" y="164"/>
                    <a:pt x="112" y="171"/>
                  </a:cubicBezTo>
                  <a:cubicBezTo>
                    <a:pt x="112" y="178"/>
                    <a:pt x="111" y="196"/>
                    <a:pt x="112" y="205"/>
                  </a:cubicBezTo>
                  <a:cubicBezTo>
                    <a:pt x="114" y="215"/>
                    <a:pt x="105" y="225"/>
                    <a:pt x="104" y="234"/>
                  </a:cubicBezTo>
                  <a:cubicBezTo>
                    <a:pt x="102" y="243"/>
                    <a:pt x="106" y="250"/>
                    <a:pt x="102" y="255"/>
                  </a:cubicBezTo>
                  <a:cubicBezTo>
                    <a:pt x="98" y="260"/>
                    <a:pt x="108" y="272"/>
                    <a:pt x="118" y="261"/>
                  </a:cubicBezTo>
                  <a:cubicBezTo>
                    <a:pt x="128" y="251"/>
                    <a:pt x="129" y="249"/>
                    <a:pt x="133" y="259"/>
                  </a:cubicBezTo>
                  <a:cubicBezTo>
                    <a:pt x="137" y="269"/>
                    <a:pt x="142" y="272"/>
                    <a:pt x="144" y="268"/>
                  </a:cubicBezTo>
                  <a:cubicBezTo>
                    <a:pt x="145" y="264"/>
                    <a:pt x="146" y="265"/>
                    <a:pt x="142" y="260"/>
                  </a:cubicBezTo>
                  <a:cubicBezTo>
                    <a:pt x="139" y="256"/>
                    <a:pt x="140" y="248"/>
                    <a:pt x="143" y="253"/>
                  </a:cubicBezTo>
                  <a:cubicBezTo>
                    <a:pt x="147" y="258"/>
                    <a:pt x="149" y="260"/>
                    <a:pt x="150" y="259"/>
                  </a:cubicBezTo>
                  <a:cubicBezTo>
                    <a:pt x="151" y="258"/>
                    <a:pt x="155" y="256"/>
                    <a:pt x="155" y="260"/>
                  </a:cubicBezTo>
                  <a:cubicBezTo>
                    <a:pt x="155" y="263"/>
                    <a:pt x="151" y="270"/>
                    <a:pt x="154" y="271"/>
                  </a:cubicBezTo>
                  <a:cubicBezTo>
                    <a:pt x="156" y="272"/>
                    <a:pt x="164" y="265"/>
                    <a:pt x="163" y="262"/>
                  </a:cubicBezTo>
                  <a:cubicBezTo>
                    <a:pt x="163" y="260"/>
                    <a:pt x="163" y="257"/>
                    <a:pt x="164" y="254"/>
                  </a:cubicBezTo>
                  <a:cubicBezTo>
                    <a:pt x="165" y="252"/>
                    <a:pt x="164" y="246"/>
                    <a:pt x="160" y="244"/>
                  </a:cubicBezTo>
                  <a:cubicBezTo>
                    <a:pt x="157" y="241"/>
                    <a:pt x="158" y="238"/>
                    <a:pt x="161" y="237"/>
                  </a:cubicBezTo>
                  <a:cubicBezTo>
                    <a:pt x="164" y="237"/>
                    <a:pt x="170" y="234"/>
                    <a:pt x="170" y="232"/>
                  </a:cubicBezTo>
                  <a:cubicBezTo>
                    <a:pt x="171" y="230"/>
                    <a:pt x="178" y="227"/>
                    <a:pt x="183" y="229"/>
                  </a:cubicBezTo>
                  <a:cubicBezTo>
                    <a:pt x="188" y="231"/>
                    <a:pt x="191" y="232"/>
                    <a:pt x="197" y="232"/>
                  </a:cubicBezTo>
                  <a:cubicBezTo>
                    <a:pt x="203" y="231"/>
                    <a:pt x="215" y="229"/>
                    <a:pt x="215" y="233"/>
                  </a:cubicBezTo>
                  <a:cubicBezTo>
                    <a:pt x="215" y="237"/>
                    <a:pt x="217" y="240"/>
                    <a:pt x="215" y="241"/>
                  </a:cubicBezTo>
                  <a:cubicBezTo>
                    <a:pt x="214" y="243"/>
                    <a:pt x="222" y="246"/>
                    <a:pt x="225" y="247"/>
                  </a:cubicBezTo>
                  <a:cubicBezTo>
                    <a:pt x="228" y="248"/>
                    <a:pt x="229" y="250"/>
                    <a:pt x="230" y="252"/>
                  </a:cubicBezTo>
                  <a:cubicBezTo>
                    <a:pt x="231" y="255"/>
                    <a:pt x="233" y="254"/>
                    <a:pt x="234" y="256"/>
                  </a:cubicBezTo>
                  <a:cubicBezTo>
                    <a:pt x="236" y="257"/>
                    <a:pt x="238" y="254"/>
                    <a:pt x="239" y="260"/>
                  </a:cubicBezTo>
                  <a:cubicBezTo>
                    <a:pt x="240" y="266"/>
                    <a:pt x="241" y="267"/>
                    <a:pt x="241" y="272"/>
                  </a:cubicBezTo>
                  <a:cubicBezTo>
                    <a:pt x="242" y="276"/>
                    <a:pt x="244" y="280"/>
                    <a:pt x="244" y="281"/>
                  </a:cubicBezTo>
                  <a:cubicBezTo>
                    <a:pt x="244" y="282"/>
                    <a:pt x="248" y="295"/>
                    <a:pt x="253" y="301"/>
                  </a:cubicBezTo>
                  <a:cubicBezTo>
                    <a:pt x="259" y="308"/>
                    <a:pt x="266" y="307"/>
                    <a:pt x="268" y="313"/>
                  </a:cubicBezTo>
                  <a:cubicBezTo>
                    <a:pt x="269" y="319"/>
                    <a:pt x="271" y="318"/>
                    <a:pt x="273" y="322"/>
                  </a:cubicBezTo>
                  <a:cubicBezTo>
                    <a:pt x="275" y="325"/>
                    <a:pt x="276" y="328"/>
                    <a:pt x="279" y="334"/>
                  </a:cubicBezTo>
                  <a:cubicBezTo>
                    <a:pt x="281" y="340"/>
                    <a:pt x="292" y="353"/>
                    <a:pt x="293" y="358"/>
                  </a:cubicBezTo>
                  <a:cubicBezTo>
                    <a:pt x="293" y="362"/>
                    <a:pt x="289" y="370"/>
                    <a:pt x="291" y="380"/>
                  </a:cubicBezTo>
                  <a:cubicBezTo>
                    <a:pt x="292" y="390"/>
                    <a:pt x="293" y="388"/>
                    <a:pt x="295" y="396"/>
                  </a:cubicBezTo>
                  <a:cubicBezTo>
                    <a:pt x="290" y="399"/>
                    <a:pt x="290" y="399"/>
                    <a:pt x="290" y="399"/>
                  </a:cubicBezTo>
                  <a:cubicBezTo>
                    <a:pt x="284" y="394"/>
                    <a:pt x="284" y="394"/>
                    <a:pt x="284" y="394"/>
                  </a:cubicBezTo>
                  <a:cubicBezTo>
                    <a:pt x="285" y="388"/>
                    <a:pt x="285" y="388"/>
                    <a:pt x="285" y="388"/>
                  </a:cubicBezTo>
                  <a:cubicBezTo>
                    <a:pt x="277" y="385"/>
                    <a:pt x="277" y="385"/>
                    <a:pt x="277" y="385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90"/>
                    <a:pt x="264" y="390"/>
                    <a:pt x="264" y="390"/>
                  </a:cubicBezTo>
                  <a:cubicBezTo>
                    <a:pt x="256" y="395"/>
                    <a:pt x="256" y="395"/>
                    <a:pt x="256" y="395"/>
                  </a:cubicBezTo>
                  <a:cubicBezTo>
                    <a:pt x="257" y="401"/>
                    <a:pt x="257" y="401"/>
                    <a:pt x="257" y="401"/>
                  </a:cubicBezTo>
                  <a:cubicBezTo>
                    <a:pt x="262" y="400"/>
                    <a:pt x="262" y="400"/>
                    <a:pt x="262" y="400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71" y="405"/>
                    <a:pt x="271" y="405"/>
                    <a:pt x="271" y="405"/>
                  </a:cubicBezTo>
                  <a:cubicBezTo>
                    <a:pt x="274" y="401"/>
                    <a:pt x="274" y="401"/>
                    <a:pt x="274" y="401"/>
                  </a:cubicBezTo>
                  <a:cubicBezTo>
                    <a:pt x="277" y="400"/>
                    <a:pt x="277" y="400"/>
                    <a:pt x="277" y="400"/>
                  </a:cubicBezTo>
                  <a:cubicBezTo>
                    <a:pt x="278" y="407"/>
                    <a:pt x="278" y="407"/>
                    <a:pt x="278" y="407"/>
                  </a:cubicBezTo>
                  <a:cubicBezTo>
                    <a:pt x="277" y="418"/>
                    <a:pt x="277" y="418"/>
                    <a:pt x="277" y="418"/>
                  </a:cubicBezTo>
                  <a:cubicBezTo>
                    <a:pt x="270" y="421"/>
                    <a:pt x="270" y="421"/>
                    <a:pt x="270" y="421"/>
                  </a:cubicBezTo>
                  <a:cubicBezTo>
                    <a:pt x="266" y="429"/>
                    <a:pt x="266" y="429"/>
                    <a:pt x="266" y="429"/>
                  </a:cubicBezTo>
                  <a:cubicBezTo>
                    <a:pt x="268" y="430"/>
                    <a:pt x="268" y="430"/>
                    <a:pt x="268" y="430"/>
                  </a:cubicBezTo>
                  <a:cubicBezTo>
                    <a:pt x="270" y="439"/>
                    <a:pt x="270" y="439"/>
                    <a:pt x="270" y="439"/>
                  </a:cubicBezTo>
                  <a:cubicBezTo>
                    <a:pt x="263" y="446"/>
                    <a:pt x="263" y="446"/>
                    <a:pt x="263" y="446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54" y="447"/>
                    <a:pt x="254" y="447"/>
                    <a:pt x="254" y="447"/>
                  </a:cubicBezTo>
                  <a:cubicBezTo>
                    <a:pt x="246" y="450"/>
                    <a:pt x="246" y="450"/>
                    <a:pt x="246" y="450"/>
                  </a:cubicBezTo>
                  <a:cubicBezTo>
                    <a:pt x="238" y="446"/>
                    <a:pt x="238" y="446"/>
                    <a:pt x="238" y="446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1" y="461"/>
                    <a:pt x="231" y="461"/>
                    <a:pt x="231" y="461"/>
                  </a:cubicBezTo>
                  <a:cubicBezTo>
                    <a:pt x="234" y="468"/>
                    <a:pt x="234" y="468"/>
                    <a:pt x="234" y="468"/>
                  </a:cubicBezTo>
                  <a:cubicBezTo>
                    <a:pt x="226" y="471"/>
                    <a:pt x="226" y="471"/>
                    <a:pt x="226" y="471"/>
                  </a:cubicBezTo>
                  <a:cubicBezTo>
                    <a:pt x="225" y="470"/>
                    <a:pt x="225" y="467"/>
                    <a:pt x="224" y="465"/>
                  </a:cubicBezTo>
                  <a:cubicBezTo>
                    <a:pt x="222" y="459"/>
                    <a:pt x="224" y="460"/>
                    <a:pt x="221" y="454"/>
                  </a:cubicBezTo>
                  <a:cubicBezTo>
                    <a:pt x="218" y="449"/>
                    <a:pt x="221" y="450"/>
                    <a:pt x="222" y="445"/>
                  </a:cubicBezTo>
                  <a:cubicBezTo>
                    <a:pt x="222" y="439"/>
                    <a:pt x="222" y="436"/>
                    <a:pt x="218" y="436"/>
                  </a:cubicBezTo>
                  <a:cubicBezTo>
                    <a:pt x="217" y="436"/>
                    <a:pt x="217" y="436"/>
                    <a:pt x="216" y="436"/>
                  </a:cubicBezTo>
                  <a:cubicBezTo>
                    <a:pt x="217" y="410"/>
                    <a:pt x="217" y="410"/>
                    <a:pt x="217" y="410"/>
                  </a:cubicBezTo>
                  <a:cubicBezTo>
                    <a:pt x="214" y="409"/>
                    <a:pt x="214" y="409"/>
                    <a:pt x="214" y="409"/>
                  </a:cubicBezTo>
                  <a:cubicBezTo>
                    <a:pt x="208" y="415"/>
                    <a:pt x="208" y="415"/>
                    <a:pt x="208" y="415"/>
                  </a:cubicBezTo>
                  <a:cubicBezTo>
                    <a:pt x="196" y="417"/>
                    <a:pt x="196" y="417"/>
                    <a:pt x="196" y="417"/>
                  </a:cubicBezTo>
                  <a:cubicBezTo>
                    <a:pt x="191" y="424"/>
                    <a:pt x="191" y="424"/>
                    <a:pt x="191" y="424"/>
                  </a:cubicBezTo>
                  <a:cubicBezTo>
                    <a:pt x="186" y="425"/>
                    <a:pt x="186" y="425"/>
                    <a:pt x="186" y="425"/>
                  </a:cubicBezTo>
                  <a:cubicBezTo>
                    <a:pt x="180" y="429"/>
                    <a:pt x="180" y="429"/>
                    <a:pt x="180" y="429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65" y="427"/>
                    <a:pt x="165" y="427"/>
                    <a:pt x="165" y="427"/>
                  </a:cubicBezTo>
                  <a:cubicBezTo>
                    <a:pt x="154" y="426"/>
                    <a:pt x="154" y="426"/>
                    <a:pt x="154" y="42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48" y="442"/>
                    <a:pt x="148" y="442"/>
                    <a:pt x="148" y="442"/>
                  </a:cubicBezTo>
                  <a:cubicBezTo>
                    <a:pt x="142" y="443"/>
                    <a:pt x="142" y="443"/>
                    <a:pt x="142" y="443"/>
                  </a:cubicBezTo>
                  <a:cubicBezTo>
                    <a:pt x="143" y="434"/>
                    <a:pt x="143" y="434"/>
                    <a:pt x="143" y="434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4" y="415"/>
                    <a:pt x="124" y="415"/>
                    <a:pt x="124" y="415"/>
                  </a:cubicBezTo>
                  <a:cubicBezTo>
                    <a:pt x="119" y="419"/>
                    <a:pt x="119" y="419"/>
                    <a:pt x="119" y="419"/>
                  </a:cubicBezTo>
                  <a:cubicBezTo>
                    <a:pt x="115" y="413"/>
                    <a:pt x="115" y="413"/>
                    <a:pt x="115" y="413"/>
                  </a:cubicBezTo>
                  <a:cubicBezTo>
                    <a:pt x="107" y="409"/>
                    <a:pt x="107" y="409"/>
                    <a:pt x="107" y="409"/>
                  </a:cubicBezTo>
                  <a:cubicBezTo>
                    <a:pt x="104" y="397"/>
                    <a:pt x="104" y="397"/>
                    <a:pt x="104" y="397"/>
                  </a:cubicBezTo>
                  <a:cubicBezTo>
                    <a:pt x="106" y="389"/>
                    <a:pt x="106" y="389"/>
                    <a:pt x="106" y="389"/>
                  </a:cubicBezTo>
                  <a:cubicBezTo>
                    <a:pt x="104" y="383"/>
                    <a:pt x="104" y="383"/>
                    <a:pt x="104" y="383"/>
                  </a:cubicBezTo>
                  <a:cubicBezTo>
                    <a:pt x="109" y="378"/>
                    <a:pt x="109" y="378"/>
                    <a:pt x="109" y="378"/>
                  </a:cubicBezTo>
                  <a:cubicBezTo>
                    <a:pt x="109" y="372"/>
                    <a:pt x="109" y="372"/>
                    <a:pt x="109" y="372"/>
                  </a:cubicBezTo>
                  <a:cubicBezTo>
                    <a:pt x="116" y="367"/>
                    <a:pt x="116" y="367"/>
                    <a:pt x="116" y="367"/>
                  </a:cubicBezTo>
                  <a:cubicBezTo>
                    <a:pt x="115" y="356"/>
                    <a:pt x="115" y="356"/>
                    <a:pt x="115" y="356"/>
                  </a:cubicBezTo>
                  <a:cubicBezTo>
                    <a:pt x="122" y="352"/>
                    <a:pt x="122" y="352"/>
                    <a:pt x="122" y="352"/>
                  </a:cubicBezTo>
                  <a:cubicBezTo>
                    <a:pt x="122" y="347"/>
                    <a:pt x="122" y="347"/>
                    <a:pt x="122" y="347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5"/>
                    <a:pt x="117" y="335"/>
                    <a:pt x="117" y="335"/>
                  </a:cubicBezTo>
                  <a:cubicBezTo>
                    <a:pt x="124" y="336"/>
                    <a:pt x="124" y="336"/>
                    <a:pt x="124" y="336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35" y="323"/>
                    <a:pt x="135" y="323"/>
                    <a:pt x="135" y="323"/>
                  </a:cubicBezTo>
                  <a:cubicBezTo>
                    <a:pt x="130" y="314"/>
                    <a:pt x="130" y="314"/>
                    <a:pt x="130" y="314"/>
                  </a:cubicBezTo>
                  <a:cubicBezTo>
                    <a:pt x="124" y="305"/>
                    <a:pt x="124" y="305"/>
                    <a:pt x="124" y="305"/>
                  </a:cubicBezTo>
                  <a:cubicBezTo>
                    <a:pt x="116" y="305"/>
                    <a:pt x="116" y="305"/>
                    <a:pt x="116" y="305"/>
                  </a:cubicBezTo>
                  <a:cubicBezTo>
                    <a:pt x="111" y="313"/>
                    <a:pt x="111" y="313"/>
                    <a:pt x="111" y="313"/>
                  </a:cubicBezTo>
                  <a:cubicBezTo>
                    <a:pt x="106" y="314"/>
                    <a:pt x="106" y="314"/>
                    <a:pt x="106" y="314"/>
                  </a:cubicBezTo>
                  <a:cubicBezTo>
                    <a:pt x="103" y="320"/>
                    <a:pt x="103" y="320"/>
                    <a:pt x="103" y="320"/>
                  </a:cubicBezTo>
                  <a:cubicBezTo>
                    <a:pt x="102" y="329"/>
                    <a:pt x="102" y="329"/>
                    <a:pt x="102" y="329"/>
                  </a:cubicBezTo>
                  <a:cubicBezTo>
                    <a:pt x="96" y="330"/>
                    <a:pt x="96" y="330"/>
                    <a:pt x="96" y="330"/>
                  </a:cubicBezTo>
                  <a:cubicBezTo>
                    <a:pt x="88" y="341"/>
                    <a:pt x="88" y="341"/>
                    <a:pt x="88" y="341"/>
                  </a:cubicBezTo>
                  <a:cubicBezTo>
                    <a:pt x="81" y="346"/>
                    <a:pt x="81" y="346"/>
                    <a:pt x="81" y="346"/>
                  </a:cubicBezTo>
                  <a:cubicBezTo>
                    <a:pt x="72" y="331"/>
                    <a:pt x="72" y="331"/>
                    <a:pt x="72" y="331"/>
                  </a:cubicBezTo>
                  <a:cubicBezTo>
                    <a:pt x="62" y="336"/>
                    <a:pt x="62" y="336"/>
                    <a:pt x="62" y="336"/>
                  </a:cubicBezTo>
                  <a:cubicBezTo>
                    <a:pt x="54" y="334"/>
                    <a:pt x="54" y="334"/>
                    <a:pt x="54" y="334"/>
                  </a:cubicBezTo>
                  <a:cubicBezTo>
                    <a:pt x="49" y="328"/>
                    <a:pt x="49" y="328"/>
                    <a:pt x="49" y="328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52" y="311"/>
                    <a:pt x="52" y="311"/>
                    <a:pt x="52" y="311"/>
                  </a:cubicBezTo>
                  <a:cubicBezTo>
                    <a:pt x="57" y="306"/>
                    <a:pt x="57" y="306"/>
                    <a:pt x="57" y="306"/>
                  </a:cubicBezTo>
                  <a:cubicBezTo>
                    <a:pt x="56" y="296"/>
                    <a:pt x="56" y="296"/>
                    <a:pt x="56" y="296"/>
                  </a:cubicBezTo>
                  <a:cubicBezTo>
                    <a:pt x="59" y="292"/>
                    <a:pt x="59" y="292"/>
                    <a:pt x="59" y="292"/>
                  </a:cubicBezTo>
                  <a:cubicBezTo>
                    <a:pt x="62" y="278"/>
                    <a:pt x="62" y="278"/>
                    <a:pt x="62" y="278"/>
                  </a:cubicBezTo>
                  <a:cubicBezTo>
                    <a:pt x="59" y="276"/>
                    <a:pt x="59" y="276"/>
                    <a:pt x="59" y="276"/>
                  </a:cubicBezTo>
                  <a:cubicBezTo>
                    <a:pt x="52" y="277"/>
                    <a:pt x="52" y="277"/>
                    <a:pt x="52" y="277"/>
                  </a:cubicBezTo>
                  <a:cubicBezTo>
                    <a:pt x="45" y="282"/>
                    <a:pt x="45" y="282"/>
                    <a:pt x="45" y="282"/>
                  </a:cubicBezTo>
                  <a:cubicBezTo>
                    <a:pt x="39" y="284"/>
                    <a:pt x="39" y="284"/>
                    <a:pt x="39" y="284"/>
                  </a:cubicBezTo>
                  <a:cubicBezTo>
                    <a:pt x="33" y="288"/>
                    <a:pt x="33" y="288"/>
                    <a:pt x="33" y="288"/>
                  </a:cubicBezTo>
                  <a:cubicBezTo>
                    <a:pt x="29" y="289"/>
                    <a:pt x="29" y="289"/>
                    <a:pt x="29" y="289"/>
                  </a:cubicBezTo>
                  <a:cubicBezTo>
                    <a:pt x="25" y="282"/>
                    <a:pt x="25" y="282"/>
                    <a:pt x="25" y="282"/>
                  </a:cubicBezTo>
                  <a:cubicBezTo>
                    <a:pt x="26" y="273"/>
                    <a:pt x="26" y="273"/>
                    <a:pt x="26" y="273"/>
                  </a:cubicBezTo>
                  <a:cubicBezTo>
                    <a:pt x="21" y="269"/>
                    <a:pt x="21" y="269"/>
                    <a:pt x="21" y="269"/>
                  </a:cubicBezTo>
                  <a:cubicBezTo>
                    <a:pt x="27" y="263"/>
                    <a:pt x="27" y="263"/>
                    <a:pt x="27" y="263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8" y="253"/>
                    <a:pt x="8" y="253"/>
                    <a:pt x="8" y="253"/>
                  </a:cubicBezTo>
                  <a:cubicBezTo>
                    <a:pt x="7" y="248"/>
                    <a:pt x="7" y="248"/>
                    <a:pt x="7" y="248"/>
                  </a:cubicBezTo>
                  <a:cubicBezTo>
                    <a:pt x="13" y="243"/>
                    <a:pt x="13" y="243"/>
                    <a:pt x="13" y="243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13" y="229"/>
                    <a:pt x="13" y="229"/>
                    <a:pt x="13" y="229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" y="206"/>
                    <a:pt x="1" y="206"/>
                    <a:pt x="1" y="206"/>
                  </a:cubicBezTo>
                  <a:cubicBezTo>
                    <a:pt x="5" y="201"/>
                    <a:pt x="5" y="201"/>
                    <a:pt x="5" y="201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7" y="174"/>
                    <a:pt x="17" y="174"/>
                    <a:pt x="17" y="174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52" y="42"/>
                    <a:pt x="152" y="42"/>
                    <a:pt x="152" y="42"/>
                  </a:cubicBezTo>
                  <a:close/>
                  <a:moveTo>
                    <a:pt x="130" y="232"/>
                  </a:moveTo>
                  <a:cubicBezTo>
                    <a:pt x="129" y="236"/>
                    <a:pt x="128" y="238"/>
                    <a:pt x="130" y="240"/>
                  </a:cubicBezTo>
                  <a:cubicBezTo>
                    <a:pt x="133" y="243"/>
                    <a:pt x="135" y="239"/>
                    <a:pt x="137" y="241"/>
                  </a:cubicBezTo>
                  <a:cubicBezTo>
                    <a:pt x="139" y="244"/>
                    <a:pt x="141" y="239"/>
                    <a:pt x="139" y="235"/>
                  </a:cubicBezTo>
                  <a:cubicBezTo>
                    <a:pt x="136" y="229"/>
                    <a:pt x="136" y="227"/>
                    <a:pt x="130" y="23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60">
              <a:extLst>
                <a:ext uri="{FF2B5EF4-FFF2-40B4-BE49-F238E27FC236}">
                  <a16:creationId xmlns:a16="http://schemas.microsoft.com/office/drawing/2014/main" id="{00B523F8-0587-9546-8C23-1F47C8967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" y="3826"/>
              <a:ext cx="160" cy="213"/>
            </a:xfrm>
            <a:custGeom>
              <a:avLst/>
              <a:gdLst>
                <a:gd name="T0" fmla="*/ 4 w 77"/>
                <a:gd name="T1" fmla="*/ 70 h 102"/>
                <a:gd name="T2" fmla="*/ 6 w 77"/>
                <a:gd name="T3" fmla="*/ 70 h 102"/>
                <a:gd name="T4" fmla="*/ 12 w 77"/>
                <a:gd name="T5" fmla="*/ 71 h 102"/>
                <a:gd name="T6" fmla="*/ 16 w 77"/>
                <a:gd name="T7" fmla="*/ 73 h 102"/>
                <a:gd name="T8" fmla="*/ 22 w 77"/>
                <a:gd name="T9" fmla="*/ 82 h 102"/>
                <a:gd name="T10" fmla="*/ 27 w 77"/>
                <a:gd name="T11" fmla="*/ 81 h 102"/>
                <a:gd name="T12" fmla="*/ 33 w 77"/>
                <a:gd name="T13" fmla="*/ 85 h 102"/>
                <a:gd name="T14" fmla="*/ 33 w 77"/>
                <a:gd name="T15" fmla="*/ 89 h 102"/>
                <a:gd name="T16" fmla="*/ 33 w 77"/>
                <a:gd name="T17" fmla="*/ 90 h 102"/>
                <a:gd name="T18" fmla="*/ 32 w 77"/>
                <a:gd name="T19" fmla="*/ 90 h 102"/>
                <a:gd name="T20" fmla="*/ 36 w 77"/>
                <a:gd name="T21" fmla="*/ 92 h 102"/>
                <a:gd name="T22" fmla="*/ 39 w 77"/>
                <a:gd name="T23" fmla="*/ 95 h 102"/>
                <a:gd name="T24" fmla="*/ 39 w 77"/>
                <a:gd name="T25" fmla="*/ 101 h 102"/>
                <a:gd name="T26" fmla="*/ 41 w 77"/>
                <a:gd name="T27" fmla="*/ 101 h 102"/>
                <a:gd name="T28" fmla="*/ 45 w 77"/>
                <a:gd name="T29" fmla="*/ 96 h 102"/>
                <a:gd name="T30" fmla="*/ 51 w 77"/>
                <a:gd name="T31" fmla="*/ 102 h 102"/>
                <a:gd name="T32" fmla="*/ 56 w 77"/>
                <a:gd name="T33" fmla="*/ 102 h 102"/>
                <a:gd name="T34" fmla="*/ 56 w 77"/>
                <a:gd name="T35" fmla="*/ 102 h 102"/>
                <a:gd name="T36" fmla="*/ 57 w 77"/>
                <a:gd name="T37" fmla="*/ 98 h 102"/>
                <a:gd name="T38" fmla="*/ 56 w 77"/>
                <a:gd name="T39" fmla="*/ 92 h 102"/>
                <a:gd name="T40" fmla="*/ 61 w 77"/>
                <a:gd name="T41" fmla="*/ 91 h 102"/>
                <a:gd name="T42" fmla="*/ 63 w 77"/>
                <a:gd name="T43" fmla="*/ 84 h 102"/>
                <a:gd name="T44" fmla="*/ 71 w 77"/>
                <a:gd name="T45" fmla="*/ 85 h 102"/>
                <a:gd name="T46" fmla="*/ 77 w 77"/>
                <a:gd name="T47" fmla="*/ 81 h 102"/>
                <a:gd name="T48" fmla="*/ 77 w 77"/>
                <a:gd name="T49" fmla="*/ 80 h 102"/>
                <a:gd name="T50" fmla="*/ 76 w 77"/>
                <a:gd name="T51" fmla="*/ 71 h 102"/>
                <a:gd name="T52" fmla="*/ 74 w 77"/>
                <a:gd name="T53" fmla="*/ 64 h 102"/>
                <a:gd name="T54" fmla="*/ 69 w 77"/>
                <a:gd name="T55" fmla="*/ 55 h 102"/>
                <a:gd name="T56" fmla="*/ 61 w 77"/>
                <a:gd name="T57" fmla="*/ 44 h 102"/>
                <a:gd name="T58" fmla="*/ 62 w 77"/>
                <a:gd name="T59" fmla="*/ 34 h 102"/>
                <a:gd name="T60" fmla="*/ 56 w 77"/>
                <a:gd name="T61" fmla="*/ 27 h 102"/>
                <a:gd name="T62" fmla="*/ 51 w 77"/>
                <a:gd name="T63" fmla="*/ 17 h 102"/>
                <a:gd name="T64" fmla="*/ 42 w 77"/>
                <a:gd name="T65" fmla="*/ 16 h 102"/>
                <a:gd name="T66" fmla="*/ 36 w 77"/>
                <a:gd name="T67" fmla="*/ 10 h 102"/>
                <a:gd name="T68" fmla="*/ 30 w 77"/>
                <a:gd name="T69" fmla="*/ 7 h 102"/>
                <a:gd name="T70" fmla="*/ 23 w 77"/>
                <a:gd name="T71" fmla="*/ 1 h 102"/>
                <a:gd name="T72" fmla="*/ 15 w 77"/>
                <a:gd name="T73" fmla="*/ 5 h 102"/>
                <a:gd name="T74" fmla="*/ 6 w 77"/>
                <a:gd name="T75" fmla="*/ 3 h 102"/>
                <a:gd name="T76" fmla="*/ 5 w 77"/>
                <a:gd name="T77" fmla="*/ 10 h 102"/>
                <a:gd name="T78" fmla="*/ 7 w 77"/>
                <a:gd name="T79" fmla="*/ 16 h 102"/>
                <a:gd name="T80" fmla="*/ 7 w 77"/>
                <a:gd name="T81" fmla="*/ 21 h 102"/>
                <a:gd name="T82" fmla="*/ 9 w 77"/>
                <a:gd name="T83" fmla="*/ 27 h 102"/>
                <a:gd name="T84" fmla="*/ 0 w 77"/>
                <a:gd name="T85" fmla="*/ 32 h 102"/>
                <a:gd name="T86" fmla="*/ 0 w 77"/>
                <a:gd name="T87" fmla="*/ 40 h 102"/>
                <a:gd name="T88" fmla="*/ 2 w 77"/>
                <a:gd name="T89" fmla="*/ 41 h 102"/>
                <a:gd name="T90" fmla="*/ 3 w 77"/>
                <a:gd name="T91" fmla="*/ 44 h 102"/>
                <a:gd name="T92" fmla="*/ 5 w 77"/>
                <a:gd name="T93" fmla="*/ 49 h 102"/>
                <a:gd name="T94" fmla="*/ 9 w 77"/>
                <a:gd name="T95" fmla="*/ 55 h 102"/>
                <a:gd name="T96" fmla="*/ 3 w 77"/>
                <a:gd name="T97" fmla="*/ 57 h 102"/>
                <a:gd name="T98" fmla="*/ 3 w 77"/>
                <a:gd name="T99" fmla="*/ 60 h 102"/>
                <a:gd name="T100" fmla="*/ 6 w 77"/>
                <a:gd name="T101" fmla="*/ 64 h 102"/>
                <a:gd name="T102" fmla="*/ 5 w 77"/>
                <a:gd name="T103" fmla="*/ 68 h 102"/>
                <a:gd name="T104" fmla="*/ 4 w 77"/>
                <a:gd name="T105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7" h="102">
                  <a:moveTo>
                    <a:pt x="4" y="70"/>
                  </a:moveTo>
                  <a:cubicBezTo>
                    <a:pt x="6" y="70"/>
                    <a:pt x="6" y="70"/>
                    <a:pt x="6" y="70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1"/>
                    <a:pt x="40" y="101"/>
                    <a:pt x="41" y="101"/>
                  </a:cubicBezTo>
                  <a:cubicBezTo>
                    <a:pt x="42" y="100"/>
                    <a:pt x="45" y="96"/>
                    <a:pt x="45" y="96"/>
                  </a:cubicBezTo>
                  <a:cubicBezTo>
                    <a:pt x="45" y="96"/>
                    <a:pt x="50" y="102"/>
                    <a:pt x="51" y="102"/>
                  </a:cubicBezTo>
                  <a:cubicBezTo>
                    <a:pt x="51" y="102"/>
                    <a:pt x="53" y="102"/>
                    <a:pt x="56" y="102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6" y="102"/>
                    <a:pt x="59" y="100"/>
                    <a:pt x="57" y="98"/>
                  </a:cubicBezTo>
                  <a:cubicBezTo>
                    <a:pt x="56" y="95"/>
                    <a:pt x="55" y="92"/>
                    <a:pt x="56" y="92"/>
                  </a:cubicBezTo>
                  <a:cubicBezTo>
                    <a:pt x="57" y="92"/>
                    <a:pt x="61" y="92"/>
                    <a:pt x="61" y="91"/>
                  </a:cubicBezTo>
                  <a:cubicBezTo>
                    <a:pt x="61" y="89"/>
                    <a:pt x="62" y="84"/>
                    <a:pt x="63" y="84"/>
                  </a:cubicBezTo>
                  <a:cubicBezTo>
                    <a:pt x="65" y="84"/>
                    <a:pt x="68" y="87"/>
                    <a:pt x="71" y="85"/>
                  </a:cubicBezTo>
                  <a:cubicBezTo>
                    <a:pt x="72" y="84"/>
                    <a:pt x="74" y="82"/>
                    <a:pt x="77" y="81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0"/>
                    <a:pt x="77" y="73"/>
                    <a:pt x="76" y="71"/>
                  </a:cubicBezTo>
                  <a:cubicBezTo>
                    <a:pt x="76" y="70"/>
                    <a:pt x="74" y="67"/>
                    <a:pt x="74" y="64"/>
                  </a:cubicBezTo>
                  <a:cubicBezTo>
                    <a:pt x="74" y="61"/>
                    <a:pt x="70" y="60"/>
                    <a:pt x="69" y="55"/>
                  </a:cubicBezTo>
                  <a:cubicBezTo>
                    <a:pt x="68" y="50"/>
                    <a:pt x="61" y="48"/>
                    <a:pt x="61" y="44"/>
                  </a:cubicBezTo>
                  <a:cubicBezTo>
                    <a:pt x="62" y="41"/>
                    <a:pt x="65" y="37"/>
                    <a:pt x="62" y="34"/>
                  </a:cubicBezTo>
                  <a:cubicBezTo>
                    <a:pt x="59" y="30"/>
                    <a:pt x="58" y="33"/>
                    <a:pt x="56" y="27"/>
                  </a:cubicBezTo>
                  <a:cubicBezTo>
                    <a:pt x="54" y="21"/>
                    <a:pt x="54" y="19"/>
                    <a:pt x="51" y="17"/>
                  </a:cubicBezTo>
                  <a:cubicBezTo>
                    <a:pt x="49" y="16"/>
                    <a:pt x="45" y="18"/>
                    <a:pt x="42" y="16"/>
                  </a:cubicBezTo>
                  <a:cubicBezTo>
                    <a:pt x="40" y="13"/>
                    <a:pt x="39" y="10"/>
                    <a:pt x="36" y="10"/>
                  </a:cubicBezTo>
                  <a:cubicBezTo>
                    <a:pt x="33" y="11"/>
                    <a:pt x="32" y="12"/>
                    <a:pt x="30" y="7"/>
                  </a:cubicBezTo>
                  <a:cubicBezTo>
                    <a:pt x="27" y="3"/>
                    <a:pt x="27" y="1"/>
                    <a:pt x="23" y="1"/>
                  </a:cubicBezTo>
                  <a:cubicBezTo>
                    <a:pt x="20" y="2"/>
                    <a:pt x="18" y="6"/>
                    <a:pt x="15" y="5"/>
                  </a:cubicBezTo>
                  <a:cubicBezTo>
                    <a:pt x="12" y="4"/>
                    <a:pt x="9" y="0"/>
                    <a:pt x="6" y="3"/>
                  </a:cubicBezTo>
                  <a:cubicBezTo>
                    <a:pt x="3" y="6"/>
                    <a:pt x="7" y="9"/>
                    <a:pt x="5" y="10"/>
                  </a:cubicBezTo>
                  <a:cubicBezTo>
                    <a:pt x="3" y="12"/>
                    <a:pt x="6" y="15"/>
                    <a:pt x="7" y="16"/>
                  </a:cubicBezTo>
                  <a:cubicBezTo>
                    <a:pt x="8" y="17"/>
                    <a:pt x="8" y="20"/>
                    <a:pt x="7" y="21"/>
                  </a:cubicBezTo>
                  <a:cubicBezTo>
                    <a:pt x="6" y="23"/>
                    <a:pt x="10" y="26"/>
                    <a:pt x="9" y="27"/>
                  </a:cubicBezTo>
                  <a:cubicBezTo>
                    <a:pt x="8" y="28"/>
                    <a:pt x="0" y="32"/>
                    <a:pt x="0" y="32"/>
                  </a:cubicBezTo>
                  <a:cubicBezTo>
                    <a:pt x="0" y="32"/>
                    <a:pt x="0" y="37"/>
                    <a:pt x="0" y="4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3" y="56"/>
                    <a:pt x="3" y="57"/>
                  </a:cubicBezTo>
                  <a:cubicBezTo>
                    <a:pt x="2" y="58"/>
                    <a:pt x="3" y="60"/>
                    <a:pt x="3" y="60"/>
                  </a:cubicBezTo>
                  <a:cubicBezTo>
                    <a:pt x="3" y="60"/>
                    <a:pt x="6" y="64"/>
                    <a:pt x="6" y="64"/>
                  </a:cubicBezTo>
                  <a:cubicBezTo>
                    <a:pt x="5" y="68"/>
                    <a:pt x="5" y="68"/>
                    <a:pt x="5" y="68"/>
                  </a:cubicBezTo>
                  <a:lnTo>
                    <a:pt x="4" y="7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61">
              <a:extLst>
                <a:ext uri="{FF2B5EF4-FFF2-40B4-BE49-F238E27FC236}">
                  <a16:creationId xmlns:a16="http://schemas.microsoft.com/office/drawing/2014/main" id="{656ADA66-A741-7240-8B2A-14718C8205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" y="3691"/>
              <a:ext cx="186" cy="231"/>
            </a:xfrm>
            <a:custGeom>
              <a:avLst/>
              <a:gdLst>
                <a:gd name="T0" fmla="*/ 88 w 89"/>
                <a:gd name="T1" fmla="*/ 67 h 111"/>
                <a:gd name="T2" fmla="*/ 80 w 89"/>
                <a:gd name="T3" fmla="*/ 70 h 111"/>
                <a:gd name="T4" fmla="*/ 71 w 89"/>
                <a:gd name="T5" fmla="*/ 68 h 111"/>
                <a:gd name="T6" fmla="*/ 70 w 89"/>
                <a:gd name="T7" fmla="*/ 75 h 111"/>
                <a:gd name="T8" fmla="*/ 72 w 89"/>
                <a:gd name="T9" fmla="*/ 81 h 111"/>
                <a:gd name="T10" fmla="*/ 72 w 89"/>
                <a:gd name="T11" fmla="*/ 86 h 111"/>
                <a:gd name="T12" fmla="*/ 74 w 89"/>
                <a:gd name="T13" fmla="*/ 92 h 111"/>
                <a:gd name="T14" fmla="*/ 65 w 89"/>
                <a:gd name="T15" fmla="*/ 97 h 111"/>
                <a:gd name="T16" fmla="*/ 64 w 89"/>
                <a:gd name="T17" fmla="*/ 106 h 111"/>
                <a:gd name="T18" fmla="*/ 59 w 89"/>
                <a:gd name="T19" fmla="*/ 111 h 111"/>
                <a:gd name="T20" fmla="*/ 51 w 89"/>
                <a:gd name="T21" fmla="*/ 109 h 111"/>
                <a:gd name="T22" fmla="*/ 46 w 89"/>
                <a:gd name="T23" fmla="*/ 103 h 111"/>
                <a:gd name="T24" fmla="*/ 39 w 89"/>
                <a:gd name="T25" fmla="*/ 107 h 111"/>
                <a:gd name="T26" fmla="*/ 33 w 89"/>
                <a:gd name="T27" fmla="*/ 110 h 111"/>
                <a:gd name="T28" fmla="*/ 31 w 89"/>
                <a:gd name="T29" fmla="*/ 111 h 111"/>
                <a:gd name="T30" fmla="*/ 22 w 89"/>
                <a:gd name="T31" fmla="*/ 103 h 111"/>
                <a:gd name="T32" fmla="*/ 18 w 89"/>
                <a:gd name="T33" fmla="*/ 104 h 111"/>
                <a:gd name="T34" fmla="*/ 18 w 89"/>
                <a:gd name="T35" fmla="*/ 98 h 111"/>
                <a:gd name="T36" fmla="*/ 17 w 89"/>
                <a:gd name="T37" fmla="*/ 74 h 111"/>
                <a:gd name="T38" fmla="*/ 8 w 89"/>
                <a:gd name="T39" fmla="*/ 55 h 111"/>
                <a:gd name="T40" fmla="*/ 7 w 89"/>
                <a:gd name="T41" fmla="*/ 42 h 111"/>
                <a:gd name="T42" fmla="*/ 2 w 89"/>
                <a:gd name="T43" fmla="*/ 32 h 111"/>
                <a:gd name="T44" fmla="*/ 3 w 89"/>
                <a:gd name="T45" fmla="*/ 22 h 111"/>
                <a:gd name="T46" fmla="*/ 6 w 89"/>
                <a:gd name="T47" fmla="*/ 14 h 111"/>
                <a:gd name="T48" fmla="*/ 13 w 89"/>
                <a:gd name="T49" fmla="*/ 21 h 111"/>
                <a:gd name="T50" fmla="*/ 21 w 89"/>
                <a:gd name="T51" fmla="*/ 25 h 111"/>
                <a:gd name="T52" fmla="*/ 26 w 89"/>
                <a:gd name="T53" fmla="*/ 19 h 111"/>
                <a:gd name="T54" fmla="*/ 38 w 89"/>
                <a:gd name="T55" fmla="*/ 18 h 111"/>
                <a:gd name="T56" fmla="*/ 47 w 89"/>
                <a:gd name="T57" fmla="*/ 18 h 111"/>
                <a:gd name="T58" fmla="*/ 43 w 89"/>
                <a:gd name="T59" fmla="*/ 4 h 111"/>
                <a:gd name="T60" fmla="*/ 54 w 89"/>
                <a:gd name="T61" fmla="*/ 5 h 111"/>
                <a:gd name="T62" fmla="*/ 61 w 89"/>
                <a:gd name="T63" fmla="*/ 3 h 111"/>
                <a:gd name="T64" fmla="*/ 61 w 89"/>
                <a:gd name="T65" fmla="*/ 3 h 111"/>
                <a:gd name="T66" fmla="*/ 64 w 89"/>
                <a:gd name="T67" fmla="*/ 20 h 111"/>
                <a:gd name="T68" fmla="*/ 72 w 89"/>
                <a:gd name="T69" fmla="*/ 21 h 111"/>
                <a:gd name="T70" fmla="*/ 82 w 89"/>
                <a:gd name="T71" fmla="*/ 31 h 111"/>
                <a:gd name="T72" fmla="*/ 80 w 89"/>
                <a:gd name="T73" fmla="*/ 35 h 111"/>
                <a:gd name="T74" fmla="*/ 78 w 89"/>
                <a:gd name="T75" fmla="*/ 43 h 111"/>
                <a:gd name="T76" fmla="*/ 89 w 89"/>
                <a:gd name="T77" fmla="*/ 55 h 111"/>
                <a:gd name="T78" fmla="*/ 88 w 89"/>
                <a:gd name="T79" fmla="*/ 67 h 111"/>
                <a:gd name="T80" fmla="*/ 28 w 89"/>
                <a:gd name="T81" fmla="*/ 53 h 111"/>
                <a:gd name="T82" fmla="*/ 29 w 89"/>
                <a:gd name="T83" fmla="*/ 62 h 111"/>
                <a:gd name="T84" fmla="*/ 36 w 89"/>
                <a:gd name="T85" fmla="*/ 67 h 111"/>
                <a:gd name="T86" fmla="*/ 44 w 89"/>
                <a:gd name="T87" fmla="*/ 71 h 111"/>
                <a:gd name="T88" fmla="*/ 38 w 89"/>
                <a:gd name="T89" fmla="*/ 76 h 111"/>
                <a:gd name="T90" fmla="*/ 36 w 89"/>
                <a:gd name="T91" fmla="*/ 84 h 111"/>
                <a:gd name="T92" fmla="*/ 34 w 89"/>
                <a:gd name="T93" fmla="*/ 90 h 111"/>
                <a:gd name="T94" fmla="*/ 24 w 89"/>
                <a:gd name="T95" fmla="*/ 91 h 111"/>
                <a:gd name="T96" fmla="*/ 30 w 89"/>
                <a:gd name="T97" fmla="*/ 101 h 111"/>
                <a:gd name="T98" fmla="*/ 39 w 89"/>
                <a:gd name="T99" fmla="*/ 94 h 111"/>
                <a:gd name="T100" fmla="*/ 50 w 89"/>
                <a:gd name="T101" fmla="*/ 85 h 111"/>
                <a:gd name="T102" fmla="*/ 54 w 89"/>
                <a:gd name="T103" fmla="*/ 79 h 111"/>
                <a:gd name="T104" fmla="*/ 50 w 89"/>
                <a:gd name="T105" fmla="*/ 67 h 111"/>
                <a:gd name="T106" fmla="*/ 43 w 89"/>
                <a:gd name="T107" fmla="*/ 60 h 111"/>
                <a:gd name="T108" fmla="*/ 34 w 89"/>
                <a:gd name="T109" fmla="*/ 55 h 111"/>
                <a:gd name="T110" fmla="*/ 28 w 89"/>
                <a:gd name="T111" fmla="*/ 5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" h="111">
                  <a:moveTo>
                    <a:pt x="88" y="67"/>
                  </a:moveTo>
                  <a:cubicBezTo>
                    <a:pt x="85" y="68"/>
                    <a:pt x="82" y="71"/>
                    <a:pt x="80" y="70"/>
                  </a:cubicBezTo>
                  <a:cubicBezTo>
                    <a:pt x="77" y="69"/>
                    <a:pt x="74" y="65"/>
                    <a:pt x="71" y="68"/>
                  </a:cubicBezTo>
                  <a:cubicBezTo>
                    <a:pt x="68" y="71"/>
                    <a:pt x="72" y="74"/>
                    <a:pt x="70" y="75"/>
                  </a:cubicBezTo>
                  <a:cubicBezTo>
                    <a:pt x="68" y="77"/>
                    <a:pt x="71" y="80"/>
                    <a:pt x="72" y="81"/>
                  </a:cubicBezTo>
                  <a:cubicBezTo>
                    <a:pt x="73" y="82"/>
                    <a:pt x="73" y="85"/>
                    <a:pt x="72" y="86"/>
                  </a:cubicBezTo>
                  <a:cubicBezTo>
                    <a:pt x="71" y="88"/>
                    <a:pt x="75" y="91"/>
                    <a:pt x="74" y="92"/>
                  </a:cubicBezTo>
                  <a:cubicBezTo>
                    <a:pt x="73" y="93"/>
                    <a:pt x="65" y="97"/>
                    <a:pt x="65" y="97"/>
                  </a:cubicBezTo>
                  <a:cubicBezTo>
                    <a:pt x="65" y="97"/>
                    <a:pt x="66" y="104"/>
                    <a:pt x="64" y="106"/>
                  </a:cubicBezTo>
                  <a:cubicBezTo>
                    <a:pt x="63" y="109"/>
                    <a:pt x="60" y="111"/>
                    <a:pt x="59" y="111"/>
                  </a:cubicBezTo>
                  <a:cubicBezTo>
                    <a:pt x="57" y="111"/>
                    <a:pt x="52" y="111"/>
                    <a:pt x="51" y="109"/>
                  </a:cubicBezTo>
                  <a:cubicBezTo>
                    <a:pt x="50" y="108"/>
                    <a:pt x="48" y="103"/>
                    <a:pt x="46" y="103"/>
                  </a:cubicBezTo>
                  <a:cubicBezTo>
                    <a:pt x="44" y="104"/>
                    <a:pt x="40" y="106"/>
                    <a:pt x="39" y="107"/>
                  </a:cubicBezTo>
                  <a:cubicBezTo>
                    <a:pt x="38" y="107"/>
                    <a:pt x="34" y="108"/>
                    <a:pt x="33" y="110"/>
                  </a:cubicBezTo>
                  <a:cubicBezTo>
                    <a:pt x="32" y="110"/>
                    <a:pt x="32" y="111"/>
                    <a:pt x="31" y="111"/>
                  </a:cubicBezTo>
                  <a:cubicBezTo>
                    <a:pt x="28" y="108"/>
                    <a:pt x="24" y="105"/>
                    <a:pt x="22" y="103"/>
                  </a:cubicBezTo>
                  <a:cubicBezTo>
                    <a:pt x="22" y="102"/>
                    <a:pt x="20" y="103"/>
                    <a:pt x="18" y="104"/>
                  </a:cubicBezTo>
                  <a:cubicBezTo>
                    <a:pt x="18" y="102"/>
                    <a:pt x="18" y="100"/>
                    <a:pt x="18" y="98"/>
                  </a:cubicBezTo>
                  <a:cubicBezTo>
                    <a:pt x="18" y="93"/>
                    <a:pt x="18" y="80"/>
                    <a:pt x="17" y="74"/>
                  </a:cubicBezTo>
                  <a:cubicBezTo>
                    <a:pt x="17" y="69"/>
                    <a:pt x="9" y="58"/>
                    <a:pt x="8" y="55"/>
                  </a:cubicBezTo>
                  <a:cubicBezTo>
                    <a:pt x="8" y="51"/>
                    <a:pt x="11" y="46"/>
                    <a:pt x="7" y="42"/>
                  </a:cubicBezTo>
                  <a:cubicBezTo>
                    <a:pt x="4" y="39"/>
                    <a:pt x="0" y="36"/>
                    <a:pt x="2" y="32"/>
                  </a:cubicBezTo>
                  <a:cubicBezTo>
                    <a:pt x="4" y="28"/>
                    <a:pt x="6" y="25"/>
                    <a:pt x="3" y="22"/>
                  </a:cubicBezTo>
                  <a:cubicBezTo>
                    <a:pt x="0" y="19"/>
                    <a:pt x="4" y="14"/>
                    <a:pt x="6" y="14"/>
                  </a:cubicBezTo>
                  <a:cubicBezTo>
                    <a:pt x="9" y="14"/>
                    <a:pt x="12" y="17"/>
                    <a:pt x="13" y="21"/>
                  </a:cubicBezTo>
                  <a:cubicBezTo>
                    <a:pt x="14" y="26"/>
                    <a:pt x="21" y="29"/>
                    <a:pt x="21" y="25"/>
                  </a:cubicBezTo>
                  <a:cubicBezTo>
                    <a:pt x="22" y="21"/>
                    <a:pt x="22" y="19"/>
                    <a:pt x="26" y="19"/>
                  </a:cubicBezTo>
                  <a:cubicBezTo>
                    <a:pt x="30" y="19"/>
                    <a:pt x="35" y="20"/>
                    <a:pt x="38" y="18"/>
                  </a:cubicBezTo>
                  <a:cubicBezTo>
                    <a:pt x="41" y="16"/>
                    <a:pt x="48" y="25"/>
                    <a:pt x="47" y="18"/>
                  </a:cubicBezTo>
                  <a:cubicBezTo>
                    <a:pt x="45" y="11"/>
                    <a:pt x="41" y="7"/>
                    <a:pt x="43" y="4"/>
                  </a:cubicBezTo>
                  <a:cubicBezTo>
                    <a:pt x="46" y="1"/>
                    <a:pt x="54" y="0"/>
                    <a:pt x="54" y="5"/>
                  </a:cubicBezTo>
                  <a:cubicBezTo>
                    <a:pt x="55" y="9"/>
                    <a:pt x="59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8"/>
                    <a:pt x="64" y="19"/>
                    <a:pt x="64" y="20"/>
                  </a:cubicBezTo>
                  <a:cubicBezTo>
                    <a:pt x="65" y="22"/>
                    <a:pt x="70" y="22"/>
                    <a:pt x="72" y="21"/>
                  </a:cubicBezTo>
                  <a:cubicBezTo>
                    <a:pt x="75" y="20"/>
                    <a:pt x="82" y="31"/>
                    <a:pt x="82" y="31"/>
                  </a:cubicBezTo>
                  <a:cubicBezTo>
                    <a:pt x="82" y="31"/>
                    <a:pt x="80" y="34"/>
                    <a:pt x="80" y="35"/>
                  </a:cubicBezTo>
                  <a:cubicBezTo>
                    <a:pt x="80" y="36"/>
                    <a:pt x="80" y="43"/>
                    <a:pt x="78" y="43"/>
                  </a:cubicBezTo>
                  <a:cubicBezTo>
                    <a:pt x="77" y="43"/>
                    <a:pt x="89" y="55"/>
                    <a:pt x="89" y="55"/>
                  </a:cubicBezTo>
                  <a:cubicBezTo>
                    <a:pt x="88" y="67"/>
                    <a:pt x="88" y="67"/>
                    <a:pt x="88" y="67"/>
                  </a:cubicBezTo>
                  <a:close/>
                  <a:moveTo>
                    <a:pt x="28" y="53"/>
                  </a:moveTo>
                  <a:cubicBezTo>
                    <a:pt x="27" y="59"/>
                    <a:pt x="28" y="60"/>
                    <a:pt x="29" y="62"/>
                  </a:cubicBezTo>
                  <a:cubicBezTo>
                    <a:pt x="30" y="65"/>
                    <a:pt x="32" y="66"/>
                    <a:pt x="36" y="67"/>
                  </a:cubicBezTo>
                  <a:cubicBezTo>
                    <a:pt x="40" y="68"/>
                    <a:pt x="45" y="67"/>
                    <a:pt x="44" y="71"/>
                  </a:cubicBezTo>
                  <a:cubicBezTo>
                    <a:pt x="43" y="75"/>
                    <a:pt x="41" y="73"/>
                    <a:pt x="38" y="76"/>
                  </a:cubicBezTo>
                  <a:cubicBezTo>
                    <a:pt x="36" y="79"/>
                    <a:pt x="36" y="83"/>
                    <a:pt x="36" y="84"/>
                  </a:cubicBezTo>
                  <a:cubicBezTo>
                    <a:pt x="37" y="85"/>
                    <a:pt x="39" y="90"/>
                    <a:pt x="34" y="90"/>
                  </a:cubicBezTo>
                  <a:cubicBezTo>
                    <a:pt x="29" y="90"/>
                    <a:pt x="24" y="88"/>
                    <a:pt x="24" y="91"/>
                  </a:cubicBezTo>
                  <a:cubicBezTo>
                    <a:pt x="24" y="93"/>
                    <a:pt x="30" y="101"/>
                    <a:pt x="30" y="101"/>
                  </a:cubicBezTo>
                  <a:cubicBezTo>
                    <a:pt x="30" y="101"/>
                    <a:pt x="37" y="98"/>
                    <a:pt x="39" y="94"/>
                  </a:cubicBezTo>
                  <a:cubicBezTo>
                    <a:pt x="41" y="89"/>
                    <a:pt x="49" y="81"/>
                    <a:pt x="50" y="85"/>
                  </a:cubicBezTo>
                  <a:cubicBezTo>
                    <a:pt x="51" y="88"/>
                    <a:pt x="54" y="84"/>
                    <a:pt x="54" y="79"/>
                  </a:cubicBezTo>
                  <a:cubicBezTo>
                    <a:pt x="55" y="73"/>
                    <a:pt x="55" y="72"/>
                    <a:pt x="50" y="67"/>
                  </a:cubicBezTo>
                  <a:cubicBezTo>
                    <a:pt x="45" y="62"/>
                    <a:pt x="49" y="61"/>
                    <a:pt x="43" y="60"/>
                  </a:cubicBezTo>
                  <a:cubicBezTo>
                    <a:pt x="38" y="59"/>
                    <a:pt x="34" y="57"/>
                    <a:pt x="34" y="55"/>
                  </a:cubicBezTo>
                  <a:cubicBezTo>
                    <a:pt x="34" y="53"/>
                    <a:pt x="28" y="53"/>
                    <a:pt x="28" y="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62">
              <a:extLst>
                <a:ext uri="{FF2B5EF4-FFF2-40B4-BE49-F238E27FC236}">
                  <a16:creationId xmlns:a16="http://schemas.microsoft.com/office/drawing/2014/main" id="{72B976D1-A50D-7D4D-B664-DD0AF6A3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3311"/>
              <a:ext cx="289" cy="330"/>
            </a:xfrm>
            <a:custGeom>
              <a:avLst/>
              <a:gdLst>
                <a:gd name="T0" fmla="*/ 64 w 289"/>
                <a:gd name="T1" fmla="*/ 32 h 330"/>
                <a:gd name="T2" fmla="*/ 68 w 289"/>
                <a:gd name="T3" fmla="*/ 19 h 330"/>
                <a:gd name="T4" fmla="*/ 68 w 289"/>
                <a:gd name="T5" fmla="*/ 3 h 330"/>
                <a:gd name="T6" fmla="*/ 89 w 289"/>
                <a:gd name="T7" fmla="*/ 5 h 330"/>
                <a:gd name="T8" fmla="*/ 100 w 289"/>
                <a:gd name="T9" fmla="*/ 0 h 330"/>
                <a:gd name="T10" fmla="*/ 110 w 289"/>
                <a:gd name="T11" fmla="*/ 23 h 330"/>
                <a:gd name="T12" fmla="*/ 131 w 289"/>
                <a:gd name="T13" fmla="*/ 25 h 330"/>
                <a:gd name="T14" fmla="*/ 162 w 289"/>
                <a:gd name="T15" fmla="*/ 36 h 330"/>
                <a:gd name="T16" fmla="*/ 183 w 289"/>
                <a:gd name="T17" fmla="*/ 34 h 330"/>
                <a:gd name="T18" fmla="*/ 198 w 289"/>
                <a:gd name="T19" fmla="*/ 42 h 330"/>
                <a:gd name="T20" fmla="*/ 225 w 289"/>
                <a:gd name="T21" fmla="*/ 36 h 330"/>
                <a:gd name="T22" fmla="*/ 287 w 289"/>
                <a:gd name="T23" fmla="*/ 59 h 330"/>
                <a:gd name="T24" fmla="*/ 275 w 289"/>
                <a:gd name="T25" fmla="*/ 80 h 330"/>
                <a:gd name="T26" fmla="*/ 264 w 289"/>
                <a:gd name="T27" fmla="*/ 111 h 330"/>
                <a:gd name="T28" fmla="*/ 218 w 289"/>
                <a:gd name="T29" fmla="*/ 151 h 330"/>
                <a:gd name="T30" fmla="*/ 208 w 289"/>
                <a:gd name="T31" fmla="*/ 180 h 330"/>
                <a:gd name="T32" fmla="*/ 216 w 289"/>
                <a:gd name="T33" fmla="*/ 205 h 330"/>
                <a:gd name="T34" fmla="*/ 214 w 289"/>
                <a:gd name="T35" fmla="*/ 230 h 330"/>
                <a:gd name="T36" fmla="*/ 185 w 289"/>
                <a:gd name="T37" fmla="*/ 244 h 330"/>
                <a:gd name="T38" fmla="*/ 179 w 289"/>
                <a:gd name="T39" fmla="*/ 265 h 330"/>
                <a:gd name="T40" fmla="*/ 154 w 289"/>
                <a:gd name="T41" fmla="*/ 265 h 330"/>
                <a:gd name="T42" fmla="*/ 137 w 289"/>
                <a:gd name="T43" fmla="*/ 288 h 330"/>
                <a:gd name="T44" fmla="*/ 106 w 289"/>
                <a:gd name="T45" fmla="*/ 292 h 330"/>
                <a:gd name="T46" fmla="*/ 87 w 289"/>
                <a:gd name="T47" fmla="*/ 328 h 330"/>
                <a:gd name="T48" fmla="*/ 68 w 289"/>
                <a:gd name="T49" fmla="*/ 328 h 330"/>
                <a:gd name="T50" fmla="*/ 50 w 289"/>
                <a:gd name="T51" fmla="*/ 307 h 330"/>
                <a:gd name="T52" fmla="*/ 31 w 289"/>
                <a:gd name="T53" fmla="*/ 294 h 330"/>
                <a:gd name="T54" fmla="*/ 16 w 289"/>
                <a:gd name="T55" fmla="*/ 273 h 330"/>
                <a:gd name="T56" fmla="*/ 6 w 289"/>
                <a:gd name="T57" fmla="*/ 276 h 330"/>
                <a:gd name="T58" fmla="*/ 0 w 289"/>
                <a:gd name="T59" fmla="*/ 248 h 330"/>
                <a:gd name="T60" fmla="*/ 29 w 289"/>
                <a:gd name="T61" fmla="*/ 213 h 330"/>
                <a:gd name="T62" fmla="*/ 41 w 289"/>
                <a:gd name="T63" fmla="*/ 186 h 330"/>
                <a:gd name="T64" fmla="*/ 31 w 289"/>
                <a:gd name="T65" fmla="*/ 151 h 330"/>
                <a:gd name="T66" fmla="*/ 60 w 289"/>
                <a:gd name="T67" fmla="*/ 142 h 330"/>
                <a:gd name="T68" fmla="*/ 62 w 289"/>
                <a:gd name="T69" fmla="*/ 117 h 330"/>
                <a:gd name="T70" fmla="*/ 66 w 289"/>
                <a:gd name="T71" fmla="*/ 96 h 330"/>
                <a:gd name="T72" fmla="*/ 91 w 289"/>
                <a:gd name="T73" fmla="*/ 61 h 330"/>
                <a:gd name="T74" fmla="*/ 56 w 289"/>
                <a:gd name="T75" fmla="*/ 3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9" h="330">
                  <a:moveTo>
                    <a:pt x="56" y="34"/>
                  </a:moveTo>
                  <a:lnTo>
                    <a:pt x="64" y="32"/>
                  </a:lnTo>
                  <a:lnTo>
                    <a:pt x="68" y="28"/>
                  </a:lnTo>
                  <a:lnTo>
                    <a:pt x="68" y="19"/>
                  </a:lnTo>
                  <a:lnTo>
                    <a:pt x="62" y="15"/>
                  </a:lnTo>
                  <a:lnTo>
                    <a:pt x="68" y="3"/>
                  </a:lnTo>
                  <a:lnTo>
                    <a:pt x="85" y="9"/>
                  </a:lnTo>
                  <a:lnTo>
                    <a:pt x="89" y="5"/>
                  </a:lnTo>
                  <a:lnTo>
                    <a:pt x="93" y="7"/>
                  </a:lnTo>
                  <a:lnTo>
                    <a:pt x="100" y="0"/>
                  </a:lnTo>
                  <a:lnTo>
                    <a:pt x="112" y="9"/>
                  </a:lnTo>
                  <a:lnTo>
                    <a:pt x="110" y="23"/>
                  </a:lnTo>
                  <a:lnTo>
                    <a:pt x="120" y="30"/>
                  </a:lnTo>
                  <a:lnTo>
                    <a:pt x="131" y="25"/>
                  </a:lnTo>
                  <a:lnTo>
                    <a:pt x="152" y="42"/>
                  </a:lnTo>
                  <a:lnTo>
                    <a:pt x="162" y="36"/>
                  </a:lnTo>
                  <a:lnTo>
                    <a:pt x="177" y="44"/>
                  </a:lnTo>
                  <a:lnTo>
                    <a:pt x="183" y="34"/>
                  </a:lnTo>
                  <a:lnTo>
                    <a:pt x="191" y="38"/>
                  </a:lnTo>
                  <a:lnTo>
                    <a:pt x="198" y="42"/>
                  </a:lnTo>
                  <a:lnTo>
                    <a:pt x="208" y="30"/>
                  </a:lnTo>
                  <a:lnTo>
                    <a:pt x="225" y="36"/>
                  </a:lnTo>
                  <a:lnTo>
                    <a:pt x="262" y="57"/>
                  </a:lnTo>
                  <a:lnTo>
                    <a:pt x="287" y="59"/>
                  </a:lnTo>
                  <a:lnTo>
                    <a:pt x="289" y="73"/>
                  </a:lnTo>
                  <a:lnTo>
                    <a:pt x="275" y="80"/>
                  </a:lnTo>
                  <a:lnTo>
                    <a:pt x="275" y="98"/>
                  </a:lnTo>
                  <a:lnTo>
                    <a:pt x="264" y="111"/>
                  </a:lnTo>
                  <a:lnTo>
                    <a:pt x="237" y="151"/>
                  </a:lnTo>
                  <a:lnTo>
                    <a:pt x="218" y="151"/>
                  </a:lnTo>
                  <a:lnTo>
                    <a:pt x="210" y="163"/>
                  </a:lnTo>
                  <a:lnTo>
                    <a:pt x="208" y="180"/>
                  </a:lnTo>
                  <a:lnTo>
                    <a:pt x="216" y="190"/>
                  </a:lnTo>
                  <a:lnTo>
                    <a:pt x="216" y="205"/>
                  </a:lnTo>
                  <a:lnTo>
                    <a:pt x="204" y="217"/>
                  </a:lnTo>
                  <a:lnTo>
                    <a:pt x="214" y="230"/>
                  </a:lnTo>
                  <a:lnTo>
                    <a:pt x="200" y="244"/>
                  </a:lnTo>
                  <a:lnTo>
                    <a:pt x="185" y="244"/>
                  </a:lnTo>
                  <a:lnTo>
                    <a:pt x="170" y="253"/>
                  </a:lnTo>
                  <a:lnTo>
                    <a:pt x="179" y="265"/>
                  </a:lnTo>
                  <a:lnTo>
                    <a:pt x="166" y="276"/>
                  </a:lnTo>
                  <a:lnTo>
                    <a:pt x="154" y="265"/>
                  </a:lnTo>
                  <a:lnTo>
                    <a:pt x="143" y="269"/>
                  </a:lnTo>
                  <a:lnTo>
                    <a:pt x="137" y="288"/>
                  </a:lnTo>
                  <a:lnTo>
                    <a:pt x="127" y="294"/>
                  </a:lnTo>
                  <a:lnTo>
                    <a:pt x="106" y="292"/>
                  </a:lnTo>
                  <a:lnTo>
                    <a:pt x="102" y="311"/>
                  </a:lnTo>
                  <a:lnTo>
                    <a:pt x="87" y="328"/>
                  </a:lnTo>
                  <a:lnTo>
                    <a:pt x="87" y="330"/>
                  </a:lnTo>
                  <a:lnTo>
                    <a:pt x="68" y="328"/>
                  </a:lnTo>
                  <a:lnTo>
                    <a:pt x="62" y="307"/>
                  </a:lnTo>
                  <a:lnTo>
                    <a:pt x="50" y="307"/>
                  </a:lnTo>
                  <a:lnTo>
                    <a:pt x="43" y="292"/>
                  </a:lnTo>
                  <a:lnTo>
                    <a:pt x="31" y="294"/>
                  </a:lnTo>
                  <a:lnTo>
                    <a:pt x="16" y="284"/>
                  </a:lnTo>
                  <a:lnTo>
                    <a:pt x="16" y="273"/>
                  </a:lnTo>
                  <a:lnTo>
                    <a:pt x="8" y="273"/>
                  </a:lnTo>
                  <a:lnTo>
                    <a:pt x="6" y="276"/>
                  </a:lnTo>
                  <a:lnTo>
                    <a:pt x="0" y="261"/>
                  </a:lnTo>
                  <a:lnTo>
                    <a:pt x="0" y="248"/>
                  </a:lnTo>
                  <a:lnTo>
                    <a:pt x="25" y="240"/>
                  </a:lnTo>
                  <a:lnTo>
                    <a:pt x="29" y="213"/>
                  </a:lnTo>
                  <a:lnTo>
                    <a:pt x="31" y="196"/>
                  </a:lnTo>
                  <a:lnTo>
                    <a:pt x="41" y="186"/>
                  </a:lnTo>
                  <a:lnTo>
                    <a:pt x="43" y="153"/>
                  </a:lnTo>
                  <a:lnTo>
                    <a:pt x="31" y="151"/>
                  </a:lnTo>
                  <a:lnTo>
                    <a:pt x="47" y="155"/>
                  </a:lnTo>
                  <a:lnTo>
                    <a:pt x="60" y="142"/>
                  </a:lnTo>
                  <a:lnTo>
                    <a:pt x="62" y="126"/>
                  </a:lnTo>
                  <a:lnTo>
                    <a:pt x="62" y="117"/>
                  </a:lnTo>
                  <a:lnTo>
                    <a:pt x="58" y="109"/>
                  </a:lnTo>
                  <a:lnTo>
                    <a:pt x="66" y="96"/>
                  </a:lnTo>
                  <a:lnTo>
                    <a:pt x="91" y="75"/>
                  </a:lnTo>
                  <a:lnTo>
                    <a:pt x="91" y="61"/>
                  </a:lnTo>
                  <a:lnTo>
                    <a:pt x="79" y="50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63">
              <a:extLst>
                <a:ext uri="{FF2B5EF4-FFF2-40B4-BE49-F238E27FC236}">
                  <a16:creationId xmlns:a16="http://schemas.microsoft.com/office/drawing/2014/main" id="{1D5A1BA7-AC98-4E4C-A167-94986DA031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2" y="2276"/>
              <a:ext cx="739" cy="1888"/>
            </a:xfrm>
            <a:custGeom>
              <a:avLst/>
              <a:gdLst>
                <a:gd name="T0" fmla="*/ 94 w 355"/>
                <a:gd name="T1" fmla="*/ 769 h 906"/>
                <a:gd name="T2" fmla="*/ 111 w 355"/>
                <a:gd name="T3" fmla="*/ 813 h 906"/>
                <a:gd name="T4" fmla="*/ 139 w 355"/>
                <a:gd name="T5" fmla="*/ 829 h 906"/>
                <a:gd name="T6" fmla="*/ 142 w 355"/>
                <a:gd name="T7" fmla="*/ 873 h 906"/>
                <a:gd name="T8" fmla="*/ 176 w 355"/>
                <a:gd name="T9" fmla="*/ 896 h 906"/>
                <a:gd name="T10" fmla="*/ 198 w 355"/>
                <a:gd name="T11" fmla="*/ 859 h 906"/>
                <a:gd name="T12" fmla="*/ 233 w 355"/>
                <a:gd name="T13" fmla="*/ 846 h 906"/>
                <a:gd name="T14" fmla="*/ 228 w 355"/>
                <a:gd name="T15" fmla="*/ 816 h 906"/>
                <a:gd name="T16" fmla="*/ 233 w 355"/>
                <a:gd name="T17" fmla="*/ 775 h 906"/>
                <a:gd name="T18" fmla="*/ 240 w 355"/>
                <a:gd name="T19" fmla="*/ 736 h 906"/>
                <a:gd name="T20" fmla="*/ 273 w 355"/>
                <a:gd name="T21" fmla="*/ 717 h 906"/>
                <a:gd name="T22" fmla="*/ 305 w 355"/>
                <a:gd name="T23" fmla="*/ 687 h 906"/>
                <a:gd name="T24" fmla="*/ 329 w 355"/>
                <a:gd name="T25" fmla="*/ 681 h 906"/>
                <a:gd name="T26" fmla="*/ 338 w 355"/>
                <a:gd name="T27" fmla="*/ 649 h 906"/>
                <a:gd name="T28" fmla="*/ 324 w 355"/>
                <a:gd name="T29" fmla="*/ 606 h 906"/>
                <a:gd name="T30" fmla="*/ 342 w 355"/>
                <a:gd name="T31" fmla="*/ 567 h 906"/>
                <a:gd name="T32" fmla="*/ 342 w 355"/>
                <a:gd name="T33" fmla="*/ 521 h 906"/>
                <a:gd name="T34" fmla="*/ 340 w 355"/>
                <a:gd name="T35" fmla="*/ 510 h 906"/>
                <a:gd name="T36" fmla="*/ 318 w 355"/>
                <a:gd name="T37" fmla="*/ 501 h 906"/>
                <a:gd name="T38" fmla="*/ 307 w 355"/>
                <a:gd name="T39" fmla="*/ 454 h 906"/>
                <a:gd name="T40" fmla="*/ 304 w 355"/>
                <a:gd name="T41" fmla="*/ 431 h 906"/>
                <a:gd name="T42" fmla="*/ 291 w 355"/>
                <a:gd name="T43" fmla="*/ 361 h 906"/>
                <a:gd name="T44" fmla="*/ 315 w 355"/>
                <a:gd name="T45" fmla="*/ 335 h 906"/>
                <a:gd name="T46" fmla="*/ 336 w 355"/>
                <a:gd name="T47" fmla="*/ 300 h 906"/>
                <a:gd name="T48" fmla="*/ 313 w 355"/>
                <a:gd name="T49" fmla="*/ 261 h 906"/>
                <a:gd name="T50" fmla="*/ 296 w 355"/>
                <a:gd name="T51" fmla="*/ 220 h 906"/>
                <a:gd name="T52" fmla="*/ 269 w 355"/>
                <a:gd name="T53" fmla="*/ 248 h 906"/>
                <a:gd name="T54" fmla="*/ 284 w 355"/>
                <a:gd name="T55" fmla="*/ 210 h 906"/>
                <a:gd name="T56" fmla="*/ 298 w 355"/>
                <a:gd name="T57" fmla="*/ 150 h 906"/>
                <a:gd name="T58" fmla="*/ 238 w 355"/>
                <a:gd name="T59" fmla="*/ 145 h 906"/>
                <a:gd name="T60" fmla="*/ 196 w 355"/>
                <a:gd name="T61" fmla="*/ 138 h 906"/>
                <a:gd name="T62" fmla="*/ 159 w 355"/>
                <a:gd name="T63" fmla="*/ 172 h 906"/>
                <a:gd name="T64" fmla="*/ 91 w 355"/>
                <a:gd name="T65" fmla="*/ 213 h 906"/>
                <a:gd name="T66" fmla="*/ 63 w 355"/>
                <a:gd name="T67" fmla="*/ 250 h 906"/>
                <a:gd name="T68" fmla="*/ 48 w 355"/>
                <a:gd name="T69" fmla="*/ 330 h 906"/>
                <a:gd name="T70" fmla="*/ 47 w 355"/>
                <a:gd name="T71" fmla="*/ 309 h 906"/>
                <a:gd name="T72" fmla="*/ 22 w 355"/>
                <a:gd name="T73" fmla="*/ 304 h 906"/>
                <a:gd name="T74" fmla="*/ 21 w 355"/>
                <a:gd name="T75" fmla="*/ 348 h 906"/>
                <a:gd name="T76" fmla="*/ 15 w 355"/>
                <a:gd name="T77" fmla="*/ 382 h 906"/>
                <a:gd name="T78" fmla="*/ 33 w 355"/>
                <a:gd name="T79" fmla="*/ 388 h 906"/>
                <a:gd name="T80" fmla="*/ 24 w 355"/>
                <a:gd name="T81" fmla="*/ 426 h 906"/>
                <a:gd name="T82" fmla="*/ 34 w 355"/>
                <a:gd name="T83" fmla="*/ 458 h 906"/>
                <a:gd name="T84" fmla="*/ 35 w 355"/>
                <a:gd name="T85" fmla="*/ 492 h 906"/>
                <a:gd name="T86" fmla="*/ 53 w 355"/>
                <a:gd name="T87" fmla="*/ 520 h 906"/>
                <a:gd name="T88" fmla="*/ 51 w 355"/>
                <a:gd name="T89" fmla="*/ 559 h 906"/>
                <a:gd name="T90" fmla="*/ 41 w 355"/>
                <a:gd name="T91" fmla="*/ 608 h 906"/>
                <a:gd name="T92" fmla="*/ 35 w 355"/>
                <a:gd name="T93" fmla="*/ 660 h 906"/>
                <a:gd name="T94" fmla="*/ 84 w 355"/>
                <a:gd name="T95" fmla="*/ 689 h 906"/>
                <a:gd name="T96" fmla="*/ 99 w 355"/>
                <a:gd name="T97" fmla="*/ 726 h 906"/>
                <a:gd name="T98" fmla="*/ 188 w 355"/>
                <a:gd name="T99" fmla="*/ 63 h 906"/>
                <a:gd name="T100" fmla="*/ 216 w 355"/>
                <a:gd name="T101" fmla="*/ 87 h 906"/>
                <a:gd name="T102" fmla="*/ 138 w 355"/>
                <a:gd name="T103" fmla="*/ 50 h 906"/>
                <a:gd name="T104" fmla="*/ 130 w 355"/>
                <a:gd name="T105" fmla="*/ 16 h 906"/>
                <a:gd name="T106" fmla="*/ 145 w 355"/>
                <a:gd name="T107" fmla="*/ 40 h 906"/>
                <a:gd name="T108" fmla="*/ 178 w 355"/>
                <a:gd name="T109" fmla="*/ 76 h 906"/>
                <a:gd name="T110" fmla="*/ 138 w 355"/>
                <a:gd name="T111" fmla="*/ 5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5" h="906">
                  <a:moveTo>
                    <a:pt x="0" y="326"/>
                  </a:move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lose/>
                  <a:moveTo>
                    <a:pt x="93" y="758"/>
                  </a:moveTo>
                  <a:cubicBezTo>
                    <a:pt x="94" y="769"/>
                    <a:pt x="94" y="769"/>
                    <a:pt x="94" y="769"/>
                  </a:cubicBezTo>
                  <a:cubicBezTo>
                    <a:pt x="101" y="775"/>
                    <a:pt x="101" y="775"/>
                    <a:pt x="101" y="775"/>
                  </a:cubicBezTo>
                  <a:cubicBezTo>
                    <a:pt x="105" y="781"/>
                    <a:pt x="105" y="781"/>
                    <a:pt x="105" y="781"/>
                  </a:cubicBezTo>
                  <a:cubicBezTo>
                    <a:pt x="105" y="792"/>
                    <a:pt x="105" y="792"/>
                    <a:pt x="105" y="792"/>
                  </a:cubicBezTo>
                  <a:cubicBezTo>
                    <a:pt x="97" y="799"/>
                    <a:pt x="97" y="799"/>
                    <a:pt x="97" y="799"/>
                  </a:cubicBezTo>
                  <a:cubicBezTo>
                    <a:pt x="105" y="813"/>
                    <a:pt x="105" y="813"/>
                    <a:pt x="105" y="813"/>
                  </a:cubicBezTo>
                  <a:cubicBezTo>
                    <a:pt x="111" y="813"/>
                    <a:pt x="111" y="813"/>
                    <a:pt x="111" y="813"/>
                  </a:cubicBezTo>
                  <a:cubicBezTo>
                    <a:pt x="115" y="810"/>
                    <a:pt x="115" y="810"/>
                    <a:pt x="115" y="810"/>
                  </a:cubicBezTo>
                  <a:cubicBezTo>
                    <a:pt x="128" y="813"/>
                    <a:pt x="128" y="813"/>
                    <a:pt x="128" y="813"/>
                  </a:cubicBezTo>
                  <a:cubicBezTo>
                    <a:pt x="132" y="811"/>
                    <a:pt x="132" y="811"/>
                    <a:pt x="132" y="811"/>
                  </a:cubicBezTo>
                  <a:cubicBezTo>
                    <a:pt x="135" y="816"/>
                    <a:pt x="135" y="816"/>
                    <a:pt x="135" y="816"/>
                  </a:cubicBezTo>
                  <a:cubicBezTo>
                    <a:pt x="132" y="822"/>
                    <a:pt x="132" y="822"/>
                    <a:pt x="132" y="822"/>
                  </a:cubicBezTo>
                  <a:cubicBezTo>
                    <a:pt x="139" y="829"/>
                    <a:pt x="139" y="829"/>
                    <a:pt x="139" y="829"/>
                  </a:cubicBezTo>
                  <a:cubicBezTo>
                    <a:pt x="139" y="838"/>
                    <a:pt x="139" y="838"/>
                    <a:pt x="139" y="838"/>
                  </a:cubicBezTo>
                  <a:cubicBezTo>
                    <a:pt x="148" y="845"/>
                    <a:pt x="148" y="845"/>
                    <a:pt x="148" y="845"/>
                  </a:cubicBezTo>
                  <a:cubicBezTo>
                    <a:pt x="147" y="854"/>
                    <a:pt x="147" y="854"/>
                    <a:pt x="147" y="854"/>
                  </a:cubicBezTo>
                  <a:cubicBezTo>
                    <a:pt x="150" y="860"/>
                    <a:pt x="150" y="860"/>
                    <a:pt x="150" y="860"/>
                  </a:cubicBezTo>
                  <a:cubicBezTo>
                    <a:pt x="141" y="868"/>
                    <a:pt x="141" y="868"/>
                    <a:pt x="141" y="868"/>
                  </a:cubicBezTo>
                  <a:cubicBezTo>
                    <a:pt x="142" y="873"/>
                    <a:pt x="142" y="873"/>
                    <a:pt x="142" y="873"/>
                  </a:cubicBezTo>
                  <a:cubicBezTo>
                    <a:pt x="130" y="884"/>
                    <a:pt x="130" y="884"/>
                    <a:pt x="130" y="884"/>
                  </a:cubicBezTo>
                  <a:cubicBezTo>
                    <a:pt x="125" y="898"/>
                    <a:pt x="125" y="898"/>
                    <a:pt x="125" y="898"/>
                  </a:cubicBezTo>
                  <a:cubicBezTo>
                    <a:pt x="137" y="905"/>
                    <a:pt x="137" y="905"/>
                    <a:pt x="137" y="905"/>
                  </a:cubicBezTo>
                  <a:cubicBezTo>
                    <a:pt x="151" y="906"/>
                    <a:pt x="151" y="906"/>
                    <a:pt x="151" y="906"/>
                  </a:cubicBezTo>
                  <a:cubicBezTo>
                    <a:pt x="164" y="905"/>
                    <a:pt x="164" y="905"/>
                    <a:pt x="164" y="905"/>
                  </a:cubicBezTo>
                  <a:cubicBezTo>
                    <a:pt x="176" y="896"/>
                    <a:pt x="176" y="896"/>
                    <a:pt x="176" y="896"/>
                  </a:cubicBezTo>
                  <a:cubicBezTo>
                    <a:pt x="183" y="896"/>
                    <a:pt x="183" y="896"/>
                    <a:pt x="183" y="896"/>
                  </a:cubicBezTo>
                  <a:cubicBezTo>
                    <a:pt x="183" y="886"/>
                    <a:pt x="183" y="886"/>
                    <a:pt x="183" y="886"/>
                  </a:cubicBezTo>
                  <a:cubicBezTo>
                    <a:pt x="189" y="881"/>
                    <a:pt x="189" y="881"/>
                    <a:pt x="189" y="881"/>
                  </a:cubicBezTo>
                  <a:cubicBezTo>
                    <a:pt x="188" y="875"/>
                    <a:pt x="188" y="875"/>
                    <a:pt x="188" y="875"/>
                  </a:cubicBezTo>
                  <a:cubicBezTo>
                    <a:pt x="196" y="872"/>
                    <a:pt x="196" y="872"/>
                    <a:pt x="196" y="872"/>
                  </a:cubicBezTo>
                  <a:cubicBezTo>
                    <a:pt x="198" y="859"/>
                    <a:pt x="198" y="859"/>
                    <a:pt x="198" y="859"/>
                  </a:cubicBezTo>
                  <a:cubicBezTo>
                    <a:pt x="206" y="857"/>
                    <a:pt x="206" y="857"/>
                    <a:pt x="206" y="857"/>
                  </a:cubicBezTo>
                  <a:cubicBezTo>
                    <a:pt x="212" y="857"/>
                    <a:pt x="212" y="857"/>
                    <a:pt x="212" y="857"/>
                  </a:cubicBezTo>
                  <a:cubicBezTo>
                    <a:pt x="215" y="854"/>
                    <a:pt x="215" y="854"/>
                    <a:pt x="215" y="854"/>
                  </a:cubicBezTo>
                  <a:cubicBezTo>
                    <a:pt x="225" y="852"/>
                    <a:pt x="225" y="852"/>
                    <a:pt x="225" y="852"/>
                  </a:cubicBezTo>
                  <a:cubicBezTo>
                    <a:pt x="231" y="850"/>
                    <a:pt x="231" y="850"/>
                    <a:pt x="231" y="850"/>
                  </a:cubicBezTo>
                  <a:cubicBezTo>
                    <a:pt x="233" y="846"/>
                    <a:pt x="233" y="846"/>
                    <a:pt x="233" y="846"/>
                  </a:cubicBezTo>
                  <a:cubicBezTo>
                    <a:pt x="214" y="836"/>
                    <a:pt x="214" y="836"/>
                    <a:pt x="214" y="836"/>
                  </a:cubicBezTo>
                  <a:cubicBezTo>
                    <a:pt x="212" y="827"/>
                    <a:pt x="212" y="827"/>
                    <a:pt x="212" y="827"/>
                  </a:cubicBezTo>
                  <a:cubicBezTo>
                    <a:pt x="216" y="825"/>
                    <a:pt x="216" y="825"/>
                    <a:pt x="216" y="825"/>
                  </a:cubicBezTo>
                  <a:cubicBezTo>
                    <a:pt x="221" y="822"/>
                    <a:pt x="221" y="822"/>
                    <a:pt x="221" y="822"/>
                  </a:cubicBezTo>
                  <a:cubicBezTo>
                    <a:pt x="228" y="821"/>
                    <a:pt x="228" y="821"/>
                    <a:pt x="228" y="821"/>
                  </a:cubicBezTo>
                  <a:cubicBezTo>
                    <a:pt x="228" y="816"/>
                    <a:pt x="228" y="816"/>
                    <a:pt x="228" y="816"/>
                  </a:cubicBezTo>
                  <a:cubicBezTo>
                    <a:pt x="230" y="812"/>
                    <a:pt x="230" y="812"/>
                    <a:pt x="230" y="812"/>
                  </a:cubicBezTo>
                  <a:cubicBezTo>
                    <a:pt x="228" y="801"/>
                    <a:pt x="228" y="801"/>
                    <a:pt x="228" y="801"/>
                  </a:cubicBezTo>
                  <a:cubicBezTo>
                    <a:pt x="231" y="794"/>
                    <a:pt x="231" y="794"/>
                    <a:pt x="231" y="794"/>
                  </a:cubicBezTo>
                  <a:cubicBezTo>
                    <a:pt x="226" y="786"/>
                    <a:pt x="226" y="786"/>
                    <a:pt x="226" y="786"/>
                  </a:cubicBezTo>
                  <a:cubicBezTo>
                    <a:pt x="228" y="776"/>
                    <a:pt x="228" y="776"/>
                    <a:pt x="228" y="776"/>
                  </a:cubicBezTo>
                  <a:cubicBezTo>
                    <a:pt x="233" y="775"/>
                    <a:pt x="233" y="775"/>
                    <a:pt x="233" y="775"/>
                  </a:cubicBezTo>
                  <a:cubicBezTo>
                    <a:pt x="238" y="771"/>
                    <a:pt x="238" y="771"/>
                    <a:pt x="238" y="771"/>
                  </a:cubicBezTo>
                  <a:cubicBezTo>
                    <a:pt x="244" y="765"/>
                    <a:pt x="244" y="765"/>
                    <a:pt x="244" y="765"/>
                  </a:cubicBezTo>
                  <a:cubicBezTo>
                    <a:pt x="242" y="755"/>
                    <a:pt x="242" y="755"/>
                    <a:pt x="242" y="755"/>
                  </a:cubicBezTo>
                  <a:cubicBezTo>
                    <a:pt x="236" y="747"/>
                    <a:pt x="236" y="747"/>
                    <a:pt x="236" y="747"/>
                  </a:cubicBezTo>
                  <a:cubicBezTo>
                    <a:pt x="235" y="740"/>
                    <a:pt x="235" y="740"/>
                    <a:pt x="235" y="740"/>
                  </a:cubicBezTo>
                  <a:cubicBezTo>
                    <a:pt x="240" y="736"/>
                    <a:pt x="240" y="736"/>
                    <a:pt x="240" y="736"/>
                  </a:cubicBezTo>
                  <a:cubicBezTo>
                    <a:pt x="241" y="726"/>
                    <a:pt x="241" y="726"/>
                    <a:pt x="241" y="726"/>
                  </a:cubicBezTo>
                  <a:cubicBezTo>
                    <a:pt x="248" y="725"/>
                    <a:pt x="248" y="725"/>
                    <a:pt x="248" y="725"/>
                  </a:cubicBezTo>
                  <a:cubicBezTo>
                    <a:pt x="259" y="724"/>
                    <a:pt x="259" y="724"/>
                    <a:pt x="259" y="724"/>
                  </a:cubicBezTo>
                  <a:cubicBezTo>
                    <a:pt x="265" y="716"/>
                    <a:pt x="265" y="716"/>
                    <a:pt x="265" y="716"/>
                  </a:cubicBezTo>
                  <a:cubicBezTo>
                    <a:pt x="268" y="713"/>
                    <a:pt x="268" y="713"/>
                    <a:pt x="268" y="713"/>
                  </a:cubicBezTo>
                  <a:cubicBezTo>
                    <a:pt x="273" y="717"/>
                    <a:pt x="273" y="717"/>
                    <a:pt x="273" y="717"/>
                  </a:cubicBezTo>
                  <a:cubicBezTo>
                    <a:pt x="279" y="727"/>
                    <a:pt x="279" y="727"/>
                    <a:pt x="279" y="727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8" y="726"/>
                    <a:pt x="288" y="726"/>
                    <a:pt x="288" y="726"/>
                  </a:cubicBezTo>
                  <a:cubicBezTo>
                    <a:pt x="285" y="720"/>
                    <a:pt x="285" y="720"/>
                    <a:pt x="285" y="720"/>
                  </a:cubicBezTo>
                  <a:cubicBezTo>
                    <a:pt x="289" y="706"/>
                    <a:pt x="289" y="706"/>
                    <a:pt x="289" y="706"/>
                  </a:cubicBezTo>
                  <a:cubicBezTo>
                    <a:pt x="305" y="687"/>
                    <a:pt x="305" y="687"/>
                    <a:pt x="305" y="687"/>
                  </a:cubicBezTo>
                  <a:cubicBezTo>
                    <a:pt x="303" y="678"/>
                    <a:pt x="303" y="678"/>
                    <a:pt x="303" y="678"/>
                  </a:cubicBezTo>
                  <a:cubicBezTo>
                    <a:pt x="307" y="673"/>
                    <a:pt x="307" y="673"/>
                    <a:pt x="307" y="673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18" y="677"/>
                    <a:pt x="318" y="677"/>
                    <a:pt x="318" y="677"/>
                  </a:cubicBezTo>
                  <a:cubicBezTo>
                    <a:pt x="325" y="678"/>
                    <a:pt x="325" y="678"/>
                    <a:pt x="325" y="678"/>
                  </a:cubicBezTo>
                  <a:cubicBezTo>
                    <a:pt x="329" y="681"/>
                    <a:pt x="329" y="681"/>
                    <a:pt x="329" y="681"/>
                  </a:cubicBezTo>
                  <a:cubicBezTo>
                    <a:pt x="337" y="682"/>
                    <a:pt x="337" y="682"/>
                    <a:pt x="337" y="682"/>
                  </a:cubicBezTo>
                  <a:cubicBezTo>
                    <a:pt x="341" y="676"/>
                    <a:pt x="341" y="676"/>
                    <a:pt x="341" y="676"/>
                  </a:cubicBezTo>
                  <a:cubicBezTo>
                    <a:pt x="347" y="670"/>
                    <a:pt x="347" y="670"/>
                    <a:pt x="347" y="670"/>
                  </a:cubicBezTo>
                  <a:cubicBezTo>
                    <a:pt x="344" y="657"/>
                    <a:pt x="344" y="657"/>
                    <a:pt x="344" y="657"/>
                  </a:cubicBezTo>
                  <a:cubicBezTo>
                    <a:pt x="338" y="656"/>
                    <a:pt x="338" y="656"/>
                    <a:pt x="338" y="656"/>
                  </a:cubicBezTo>
                  <a:cubicBezTo>
                    <a:pt x="338" y="649"/>
                    <a:pt x="338" y="649"/>
                    <a:pt x="338" y="649"/>
                  </a:cubicBezTo>
                  <a:cubicBezTo>
                    <a:pt x="343" y="647"/>
                    <a:pt x="343" y="647"/>
                    <a:pt x="343" y="647"/>
                  </a:cubicBezTo>
                  <a:cubicBezTo>
                    <a:pt x="339" y="634"/>
                    <a:pt x="339" y="634"/>
                    <a:pt x="339" y="634"/>
                  </a:cubicBezTo>
                  <a:cubicBezTo>
                    <a:pt x="333" y="635"/>
                    <a:pt x="333" y="635"/>
                    <a:pt x="333" y="635"/>
                  </a:cubicBezTo>
                  <a:cubicBezTo>
                    <a:pt x="323" y="628"/>
                    <a:pt x="323" y="628"/>
                    <a:pt x="323" y="628"/>
                  </a:cubicBezTo>
                  <a:cubicBezTo>
                    <a:pt x="325" y="619"/>
                    <a:pt x="325" y="619"/>
                    <a:pt x="325" y="619"/>
                  </a:cubicBezTo>
                  <a:cubicBezTo>
                    <a:pt x="324" y="606"/>
                    <a:pt x="324" y="606"/>
                    <a:pt x="324" y="606"/>
                  </a:cubicBezTo>
                  <a:cubicBezTo>
                    <a:pt x="333" y="599"/>
                    <a:pt x="333" y="599"/>
                    <a:pt x="333" y="599"/>
                  </a:cubicBezTo>
                  <a:cubicBezTo>
                    <a:pt x="337" y="594"/>
                    <a:pt x="337" y="594"/>
                    <a:pt x="337" y="594"/>
                  </a:cubicBezTo>
                  <a:cubicBezTo>
                    <a:pt x="337" y="584"/>
                    <a:pt x="337" y="584"/>
                    <a:pt x="337" y="584"/>
                  </a:cubicBezTo>
                  <a:cubicBezTo>
                    <a:pt x="343" y="578"/>
                    <a:pt x="343" y="578"/>
                    <a:pt x="343" y="578"/>
                  </a:cubicBezTo>
                  <a:cubicBezTo>
                    <a:pt x="340" y="572"/>
                    <a:pt x="340" y="572"/>
                    <a:pt x="340" y="572"/>
                  </a:cubicBezTo>
                  <a:cubicBezTo>
                    <a:pt x="342" y="567"/>
                    <a:pt x="342" y="567"/>
                    <a:pt x="342" y="567"/>
                  </a:cubicBezTo>
                  <a:cubicBezTo>
                    <a:pt x="333" y="557"/>
                    <a:pt x="333" y="557"/>
                    <a:pt x="333" y="557"/>
                  </a:cubicBezTo>
                  <a:cubicBezTo>
                    <a:pt x="333" y="550"/>
                    <a:pt x="333" y="550"/>
                    <a:pt x="333" y="550"/>
                  </a:cubicBezTo>
                  <a:cubicBezTo>
                    <a:pt x="334" y="543"/>
                    <a:pt x="334" y="543"/>
                    <a:pt x="334" y="543"/>
                  </a:cubicBezTo>
                  <a:cubicBezTo>
                    <a:pt x="331" y="536"/>
                    <a:pt x="331" y="536"/>
                    <a:pt x="331" y="536"/>
                  </a:cubicBezTo>
                  <a:cubicBezTo>
                    <a:pt x="332" y="528"/>
                    <a:pt x="332" y="528"/>
                    <a:pt x="332" y="528"/>
                  </a:cubicBezTo>
                  <a:cubicBezTo>
                    <a:pt x="342" y="521"/>
                    <a:pt x="342" y="521"/>
                    <a:pt x="342" y="521"/>
                  </a:cubicBezTo>
                  <a:cubicBezTo>
                    <a:pt x="348" y="520"/>
                    <a:pt x="348" y="520"/>
                    <a:pt x="348" y="520"/>
                  </a:cubicBezTo>
                  <a:cubicBezTo>
                    <a:pt x="355" y="515"/>
                    <a:pt x="355" y="515"/>
                    <a:pt x="355" y="515"/>
                  </a:cubicBezTo>
                  <a:cubicBezTo>
                    <a:pt x="354" y="509"/>
                    <a:pt x="354" y="509"/>
                    <a:pt x="354" y="509"/>
                  </a:cubicBezTo>
                  <a:cubicBezTo>
                    <a:pt x="350" y="509"/>
                    <a:pt x="350" y="509"/>
                    <a:pt x="350" y="509"/>
                  </a:cubicBezTo>
                  <a:cubicBezTo>
                    <a:pt x="346" y="512"/>
                    <a:pt x="346" y="512"/>
                    <a:pt x="346" y="512"/>
                  </a:cubicBezTo>
                  <a:cubicBezTo>
                    <a:pt x="340" y="510"/>
                    <a:pt x="340" y="510"/>
                    <a:pt x="340" y="510"/>
                  </a:cubicBezTo>
                  <a:cubicBezTo>
                    <a:pt x="335" y="513"/>
                    <a:pt x="335" y="513"/>
                    <a:pt x="335" y="513"/>
                  </a:cubicBezTo>
                  <a:cubicBezTo>
                    <a:pt x="331" y="510"/>
                    <a:pt x="331" y="510"/>
                    <a:pt x="331" y="510"/>
                  </a:cubicBezTo>
                  <a:cubicBezTo>
                    <a:pt x="324" y="513"/>
                    <a:pt x="324" y="513"/>
                    <a:pt x="324" y="513"/>
                  </a:cubicBezTo>
                  <a:cubicBezTo>
                    <a:pt x="317" y="512"/>
                    <a:pt x="317" y="512"/>
                    <a:pt x="317" y="512"/>
                  </a:cubicBezTo>
                  <a:cubicBezTo>
                    <a:pt x="317" y="503"/>
                    <a:pt x="317" y="503"/>
                    <a:pt x="317" y="503"/>
                  </a:cubicBezTo>
                  <a:cubicBezTo>
                    <a:pt x="318" y="501"/>
                    <a:pt x="318" y="501"/>
                    <a:pt x="318" y="501"/>
                  </a:cubicBezTo>
                  <a:cubicBezTo>
                    <a:pt x="318" y="494"/>
                    <a:pt x="318" y="494"/>
                    <a:pt x="318" y="494"/>
                  </a:cubicBezTo>
                  <a:cubicBezTo>
                    <a:pt x="322" y="480"/>
                    <a:pt x="322" y="480"/>
                    <a:pt x="322" y="480"/>
                  </a:cubicBezTo>
                  <a:cubicBezTo>
                    <a:pt x="315" y="472"/>
                    <a:pt x="315" y="472"/>
                    <a:pt x="315" y="472"/>
                  </a:cubicBezTo>
                  <a:cubicBezTo>
                    <a:pt x="314" y="463"/>
                    <a:pt x="314" y="463"/>
                    <a:pt x="314" y="463"/>
                  </a:cubicBezTo>
                  <a:cubicBezTo>
                    <a:pt x="308" y="459"/>
                    <a:pt x="308" y="459"/>
                    <a:pt x="308" y="459"/>
                  </a:cubicBezTo>
                  <a:cubicBezTo>
                    <a:pt x="307" y="454"/>
                    <a:pt x="307" y="454"/>
                    <a:pt x="307" y="454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307" y="447"/>
                    <a:pt x="307" y="447"/>
                    <a:pt x="307" y="447"/>
                  </a:cubicBezTo>
                  <a:cubicBezTo>
                    <a:pt x="307" y="442"/>
                    <a:pt x="307" y="442"/>
                    <a:pt x="307" y="442"/>
                  </a:cubicBezTo>
                  <a:cubicBezTo>
                    <a:pt x="298" y="442"/>
                    <a:pt x="298" y="442"/>
                    <a:pt x="298" y="442"/>
                  </a:cubicBezTo>
                  <a:cubicBezTo>
                    <a:pt x="297" y="438"/>
                    <a:pt x="297" y="438"/>
                    <a:pt x="297" y="438"/>
                  </a:cubicBezTo>
                  <a:cubicBezTo>
                    <a:pt x="304" y="431"/>
                    <a:pt x="304" y="431"/>
                    <a:pt x="304" y="431"/>
                  </a:cubicBezTo>
                  <a:cubicBezTo>
                    <a:pt x="309" y="429"/>
                    <a:pt x="309" y="429"/>
                    <a:pt x="309" y="429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1" y="390"/>
                    <a:pt x="301" y="390"/>
                    <a:pt x="301" y="390"/>
                  </a:cubicBezTo>
                  <a:cubicBezTo>
                    <a:pt x="299" y="379"/>
                    <a:pt x="299" y="379"/>
                    <a:pt x="299" y="379"/>
                  </a:cubicBezTo>
                  <a:cubicBezTo>
                    <a:pt x="290" y="367"/>
                    <a:pt x="290" y="367"/>
                    <a:pt x="290" y="367"/>
                  </a:cubicBezTo>
                  <a:cubicBezTo>
                    <a:pt x="291" y="361"/>
                    <a:pt x="291" y="361"/>
                    <a:pt x="291" y="361"/>
                  </a:cubicBezTo>
                  <a:cubicBezTo>
                    <a:pt x="295" y="360"/>
                    <a:pt x="295" y="360"/>
                    <a:pt x="295" y="360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11" y="349"/>
                    <a:pt x="311" y="349"/>
                    <a:pt x="311" y="349"/>
                  </a:cubicBezTo>
                  <a:cubicBezTo>
                    <a:pt x="316" y="349"/>
                    <a:pt x="316" y="349"/>
                    <a:pt x="316" y="349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15" y="335"/>
                    <a:pt x="315" y="335"/>
                    <a:pt x="315" y="335"/>
                  </a:cubicBezTo>
                  <a:cubicBezTo>
                    <a:pt x="317" y="327"/>
                    <a:pt x="317" y="327"/>
                    <a:pt x="317" y="327"/>
                  </a:cubicBezTo>
                  <a:cubicBezTo>
                    <a:pt x="321" y="327"/>
                    <a:pt x="321" y="327"/>
                    <a:pt x="321" y="327"/>
                  </a:cubicBezTo>
                  <a:cubicBezTo>
                    <a:pt x="321" y="316"/>
                    <a:pt x="321" y="316"/>
                    <a:pt x="321" y="316"/>
                  </a:cubicBezTo>
                  <a:cubicBezTo>
                    <a:pt x="332" y="305"/>
                    <a:pt x="332" y="305"/>
                    <a:pt x="332" y="305"/>
                  </a:cubicBezTo>
                  <a:cubicBezTo>
                    <a:pt x="333" y="300"/>
                    <a:pt x="333" y="300"/>
                    <a:pt x="333" y="300"/>
                  </a:cubicBezTo>
                  <a:cubicBezTo>
                    <a:pt x="336" y="300"/>
                    <a:pt x="336" y="300"/>
                    <a:pt x="336" y="300"/>
                  </a:cubicBezTo>
                  <a:cubicBezTo>
                    <a:pt x="337" y="291"/>
                    <a:pt x="337" y="291"/>
                    <a:pt x="337" y="291"/>
                  </a:cubicBezTo>
                  <a:cubicBezTo>
                    <a:pt x="330" y="293"/>
                    <a:pt x="330" y="293"/>
                    <a:pt x="330" y="293"/>
                  </a:cubicBezTo>
                  <a:cubicBezTo>
                    <a:pt x="327" y="285"/>
                    <a:pt x="327" y="285"/>
                    <a:pt x="327" y="285"/>
                  </a:cubicBezTo>
                  <a:cubicBezTo>
                    <a:pt x="325" y="275"/>
                    <a:pt x="325" y="275"/>
                    <a:pt x="325" y="275"/>
                  </a:cubicBezTo>
                  <a:cubicBezTo>
                    <a:pt x="314" y="265"/>
                    <a:pt x="314" y="265"/>
                    <a:pt x="314" y="265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3" y="254"/>
                    <a:pt x="303" y="254"/>
                    <a:pt x="303" y="254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297" y="236"/>
                    <a:pt x="297" y="236"/>
                    <a:pt x="297" y="236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296" y="220"/>
                    <a:pt x="296" y="220"/>
                    <a:pt x="296" y="220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1" y="218"/>
                    <a:pt x="287" y="217"/>
                    <a:pt x="286" y="219"/>
                  </a:cubicBezTo>
                  <a:cubicBezTo>
                    <a:pt x="285" y="221"/>
                    <a:pt x="285" y="227"/>
                    <a:pt x="288" y="228"/>
                  </a:cubicBezTo>
                  <a:cubicBezTo>
                    <a:pt x="290" y="228"/>
                    <a:pt x="296" y="226"/>
                    <a:pt x="293" y="230"/>
                  </a:cubicBezTo>
                  <a:cubicBezTo>
                    <a:pt x="290" y="233"/>
                    <a:pt x="282" y="240"/>
                    <a:pt x="279" y="241"/>
                  </a:cubicBezTo>
                  <a:cubicBezTo>
                    <a:pt x="276" y="243"/>
                    <a:pt x="273" y="245"/>
                    <a:pt x="269" y="248"/>
                  </a:cubicBezTo>
                  <a:cubicBezTo>
                    <a:pt x="266" y="250"/>
                    <a:pt x="259" y="253"/>
                    <a:pt x="260" y="251"/>
                  </a:cubicBezTo>
                  <a:cubicBezTo>
                    <a:pt x="262" y="249"/>
                    <a:pt x="263" y="248"/>
                    <a:pt x="264" y="245"/>
                  </a:cubicBezTo>
                  <a:cubicBezTo>
                    <a:pt x="265" y="243"/>
                    <a:pt x="267" y="241"/>
                    <a:pt x="269" y="238"/>
                  </a:cubicBezTo>
                  <a:cubicBezTo>
                    <a:pt x="271" y="235"/>
                    <a:pt x="273" y="232"/>
                    <a:pt x="276" y="229"/>
                  </a:cubicBezTo>
                  <a:cubicBezTo>
                    <a:pt x="278" y="226"/>
                    <a:pt x="279" y="223"/>
                    <a:pt x="280" y="221"/>
                  </a:cubicBezTo>
                  <a:cubicBezTo>
                    <a:pt x="281" y="219"/>
                    <a:pt x="283" y="215"/>
                    <a:pt x="284" y="210"/>
                  </a:cubicBezTo>
                  <a:cubicBezTo>
                    <a:pt x="286" y="205"/>
                    <a:pt x="285" y="204"/>
                    <a:pt x="289" y="198"/>
                  </a:cubicBezTo>
                  <a:cubicBezTo>
                    <a:pt x="292" y="193"/>
                    <a:pt x="294" y="195"/>
                    <a:pt x="295" y="191"/>
                  </a:cubicBezTo>
                  <a:cubicBezTo>
                    <a:pt x="297" y="187"/>
                    <a:pt x="296" y="185"/>
                    <a:pt x="300" y="182"/>
                  </a:cubicBezTo>
                  <a:cubicBezTo>
                    <a:pt x="303" y="179"/>
                    <a:pt x="304" y="175"/>
                    <a:pt x="304" y="167"/>
                  </a:cubicBezTo>
                  <a:cubicBezTo>
                    <a:pt x="303" y="159"/>
                    <a:pt x="301" y="162"/>
                    <a:pt x="301" y="158"/>
                  </a:cubicBezTo>
                  <a:cubicBezTo>
                    <a:pt x="300" y="154"/>
                    <a:pt x="299" y="152"/>
                    <a:pt x="298" y="150"/>
                  </a:cubicBezTo>
                  <a:cubicBezTo>
                    <a:pt x="297" y="148"/>
                    <a:pt x="292" y="143"/>
                    <a:pt x="290" y="142"/>
                  </a:cubicBezTo>
                  <a:cubicBezTo>
                    <a:pt x="287" y="142"/>
                    <a:pt x="283" y="140"/>
                    <a:pt x="278" y="135"/>
                  </a:cubicBezTo>
                  <a:cubicBezTo>
                    <a:pt x="273" y="130"/>
                    <a:pt x="271" y="129"/>
                    <a:pt x="268" y="132"/>
                  </a:cubicBezTo>
                  <a:cubicBezTo>
                    <a:pt x="265" y="135"/>
                    <a:pt x="258" y="134"/>
                    <a:pt x="252" y="136"/>
                  </a:cubicBezTo>
                  <a:cubicBezTo>
                    <a:pt x="247" y="137"/>
                    <a:pt x="250" y="140"/>
                    <a:pt x="246" y="145"/>
                  </a:cubicBezTo>
                  <a:cubicBezTo>
                    <a:pt x="242" y="149"/>
                    <a:pt x="236" y="147"/>
                    <a:pt x="238" y="145"/>
                  </a:cubicBezTo>
                  <a:cubicBezTo>
                    <a:pt x="240" y="142"/>
                    <a:pt x="243" y="131"/>
                    <a:pt x="241" y="131"/>
                  </a:cubicBezTo>
                  <a:cubicBezTo>
                    <a:pt x="240" y="130"/>
                    <a:pt x="232" y="129"/>
                    <a:pt x="229" y="130"/>
                  </a:cubicBezTo>
                  <a:cubicBezTo>
                    <a:pt x="227" y="131"/>
                    <a:pt x="219" y="131"/>
                    <a:pt x="224" y="126"/>
                  </a:cubicBezTo>
                  <a:cubicBezTo>
                    <a:pt x="230" y="121"/>
                    <a:pt x="230" y="120"/>
                    <a:pt x="224" y="117"/>
                  </a:cubicBezTo>
                  <a:cubicBezTo>
                    <a:pt x="219" y="113"/>
                    <a:pt x="213" y="113"/>
                    <a:pt x="207" y="118"/>
                  </a:cubicBezTo>
                  <a:cubicBezTo>
                    <a:pt x="201" y="122"/>
                    <a:pt x="201" y="129"/>
                    <a:pt x="196" y="138"/>
                  </a:cubicBezTo>
                  <a:cubicBezTo>
                    <a:pt x="192" y="147"/>
                    <a:pt x="194" y="147"/>
                    <a:pt x="196" y="151"/>
                  </a:cubicBezTo>
                  <a:cubicBezTo>
                    <a:pt x="199" y="155"/>
                    <a:pt x="193" y="156"/>
                    <a:pt x="190" y="157"/>
                  </a:cubicBezTo>
                  <a:cubicBezTo>
                    <a:pt x="187" y="157"/>
                    <a:pt x="183" y="158"/>
                    <a:pt x="183" y="162"/>
                  </a:cubicBezTo>
                  <a:cubicBezTo>
                    <a:pt x="184" y="166"/>
                    <a:pt x="183" y="167"/>
                    <a:pt x="180" y="168"/>
                  </a:cubicBezTo>
                  <a:cubicBezTo>
                    <a:pt x="177" y="169"/>
                    <a:pt x="174" y="174"/>
                    <a:pt x="170" y="177"/>
                  </a:cubicBezTo>
                  <a:cubicBezTo>
                    <a:pt x="167" y="180"/>
                    <a:pt x="161" y="176"/>
                    <a:pt x="159" y="172"/>
                  </a:cubicBezTo>
                  <a:cubicBezTo>
                    <a:pt x="156" y="168"/>
                    <a:pt x="141" y="173"/>
                    <a:pt x="136" y="176"/>
                  </a:cubicBezTo>
                  <a:cubicBezTo>
                    <a:pt x="132" y="180"/>
                    <a:pt x="139" y="184"/>
                    <a:pt x="135" y="185"/>
                  </a:cubicBezTo>
                  <a:cubicBezTo>
                    <a:pt x="131" y="186"/>
                    <a:pt x="123" y="191"/>
                    <a:pt x="118" y="191"/>
                  </a:cubicBezTo>
                  <a:cubicBezTo>
                    <a:pt x="113" y="190"/>
                    <a:pt x="107" y="197"/>
                    <a:pt x="103" y="202"/>
                  </a:cubicBezTo>
                  <a:cubicBezTo>
                    <a:pt x="99" y="207"/>
                    <a:pt x="97" y="203"/>
                    <a:pt x="92" y="203"/>
                  </a:cubicBezTo>
                  <a:cubicBezTo>
                    <a:pt x="86" y="203"/>
                    <a:pt x="91" y="209"/>
                    <a:pt x="91" y="213"/>
                  </a:cubicBezTo>
                  <a:cubicBezTo>
                    <a:pt x="92" y="217"/>
                    <a:pt x="85" y="218"/>
                    <a:pt x="83" y="216"/>
                  </a:cubicBezTo>
                  <a:cubicBezTo>
                    <a:pt x="81" y="214"/>
                    <a:pt x="77" y="219"/>
                    <a:pt x="80" y="222"/>
                  </a:cubicBezTo>
                  <a:cubicBezTo>
                    <a:pt x="84" y="225"/>
                    <a:pt x="85" y="228"/>
                    <a:pt x="81" y="228"/>
                  </a:cubicBezTo>
                  <a:cubicBezTo>
                    <a:pt x="77" y="228"/>
                    <a:pt x="83" y="235"/>
                    <a:pt x="85" y="236"/>
                  </a:cubicBezTo>
                  <a:cubicBezTo>
                    <a:pt x="87" y="236"/>
                    <a:pt x="96" y="244"/>
                    <a:pt x="84" y="245"/>
                  </a:cubicBezTo>
                  <a:cubicBezTo>
                    <a:pt x="71" y="247"/>
                    <a:pt x="68" y="249"/>
                    <a:pt x="63" y="250"/>
                  </a:cubicBezTo>
                  <a:cubicBezTo>
                    <a:pt x="58" y="250"/>
                    <a:pt x="47" y="249"/>
                    <a:pt x="37" y="249"/>
                  </a:cubicBezTo>
                  <a:cubicBezTo>
                    <a:pt x="27" y="248"/>
                    <a:pt x="25" y="257"/>
                    <a:pt x="29" y="265"/>
                  </a:cubicBezTo>
                  <a:cubicBezTo>
                    <a:pt x="34" y="272"/>
                    <a:pt x="27" y="275"/>
                    <a:pt x="29" y="282"/>
                  </a:cubicBezTo>
                  <a:cubicBezTo>
                    <a:pt x="31" y="288"/>
                    <a:pt x="39" y="292"/>
                    <a:pt x="43" y="297"/>
                  </a:cubicBezTo>
                  <a:cubicBezTo>
                    <a:pt x="47" y="301"/>
                    <a:pt x="56" y="311"/>
                    <a:pt x="52" y="316"/>
                  </a:cubicBezTo>
                  <a:cubicBezTo>
                    <a:pt x="49" y="321"/>
                    <a:pt x="47" y="325"/>
                    <a:pt x="48" y="330"/>
                  </a:cubicBezTo>
                  <a:cubicBezTo>
                    <a:pt x="48" y="335"/>
                    <a:pt x="51" y="347"/>
                    <a:pt x="48" y="348"/>
                  </a:cubicBezTo>
                  <a:cubicBezTo>
                    <a:pt x="46" y="350"/>
                    <a:pt x="44" y="361"/>
                    <a:pt x="42" y="357"/>
                  </a:cubicBezTo>
                  <a:cubicBezTo>
                    <a:pt x="40" y="353"/>
                    <a:pt x="43" y="348"/>
                    <a:pt x="44" y="339"/>
                  </a:cubicBezTo>
                  <a:cubicBezTo>
                    <a:pt x="46" y="330"/>
                    <a:pt x="42" y="335"/>
                    <a:pt x="40" y="332"/>
                  </a:cubicBezTo>
                  <a:cubicBezTo>
                    <a:pt x="39" y="330"/>
                    <a:pt x="40" y="327"/>
                    <a:pt x="45" y="320"/>
                  </a:cubicBezTo>
                  <a:cubicBezTo>
                    <a:pt x="49" y="313"/>
                    <a:pt x="49" y="312"/>
                    <a:pt x="47" y="309"/>
                  </a:cubicBezTo>
                  <a:cubicBezTo>
                    <a:pt x="44" y="305"/>
                    <a:pt x="35" y="309"/>
                    <a:pt x="32" y="306"/>
                  </a:cubicBezTo>
                  <a:cubicBezTo>
                    <a:pt x="28" y="303"/>
                    <a:pt x="24" y="296"/>
                    <a:pt x="21" y="289"/>
                  </a:cubicBezTo>
                  <a:cubicBezTo>
                    <a:pt x="19" y="285"/>
                    <a:pt x="12" y="284"/>
                    <a:pt x="6" y="285"/>
                  </a:cubicBezTo>
                  <a:cubicBezTo>
                    <a:pt x="5" y="293"/>
                    <a:pt x="5" y="293"/>
                    <a:pt x="5" y="293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22" y="304"/>
                    <a:pt x="22" y="304"/>
                    <a:pt x="22" y="304"/>
                  </a:cubicBezTo>
                  <a:cubicBezTo>
                    <a:pt x="19" y="312"/>
                    <a:pt x="19" y="312"/>
                    <a:pt x="19" y="312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9" y="319"/>
                    <a:pt x="9" y="319"/>
                    <a:pt x="9" y="319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21" y="329"/>
                    <a:pt x="21" y="329"/>
                    <a:pt x="21" y="329"/>
                  </a:cubicBezTo>
                  <a:cubicBezTo>
                    <a:pt x="21" y="348"/>
                    <a:pt x="21" y="348"/>
                    <a:pt x="21" y="348"/>
                  </a:cubicBezTo>
                  <a:cubicBezTo>
                    <a:pt x="14" y="349"/>
                    <a:pt x="14" y="349"/>
                    <a:pt x="14" y="349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14" y="380"/>
                    <a:pt x="14" y="380"/>
                    <a:pt x="14" y="380"/>
                  </a:cubicBezTo>
                  <a:cubicBezTo>
                    <a:pt x="15" y="382"/>
                    <a:pt x="15" y="382"/>
                    <a:pt x="15" y="382"/>
                  </a:cubicBezTo>
                  <a:cubicBezTo>
                    <a:pt x="18" y="387"/>
                    <a:pt x="18" y="387"/>
                    <a:pt x="18" y="387"/>
                  </a:cubicBezTo>
                  <a:cubicBezTo>
                    <a:pt x="21" y="383"/>
                    <a:pt x="21" y="383"/>
                    <a:pt x="21" y="383"/>
                  </a:cubicBezTo>
                  <a:cubicBezTo>
                    <a:pt x="26" y="384"/>
                    <a:pt x="26" y="384"/>
                    <a:pt x="26" y="384"/>
                  </a:cubicBezTo>
                  <a:cubicBezTo>
                    <a:pt x="31" y="381"/>
                    <a:pt x="31" y="381"/>
                    <a:pt x="31" y="381"/>
                  </a:cubicBezTo>
                  <a:cubicBezTo>
                    <a:pt x="31" y="381"/>
                    <a:pt x="31" y="386"/>
                    <a:pt x="31" y="387"/>
                  </a:cubicBezTo>
                  <a:cubicBezTo>
                    <a:pt x="31" y="388"/>
                    <a:pt x="33" y="388"/>
                    <a:pt x="33" y="388"/>
                  </a:cubicBezTo>
                  <a:cubicBezTo>
                    <a:pt x="34" y="393"/>
                    <a:pt x="34" y="393"/>
                    <a:pt x="34" y="393"/>
                  </a:cubicBezTo>
                  <a:cubicBezTo>
                    <a:pt x="37" y="403"/>
                    <a:pt x="37" y="403"/>
                    <a:pt x="37" y="403"/>
                  </a:cubicBezTo>
                  <a:cubicBezTo>
                    <a:pt x="33" y="407"/>
                    <a:pt x="33" y="407"/>
                    <a:pt x="33" y="407"/>
                  </a:cubicBezTo>
                  <a:cubicBezTo>
                    <a:pt x="35" y="416"/>
                    <a:pt x="35" y="416"/>
                    <a:pt x="35" y="416"/>
                  </a:cubicBezTo>
                  <a:cubicBezTo>
                    <a:pt x="29" y="426"/>
                    <a:pt x="29" y="426"/>
                    <a:pt x="29" y="426"/>
                  </a:cubicBezTo>
                  <a:cubicBezTo>
                    <a:pt x="24" y="426"/>
                    <a:pt x="24" y="426"/>
                    <a:pt x="24" y="426"/>
                  </a:cubicBezTo>
                  <a:cubicBezTo>
                    <a:pt x="24" y="434"/>
                    <a:pt x="24" y="434"/>
                    <a:pt x="24" y="434"/>
                  </a:cubicBezTo>
                  <a:cubicBezTo>
                    <a:pt x="30" y="439"/>
                    <a:pt x="30" y="439"/>
                    <a:pt x="30" y="439"/>
                  </a:cubicBezTo>
                  <a:cubicBezTo>
                    <a:pt x="24" y="446"/>
                    <a:pt x="24" y="446"/>
                    <a:pt x="24" y="446"/>
                  </a:cubicBezTo>
                  <a:cubicBezTo>
                    <a:pt x="27" y="449"/>
                    <a:pt x="27" y="449"/>
                    <a:pt x="27" y="449"/>
                  </a:cubicBezTo>
                  <a:cubicBezTo>
                    <a:pt x="28" y="455"/>
                    <a:pt x="28" y="455"/>
                    <a:pt x="28" y="455"/>
                  </a:cubicBezTo>
                  <a:cubicBezTo>
                    <a:pt x="34" y="458"/>
                    <a:pt x="34" y="458"/>
                    <a:pt x="34" y="458"/>
                  </a:cubicBezTo>
                  <a:cubicBezTo>
                    <a:pt x="38" y="463"/>
                    <a:pt x="38" y="463"/>
                    <a:pt x="38" y="463"/>
                  </a:cubicBezTo>
                  <a:cubicBezTo>
                    <a:pt x="33" y="470"/>
                    <a:pt x="33" y="470"/>
                    <a:pt x="33" y="470"/>
                  </a:cubicBezTo>
                  <a:cubicBezTo>
                    <a:pt x="36" y="474"/>
                    <a:pt x="36" y="474"/>
                    <a:pt x="36" y="474"/>
                  </a:cubicBezTo>
                  <a:cubicBezTo>
                    <a:pt x="37" y="482"/>
                    <a:pt x="37" y="482"/>
                    <a:pt x="37" y="482"/>
                  </a:cubicBezTo>
                  <a:cubicBezTo>
                    <a:pt x="32" y="484"/>
                    <a:pt x="32" y="484"/>
                    <a:pt x="32" y="484"/>
                  </a:cubicBezTo>
                  <a:cubicBezTo>
                    <a:pt x="35" y="492"/>
                    <a:pt x="35" y="492"/>
                    <a:pt x="35" y="492"/>
                  </a:cubicBezTo>
                  <a:cubicBezTo>
                    <a:pt x="41" y="491"/>
                    <a:pt x="41" y="491"/>
                    <a:pt x="41" y="491"/>
                  </a:cubicBezTo>
                  <a:cubicBezTo>
                    <a:pt x="47" y="497"/>
                    <a:pt x="47" y="497"/>
                    <a:pt x="47" y="497"/>
                  </a:cubicBezTo>
                  <a:cubicBezTo>
                    <a:pt x="50" y="508"/>
                    <a:pt x="50" y="508"/>
                    <a:pt x="50" y="508"/>
                  </a:cubicBezTo>
                  <a:cubicBezTo>
                    <a:pt x="44" y="514"/>
                    <a:pt x="44" y="514"/>
                    <a:pt x="44" y="514"/>
                  </a:cubicBezTo>
                  <a:cubicBezTo>
                    <a:pt x="47" y="520"/>
                    <a:pt x="47" y="520"/>
                    <a:pt x="47" y="520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9" y="525"/>
                    <a:pt x="59" y="525"/>
                    <a:pt x="59" y="525"/>
                  </a:cubicBezTo>
                  <a:cubicBezTo>
                    <a:pt x="63" y="521"/>
                    <a:pt x="63" y="521"/>
                    <a:pt x="63" y="521"/>
                  </a:cubicBezTo>
                  <a:cubicBezTo>
                    <a:pt x="63" y="536"/>
                    <a:pt x="63" y="536"/>
                    <a:pt x="63" y="536"/>
                  </a:cubicBezTo>
                  <a:cubicBezTo>
                    <a:pt x="66" y="542"/>
                    <a:pt x="66" y="542"/>
                    <a:pt x="66" y="542"/>
                  </a:cubicBezTo>
                  <a:cubicBezTo>
                    <a:pt x="57" y="550"/>
                    <a:pt x="57" y="550"/>
                    <a:pt x="57" y="550"/>
                  </a:cubicBezTo>
                  <a:cubicBezTo>
                    <a:pt x="51" y="559"/>
                    <a:pt x="51" y="559"/>
                    <a:pt x="51" y="559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8" y="575"/>
                    <a:pt x="58" y="575"/>
                    <a:pt x="58" y="575"/>
                  </a:cubicBezTo>
                  <a:cubicBezTo>
                    <a:pt x="52" y="579"/>
                    <a:pt x="52" y="579"/>
                    <a:pt x="52" y="579"/>
                  </a:cubicBezTo>
                  <a:cubicBezTo>
                    <a:pt x="51" y="587"/>
                    <a:pt x="51" y="587"/>
                    <a:pt x="51" y="587"/>
                  </a:cubicBezTo>
                  <a:cubicBezTo>
                    <a:pt x="41" y="597"/>
                    <a:pt x="41" y="597"/>
                    <a:pt x="41" y="597"/>
                  </a:cubicBezTo>
                  <a:cubicBezTo>
                    <a:pt x="41" y="608"/>
                    <a:pt x="41" y="608"/>
                    <a:pt x="41" y="608"/>
                  </a:cubicBezTo>
                  <a:cubicBezTo>
                    <a:pt x="58" y="619"/>
                    <a:pt x="58" y="619"/>
                    <a:pt x="58" y="619"/>
                  </a:cubicBezTo>
                  <a:cubicBezTo>
                    <a:pt x="51" y="629"/>
                    <a:pt x="51" y="629"/>
                    <a:pt x="51" y="629"/>
                  </a:cubicBezTo>
                  <a:cubicBezTo>
                    <a:pt x="44" y="631"/>
                    <a:pt x="44" y="631"/>
                    <a:pt x="44" y="631"/>
                  </a:cubicBezTo>
                  <a:cubicBezTo>
                    <a:pt x="34" y="639"/>
                    <a:pt x="34" y="639"/>
                    <a:pt x="34" y="639"/>
                  </a:cubicBezTo>
                  <a:cubicBezTo>
                    <a:pt x="41" y="654"/>
                    <a:pt x="41" y="654"/>
                    <a:pt x="41" y="654"/>
                  </a:cubicBezTo>
                  <a:cubicBezTo>
                    <a:pt x="35" y="660"/>
                    <a:pt x="35" y="660"/>
                    <a:pt x="35" y="660"/>
                  </a:cubicBezTo>
                  <a:cubicBezTo>
                    <a:pt x="38" y="667"/>
                    <a:pt x="38" y="667"/>
                    <a:pt x="38" y="667"/>
                  </a:cubicBezTo>
                  <a:cubicBezTo>
                    <a:pt x="45" y="669"/>
                    <a:pt x="45" y="669"/>
                    <a:pt x="45" y="669"/>
                  </a:cubicBezTo>
                  <a:cubicBezTo>
                    <a:pt x="50" y="667"/>
                    <a:pt x="50" y="667"/>
                    <a:pt x="50" y="667"/>
                  </a:cubicBezTo>
                  <a:cubicBezTo>
                    <a:pt x="71" y="666"/>
                    <a:pt x="71" y="666"/>
                    <a:pt x="71" y="666"/>
                  </a:cubicBezTo>
                  <a:cubicBezTo>
                    <a:pt x="83" y="681"/>
                    <a:pt x="83" y="681"/>
                    <a:pt x="83" y="681"/>
                  </a:cubicBezTo>
                  <a:cubicBezTo>
                    <a:pt x="84" y="689"/>
                    <a:pt x="84" y="689"/>
                    <a:pt x="84" y="689"/>
                  </a:cubicBezTo>
                  <a:cubicBezTo>
                    <a:pt x="94" y="689"/>
                    <a:pt x="94" y="689"/>
                    <a:pt x="94" y="689"/>
                  </a:cubicBezTo>
                  <a:cubicBezTo>
                    <a:pt x="98" y="693"/>
                    <a:pt x="98" y="693"/>
                    <a:pt x="98" y="693"/>
                  </a:cubicBezTo>
                  <a:cubicBezTo>
                    <a:pt x="85" y="710"/>
                    <a:pt x="85" y="710"/>
                    <a:pt x="85" y="710"/>
                  </a:cubicBezTo>
                  <a:cubicBezTo>
                    <a:pt x="88" y="721"/>
                    <a:pt x="88" y="721"/>
                    <a:pt x="88" y="721"/>
                  </a:cubicBezTo>
                  <a:cubicBezTo>
                    <a:pt x="90" y="726"/>
                    <a:pt x="90" y="726"/>
                    <a:pt x="90" y="726"/>
                  </a:cubicBezTo>
                  <a:cubicBezTo>
                    <a:pt x="99" y="726"/>
                    <a:pt x="99" y="726"/>
                    <a:pt x="99" y="726"/>
                  </a:cubicBezTo>
                  <a:cubicBezTo>
                    <a:pt x="105" y="730"/>
                    <a:pt x="105" y="730"/>
                    <a:pt x="105" y="730"/>
                  </a:cubicBezTo>
                  <a:cubicBezTo>
                    <a:pt x="107" y="737"/>
                    <a:pt x="107" y="737"/>
                    <a:pt x="107" y="737"/>
                  </a:cubicBezTo>
                  <a:cubicBezTo>
                    <a:pt x="100" y="739"/>
                    <a:pt x="100" y="739"/>
                    <a:pt x="100" y="739"/>
                  </a:cubicBezTo>
                  <a:cubicBezTo>
                    <a:pt x="95" y="747"/>
                    <a:pt x="95" y="747"/>
                    <a:pt x="95" y="747"/>
                  </a:cubicBezTo>
                  <a:cubicBezTo>
                    <a:pt x="93" y="758"/>
                    <a:pt x="93" y="758"/>
                    <a:pt x="93" y="758"/>
                  </a:cubicBezTo>
                  <a:close/>
                  <a:moveTo>
                    <a:pt x="188" y="63"/>
                  </a:moveTo>
                  <a:cubicBezTo>
                    <a:pt x="184" y="67"/>
                    <a:pt x="185" y="71"/>
                    <a:pt x="185" y="74"/>
                  </a:cubicBezTo>
                  <a:cubicBezTo>
                    <a:pt x="185" y="76"/>
                    <a:pt x="184" y="86"/>
                    <a:pt x="182" y="91"/>
                  </a:cubicBezTo>
                  <a:cubicBezTo>
                    <a:pt x="180" y="97"/>
                    <a:pt x="179" y="105"/>
                    <a:pt x="179" y="109"/>
                  </a:cubicBezTo>
                  <a:cubicBezTo>
                    <a:pt x="179" y="112"/>
                    <a:pt x="186" y="111"/>
                    <a:pt x="190" y="106"/>
                  </a:cubicBezTo>
                  <a:cubicBezTo>
                    <a:pt x="194" y="101"/>
                    <a:pt x="198" y="100"/>
                    <a:pt x="203" y="100"/>
                  </a:cubicBezTo>
                  <a:cubicBezTo>
                    <a:pt x="207" y="100"/>
                    <a:pt x="216" y="90"/>
                    <a:pt x="216" y="87"/>
                  </a:cubicBezTo>
                  <a:cubicBezTo>
                    <a:pt x="217" y="83"/>
                    <a:pt x="209" y="73"/>
                    <a:pt x="206" y="70"/>
                  </a:cubicBezTo>
                  <a:cubicBezTo>
                    <a:pt x="203" y="66"/>
                    <a:pt x="199" y="68"/>
                    <a:pt x="198" y="68"/>
                  </a:cubicBezTo>
                  <a:cubicBezTo>
                    <a:pt x="198" y="69"/>
                    <a:pt x="196" y="69"/>
                    <a:pt x="196" y="66"/>
                  </a:cubicBezTo>
                  <a:cubicBezTo>
                    <a:pt x="195" y="63"/>
                    <a:pt x="193" y="62"/>
                    <a:pt x="191" y="62"/>
                  </a:cubicBezTo>
                  <a:cubicBezTo>
                    <a:pt x="189" y="61"/>
                    <a:pt x="188" y="63"/>
                    <a:pt x="188" y="63"/>
                  </a:cubicBezTo>
                  <a:close/>
                  <a:moveTo>
                    <a:pt x="138" y="50"/>
                  </a:moveTo>
                  <a:cubicBezTo>
                    <a:pt x="136" y="51"/>
                    <a:pt x="135" y="58"/>
                    <a:pt x="132" y="57"/>
                  </a:cubicBezTo>
                  <a:cubicBezTo>
                    <a:pt x="130" y="56"/>
                    <a:pt x="122" y="53"/>
                    <a:pt x="120" y="51"/>
                  </a:cubicBezTo>
                  <a:cubicBezTo>
                    <a:pt x="118" y="49"/>
                    <a:pt x="120" y="44"/>
                    <a:pt x="124" y="45"/>
                  </a:cubicBezTo>
                  <a:cubicBezTo>
                    <a:pt x="128" y="45"/>
                    <a:pt x="133" y="45"/>
                    <a:pt x="128" y="39"/>
                  </a:cubicBezTo>
                  <a:cubicBezTo>
                    <a:pt x="124" y="34"/>
                    <a:pt x="123" y="35"/>
                    <a:pt x="128" y="29"/>
                  </a:cubicBezTo>
                  <a:cubicBezTo>
                    <a:pt x="132" y="24"/>
                    <a:pt x="131" y="20"/>
                    <a:pt x="130" y="16"/>
                  </a:cubicBezTo>
                  <a:cubicBezTo>
                    <a:pt x="130" y="12"/>
                    <a:pt x="141" y="12"/>
                    <a:pt x="141" y="9"/>
                  </a:cubicBezTo>
                  <a:cubicBezTo>
                    <a:pt x="142" y="5"/>
                    <a:pt x="143" y="0"/>
                    <a:pt x="148" y="7"/>
                  </a:cubicBezTo>
                  <a:cubicBezTo>
                    <a:pt x="152" y="13"/>
                    <a:pt x="154" y="16"/>
                    <a:pt x="157" y="17"/>
                  </a:cubicBezTo>
                  <a:cubicBezTo>
                    <a:pt x="160" y="18"/>
                    <a:pt x="156" y="21"/>
                    <a:pt x="155" y="24"/>
                  </a:cubicBezTo>
                  <a:cubicBezTo>
                    <a:pt x="154" y="27"/>
                    <a:pt x="157" y="33"/>
                    <a:pt x="156" y="34"/>
                  </a:cubicBezTo>
                  <a:cubicBezTo>
                    <a:pt x="156" y="36"/>
                    <a:pt x="146" y="39"/>
                    <a:pt x="145" y="40"/>
                  </a:cubicBezTo>
                  <a:cubicBezTo>
                    <a:pt x="145" y="41"/>
                    <a:pt x="153" y="41"/>
                    <a:pt x="156" y="39"/>
                  </a:cubicBezTo>
                  <a:cubicBezTo>
                    <a:pt x="160" y="37"/>
                    <a:pt x="160" y="38"/>
                    <a:pt x="160" y="42"/>
                  </a:cubicBezTo>
                  <a:cubicBezTo>
                    <a:pt x="160" y="45"/>
                    <a:pt x="166" y="48"/>
                    <a:pt x="167" y="45"/>
                  </a:cubicBezTo>
                  <a:cubicBezTo>
                    <a:pt x="167" y="42"/>
                    <a:pt x="173" y="44"/>
                    <a:pt x="175" y="50"/>
                  </a:cubicBezTo>
                  <a:cubicBezTo>
                    <a:pt x="177" y="57"/>
                    <a:pt x="175" y="63"/>
                    <a:pt x="175" y="66"/>
                  </a:cubicBezTo>
                  <a:cubicBezTo>
                    <a:pt x="175" y="69"/>
                    <a:pt x="178" y="72"/>
                    <a:pt x="178" y="76"/>
                  </a:cubicBezTo>
                  <a:cubicBezTo>
                    <a:pt x="178" y="80"/>
                    <a:pt x="170" y="84"/>
                    <a:pt x="166" y="85"/>
                  </a:cubicBezTo>
                  <a:cubicBezTo>
                    <a:pt x="163" y="85"/>
                    <a:pt x="153" y="75"/>
                    <a:pt x="148" y="76"/>
                  </a:cubicBezTo>
                  <a:cubicBezTo>
                    <a:pt x="143" y="77"/>
                    <a:pt x="142" y="71"/>
                    <a:pt x="140" y="68"/>
                  </a:cubicBezTo>
                  <a:cubicBezTo>
                    <a:pt x="138" y="64"/>
                    <a:pt x="136" y="66"/>
                    <a:pt x="136" y="61"/>
                  </a:cubicBezTo>
                  <a:cubicBezTo>
                    <a:pt x="137" y="57"/>
                    <a:pt x="141" y="54"/>
                    <a:pt x="141" y="52"/>
                  </a:cubicBezTo>
                  <a:cubicBezTo>
                    <a:pt x="140" y="50"/>
                    <a:pt x="138" y="50"/>
                    <a:pt x="138" y="5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64">
              <a:extLst>
                <a:ext uri="{FF2B5EF4-FFF2-40B4-BE49-F238E27FC236}">
                  <a16:creationId xmlns:a16="http://schemas.microsoft.com/office/drawing/2014/main" id="{64FD8AE3-3708-E645-88D1-5C94323C5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" y="3584"/>
              <a:ext cx="428" cy="630"/>
            </a:xfrm>
            <a:custGeom>
              <a:avLst/>
              <a:gdLst>
                <a:gd name="T0" fmla="*/ 97 w 205"/>
                <a:gd name="T1" fmla="*/ 4 h 302"/>
                <a:gd name="T2" fmla="*/ 87 w 205"/>
                <a:gd name="T3" fmla="*/ 0 h 302"/>
                <a:gd name="T4" fmla="*/ 81 w 205"/>
                <a:gd name="T5" fmla="*/ 13 h 302"/>
                <a:gd name="T6" fmla="*/ 82 w 205"/>
                <a:gd name="T7" fmla="*/ 19 h 302"/>
                <a:gd name="T8" fmla="*/ 89 w 205"/>
                <a:gd name="T9" fmla="*/ 36 h 302"/>
                <a:gd name="T10" fmla="*/ 98 w 205"/>
                <a:gd name="T11" fmla="*/ 39 h 302"/>
                <a:gd name="T12" fmla="*/ 87 w 205"/>
                <a:gd name="T13" fmla="*/ 55 h 302"/>
                <a:gd name="T14" fmla="*/ 73 w 205"/>
                <a:gd name="T15" fmla="*/ 55 h 302"/>
                <a:gd name="T16" fmla="*/ 67 w 205"/>
                <a:gd name="T17" fmla="*/ 63 h 302"/>
                <a:gd name="T18" fmla="*/ 77 w 205"/>
                <a:gd name="T19" fmla="*/ 77 h 302"/>
                <a:gd name="T20" fmla="*/ 86 w 205"/>
                <a:gd name="T21" fmla="*/ 94 h 302"/>
                <a:gd name="T22" fmla="*/ 97 w 205"/>
                <a:gd name="T23" fmla="*/ 93 h 302"/>
                <a:gd name="T24" fmla="*/ 109 w 205"/>
                <a:gd name="T25" fmla="*/ 114 h 302"/>
                <a:gd name="T26" fmla="*/ 98 w 205"/>
                <a:gd name="T27" fmla="*/ 121 h 302"/>
                <a:gd name="T28" fmla="*/ 76 w 205"/>
                <a:gd name="T29" fmla="*/ 150 h 302"/>
                <a:gd name="T30" fmla="*/ 80 w 205"/>
                <a:gd name="T31" fmla="*/ 167 h 302"/>
                <a:gd name="T32" fmla="*/ 84 w 205"/>
                <a:gd name="T33" fmla="*/ 183 h 302"/>
                <a:gd name="T34" fmla="*/ 54 w 205"/>
                <a:gd name="T35" fmla="*/ 204 h 302"/>
                <a:gd name="T36" fmla="*/ 43 w 205"/>
                <a:gd name="T37" fmla="*/ 222 h 302"/>
                <a:gd name="T38" fmla="*/ 28 w 205"/>
                <a:gd name="T39" fmla="*/ 233 h 302"/>
                <a:gd name="T40" fmla="*/ 3 w 205"/>
                <a:gd name="T41" fmla="*/ 244 h 302"/>
                <a:gd name="T42" fmla="*/ 2 w 205"/>
                <a:gd name="T43" fmla="*/ 258 h 302"/>
                <a:gd name="T44" fmla="*/ 10 w 205"/>
                <a:gd name="T45" fmla="*/ 273 h 302"/>
                <a:gd name="T46" fmla="*/ 0 w 205"/>
                <a:gd name="T47" fmla="*/ 288 h 302"/>
                <a:gd name="T48" fmla="*/ 10 w 205"/>
                <a:gd name="T49" fmla="*/ 299 h 302"/>
                <a:gd name="T50" fmla="*/ 34 w 205"/>
                <a:gd name="T51" fmla="*/ 299 h 302"/>
                <a:gd name="T52" fmla="*/ 55 w 205"/>
                <a:gd name="T53" fmla="*/ 295 h 302"/>
                <a:gd name="T54" fmla="*/ 89 w 205"/>
                <a:gd name="T55" fmla="*/ 274 h 302"/>
                <a:gd name="T56" fmla="*/ 104 w 205"/>
                <a:gd name="T57" fmla="*/ 253 h 302"/>
                <a:gd name="T58" fmla="*/ 131 w 205"/>
                <a:gd name="T59" fmla="*/ 244 h 302"/>
                <a:gd name="T60" fmla="*/ 155 w 205"/>
                <a:gd name="T61" fmla="*/ 237 h 302"/>
                <a:gd name="T62" fmla="*/ 178 w 205"/>
                <a:gd name="T63" fmla="*/ 239 h 302"/>
                <a:gd name="T64" fmla="*/ 198 w 205"/>
                <a:gd name="T65" fmla="*/ 218 h 302"/>
                <a:gd name="T66" fmla="*/ 196 w 205"/>
                <a:gd name="T67" fmla="*/ 199 h 302"/>
                <a:gd name="T68" fmla="*/ 197 w 205"/>
                <a:gd name="T69" fmla="*/ 176 h 302"/>
                <a:gd name="T70" fmla="*/ 199 w 205"/>
                <a:gd name="T71" fmla="*/ 145 h 302"/>
                <a:gd name="T72" fmla="*/ 187 w 205"/>
                <a:gd name="T73" fmla="*/ 141 h 302"/>
                <a:gd name="T74" fmla="*/ 186 w 205"/>
                <a:gd name="T75" fmla="*/ 120 h 302"/>
                <a:gd name="T76" fmla="*/ 205 w 205"/>
                <a:gd name="T77" fmla="*/ 104 h 302"/>
                <a:gd name="T78" fmla="*/ 193 w 205"/>
                <a:gd name="T79" fmla="*/ 93 h 302"/>
                <a:gd name="T80" fmla="*/ 193 w 205"/>
                <a:gd name="T81" fmla="*/ 81 h 302"/>
                <a:gd name="T82" fmla="*/ 183 w 205"/>
                <a:gd name="T83" fmla="*/ 73 h 302"/>
                <a:gd name="T84" fmla="*/ 178 w 205"/>
                <a:gd name="T85" fmla="*/ 54 h 302"/>
                <a:gd name="T86" fmla="*/ 170 w 205"/>
                <a:gd name="T87" fmla="*/ 55 h 302"/>
                <a:gd name="T88" fmla="*/ 164 w 205"/>
                <a:gd name="T89" fmla="*/ 48 h 302"/>
                <a:gd name="T90" fmla="*/ 152 w 205"/>
                <a:gd name="T91" fmla="*/ 51 h 302"/>
                <a:gd name="T92" fmla="*/ 143 w 205"/>
                <a:gd name="T93" fmla="*/ 49 h 302"/>
                <a:gd name="T94" fmla="*/ 145 w 205"/>
                <a:gd name="T95" fmla="*/ 39 h 302"/>
                <a:gd name="T96" fmla="*/ 134 w 205"/>
                <a:gd name="T97" fmla="*/ 38 h 302"/>
                <a:gd name="T98" fmla="*/ 129 w 205"/>
                <a:gd name="T99" fmla="*/ 31 h 302"/>
                <a:gd name="T100" fmla="*/ 125 w 205"/>
                <a:gd name="T101" fmla="*/ 24 h 302"/>
                <a:gd name="T102" fmla="*/ 114 w 205"/>
                <a:gd name="T103" fmla="*/ 14 h 302"/>
                <a:gd name="T104" fmla="*/ 106 w 205"/>
                <a:gd name="T105" fmla="*/ 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" h="302">
                  <a:moveTo>
                    <a:pt x="103" y="2"/>
                  </a:moveTo>
                  <a:cubicBezTo>
                    <a:pt x="97" y="4"/>
                    <a:pt x="97" y="4"/>
                    <a:pt x="97" y="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92" y="94"/>
                    <a:pt x="92" y="94"/>
                    <a:pt x="92" y="94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108" y="103"/>
                    <a:pt x="108" y="103"/>
                    <a:pt x="108" y="103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76" y="150"/>
                    <a:pt x="76" y="150"/>
                    <a:pt x="76" y="150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80" y="167"/>
                    <a:pt x="80" y="167"/>
                    <a:pt x="80" y="167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4" y="183"/>
                    <a:pt x="84" y="183"/>
                    <a:pt x="84" y="18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0" y="234"/>
                    <a:pt x="40" y="234"/>
                    <a:pt x="40" y="23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3" y="244"/>
                    <a:pt x="3" y="244"/>
                    <a:pt x="3" y="244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" y="258"/>
                    <a:pt x="2" y="258"/>
                    <a:pt x="2" y="258"/>
                  </a:cubicBezTo>
                  <a:cubicBezTo>
                    <a:pt x="3" y="273"/>
                    <a:pt x="3" y="273"/>
                    <a:pt x="3" y="273"/>
                  </a:cubicBezTo>
                  <a:cubicBezTo>
                    <a:pt x="10" y="273"/>
                    <a:pt x="10" y="273"/>
                    <a:pt x="10" y="273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" y="288"/>
                    <a:pt x="1" y="289"/>
                    <a:pt x="1" y="290"/>
                  </a:cubicBezTo>
                  <a:cubicBezTo>
                    <a:pt x="1" y="295"/>
                    <a:pt x="7" y="296"/>
                    <a:pt x="10" y="299"/>
                  </a:cubicBezTo>
                  <a:cubicBezTo>
                    <a:pt x="13" y="302"/>
                    <a:pt x="20" y="302"/>
                    <a:pt x="24" y="300"/>
                  </a:cubicBezTo>
                  <a:cubicBezTo>
                    <a:pt x="27" y="298"/>
                    <a:pt x="30" y="296"/>
                    <a:pt x="34" y="299"/>
                  </a:cubicBezTo>
                  <a:cubicBezTo>
                    <a:pt x="37" y="301"/>
                    <a:pt x="41" y="299"/>
                    <a:pt x="45" y="298"/>
                  </a:cubicBezTo>
                  <a:cubicBezTo>
                    <a:pt x="49" y="298"/>
                    <a:pt x="52" y="294"/>
                    <a:pt x="55" y="295"/>
                  </a:cubicBezTo>
                  <a:cubicBezTo>
                    <a:pt x="58" y="297"/>
                    <a:pt x="62" y="292"/>
                    <a:pt x="64" y="289"/>
                  </a:cubicBezTo>
                  <a:cubicBezTo>
                    <a:pt x="66" y="286"/>
                    <a:pt x="82" y="274"/>
                    <a:pt x="89" y="274"/>
                  </a:cubicBezTo>
                  <a:cubicBezTo>
                    <a:pt x="95" y="274"/>
                    <a:pt x="96" y="271"/>
                    <a:pt x="97" y="265"/>
                  </a:cubicBezTo>
                  <a:cubicBezTo>
                    <a:pt x="98" y="259"/>
                    <a:pt x="101" y="258"/>
                    <a:pt x="104" y="253"/>
                  </a:cubicBezTo>
                  <a:cubicBezTo>
                    <a:pt x="107" y="248"/>
                    <a:pt x="112" y="242"/>
                    <a:pt x="116" y="242"/>
                  </a:cubicBezTo>
                  <a:cubicBezTo>
                    <a:pt x="120" y="242"/>
                    <a:pt x="127" y="240"/>
                    <a:pt x="131" y="244"/>
                  </a:cubicBezTo>
                  <a:cubicBezTo>
                    <a:pt x="134" y="247"/>
                    <a:pt x="142" y="242"/>
                    <a:pt x="145" y="239"/>
                  </a:cubicBezTo>
                  <a:cubicBezTo>
                    <a:pt x="149" y="236"/>
                    <a:pt x="154" y="235"/>
                    <a:pt x="155" y="237"/>
                  </a:cubicBezTo>
                  <a:cubicBezTo>
                    <a:pt x="157" y="239"/>
                    <a:pt x="160" y="239"/>
                    <a:pt x="164" y="239"/>
                  </a:cubicBezTo>
                  <a:cubicBezTo>
                    <a:pt x="168" y="239"/>
                    <a:pt x="173" y="240"/>
                    <a:pt x="178" y="239"/>
                  </a:cubicBezTo>
                  <a:cubicBezTo>
                    <a:pt x="182" y="239"/>
                    <a:pt x="187" y="235"/>
                    <a:pt x="188" y="231"/>
                  </a:cubicBezTo>
                  <a:cubicBezTo>
                    <a:pt x="189" y="227"/>
                    <a:pt x="193" y="220"/>
                    <a:pt x="198" y="218"/>
                  </a:cubicBezTo>
                  <a:cubicBezTo>
                    <a:pt x="202" y="216"/>
                    <a:pt x="204" y="212"/>
                    <a:pt x="201" y="209"/>
                  </a:cubicBezTo>
                  <a:cubicBezTo>
                    <a:pt x="198" y="205"/>
                    <a:pt x="195" y="202"/>
                    <a:pt x="196" y="199"/>
                  </a:cubicBezTo>
                  <a:cubicBezTo>
                    <a:pt x="197" y="196"/>
                    <a:pt x="197" y="193"/>
                    <a:pt x="197" y="190"/>
                  </a:cubicBezTo>
                  <a:cubicBezTo>
                    <a:pt x="196" y="186"/>
                    <a:pt x="197" y="181"/>
                    <a:pt x="197" y="176"/>
                  </a:cubicBezTo>
                  <a:cubicBezTo>
                    <a:pt x="197" y="170"/>
                    <a:pt x="196" y="166"/>
                    <a:pt x="198" y="163"/>
                  </a:cubicBezTo>
                  <a:cubicBezTo>
                    <a:pt x="200" y="159"/>
                    <a:pt x="202" y="149"/>
                    <a:pt x="199" y="145"/>
                  </a:cubicBezTo>
                  <a:cubicBezTo>
                    <a:pt x="196" y="142"/>
                    <a:pt x="199" y="139"/>
                    <a:pt x="195" y="137"/>
                  </a:cubicBezTo>
                  <a:cubicBezTo>
                    <a:pt x="192" y="135"/>
                    <a:pt x="189" y="139"/>
                    <a:pt x="187" y="141"/>
                  </a:cubicBezTo>
                  <a:cubicBezTo>
                    <a:pt x="184" y="143"/>
                    <a:pt x="180" y="143"/>
                    <a:pt x="182" y="137"/>
                  </a:cubicBezTo>
                  <a:cubicBezTo>
                    <a:pt x="183" y="130"/>
                    <a:pt x="186" y="123"/>
                    <a:pt x="186" y="120"/>
                  </a:cubicBezTo>
                  <a:cubicBezTo>
                    <a:pt x="186" y="117"/>
                    <a:pt x="198" y="111"/>
                    <a:pt x="202" y="107"/>
                  </a:cubicBezTo>
                  <a:cubicBezTo>
                    <a:pt x="203" y="105"/>
                    <a:pt x="204" y="104"/>
                    <a:pt x="205" y="104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193" y="93"/>
                    <a:pt x="193" y="93"/>
                    <a:pt x="193" y="93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3" y="73"/>
                    <a:pt x="183" y="73"/>
                    <a:pt x="183" y="73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52" y="51"/>
                    <a:pt x="152" y="51"/>
                    <a:pt x="152" y="51"/>
                  </a:cubicBezTo>
                  <a:cubicBezTo>
                    <a:pt x="151" y="54"/>
                    <a:pt x="151" y="54"/>
                    <a:pt x="151" y="54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6" y="5"/>
                    <a:pt x="106" y="5"/>
                    <a:pt x="106" y="5"/>
                  </a:cubicBezTo>
                  <a:lnTo>
                    <a:pt x="103" y="2"/>
                  </a:ln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65">
              <a:extLst>
                <a:ext uri="{FF2B5EF4-FFF2-40B4-BE49-F238E27FC236}">
                  <a16:creationId xmlns:a16="http://schemas.microsoft.com/office/drawing/2014/main" id="{B6CC6043-1EFC-B541-AD42-D2F26EA46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3995"/>
              <a:ext cx="340" cy="233"/>
            </a:xfrm>
            <a:custGeom>
              <a:avLst/>
              <a:gdLst>
                <a:gd name="T0" fmla="*/ 132 w 163"/>
                <a:gd name="T1" fmla="*/ 0 h 112"/>
                <a:gd name="T2" fmla="*/ 135 w 163"/>
                <a:gd name="T3" fmla="*/ 8 h 112"/>
                <a:gd name="T4" fmla="*/ 143 w 163"/>
                <a:gd name="T5" fmla="*/ 10 h 112"/>
                <a:gd name="T6" fmla="*/ 146 w 163"/>
                <a:gd name="T7" fmla="*/ 18 h 112"/>
                <a:gd name="T8" fmla="*/ 150 w 163"/>
                <a:gd name="T9" fmla="*/ 27 h 112"/>
                <a:gd name="T10" fmla="*/ 163 w 163"/>
                <a:gd name="T11" fmla="*/ 31 h 112"/>
                <a:gd name="T12" fmla="*/ 161 w 163"/>
                <a:gd name="T13" fmla="*/ 36 h 112"/>
                <a:gd name="T14" fmla="*/ 154 w 163"/>
                <a:gd name="T15" fmla="*/ 37 h 112"/>
                <a:gd name="T16" fmla="*/ 159 w 163"/>
                <a:gd name="T17" fmla="*/ 47 h 112"/>
                <a:gd name="T18" fmla="*/ 161 w 163"/>
                <a:gd name="T19" fmla="*/ 55 h 112"/>
                <a:gd name="T20" fmla="*/ 154 w 163"/>
                <a:gd name="T21" fmla="*/ 60 h 112"/>
                <a:gd name="T22" fmla="*/ 158 w 163"/>
                <a:gd name="T23" fmla="*/ 66 h 112"/>
                <a:gd name="T24" fmla="*/ 152 w 163"/>
                <a:gd name="T25" fmla="*/ 73 h 112"/>
                <a:gd name="T26" fmla="*/ 147 w 163"/>
                <a:gd name="T27" fmla="*/ 75 h 112"/>
                <a:gd name="T28" fmla="*/ 142 w 163"/>
                <a:gd name="T29" fmla="*/ 71 h 112"/>
                <a:gd name="T30" fmla="*/ 138 w 163"/>
                <a:gd name="T31" fmla="*/ 74 h 112"/>
                <a:gd name="T32" fmla="*/ 137 w 163"/>
                <a:gd name="T33" fmla="*/ 81 h 112"/>
                <a:gd name="T34" fmla="*/ 128 w 163"/>
                <a:gd name="T35" fmla="*/ 89 h 112"/>
                <a:gd name="T36" fmla="*/ 121 w 163"/>
                <a:gd name="T37" fmla="*/ 89 h 112"/>
                <a:gd name="T38" fmla="*/ 104 w 163"/>
                <a:gd name="T39" fmla="*/ 96 h 112"/>
                <a:gd name="T40" fmla="*/ 111 w 163"/>
                <a:gd name="T41" fmla="*/ 104 h 112"/>
                <a:gd name="T42" fmla="*/ 113 w 163"/>
                <a:gd name="T43" fmla="*/ 111 h 112"/>
                <a:gd name="T44" fmla="*/ 105 w 163"/>
                <a:gd name="T45" fmla="*/ 112 h 112"/>
                <a:gd name="T46" fmla="*/ 100 w 163"/>
                <a:gd name="T47" fmla="*/ 104 h 112"/>
                <a:gd name="T48" fmla="*/ 84 w 163"/>
                <a:gd name="T49" fmla="*/ 99 h 112"/>
                <a:gd name="T50" fmla="*/ 71 w 163"/>
                <a:gd name="T51" fmla="*/ 104 h 112"/>
                <a:gd name="T52" fmla="*/ 59 w 163"/>
                <a:gd name="T53" fmla="*/ 101 h 112"/>
                <a:gd name="T54" fmla="*/ 50 w 163"/>
                <a:gd name="T55" fmla="*/ 96 h 112"/>
                <a:gd name="T56" fmla="*/ 49 w 163"/>
                <a:gd name="T57" fmla="*/ 87 h 112"/>
                <a:gd name="T58" fmla="*/ 41 w 163"/>
                <a:gd name="T59" fmla="*/ 85 h 112"/>
                <a:gd name="T60" fmla="*/ 38 w 163"/>
                <a:gd name="T61" fmla="*/ 93 h 112"/>
                <a:gd name="T62" fmla="*/ 29 w 163"/>
                <a:gd name="T63" fmla="*/ 96 h 112"/>
                <a:gd name="T64" fmla="*/ 9 w 163"/>
                <a:gd name="T65" fmla="*/ 40 h 112"/>
                <a:gd name="T66" fmla="*/ 0 w 163"/>
                <a:gd name="T67" fmla="*/ 17 h 112"/>
                <a:gd name="T68" fmla="*/ 7 w 163"/>
                <a:gd name="T69" fmla="*/ 10 h 112"/>
                <a:gd name="T70" fmla="*/ 12 w 163"/>
                <a:gd name="T71" fmla="*/ 15 h 112"/>
                <a:gd name="T72" fmla="*/ 17 w 163"/>
                <a:gd name="T73" fmla="*/ 13 h 112"/>
                <a:gd name="T74" fmla="*/ 23 w 163"/>
                <a:gd name="T75" fmla="*/ 11 h 112"/>
                <a:gd name="T76" fmla="*/ 34 w 163"/>
                <a:gd name="T77" fmla="*/ 11 h 112"/>
                <a:gd name="T78" fmla="*/ 42 w 163"/>
                <a:gd name="T79" fmla="*/ 4 h 112"/>
                <a:gd name="T80" fmla="*/ 53 w 163"/>
                <a:gd name="T81" fmla="*/ 0 h 112"/>
                <a:gd name="T82" fmla="*/ 62 w 163"/>
                <a:gd name="T83" fmla="*/ 0 h 112"/>
                <a:gd name="T84" fmla="*/ 70 w 163"/>
                <a:gd name="T85" fmla="*/ 9 h 112"/>
                <a:gd name="T86" fmla="*/ 70 w 163"/>
                <a:gd name="T87" fmla="*/ 16 h 112"/>
                <a:gd name="T88" fmla="*/ 84 w 163"/>
                <a:gd name="T89" fmla="*/ 26 h 112"/>
                <a:gd name="T90" fmla="*/ 88 w 163"/>
                <a:gd name="T91" fmla="*/ 18 h 112"/>
                <a:gd name="T92" fmla="*/ 95 w 163"/>
                <a:gd name="T93" fmla="*/ 8 h 112"/>
                <a:gd name="T94" fmla="*/ 100 w 163"/>
                <a:gd name="T95" fmla="*/ 13 h 112"/>
                <a:gd name="T96" fmla="*/ 104 w 163"/>
                <a:gd name="T97" fmla="*/ 8 h 112"/>
                <a:gd name="T98" fmla="*/ 109 w 163"/>
                <a:gd name="T99" fmla="*/ 11 h 112"/>
                <a:gd name="T100" fmla="*/ 114 w 163"/>
                <a:gd name="T101" fmla="*/ 7 h 112"/>
                <a:gd name="T102" fmla="*/ 123 w 163"/>
                <a:gd name="T103" fmla="*/ 7 h 112"/>
                <a:gd name="T104" fmla="*/ 132 w 163"/>
                <a:gd name="T10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3" h="112">
                  <a:moveTo>
                    <a:pt x="132" y="0"/>
                  </a:moveTo>
                  <a:cubicBezTo>
                    <a:pt x="135" y="8"/>
                    <a:pt x="135" y="8"/>
                    <a:pt x="135" y="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1" y="36"/>
                    <a:pt x="161" y="36"/>
                    <a:pt x="161" y="36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47" y="75"/>
                    <a:pt x="147" y="75"/>
                    <a:pt x="147" y="75"/>
                  </a:cubicBezTo>
                  <a:cubicBezTo>
                    <a:pt x="142" y="71"/>
                    <a:pt x="142" y="71"/>
                    <a:pt x="142" y="71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28" y="89"/>
                    <a:pt x="128" y="89"/>
                    <a:pt x="128" y="89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4" y="110"/>
                    <a:pt x="103" y="107"/>
                    <a:pt x="100" y="104"/>
                  </a:cubicBezTo>
                  <a:cubicBezTo>
                    <a:pt x="93" y="98"/>
                    <a:pt x="86" y="96"/>
                    <a:pt x="84" y="99"/>
                  </a:cubicBezTo>
                  <a:cubicBezTo>
                    <a:pt x="82" y="101"/>
                    <a:pt x="75" y="105"/>
                    <a:pt x="71" y="104"/>
                  </a:cubicBezTo>
                  <a:cubicBezTo>
                    <a:pt x="67" y="102"/>
                    <a:pt x="63" y="105"/>
                    <a:pt x="59" y="101"/>
                  </a:cubicBezTo>
                  <a:cubicBezTo>
                    <a:pt x="55" y="98"/>
                    <a:pt x="52" y="99"/>
                    <a:pt x="50" y="96"/>
                  </a:cubicBezTo>
                  <a:cubicBezTo>
                    <a:pt x="49" y="93"/>
                    <a:pt x="49" y="90"/>
                    <a:pt x="49" y="87"/>
                  </a:cubicBezTo>
                  <a:cubicBezTo>
                    <a:pt x="50" y="84"/>
                    <a:pt x="45" y="84"/>
                    <a:pt x="41" y="85"/>
                  </a:cubicBezTo>
                  <a:cubicBezTo>
                    <a:pt x="37" y="85"/>
                    <a:pt x="38" y="93"/>
                    <a:pt x="38" y="93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11" y="50"/>
                    <a:pt x="9" y="40"/>
                  </a:cubicBezTo>
                  <a:cubicBezTo>
                    <a:pt x="7" y="33"/>
                    <a:pt x="3" y="23"/>
                    <a:pt x="0" y="1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23" y="7"/>
                    <a:pt x="123" y="7"/>
                    <a:pt x="123" y="7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66">
              <a:extLst>
                <a:ext uri="{FF2B5EF4-FFF2-40B4-BE49-F238E27FC236}">
                  <a16:creationId xmlns:a16="http://schemas.microsoft.com/office/drawing/2014/main" id="{B62EC456-CBAF-2641-A357-3B15F819B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3789"/>
              <a:ext cx="343" cy="260"/>
            </a:xfrm>
            <a:custGeom>
              <a:avLst/>
              <a:gdLst>
                <a:gd name="T0" fmla="*/ 27 w 165"/>
                <a:gd name="T1" fmla="*/ 0 h 125"/>
                <a:gd name="T2" fmla="*/ 33 w 165"/>
                <a:gd name="T3" fmla="*/ 1 h 125"/>
                <a:gd name="T4" fmla="*/ 39 w 165"/>
                <a:gd name="T5" fmla="*/ 7 h 125"/>
                <a:gd name="T6" fmla="*/ 51 w 165"/>
                <a:gd name="T7" fmla="*/ 7 h 125"/>
                <a:gd name="T8" fmla="*/ 71 w 165"/>
                <a:gd name="T9" fmla="*/ 14 h 125"/>
                <a:gd name="T10" fmla="*/ 88 w 165"/>
                <a:gd name="T11" fmla="*/ 35 h 125"/>
                <a:gd name="T12" fmla="*/ 103 w 165"/>
                <a:gd name="T13" fmla="*/ 35 h 125"/>
                <a:gd name="T14" fmla="*/ 110 w 165"/>
                <a:gd name="T15" fmla="*/ 42 h 125"/>
                <a:gd name="T16" fmla="*/ 124 w 165"/>
                <a:gd name="T17" fmla="*/ 41 h 125"/>
                <a:gd name="T18" fmla="*/ 129 w 165"/>
                <a:gd name="T19" fmla="*/ 35 h 125"/>
                <a:gd name="T20" fmla="*/ 136 w 165"/>
                <a:gd name="T21" fmla="*/ 38 h 125"/>
                <a:gd name="T22" fmla="*/ 135 w 165"/>
                <a:gd name="T23" fmla="*/ 52 h 125"/>
                <a:gd name="T24" fmla="*/ 137 w 165"/>
                <a:gd name="T25" fmla="*/ 55 h 125"/>
                <a:gd name="T26" fmla="*/ 135 w 165"/>
                <a:gd name="T27" fmla="*/ 58 h 125"/>
                <a:gd name="T28" fmla="*/ 138 w 165"/>
                <a:gd name="T29" fmla="*/ 62 h 125"/>
                <a:gd name="T30" fmla="*/ 147 w 165"/>
                <a:gd name="T31" fmla="*/ 52 h 125"/>
                <a:gd name="T32" fmla="*/ 156 w 165"/>
                <a:gd name="T33" fmla="*/ 54 h 125"/>
                <a:gd name="T34" fmla="*/ 158 w 165"/>
                <a:gd name="T35" fmla="*/ 64 h 125"/>
                <a:gd name="T36" fmla="*/ 161 w 165"/>
                <a:gd name="T37" fmla="*/ 76 h 125"/>
                <a:gd name="T38" fmla="*/ 159 w 165"/>
                <a:gd name="T39" fmla="*/ 88 h 125"/>
                <a:gd name="T40" fmla="*/ 165 w 165"/>
                <a:gd name="T41" fmla="*/ 99 h 125"/>
                <a:gd name="T42" fmla="*/ 156 w 165"/>
                <a:gd name="T43" fmla="*/ 106 h 125"/>
                <a:gd name="T44" fmla="*/ 147 w 165"/>
                <a:gd name="T45" fmla="*/ 106 h 125"/>
                <a:gd name="T46" fmla="*/ 142 w 165"/>
                <a:gd name="T47" fmla="*/ 110 h 125"/>
                <a:gd name="T48" fmla="*/ 137 w 165"/>
                <a:gd name="T49" fmla="*/ 107 h 125"/>
                <a:gd name="T50" fmla="*/ 133 w 165"/>
                <a:gd name="T51" fmla="*/ 112 h 125"/>
                <a:gd name="T52" fmla="*/ 128 w 165"/>
                <a:gd name="T53" fmla="*/ 107 h 125"/>
                <a:gd name="T54" fmla="*/ 121 w 165"/>
                <a:gd name="T55" fmla="*/ 117 h 125"/>
                <a:gd name="T56" fmla="*/ 117 w 165"/>
                <a:gd name="T57" fmla="*/ 125 h 125"/>
                <a:gd name="T58" fmla="*/ 103 w 165"/>
                <a:gd name="T59" fmla="*/ 115 h 125"/>
                <a:gd name="T60" fmla="*/ 103 w 165"/>
                <a:gd name="T61" fmla="*/ 108 h 125"/>
                <a:gd name="T62" fmla="*/ 95 w 165"/>
                <a:gd name="T63" fmla="*/ 99 h 125"/>
                <a:gd name="T64" fmla="*/ 86 w 165"/>
                <a:gd name="T65" fmla="*/ 99 h 125"/>
                <a:gd name="T66" fmla="*/ 75 w 165"/>
                <a:gd name="T67" fmla="*/ 103 h 125"/>
                <a:gd name="T68" fmla="*/ 67 w 165"/>
                <a:gd name="T69" fmla="*/ 110 h 125"/>
                <a:gd name="T70" fmla="*/ 56 w 165"/>
                <a:gd name="T71" fmla="*/ 110 h 125"/>
                <a:gd name="T72" fmla="*/ 50 w 165"/>
                <a:gd name="T73" fmla="*/ 112 h 125"/>
                <a:gd name="T74" fmla="*/ 45 w 165"/>
                <a:gd name="T75" fmla="*/ 114 h 125"/>
                <a:gd name="T76" fmla="*/ 40 w 165"/>
                <a:gd name="T77" fmla="*/ 109 h 125"/>
                <a:gd name="T78" fmla="*/ 33 w 165"/>
                <a:gd name="T79" fmla="*/ 116 h 125"/>
                <a:gd name="T80" fmla="*/ 28 w 165"/>
                <a:gd name="T81" fmla="*/ 109 h 125"/>
                <a:gd name="T82" fmla="*/ 16 w 165"/>
                <a:gd name="T83" fmla="*/ 91 h 125"/>
                <a:gd name="T84" fmla="*/ 21 w 165"/>
                <a:gd name="T85" fmla="*/ 87 h 125"/>
                <a:gd name="T86" fmla="*/ 20 w 165"/>
                <a:gd name="T87" fmla="*/ 82 h 125"/>
                <a:gd name="T88" fmla="*/ 11 w 165"/>
                <a:gd name="T89" fmla="*/ 84 h 125"/>
                <a:gd name="T90" fmla="*/ 3 w 165"/>
                <a:gd name="T91" fmla="*/ 86 h 125"/>
                <a:gd name="T92" fmla="*/ 0 w 165"/>
                <a:gd name="T93" fmla="*/ 86 h 125"/>
                <a:gd name="T94" fmla="*/ 1 w 165"/>
                <a:gd name="T95" fmla="*/ 81 h 125"/>
                <a:gd name="T96" fmla="*/ 5 w 165"/>
                <a:gd name="T97" fmla="*/ 73 h 125"/>
                <a:gd name="T98" fmla="*/ 2 w 165"/>
                <a:gd name="T99" fmla="*/ 67 h 125"/>
                <a:gd name="T100" fmla="*/ 1 w 165"/>
                <a:gd name="T101" fmla="*/ 50 h 125"/>
                <a:gd name="T102" fmla="*/ 4 w 165"/>
                <a:gd name="T103" fmla="*/ 38 h 125"/>
                <a:gd name="T104" fmla="*/ 13 w 165"/>
                <a:gd name="T105" fmla="*/ 33 h 125"/>
                <a:gd name="T106" fmla="*/ 20 w 165"/>
                <a:gd name="T107" fmla="*/ 29 h 125"/>
                <a:gd name="T108" fmla="*/ 22 w 165"/>
                <a:gd name="T109" fmla="*/ 19 h 125"/>
                <a:gd name="T110" fmla="*/ 27 w 165"/>
                <a:gd name="T111" fmla="*/ 14 h 125"/>
                <a:gd name="T112" fmla="*/ 27 w 165"/>
                <a:gd name="T1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5" h="125">
                  <a:moveTo>
                    <a:pt x="27" y="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36" y="38"/>
                    <a:pt x="136" y="38"/>
                    <a:pt x="136" y="38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8" y="64"/>
                    <a:pt x="161" y="76"/>
                    <a:pt x="161" y="76"/>
                  </a:cubicBezTo>
                  <a:cubicBezTo>
                    <a:pt x="161" y="77"/>
                    <a:pt x="159" y="88"/>
                    <a:pt x="159" y="88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1" y="113"/>
                    <a:pt x="29" y="110"/>
                    <a:pt x="28" y="109"/>
                  </a:cubicBezTo>
                  <a:cubicBezTo>
                    <a:pt x="23" y="105"/>
                    <a:pt x="16" y="94"/>
                    <a:pt x="16" y="91"/>
                  </a:cubicBezTo>
                  <a:cubicBezTo>
                    <a:pt x="16" y="87"/>
                    <a:pt x="18" y="88"/>
                    <a:pt x="21" y="87"/>
                  </a:cubicBezTo>
                  <a:cubicBezTo>
                    <a:pt x="23" y="85"/>
                    <a:pt x="21" y="82"/>
                    <a:pt x="20" y="82"/>
                  </a:cubicBezTo>
                  <a:cubicBezTo>
                    <a:pt x="18" y="82"/>
                    <a:pt x="13" y="83"/>
                    <a:pt x="11" y="84"/>
                  </a:cubicBezTo>
                  <a:cubicBezTo>
                    <a:pt x="9" y="84"/>
                    <a:pt x="6" y="86"/>
                    <a:pt x="3" y="86"/>
                  </a:cubicBezTo>
                  <a:cubicBezTo>
                    <a:pt x="2" y="85"/>
                    <a:pt x="1" y="85"/>
                    <a:pt x="0" y="86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67">
              <a:extLst>
                <a:ext uri="{FF2B5EF4-FFF2-40B4-BE49-F238E27FC236}">
                  <a16:creationId xmlns:a16="http://schemas.microsoft.com/office/drawing/2014/main" id="{9D0C3C5F-1F72-E740-89E7-080FDF280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" y="3855"/>
              <a:ext cx="164" cy="288"/>
            </a:xfrm>
            <a:custGeom>
              <a:avLst/>
              <a:gdLst>
                <a:gd name="T0" fmla="*/ 0 w 79"/>
                <a:gd name="T1" fmla="*/ 22 h 138"/>
                <a:gd name="T2" fmla="*/ 6 w 79"/>
                <a:gd name="T3" fmla="*/ 17 h 138"/>
                <a:gd name="T4" fmla="*/ 19 w 79"/>
                <a:gd name="T5" fmla="*/ 18 h 138"/>
                <a:gd name="T6" fmla="*/ 31 w 79"/>
                <a:gd name="T7" fmla="*/ 9 h 138"/>
                <a:gd name="T8" fmla="*/ 41 w 79"/>
                <a:gd name="T9" fmla="*/ 9 h 138"/>
                <a:gd name="T10" fmla="*/ 43 w 79"/>
                <a:gd name="T11" fmla="*/ 11 h 138"/>
                <a:gd name="T12" fmla="*/ 49 w 79"/>
                <a:gd name="T13" fmla="*/ 6 h 138"/>
                <a:gd name="T14" fmla="*/ 53 w 79"/>
                <a:gd name="T15" fmla="*/ 9 h 138"/>
                <a:gd name="T16" fmla="*/ 65 w 79"/>
                <a:gd name="T17" fmla="*/ 0 h 138"/>
                <a:gd name="T18" fmla="*/ 67 w 79"/>
                <a:gd name="T19" fmla="*/ 0 h 138"/>
                <a:gd name="T20" fmla="*/ 68 w 79"/>
                <a:gd name="T21" fmla="*/ 11 h 138"/>
                <a:gd name="T22" fmla="*/ 75 w 79"/>
                <a:gd name="T23" fmla="*/ 17 h 138"/>
                <a:gd name="T24" fmla="*/ 79 w 79"/>
                <a:gd name="T25" fmla="*/ 23 h 138"/>
                <a:gd name="T26" fmla="*/ 79 w 79"/>
                <a:gd name="T27" fmla="*/ 34 h 138"/>
                <a:gd name="T28" fmla="*/ 65 w 79"/>
                <a:gd name="T29" fmla="*/ 45 h 138"/>
                <a:gd name="T30" fmla="*/ 69 w 79"/>
                <a:gd name="T31" fmla="*/ 57 h 138"/>
                <a:gd name="T32" fmla="*/ 69 w 79"/>
                <a:gd name="T33" fmla="*/ 69 h 138"/>
                <a:gd name="T34" fmla="*/ 62 w 79"/>
                <a:gd name="T35" fmla="*/ 74 h 138"/>
                <a:gd name="T36" fmla="*/ 65 w 79"/>
                <a:gd name="T37" fmla="*/ 76 h 138"/>
                <a:gd name="T38" fmla="*/ 71 w 79"/>
                <a:gd name="T39" fmla="*/ 74 h 138"/>
                <a:gd name="T40" fmla="*/ 79 w 79"/>
                <a:gd name="T41" fmla="*/ 75 h 138"/>
                <a:gd name="T42" fmla="*/ 75 w 79"/>
                <a:gd name="T43" fmla="*/ 80 h 138"/>
                <a:gd name="T44" fmla="*/ 75 w 79"/>
                <a:gd name="T45" fmla="*/ 91 h 138"/>
                <a:gd name="T46" fmla="*/ 68 w 79"/>
                <a:gd name="T47" fmla="*/ 100 h 138"/>
                <a:gd name="T48" fmla="*/ 75 w 79"/>
                <a:gd name="T49" fmla="*/ 107 h 138"/>
                <a:gd name="T50" fmla="*/ 72 w 79"/>
                <a:gd name="T51" fmla="*/ 114 h 138"/>
                <a:gd name="T52" fmla="*/ 77 w 79"/>
                <a:gd name="T53" fmla="*/ 122 h 138"/>
                <a:gd name="T54" fmla="*/ 67 w 79"/>
                <a:gd name="T55" fmla="*/ 130 h 138"/>
                <a:gd name="T56" fmla="*/ 67 w 79"/>
                <a:gd name="T57" fmla="*/ 138 h 138"/>
                <a:gd name="T58" fmla="*/ 62 w 79"/>
                <a:gd name="T59" fmla="*/ 136 h 138"/>
                <a:gd name="T60" fmla="*/ 62 w 79"/>
                <a:gd name="T61" fmla="*/ 131 h 138"/>
                <a:gd name="T62" fmla="*/ 57 w 79"/>
                <a:gd name="T63" fmla="*/ 130 h 138"/>
                <a:gd name="T64" fmla="*/ 50 w 79"/>
                <a:gd name="T65" fmla="*/ 126 h 138"/>
                <a:gd name="T66" fmla="*/ 44 w 79"/>
                <a:gd name="T67" fmla="*/ 127 h 138"/>
                <a:gd name="T68" fmla="*/ 38 w 79"/>
                <a:gd name="T69" fmla="*/ 122 h 138"/>
                <a:gd name="T70" fmla="*/ 36 w 79"/>
                <a:gd name="T71" fmla="*/ 114 h 138"/>
                <a:gd name="T72" fmla="*/ 31 w 79"/>
                <a:gd name="T73" fmla="*/ 104 h 138"/>
                <a:gd name="T74" fmla="*/ 38 w 79"/>
                <a:gd name="T75" fmla="*/ 103 h 138"/>
                <a:gd name="T76" fmla="*/ 40 w 79"/>
                <a:gd name="T77" fmla="*/ 98 h 138"/>
                <a:gd name="T78" fmla="*/ 27 w 79"/>
                <a:gd name="T79" fmla="*/ 94 h 138"/>
                <a:gd name="T80" fmla="*/ 23 w 79"/>
                <a:gd name="T81" fmla="*/ 85 h 138"/>
                <a:gd name="T82" fmla="*/ 20 w 79"/>
                <a:gd name="T83" fmla="*/ 77 h 138"/>
                <a:gd name="T84" fmla="*/ 12 w 79"/>
                <a:gd name="T85" fmla="*/ 75 h 138"/>
                <a:gd name="T86" fmla="*/ 9 w 79"/>
                <a:gd name="T87" fmla="*/ 67 h 138"/>
                <a:gd name="T88" fmla="*/ 3 w 79"/>
                <a:gd name="T89" fmla="*/ 56 h 138"/>
                <a:gd name="T90" fmla="*/ 5 w 79"/>
                <a:gd name="T91" fmla="*/ 44 h 138"/>
                <a:gd name="T92" fmla="*/ 2 w 79"/>
                <a:gd name="T93" fmla="*/ 32 h 138"/>
                <a:gd name="T94" fmla="*/ 0 w 79"/>
                <a:gd name="T95" fmla="*/ 2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9" h="138">
                  <a:moveTo>
                    <a:pt x="0" y="22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67" y="130"/>
                    <a:pt x="67" y="130"/>
                    <a:pt x="67" y="130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2" y="136"/>
                    <a:pt x="62" y="136"/>
                    <a:pt x="62" y="136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0" y="126"/>
                    <a:pt x="50" y="126"/>
                    <a:pt x="50" y="126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5" y="45"/>
                    <a:pt x="5" y="44"/>
                  </a:cubicBezTo>
                  <a:cubicBezTo>
                    <a:pt x="5" y="44"/>
                    <a:pt x="2" y="32"/>
                    <a:pt x="2" y="32"/>
                  </a:cubicBezTo>
                  <a:lnTo>
                    <a:pt x="0" y="22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68">
              <a:extLst>
                <a:ext uri="{FF2B5EF4-FFF2-40B4-BE49-F238E27FC236}">
                  <a16:creationId xmlns:a16="http://schemas.microsoft.com/office/drawing/2014/main" id="{A23B9152-F0A5-D84B-BB91-A34E1D7C49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6" y="2286"/>
              <a:ext cx="1104" cy="1363"/>
            </a:xfrm>
            <a:custGeom>
              <a:avLst/>
              <a:gdLst>
                <a:gd name="T0" fmla="*/ 30 w 530"/>
                <a:gd name="T1" fmla="*/ 215 h 654"/>
                <a:gd name="T2" fmla="*/ 118 w 530"/>
                <a:gd name="T3" fmla="*/ 199 h 654"/>
                <a:gd name="T4" fmla="*/ 163 w 530"/>
                <a:gd name="T5" fmla="*/ 171 h 654"/>
                <a:gd name="T6" fmla="*/ 171 w 530"/>
                <a:gd name="T7" fmla="*/ 197 h 654"/>
                <a:gd name="T8" fmla="*/ 222 w 530"/>
                <a:gd name="T9" fmla="*/ 187 h 654"/>
                <a:gd name="T10" fmla="*/ 272 w 530"/>
                <a:gd name="T11" fmla="*/ 151 h 654"/>
                <a:gd name="T12" fmla="*/ 251 w 530"/>
                <a:gd name="T13" fmla="*/ 113 h 654"/>
                <a:gd name="T14" fmla="*/ 302 w 530"/>
                <a:gd name="T15" fmla="*/ 92 h 654"/>
                <a:gd name="T16" fmla="*/ 336 w 530"/>
                <a:gd name="T17" fmla="*/ 79 h 654"/>
                <a:gd name="T18" fmla="*/ 407 w 530"/>
                <a:gd name="T19" fmla="*/ 23 h 654"/>
                <a:gd name="T20" fmla="*/ 465 w 530"/>
                <a:gd name="T21" fmla="*/ 20 h 654"/>
                <a:gd name="T22" fmla="*/ 490 w 530"/>
                <a:gd name="T23" fmla="*/ 46 h 654"/>
                <a:gd name="T24" fmla="*/ 490 w 530"/>
                <a:gd name="T25" fmla="*/ 91 h 654"/>
                <a:gd name="T26" fmla="*/ 529 w 530"/>
                <a:gd name="T27" fmla="*/ 123 h 654"/>
                <a:gd name="T28" fmla="*/ 504 w 530"/>
                <a:gd name="T29" fmla="*/ 149 h 654"/>
                <a:gd name="T30" fmla="*/ 527 w 530"/>
                <a:gd name="T31" fmla="*/ 199 h 654"/>
                <a:gd name="T32" fmla="*/ 501 w 530"/>
                <a:gd name="T33" fmla="*/ 229 h 654"/>
                <a:gd name="T34" fmla="*/ 486 w 530"/>
                <a:gd name="T35" fmla="*/ 256 h 654"/>
                <a:gd name="T36" fmla="*/ 509 w 530"/>
                <a:gd name="T37" fmla="*/ 307 h 654"/>
                <a:gd name="T38" fmla="*/ 492 w 530"/>
                <a:gd name="T39" fmla="*/ 341 h 654"/>
                <a:gd name="T40" fmla="*/ 462 w 530"/>
                <a:gd name="T41" fmla="*/ 358 h 654"/>
                <a:gd name="T42" fmla="*/ 473 w 530"/>
                <a:gd name="T43" fmla="*/ 414 h 654"/>
                <a:gd name="T44" fmla="*/ 469 w 530"/>
                <a:gd name="T45" fmla="*/ 461 h 654"/>
                <a:gd name="T46" fmla="*/ 445 w 530"/>
                <a:gd name="T47" fmla="*/ 483 h 654"/>
                <a:gd name="T48" fmla="*/ 436 w 530"/>
                <a:gd name="T49" fmla="*/ 515 h 654"/>
                <a:gd name="T50" fmla="*/ 445 w 530"/>
                <a:gd name="T51" fmla="*/ 547 h 654"/>
                <a:gd name="T52" fmla="*/ 462 w 530"/>
                <a:gd name="T53" fmla="*/ 572 h 654"/>
                <a:gd name="T54" fmla="*/ 462 w 530"/>
                <a:gd name="T55" fmla="*/ 598 h 654"/>
                <a:gd name="T56" fmla="*/ 421 w 530"/>
                <a:gd name="T57" fmla="*/ 630 h 654"/>
                <a:gd name="T58" fmla="*/ 382 w 530"/>
                <a:gd name="T59" fmla="*/ 643 h 654"/>
                <a:gd name="T60" fmla="*/ 334 w 530"/>
                <a:gd name="T61" fmla="*/ 645 h 654"/>
                <a:gd name="T62" fmla="*/ 290 w 530"/>
                <a:gd name="T63" fmla="*/ 654 h 654"/>
                <a:gd name="T64" fmla="*/ 267 w 530"/>
                <a:gd name="T65" fmla="*/ 628 h 654"/>
                <a:gd name="T66" fmla="*/ 248 w 530"/>
                <a:gd name="T67" fmla="*/ 597 h 654"/>
                <a:gd name="T68" fmla="*/ 219 w 530"/>
                <a:gd name="T69" fmla="*/ 586 h 654"/>
                <a:gd name="T70" fmla="*/ 178 w 530"/>
                <a:gd name="T71" fmla="*/ 595 h 654"/>
                <a:gd name="T72" fmla="*/ 164 w 530"/>
                <a:gd name="T73" fmla="*/ 641 h 654"/>
                <a:gd name="T74" fmla="*/ 136 w 530"/>
                <a:gd name="T75" fmla="*/ 637 h 654"/>
                <a:gd name="T76" fmla="*/ 114 w 530"/>
                <a:gd name="T77" fmla="*/ 589 h 654"/>
                <a:gd name="T78" fmla="*/ 100 w 530"/>
                <a:gd name="T79" fmla="*/ 563 h 654"/>
                <a:gd name="T80" fmla="*/ 81 w 530"/>
                <a:gd name="T81" fmla="*/ 530 h 654"/>
                <a:gd name="T82" fmla="*/ 64 w 530"/>
                <a:gd name="T83" fmla="*/ 504 h 654"/>
                <a:gd name="T84" fmla="*/ 34 w 530"/>
                <a:gd name="T85" fmla="*/ 508 h 654"/>
                <a:gd name="T86" fmla="*/ 25 w 530"/>
                <a:gd name="T87" fmla="*/ 467 h 654"/>
                <a:gd name="T88" fmla="*/ 17 w 530"/>
                <a:gd name="T89" fmla="*/ 437 h 654"/>
                <a:gd name="T90" fmla="*/ 11 w 530"/>
                <a:gd name="T91" fmla="*/ 385 h 654"/>
                <a:gd name="T92" fmla="*/ 21 w 530"/>
                <a:gd name="T93" fmla="*/ 344 h 654"/>
                <a:gd name="T94" fmla="*/ 31 w 530"/>
                <a:gd name="T95" fmla="*/ 311 h 654"/>
                <a:gd name="T96" fmla="*/ 37 w 530"/>
                <a:gd name="T97" fmla="*/ 280 h 654"/>
                <a:gd name="T98" fmla="*/ 14 w 530"/>
                <a:gd name="T99" fmla="*/ 240 h 654"/>
                <a:gd name="T100" fmla="*/ 234 w 530"/>
                <a:gd name="T101" fmla="*/ 26 h 654"/>
                <a:gd name="T102" fmla="*/ 251 w 530"/>
                <a:gd name="T103" fmla="*/ 6 h 654"/>
                <a:gd name="T104" fmla="*/ 223 w 530"/>
                <a:gd name="T105" fmla="*/ 53 h 654"/>
                <a:gd name="T106" fmla="*/ 203 w 530"/>
                <a:gd name="T107" fmla="*/ 27 h 654"/>
                <a:gd name="T108" fmla="*/ 169 w 530"/>
                <a:gd name="T109" fmla="*/ 47 h 654"/>
                <a:gd name="T110" fmla="*/ 217 w 530"/>
                <a:gd name="T111" fmla="*/ 54 h 654"/>
                <a:gd name="T112" fmla="*/ 235 w 530"/>
                <a:gd name="T113" fmla="*/ 98 h 654"/>
                <a:gd name="T114" fmla="*/ 234 w 530"/>
                <a:gd name="T115" fmla="*/ 9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0" h="654">
                  <a:moveTo>
                    <a:pt x="4" y="211"/>
                  </a:moveTo>
                  <a:cubicBezTo>
                    <a:pt x="4" y="211"/>
                    <a:pt x="4" y="211"/>
                    <a:pt x="4" y="211"/>
                  </a:cubicBezTo>
                  <a:cubicBezTo>
                    <a:pt x="7" y="209"/>
                    <a:pt x="10" y="207"/>
                    <a:pt x="11" y="211"/>
                  </a:cubicBezTo>
                  <a:cubicBezTo>
                    <a:pt x="12" y="215"/>
                    <a:pt x="16" y="217"/>
                    <a:pt x="19" y="214"/>
                  </a:cubicBezTo>
                  <a:cubicBezTo>
                    <a:pt x="22" y="211"/>
                    <a:pt x="22" y="206"/>
                    <a:pt x="25" y="207"/>
                  </a:cubicBezTo>
                  <a:cubicBezTo>
                    <a:pt x="28" y="209"/>
                    <a:pt x="29" y="215"/>
                    <a:pt x="30" y="215"/>
                  </a:cubicBezTo>
                  <a:cubicBezTo>
                    <a:pt x="32" y="215"/>
                    <a:pt x="38" y="212"/>
                    <a:pt x="41" y="209"/>
                  </a:cubicBezTo>
                  <a:cubicBezTo>
                    <a:pt x="43" y="206"/>
                    <a:pt x="52" y="204"/>
                    <a:pt x="61" y="203"/>
                  </a:cubicBezTo>
                  <a:cubicBezTo>
                    <a:pt x="70" y="201"/>
                    <a:pt x="74" y="197"/>
                    <a:pt x="74" y="201"/>
                  </a:cubicBezTo>
                  <a:cubicBezTo>
                    <a:pt x="74" y="205"/>
                    <a:pt x="75" y="207"/>
                    <a:pt x="81" y="210"/>
                  </a:cubicBezTo>
                  <a:cubicBezTo>
                    <a:pt x="87" y="212"/>
                    <a:pt x="99" y="207"/>
                    <a:pt x="103" y="204"/>
                  </a:cubicBezTo>
                  <a:cubicBezTo>
                    <a:pt x="107" y="201"/>
                    <a:pt x="116" y="202"/>
                    <a:pt x="118" y="199"/>
                  </a:cubicBezTo>
                  <a:cubicBezTo>
                    <a:pt x="119" y="195"/>
                    <a:pt x="117" y="191"/>
                    <a:pt x="114" y="189"/>
                  </a:cubicBezTo>
                  <a:cubicBezTo>
                    <a:pt x="111" y="187"/>
                    <a:pt x="108" y="182"/>
                    <a:pt x="110" y="178"/>
                  </a:cubicBezTo>
                  <a:cubicBezTo>
                    <a:pt x="111" y="174"/>
                    <a:pt x="116" y="169"/>
                    <a:pt x="120" y="172"/>
                  </a:cubicBezTo>
                  <a:cubicBezTo>
                    <a:pt x="124" y="174"/>
                    <a:pt x="132" y="174"/>
                    <a:pt x="135" y="171"/>
                  </a:cubicBezTo>
                  <a:cubicBezTo>
                    <a:pt x="138" y="169"/>
                    <a:pt x="144" y="165"/>
                    <a:pt x="148" y="166"/>
                  </a:cubicBezTo>
                  <a:cubicBezTo>
                    <a:pt x="151" y="167"/>
                    <a:pt x="162" y="168"/>
                    <a:pt x="163" y="171"/>
                  </a:cubicBezTo>
                  <a:cubicBezTo>
                    <a:pt x="164" y="174"/>
                    <a:pt x="165" y="176"/>
                    <a:pt x="164" y="177"/>
                  </a:cubicBezTo>
                  <a:cubicBezTo>
                    <a:pt x="162" y="179"/>
                    <a:pt x="170" y="178"/>
                    <a:pt x="171" y="178"/>
                  </a:cubicBezTo>
                  <a:cubicBezTo>
                    <a:pt x="172" y="179"/>
                    <a:pt x="168" y="185"/>
                    <a:pt x="165" y="187"/>
                  </a:cubicBezTo>
                  <a:cubicBezTo>
                    <a:pt x="163" y="188"/>
                    <a:pt x="172" y="183"/>
                    <a:pt x="176" y="186"/>
                  </a:cubicBezTo>
                  <a:cubicBezTo>
                    <a:pt x="180" y="190"/>
                    <a:pt x="183" y="190"/>
                    <a:pt x="181" y="193"/>
                  </a:cubicBezTo>
                  <a:cubicBezTo>
                    <a:pt x="179" y="195"/>
                    <a:pt x="173" y="195"/>
                    <a:pt x="171" y="197"/>
                  </a:cubicBezTo>
                  <a:cubicBezTo>
                    <a:pt x="170" y="198"/>
                    <a:pt x="175" y="198"/>
                    <a:pt x="182" y="203"/>
                  </a:cubicBezTo>
                  <a:cubicBezTo>
                    <a:pt x="189" y="208"/>
                    <a:pt x="201" y="217"/>
                    <a:pt x="203" y="218"/>
                  </a:cubicBezTo>
                  <a:cubicBezTo>
                    <a:pt x="205" y="219"/>
                    <a:pt x="219" y="223"/>
                    <a:pt x="218" y="216"/>
                  </a:cubicBezTo>
                  <a:cubicBezTo>
                    <a:pt x="218" y="210"/>
                    <a:pt x="215" y="202"/>
                    <a:pt x="212" y="196"/>
                  </a:cubicBezTo>
                  <a:cubicBezTo>
                    <a:pt x="209" y="191"/>
                    <a:pt x="208" y="183"/>
                    <a:pt x="210" y="183"/>
                  </a:cubicBezTo>
                  <a:cubicBezTo>
                    <a:pt x="212" y="182"/>
                    <a:pt x="218" y="186"/>
                    <a:pt x="222" y="187"/>
                  </a:cubicBezTo>
                  <a:cubicBezTo>
                    <a:pt x="226" y="189"/>
                    <a:pt x="236" y="186"/>
                    <a:pt x="236" y="184"/>
                  </a:cubicBezTo>
                  <a:cubicBezTo>
                    <a:pt x="237" y="182"/>
                    <a:pt x="236" y="174"/>
                    <a:pt x="243" y="171"/>
                  </a:cubicBezTo>
                  <a:cubicBezTo>
                    <a:pt x="249" y="167"/>
                    <a:pt x="251" y="166"/>
                    <a:pt x="257" y="168"/>
                  </a:cubicBezTo>
                  <a:cubicBezTo>
                    <a:pt x="263" y="170"/>
                    <a:pt x="265" y="164"/>
                    <a:pt x="261" y="163"/>
                  </a:cubicBezTo>
                  <a:cubicBezTo>
                    <a:pt x="258" y="162"/>
                    <a:pt x="258" y="159"/>
                    <a:pt x="261" y="156"/>
                  </a:cubicBezTo>
                  <a:cubicBezTo>
                    <a:pt x="265" y="154"/>
                    <a:pt x="273" y="154"/>
                    <a:pt x="272" y="151"/>
                  </a:cubicBezTo>
                  <a:cubicBezTo>
                    <a:pt x="271" y="148"/>
                    <a:pt x="262" y="142"/>
                    <a:pt x="261" y="139"/>
                  </a:cubicBezTo>
                  <a:cubicBezTo>
                    <a:pt x="261" y="136"/>
                    <a:pt x="262" y="131"/>
                    <a:pt x="260" y="132"/>
                  </a:cubicBezTo>
                  <a:cubicBezTo>
                    <a:pt x="258" y="134"/>
                    <a:pt x="255" y="139"/>
                    <a:pt x="252" y="134"/>
                  </a:cubicBezTo>
                  <a:cubicBezTo>
                    <a:pt x="248" y="129"/>
                    <a:pt x="252" y="127"/>
                    <a:pt x="255" y="126"/>
                  </a:cubicBezTo>
                  <a:cubicBezTo>
                    <a:pt x="259" y="125"/>
                    <a:pt x="259" y="120"/>
                    <a:pt x="258" y="118"/>
                  </a:cubicBezTo>
                  <a:cubicBezTo>
                    <a:pt x="257" y="117"/>
                    <a:pt x="250" y="114"/>
                    <a:pt x="251" y="113"/>
                  </a:cubicBezTo>
                  <a:cubicBezTo>
                    <a:pt x="252" y="112"/>
                    <a:pt x="253" y="109"/>
                    <a:pt x="257" y="109"/>
                  </a:cubicBezTo>
                  <a:cubicBezTo>
                    <a:pt x="260" y="110"/>
                    <a:pt x="267" y="105"/>
                    <a:pt x="271" y="102"/>
                  </a:cubicBezTo>
                  <a:cubicBezTo>
                    <a:pt x="275" y="98"/>
                    <a:pt x="281" y="96"/>
                    <a:pt x="286" y="92"/>
                  </a:cubicBezTo>
                  <a:cubicBezTo>
                    <a:pt x="290" y="89"/>
                    <a:pt x="298" y="83"/>
                    <a:pt x="299" y="86"/>
                  </a:cubicBezTo>
                  <a:cubicBezTo>
                    <a:pt x="301" y="88"/>
                    <a:pt x="295" y="92"/>
                    <a:pt x="294" y="95"/>
                  </a:cubicBezTo>
                  <a:cubicBezTo>
                    <a:pt x="293" y="98"/>
                    <a:pt x="300" y="94"/>
                    <a:pt x="302" y="92"/>
                  </a:cubicBezTo>
                  <a:cubicBezTo>
                    <a:pt x="304" y="90"/>
                    <a:pt x="305" y="95"/>
                    <a:pt x="306" y="97"/>
                  </a:cubicBezTo>
                  <a:cubicBezTo>
                    <a:pt x="307" y="99"/>
                    <a:pt x="310" y="95"/>
                    <a:pt x="307" y="90"/>
                  </a:cubicBezTo>
                  <a:cubicBezTo>
                    <a:pt x="304" y="85"/>
                    <a:pt x="305" y="82"/>
                    <a:pt x="308" y="78"/>
                  </a:cubicBezTo>
                  <a:cubicBezTo>
                    <a:pt x="312" y="75"/>
                    <a:pt x="319" y="71"/>
                    <a:pt x="325" y="69"/>
                  </a:cubicBezTo>
                  <a:cubicBezTo>
                    <a:pt x="331" y="67"/>
                    <a:pt x="336" y="69"/>
                    <a:pt x="335" y="72"/>
                  </a:cubicBezTo>
                  <a:cubicBezTo>
                    <a:pt x="333" y="75"/>
                    <a:pt x="331" y="81"/>
                    <a:pt x="336" y="79"/>
                  </a:cubicBezTo>
                  <a:cubicBezTo>
                    <a:pt x="341" y="78"/>
                    <a:pt x="345" y="74"/>
                    <a:pt x="347" y="76"/>
                  </a:cubicBezTo>
                  <a:cubicBezTo>
                    <a:pt x="349" y="78"/>
                    <a:pt x="353" y="78"/>
                    <a:pt x="356" y="74"/>
                  </a:cubicBezTo>
                  <a:cubicBezTo>
                    <a:pt x="359" y="70"/>
                    <a:pt x="366" y="69"/>
                    <a:pt x="368" y="72"/>
                  </a:cubicBezTo>
                  <a:cubicBezTo>
                    <a:pt x="370" y="75"/>
                    <a:pt x="381" y="71"/>
                    <a:pt x="383" y="64"/>
                  </a:cubicBezTo>
                  <a:cubicBezTo>
                    <a:pt x="385" y="56"/>
                    <a:pt x="385" y="49"/>
                    <a:pt x="391" y="43"/>
                  </a:cubicBezTo>
                  <a:cubicBezTo>
                    <a:pt x="396" y="37"/>
                    <a:pt x="399" y="30"/>
                    <a:pt x="407" y="23"/>
                  </a:cubicBezTo>
                  <a:cubicBezTo>
                    <a:pt x="415" y="15"/>
                    <a:pt x="428" y="16"/>
                    <a:pt x="434" y="19"/>
                  </a:cubicBezTo>
                  <a:cubicBezTo>
                    <a:pt x="440" y="22"/>
                    <a:pt x="438" y="25"/>
                    <a:pt x="443" y="29"/>
                  </a:cubicBezTo>
                  <a:cubicBezTo>
                    <a:pt x="447" y="32"/>
                    <a:pt x="452" y="26"/>
                    <a:pt x="453" y="23"/>
                  </a:cubicBezTo>
                  <a:cubicBezTo>
                    <a:pt x="455" y="20"/>
                    <a:pt x="460" y="24"/>
                    <a:pt x="464" y="27"/>
                  </a:cubicBezTo>
                  <a:cubicBezTo>
                    <a:pt x="468" y="31"/>
                    <a:pt x="474" y="32"/>
                    <a:pt x="474" y="30"/>
                  </a:cubicBezTo>
                  <a:cubicBezTo>
                    <a:pt x="474" y="28"/>
                    <a:pt x="468" y="26"/>
                    <a:pt x="465" y="20"/>
                  </a:cubicBezTo>
                  <a:cubicBezTo>
                    <a:pt x="462" y="15"/>
                    <a:pt x="462" y="14"/>
                    <a:pt x="464" y="9"/>
                  </a:cubicBezTo>
                  <a:cubicBezTo>
                    <a:pt x="476" y="16"/>
                    <a:pt x="476" y="16"/>
                    <a:pt x="476" y="16"/>
                  </a:cubicBezTo>
                  <a:cubicBezTo>
                    <a:pt x="489" y="23"/>
                    <a:pt x="489" y="23"/>
                    <a:pt x="489" y="23"/>
                  </a:cubicBezTo>
                  <a:cubicBezTo>
                    <a:pt x="494" y="27"/>
                    <a:pt x="494" y="27"/>
                    <a:pt x="494" y="27"/>
                  </a:cubicBezTo>
                  <a:cubicBezTo>
                    <a:pt x="501" y="36"/>
                    <a:pt x="501" y="36"/>
                    <a:pt x="501" y="36"/>
                  </a:cubicBezTo>
                  <a:cubicBezTo>
                    <a:pt x="490" y="46"/>
                    <a:pt x="490" y="46"/>
                    <a:pt x="490" y="46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86" y="62"/>
                    <a:pt x="486" y="62"/>
                    <a:pt x="486" y="62"/>
                  </a:cubicBezTo>
                  <a:cubicBezTo>
                    <a:pt x="484" y="67"/>
                    <a:pt x="484" y="67"/>
                    <a:pt x="484" y="67"/>
                  </a:cubicBezTo>
                  <a:cubicBezTo>
                    <a:pt x="483" y="75"/>
                    <a:pt x="483" y="75"/>
                    <a:pt x="483" y="75"/>
                  </a:cubicBezTo>
                  <a:cubicBezTo>
                    <a:pt x="490" y="83"/>
                    <a:pt x="490" y="83"/>
                    <a:pt x="490" y="83"/>
                  </a:cubicBezTo>
                  <a:cubicBezTo>
                    <a:pt x="490" y="91"/>
                    <a:pt x="490" y="91"/>
                    <a:pt x="490" y="91"/>
                  </a:cubicBezTo>
                  <a:cubicBezTo>
                    <a:pt x="503" y="91"/>
                    <a:pt x="503" y="91"/>
                    <a:pt x="503" y="91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23" y="99"/>
                    <a:pt x="523" y="99"/>
                    <a:pt x="523" y="99"/>
                  </a:cubicBezTo>
                  <a:cubicBezTo>
                    <a:pt x="529" y="106"/>
                    <a:pt x="529" y="106"/>
                    <a:pt x="529" y="106"/>
                  </a:cubicBezTo>
                  <a:cubicBezTo>
                    <a:pt x="530" y="116"/>
                    <a:pt x="530" y="116"/>
                    <a:pt x="530" y="116"/>
                  </a:cubicBezTo>
                  <a:cubicBezTo>
                    <a:pt x="529" y="123"/>
                    <a:pt x="529" y="123"/>
                    <a:pt x="529" y="123"/>
                  </a:cubicBezTo>
                  <a:cubicBezTo>
                    <a:pt x="517" y="123"/>
                    <a:pt x="517" y="123"/>
                    <a:pt x="517" y="123"/>
                  </a:cubicBezTo>
                  <a:cubicBezTo>
                    <a:pt x="517" y="131"/>
                    <a:pt x="517" y="131"/>
                    <a:pt x="517" y="131"/>
                  </a:cubicBezTo>
                  <a:cubicBezTo>
                    <a:pt x="509" y="131"/>
                    <a:pt x="509" y="131"/>
                    <a:pt x="509" y="131"/>
                  </a:cubicBezTo>
                  <a:cubicBezTo>
                    <a:pt x="508" y="141"/>
                    <a:pt x="508" y="141"/>
                    <a:pt x="508" y="141"/>
                  </a:cubicBezTo>
                  <a:cubicBezTo>
                    <a:pt x="502" y="144"/>
                    <a:pt x="502" y="144"/>
                    <a:pt x="502" y="144"/>
                  </a:cubicBezTo>
                  <a:cubicBezTo>
                    <a:pt x="504" y="149"/>
                    <a:pt x="504" y="149"/>
                    <a:pt x="504" y="149"/>
                  </a:cubicBezTo>
                  <a:cubicBezTo>
                    <a:pt x="512" y="153"/>
                    <a:pt x="512" y="153"/>
                    <a:pt x="512" y="153"/>
                  </a:cubicBezTo>
                  <a:cubicBezTo>
                    <a:pt x="504" y="159"/>
                    <a:pt x="504" y="159"/>
                    <a:pt x="504" y="15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3" y="181"/>
                    <a:pt x="513" y="181"/>
                    <a:pt x="513" y="181"/>
                  </a:cubicBezTo>
                  <a:cubicBezTo>
                    <a:pt x="525" y="191"/>
                    <a:pt x="525" y="191"/>
                    <a:pt x="525" y="191"/>
                  </a:cubicBezTo>
                  <a:cubicBezTo>
                    <a:pt x="527" y="199"/>
                    <a:pt x="527" y="199"/>
                    <a:pt x="527" y="199"/>
                  </a:cubicBezTo>
                  <a:cubicBezTo>
                    <a:pt x="521" y="202"/>
                    <a:pt x="521" y="202"/>
                    <a:pt x="521" y="202"/>
                  </a:cubicBezTo>
                  <a:cubicBezTo>
                    <a:pt x="518" y="211"/>
                    <a:pt x="518" y="211"/>
                    <a:pt x="518" y="211"/>
                  </a:cubicBezTo>
                  <a:cubicBezTo>
                    <a:pt x="516" y="222"/>
                    <a:pt x="516" y="222"/>
                    <a:pt x="516" y="222"/>
                  </a:cubicBezTo>
                  <a:cubicBezTo>
                    <a:pt x="509" y="222"/>
                    <a:pt x="509" y="222"/>
                    <a:pt x="509" y="222"/>
                  </a:cubicBezTo>
                  <a:cubicBezTo>
                    <a:pt x="502" y="221"/>
                    <a:pt x="502" y="221"/>
                    <a:pt x="502" y="221"/>
                  </a:cubicBezTo>
                  <a:cubicBezTo>
                    <a:pt x="501" y="229"/>
                    <a:pt x="501" y="229"/>
                    <a:pt x="501" y="229"/>
                  </a:cubicBezTo>
                  <a:cubicBezTo>
                    <a:pt x="494" y="234"/>
                    <a:pt x="494" y="234"/>
                    <a:pt x="494" y="234"/>
                  </a:cubicBezTo>
                  <a:cubicBezTo>
                    <a:pt x="488" y="239"/>
                    <a:pt x="488" y="239"/>
                    <a:pt x="488" y="239"/>
                  </a:cubicBezTo>
                  <a:cubicBezTo>
                    <a:pt x="501" y="245"/>
                    <a:pt x="501" y="245"/>
                    <a:pt x="501" y="245"/>
                  </a:cubicBezTo>
                  <a:cubicBezTo>
                    <a:pt x="497" y="251"/>
                    <a:pt x="497" y="251"/>
                    <a:pt x="497" y="251"/>
                  </a:cubicBezTo>
                  <a:cubicBezTo>
                    <a:pt x="494" y="252"/>
                    <a:pt x="494" y="252"/>
                    <a:pt x="494" y="252"/>
                  </a:cubicBezTo>
                  <a:cubicBezTo>
                    <a:pt x="486" y="256"/>
                    <a:pt x="486" y="256"/>
                    <a:pt x="486" y="256"/>
                  </a:cubicBezTo>
                  <a:cubicBezTo>
                    <a:pt x="479" y="263"/>
                    <a:pt x="479" y="263"/>
                    <a:pt x="479" y="263"/>
                  </a:cubicBezTo>
                  <a:cubicBezTo>
                    <a:pt x="483" y="269"/>
                    <a:pt x="483" y="269"/>
                    <a:pt x="483" y="269"/>
                  </a:cubicBezTo>
                  <a:cubicBezTo>
                    <a:pt x="484" y="277"/>
                    <a:pt x="484" y="277"/>
                    <a:pt x="484" y="277"/>
                  </a:cubicBezTo>
                  <a:cubicBezTo>
                    <a:pt x="489" y="288"/>
                    <a:pt x="489" y="288"/>
                    <a:pt x="489" y="288"/>
                  </a:cubicBezTo>
                  <a:cubicBezTo>
                    <a:pt x="500" y="300"/>
                    <a:pt x="500" y="300"/>
                    <a:pt x="500" y="300"/>
                  </a:cubicBezTo>
                  <a:cubicBezTo>
                    <a:pt x="509" y="307"/>
                    <a:pt x="509" y="307"/>
                    <a:pt x="509" y="307"/>
                  </a:cubicBezTo>
                  <a:cubicBezTo>
                    <a:pt x="511" y="318"/>
                    <a:pt x="511" y="318"/>
                    <a:pt x="511" y="318"/>
                  </a:cubicBezTo>
                  <a:cubicBezTo>
                    <a:pt x="509" y="318"/>
                    <a:pt x="509" y="318"/>
                    <a:pt x="509" y="318"/>
                  </a:cubicBezTo>
                  <a:cubicBezTo>
                    <a:pt x="512" y="336"/>
                    <a:pt x="512" y="336"/>
                    <a:pt x="512" y="336"/>
                  </a:cubicBezTo>
                  <a:cubicBezTo>
                    <a:pt x="504" y="332"/>
                    <a:pt x="504" y="332"/>
                    <a:pt x="504" y="332"/>
                  </a:cubicBezTo>
                  <a:cubicBezTo>
                    <a:pt x="499" y="333"/>
                    <a:pt x="499" y="333"/>
                    <a:pt x="499" y="333"/>
                  </a:cubicBezTo>
                  <a:cubicBezTo>
                    <a:pt x="492" y="341"/>
                    <a:pt x="492" y="341"/>
                    <a:pt x="492" y="341"/>
                  </a:cubicBezTo>
                  <a:cubicBezTo>
                    <a:pt x="484" y="348"/>
                    <a:pt x="484" y="348"/>
                    <a:pt x="484" y="348"/>
                  </a:cubicBezTo>
                  <a:cubicBezTo>
                    <a:pt x="478" y="350"/>
                    <a:pt x="478" y="350"/>
                    <a:pt x="478" y="350"/>
                  </a:cubicBezTo>
                  <a:cubicBezTo>
                    <a:pt x="467" y="345"/>
                    <a:pt x="467" y="345"/>
                    <a:pt x="467" y="345"/>
                  </a:cubicBezTo>
                  <a:cubicBezTo>
                    <a:pt x="459" y="345"/>
                    <a:pt x="459" y="345"/>
                    <a:pt x="459" y="345"/>
                  </a:cubicBezTo>
                  <a:cubicBezTo>
                    <a:pt x="457" y="353"/>
                    <a:pt x="457" y="353"/>
                    <a:pt x="457" y="353"/>
                  </a:cubicBezTo>
                  <a:cubicBezTo>
                    <a:pt x="462" y="358"/>
                    <a:pt x="462" y="358"/>
                    <a:pt x="462" y="358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7" y="384"/>
                    <a:pt x="467" y="384"/>
                    <a:pt x="467" y="384"/>
                  </a:cubicBezTo>
                  <a:cubicBezTo>
                    <a:pt x="460" y="391"/>
                    <a:pt x="460" y="391"/>
                    <a:pt x="460" y="391"/>
                  </a:cubicBezTo>
                  <a:cubicBezTo>
                    <a:pt x="463" y="397"/>
                    <a:pt x="463" y="397"/>
                    <a:pt x="463" y="397"/>
                  </a:cubicBezTo>
                  <a:cubicBezTo>
                    <a:pt x="463" y="411"/>
                    <a:pt x="463" y="411"/>
                    <a:pt x="463" y="411"/>
                  </a:cubicBezTo>
                  <a:cubicBezTo>
                    <a:pt x="473" y="414"/>
                    <a:pt x="473" y="414"/>
                    <a:pt x="473" y="414"/>
                  </a:cubicBezTo>
                  <a:cubicBezTo>
                    <a:pt x="479" y="423"/>
                    <a:pt x="479" y="423"/>
                    <a:pt x="479" y="423"/>
                  </a:cubicBezTo>
                  <a:cubicBezTo>
                    <a:pt x="486" y="432"/>
                    <a:pt x="486" y="432"/>
                    <a:pt x="486" y="432"/>
                  </a:cubicBezTo>
                  <a:cubicBezTo>
                    <a:pt x="486" y="436"/>
                    <a:pt x="486" y="436"/>
                    <a:pt x="486" y="436"/>
                  </a:cubicBezTo>
                  <a:cubicBezTo>
                    <a:pt x="478" y="438"/>
                    <a:pt x="478" y="438"/>
                    <a:pt x="478" y="438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69" y="461"/>
                    <a:pt x="469" y="461"/>
                    <a:pt x="469" y="461"/>
                  </a:cubicBezTo>
                  <a:cubicBezTo>
                    <a:pt x="462" y="461"/>
                    <a:pt x="462" y="461"/>
                    <a:pt x="462" y="461"/>
                  </a:cubicBezTo>
                  <a:cubicBezTo>
                    <a:pt x="461" y="467"/>
                    <a:pt x="461" y="467"/>
                    <a:pt x="461" y="467"/>
                  </a:cubicBezTo>
                  <a:cubicBezTo>
                    <a:pt x="464" y="472"/>
                    <a:pt x="464" y="472"/>
                    <a:pt x="464" y="472"/>
                  </a:cubicBezTo>
                  <a:cubicBezTo>
                    <a:pt x="461" y="479"/>
                    <a:pt x="461" y="479"/>
                    <a:pt x="461" y="479"/>
                  </a:cubicBezTo>
                  <a:cubicBezTo>
                    <a:pt x="452" y="483"/>
                    <a:pt x="452" y="483"/>
                    <a:pt x="452" y="483"/>
                  </a:cubicBezTo>
                  <a:cubicBezTo>
                    <a:pt x="445" y="483"/>
                    <a:pt x="445" y="483"/>
                    <a:pt x="445" y="483"/>
                  </a:cubicBezTo>
                  <a:cubicBezTo>
                    <a:pt x="437" y="489"/>
                    <a:pt x="437" y="489"/>
                    <a:pt x="437" y="489"/>
                  </a:cubicBezTo>
                  <a:cubicBezTo>
                    <a:pt x="436" y="498"/>
                    <a:pt x="436" y="498"/>
                    <a:pt x="436" y="498"/>
                  </a:cubicBezTo>
                  <a:cubicBezTo>
                    <a:pt x="439" y="500"/>
                    <a:pt x="439" y="500"/>
                    <a:pt x="439" y="500"/>
                  </a:cubicBezTo>
                  <a:cubicBezTo>
                    <a:pt x="435" y="505"/>
                    <a:pt x="435" y="505"/>
                    <a:pt x="435" y="505"/>
                  </a:cubicBezTo>
                  <a:cubicBezTo>
                    <a:pt x="440" y="510"/>
                    <a:pt x="440" y="510"/>
                    <a:pt x="440" y="510"/>
                  </a:cubicBezTo>
                  <a:cubicBezTo>
                    <a:pt x="436" y="515"/>
                    <a:pt x="436" y="515"/>
                    <a:pt x="436" y="515"/>
                  </a:cubicBezTo>
                  <a:cubicBezTo>
                    <a:pt x="441" y="522"/>
                    <a:pt x="441" y="522"/>
                    <a:pt x="441" y="522"/>
                  </a:cubicBezTo>
                  <a:cubicBezTo>
                    <a:pt x="441" y="530"/>
                    <a:pt x="441" y="530"/>
                    <a:pt x="441" y="530"/>
                  </a:cubicBezTo>
                  <a:cubicBezTo>
                    <a:pt x="435" y="530"/>
                    <a:pt x="435" y="530"/>
                    <a:pt x="435" y="530"/>
                  </a:cubicBezTo>
                  <a:cubicBezTo>
                    <a:pt x="442" y="537"/>
                    <a:pt x="442" y="537"/>
                    <a:pt x="442" y="537"/>
                  </a:cubicBezTo>
                  <a:cubicBezTo>
                    <a:pt x="448" y="538"/>
                    <a:pt x="448" y="538"/>
                    <a:pt x="448" y="538"/>
                  </a:cubicBezTo>
                  <a:cubicBezTo>
                    <a:pt x="445" y="547"/>
                    <a:pt x="445" y="547"/>
                    <a:pt x="445" y="547"/>
                  </a:cubicBezTo>
                  <a:cubicBezTo>
                    <a:pt x="448" y="552"/>
                    <a:pt x="448" y="552"/>
                    <a:pt x="448" y="552"/>
                  </a:cubicBezTo>
                  <a:cubicBezTo>
                    <a:pt x="442" y="557"/>
                    <a:pt x="442" y="557"/>
                    <a:pt x="442" y="557"/>
                  </a:cubicBezTo>
                  <a:cubicBezTo>
                    <a:pt x="443" y="562"/>
                    <a:pt x="443" y="562"/>
                    <a:pt x="443" y="562"/>
                  </a:cubicBezTo>
                  <a:cubicBezTo>
                    <a:pt x="453" y="560"/>
                    <a:pt x="453" y="560"/>
                    <a:pt x="453" y="560"/>
                  </a:cubicBezTo>
                  <a:cubicBezTo>
                    <a:pt x="462" y="563"/>
                    <a:pt x="462" y="563"/>
                    <a:pt x="462" y="563"/>
                  </a:cubicBezTo>
                  <a:cubicBezTo>
                    <a:pt x="462" y="572"/>
                    <a:pt x="462" y="572"/>
                    <a:pt x="462" y="572"/>
                  </a:cubicBezTo>
                  <a:cubicBezTo>
                    <a:pt x="456" y="578"/>
                    <a:pt x="456" y="578"/>
                    <a:pt x="456" y="578"/>
                  </a:cubicBezTo>
                  <a:cubicBezTo>
                    <a:pt x="461" y="582"/>
                    <a:pt x="461" y="582"/>
                    <a:pt x="461" y="582"/>
                  </a:cubicBezTo>
                  <a:cubicBezTo>
                    <a:pt x="460" y="591"/>
                    <a:pt x="460" y="591"/>
                    <a:pt x="460" y="591"/>
                  </a:cubicBezTo>
                  <a:cubicBezTo>
                    <a:pt x="464" y="598"/>
                    <a:pt x="464" y="598"/>
                    <a:pt x="464" y="598"/>
                  </a:cubicBezTo>
                  <a:cubicBezTo>
                    <a:pt x="468" y="597"/>
                    <a:pt x="468" y="597"/>
                    <a:pt x="468" y="597"/>
                  </a:cubicBezTo>
                  <a:cubicBezTo>
                    <a:pt x="462" y="598"/>
                    <a:pt x="462" y="598"/>
                    <a:pt x="462" y="598"/>
                  </a:cubicBezTo>
                  <a:cubicBezTo>
                    <a:pt x="442" y="613"/>
                    <a:pt x="442" y="613"/>
                    <a:pt x="442" y="613"/>
                  </a:cubicBezTo>
                  <a:cubicBezTo>
                    <a:pt x="443" y="618"/>
                    <a:pt x="443" y="618"/>
                    <a:pt x="443" y="618"/>
                  </a:cubicBezTo>
                  <a:cubicBezTo>
                    <a:pt x="435" y="623"/>
                    <a:pt x="435" y="623"/>
                    <a:pt x="435" y="623"/>
                  </a:cubicBezTo>
                  <a:cubicBezTo>
                    <a:pt x="427" y="623"/>
                    <a:pt x="427" y="623"/>
                    <a:pt x="427" y="623"/>
                  </a:cubicBezTo>
                  <a:cubicBezTo>
                    <a:pt x="422" y="625"/>
                    <a:pt x="422" y="625"/>
                    <a:pt x="422" y="625"/>
                  </a:cubicBezTo>
                  <a:cubicBezTo>
                    <a:pt x="421" y="630"/>
                    <a:pt x="421" y="630"/>
                    <a:pt x="421" y="630"/>
                  </a:cubicBezTo>
                  <a:cubicBezTo>
                    <a:pt x="411" y="628"/>
                    <a:pt x="411" y="628"/>
                    <a:pt x="411" y="628"/>
                  </a:cubicBezTo>
                  <a:cubicBezTo>
                    <a:pt x="399" y="642"/>
                    <a:pt x="399" y="642"/>
                    <a:pt x="399" y="642"/>
                  </a:cubicBezTo>
                  <a:cubicBezTo>
                    <a:pt x="393" y="638"/>
                    <a:pt x="393" y="638"/>
                    <a:pt x="393" y="638"/>
                  </a:cubicBezTo>
                  <a:cubicBezTo>
                    <a:pt x="389" y="642"/>
                    <a:pt x="389" y="642"/>
                    <a:pt x="389" y="642"/>
                  </a:cubicBezTo>
                  <a:cubicBezTo>
                    <a:pt x="385" y="639"/>
                    <a:pt x="385" y="639"/>
                    <a:pt x="385" y="639"/>
                  </a:cubicBezTo>
                  <a:cubicBezTo>
                    <a:pt x="382" y="643"/>
                    <a:pt x="382" y="643"/>
                    <a:pt x="382" y="643"/>
                  </a:cubicBezTo>
                  <a:cubicBezTo>
                    <a:pt x="372" y="648"/>
                    <a:pt x="372" y="648"/>
                    <a:pt x="372" y="648"/>
                  </a:cubicBezTo>
                  <a:cubicBezTo>
                    <a:pt x="361" y="639"/>
                    <a:pt x="361" y="639"/>
                    <a:pt x="361" y="639"/>
                  </a:cubicBezTo>
                  <a:cubicBezTo>
                    <a:pt x="353" y="638"/>
                    <a:pt x="353" y="638"/>
                    <a:pt x="353" y="638"/>
                  </a:cubicBezTo>
                  <a:cubicBezTo>
                    <a:pt x="350" y="643"/>
                    <a:pt x="350" y="643"/>
                    <a:pt x="350" y="643"/>
                  </a:cubicBezTo>
                  <a:cubicBezTo>
                    <a:pt x="339" y="639"/>
                    <a:pt x="339" y="639"/>
                    <a:pt x="339" y="639"/>
                  </a:cubicBezTo>
                  <a:cubicBezTo>
                    <a:pt x="334" y="645"/>
                    <a:pt x="334" y="645"/>
                    <a:pt x="334" y="645"/>
                  </a:cubicBezTo>
                  <a:cubicBezTo>
                    <a:pt x="325" y="641"/>
                    <a:pt x="325" y="641"/>
                    <a:pt x="325" y="641"/>
                  </a:cubicBezTo>
                  <a:cubicBezTo>
                    <a:pt x="319" y="644"/>
                    <a:pt x="319" y="644"/>
                    <a:pt x="319" y="644"/>
                  </a:cubicBezTo>
                  <a:cubicBezTo>
                    <a:pt x="312" y="638"/>
                    <a:pt x="312" y="638"/>
                    <a:pt x="312" y="638"/>
                  </a:cubicBezTo>
                  <a:cubicBezTo>
                    <a:pt x="309" y="643"/>
                    <a:pt x="309" y="643"/>
                    <a:pt x="309" y="643"/>
                  </a:cubicBezTo>
                  <a:cubicBezTo>
                    <a:pt x="301" y="643"/>
                    <a:pt x="301" y="643"/>
                    <a:pt x="301" y="643"/>
                  </a:cubicBezTo>
                  <a:cubicBezTo>
                    <a:pt x="290" y="654"/>
                    <a:pt x="290" y="654"/>
                    <a:pt x="290" y="654"/>
                  </a:cubicBezTo>
                  <a:cubicBezTo>
                    <a:pt x="287" y="653"/>
                    <a:pt x="287" y="653"/>
                    <a:pt x="287" y="653"/>
                  </a:cubicBezTo>
                  <a:cubicBezTo>
                    <a:pt x="286" y="647"/>
                    <a:pt x="286" y="647"/>
                    <a:pt x="286" y="647"/>
                  </a:cubicBezTo>
                  <a:cubicBezTo>
                    <a:pt x="281" y="643"/>
                    <a:pt x="281" y="643"/>
                    <a:pt x="281" y="643"/>
                  </a:cubicBezTo>
                  <a:cubicBezTo>
                    <a:pt x="275" y="637"/>
                    <a:pt x="275" y="637"/>
                    <a:pt x="275" y="637"/>
                  </a:cubicBezTo>
                  <a:cubicBezTo>
                    <a:pt x="269" y="636"/>
                    <a:pt x="269" y="636"/>
                    <a:pt x="269" y="636"/>
                  </a:cubicBezTo>
                  <a:cubicBezTo>
                    <a:pt x="267" y="628"/>
                    <a:pt x="267" y="628"/>
                    <a:pt x="267" y="628"/>
                  </a:cubicBezTo>
                  <a:cubicBezTo>
                    <a:pt x="264" y="625"/>
                    <a:pt x="264" y="625"/>
                    <a:pt x="264" y="625"/>
                  </a:cubicBezTo>
                  <a:cubicBezTo>
                    <a:pt x="265" y="619"/>
                    <a:pt x="265" y="619"/>
                    <a:pt x="265" y="619"/>
                  </a:cubicBezTo>
                  <a:cubicBezTo>
                    <a:pt x="253" y="606"/>
                    <a:pt x="253" y="606"/>
                    <a:pt x="253" y="606"/>
                  </a:cubicBezTo>
                  <a:cubicBezTo>
                    <a:pt x="252" y="603"/>
                    <a:pt x="252" y="603"/>
                    <a:pt x="252" y="603"/>
                  </a:cubicBezTo>
                  <a:cubicBezTo>
                    <a:pt x="248" y="603"/>
                    <a:pt x="248" y="603"/>
                    <a:pt x="248" y="603"/>
                  </a:cubicBezTo>
                  <a:cubicBezTo>
                    <a:pt x="248" y="597"/>
                    <a:pt x="248" y="597"/>
                    <a:pt x="248" y="597"/>
                  </a:cubicBezTo>
                  <a:cubicBezTo>
                    <a:pt x="238" y="587"/>
                    <a:pt x="238" y="587"/>
                    <a:pt x="238" y="587"/>
                  </a:cubicBezTo>
                  <a:cubicBezTo>
                    <a:pt x="234" y="591"/>
                    <a:pt x="234" y="591"/>
                    <a:pt x="234" y="591"/>
                  </a:cubicBezTo>
                  <a:cubicBezTo>
                    <a:pt x="231" y="595"/>
                    <a:pt x="231" y="595"/>
                    <a:pt x="231" y="595"/>
                  </a:cubicBezTo>
                  <a:cubicBezTo>
                    <a:pt x="225" y="598"/>
                    <a:pt x="225" y="598"/>
                    <a:pt x="225" y="598"/>
                  </a:cubicBezTo>
                  <a:cubicBezTo>
                    <a:pt x="220" y="592"/>
                    <a:pt x="220" y="592"/>
                    <a:pt x="220" y="592"/>
                  </a:cubicBezTo>
                  <a:cubicBezTo>
                    <a:pt x="219" y="586"/>
                    <a:pt x="219" y="586"/>
                    <a:pt x="219" y="586"/>
                  </a:cubicBezTo>
                  <a:cubicBezTo>
                    <a:pt x="211" y="583"/>
                    <a:pt x="211" y="583"/>
                    <a:pt x="211" y="583"/>
                  </a:cubicBezTo>
                  <a:cubicBezTo>
                    <a:pt x="211" y="583"/>
                    <a:pt x="204" y="580"/>
                    <a:pt x="204" y="580"/>
                  </a:cubicBezTo>
                  <a:cubicBezTo>
                    <a:pt x="203" y="580"/>
                    <a:pt x="189" y="580"/>
                    <a:pt x="189" y="580"/>
                  </a:cubicBezTo>
                  <a:cubicBezTo>
                    <a:pt x="184" y="586"/>
                    <a:pt x="184" y="586"/>
                    <a:pt x="184" y="586"/>
                  </a:cubicBezTo>
                  <a:cubicBezTo>
                    <a:pt x="182" y="592"/>
                    <a:pt x="182" y="592"/>
                    <a:pt x="182" y="592"/>
                  </a:cubicBezTo>
                  <a:cubicBezTo>
                    <a:pt x="178" y="595"/>
                    <a:pt x="178" y="595"/>
                    <a:pt x="178" y="595"/>
                  </a:cubicBezTo>
                  <a:cubicBezTo>
                    <a:pt x="183" y="602"/>
                    <a:pt x="183" y="602"/>
                    <a:pt x="183" y="602"/>
                  </a:cubicBezTo>
                  <a:cubicBezTo>
                    <a:pt x="177" y="608"/>
                    <a:pt x="177" y="608"/>
                    <a:pt x="177" y="608"/>
                  </a:cubicBezTo>
                  <a:cubicBezTo>
                    <a:pt x="172" y="616"/>
                    <a:pt x="172" y="616"/>
                    <a:pt x="172" y="616"/>
                  </a:cubicBezTo>
                  <a:cubicBezTo>
                    <a:pt x="173" y="628"/>
                    <a:pt x="173" y="628"/>
                    <a:pt x="173" y="628"/>
                  </a:cubicBezTo>
                  <a:cubicBezTo>
                    <a:pt x="164" y="633"/>
                    <a:pt x="164" y="633"/>
                    <a:pt x="164" y="633"/>
                  </a:cubicBezTo>
                  <a:cubicBezTo>
                    <a:pt x="164" y="641"/>
                    <a:pt x="164" y="641"/>
                    <a:pt x="164" y="641"/>
                  </a:cubicBezTo>
                  <a:cubicBezTo>
                    <a:pt x="160" y="637"/>
                    <a:pt x="160" y="637"/>
                    <a:pt x="160" y="637"/>
                  </a:cubicBezTo>
                  <a:cubicBezTo>
                    <a:pt x="159" y="630"/>
                    <a:pt x="159" y="630"/>
                    <a:pt x="159" y="630"/>
                  </a:cubicBezTo>
                  <a:cubicBezTo>
                    <a:pt x="156" y="627"/>
                    <a:pt x="156" y="627"/>
                    <a:pt x="156" y="627"/>
                  </a:cubicBezTo>
                  <a:cubicBezTo>
                    <a:pt x="151" y="632"/>
                    <a:pt x="151" y="632"/>
                    <a:pt x="151" y="632"/>
                  </a:cubicBezTo>
                  <a:cubicBezTo>
                    <a:pt x="146" y="634"/>
                    <a:pt x="146" y="634"/>
                    <a:pt x="146" y="634"/>
                  </a:cubicBezTo>
                  <a:cubicBezTo>
                    <a:pt x="136" y="637"/>
                    <a:pt x="136" y="637"/>
                    <a:pt x="136" y="637"/>
                  </a:cubicBezTo>
                  <a:cubicBezTo>
                    <a:pt x="129" y="648"/>
                    <a:pt x="129" y="648"/>
                    <a:pt x="129" y="648"/>
                  </a:cubicBezTo>
                  <a:cubicBezTo>
                    <a:pt x="121" y="649"/>
                    <a:pt x="121" y="649"/>
                    <a:pt x="121" y="649"/>
                  </a:cubicBezTo>
                  <a:cubicBezTo>
                    <a:pt x="112" y="641"/>
                    <a:pt x="112" y="641"/>
                    <a:pt x="112" y="641"/>
                  </a:cubicBezTo>
                  <a:cubicBezTo>
                    <a:pt x="112" y="613"/>
                    <a:pt x="112" y="613"/>
                    <a:pt x="112" y="613"/>
                  </a:cubicBezTo>
                  <a:cubicBezTo>
                    <a:pt x="113" y="601"/>
                    <a:pt x="113" y="601"/>
                    <a:pt x="113" y="601"/>
                  </a:cubicBezTo>
                  <a:cubicBezTo>
                    <a:pt x="114" y="589"/>
                    <a:pt x="114" y="589"/>
                    <a:pt x="114" y="589"/>
                  </a:cubicBezTo>
                  <a:cubicBezTo>
                    <a:pt x="104" y="583"/>
                    <a:pt x="104" y="583"/>
                    <a:pt x="104" y="583"/>
                  </a:cubicBezTo>
                  <a:cubicBezTo>
                    <a:pt x="103" y="578"/>
                    <a:pt x="103" y="578"/>
                    <a:pt x="103" y="578"/>
                  </a:cubicBezTo>
                  <a:cubicBezTo>
                    <a:pt x="100" y="573"/>
                    <a:pt x="100" y="573"/>
                    <a:pt x="100" y="573"/>
                  </a:cubicBezTo>
                  <a:cubicBezTo>
                    <a:pt x="97" y="571"/>
                    <a:pt x="97" y="571"/>
                    <a:pt x="97" y="571"/>
                  </a:cubicBezTo>
                  <a:cubicBezTo>
                    <a:pt x="97" y="566"/>
                    <a:pt x="97" y="566"/>
                    <a:pt x="97" y="566"/>
                  </a:cubicBezTo>
                  <a:cubicBezTo>
                    <a:pt x="100" y="563"/>
                    <a:pt x="100" y="563"/>
                    <a:pt x="100" y="563"/>
                  </a:cubicBezTo>
                  <a:cubicBezTo>
                    <a:pt x="100" y="557"/>
                    <a:pt x="100" y="557"/>
                    <a:pt x="100" y="557"/>
                  </a:cubicBezTo>
                  <a:cubicBezTo>
                    <a:pt x="95" y="554"/>
                    <a:pt x="95" y="554"/>
                    <a:pt x="95" y="554"/>
                  </a:cubicBezTo>
                  <a:cubicBezTo>
                    <a:pt x="86" y="551"/>
                    <a:pt x="86" y="551"/>
                    <a:pt x="86" y="551"/>
                  </a:cubicBezTo>
                  <a:cubicBezTo>
                    <a:pt x="88" y="544"/>
                    <a:pt x="88" y="544"/>
                    <a:pt x="88" y="544"/>
                  </a:cubicBezTo>
                  <a:cubicBezTo>
                    <a:pt x="85" y="538"/>
                    <a:pt x="85" y="538"/>
                    <a:pt x="85" y="538"/>
                  </a:cubicBezTo>
                  <a:cubicBezTo>
                    <a:pt x="81" y="530"/>
                    <a:pt x="81" y="530"/>
                    <a:pt x="81" y="530"/>
                  </a:cubicBezTo>
                  <a:cubicBezTo>
                    <a:pt x="76" y="524"/>
                    <a:pt x="76" y="524"/>
                    <a:pt x="76" y="524"/>
                  </a:cubicBezTo>
                  <a:cubicBezTo>
                    <a:pt x="66" y="526"/>
                    <a:pt x="66" y="526"/>
                    <a:pt x="66" y="526"/>
                  </a:cubicBezTo>
                  <a:cubicBezTo>
                    <a:pt x="63" y="520"/>
                    <a:pt x="63" y="520"/>
                    <a:pt x="63" y="520"/>
                  </a:cubicBezTo>
                  <a:cubicBezTo>
                    <a:pt x="70" y="516"/>
                    <a:pt x="70" y="516"/>
                    <a:pt x="70" y="516"/>
                  </a:cubicBezTo>
                  <a:cubicBezTo>
                    <a:pt x="65" y="510"/>
                    <a:pt x="65" y="510"/>
                    <a:pt x="65" y="510"/>
                  </a:cubicBezTo>
                  <a:cubicBezTo>
                    <a:pt x="64" y="504"/>
                    <a:pt x="64" y="504"/>
                    <a:pt x="64" y="504"/>
                  </a:cubicBezTo>
                  <a:cubicBezTo>
                    <a:pt x="60" y="504"/>
                    <a:pt x="60" y="504"/>
                    <a:pt x="60" y="504"/>
                  </a:cubicBezTo>
                  <a:cubicBezTo>
                    <a:pt x="56" y="507"/>
                    <a:pt x="56" y="507"/>
                    <a:pt x="56" y="507"/>
                  </a:cubicBezTo>
                  <a:cubicBezTo>
                    <a:pt x="50" y="505"/>
                    <a:pt x="50" y="505"/>
                    <a:pt x="50" y="505"/>
                  </a:cubicBezTo>
                  <a:cubicBezTo>
                    <a:pt x="45" y="508"/>
                    <a:pt x="45" y="508"/>
                    <a:pt x="45" y="508"/>
                  </a:cubicBezTo>
                  <a:cubicBezTo>
                    <a:pt x="41" y="505"/>
                    <a:pt x="41" y="505"/>
                    <a:pt x="41" y="505"/>
                  </a:cubicBezTo>
                  <a:cubicBezTo>
                    <a:pt x="34" y="508"/>
                    <a:pt x="34" y="508"/>
                    <a:pt x="34" y="508"/>
                  </a:cubicBezTo>
                  <a:cubicBezTo>
                    <a:pt x="27" y="507"/>
                    <a:pt x="27" y="507"/>
                    <a:pt x="27" y="507"/>
                  </a:cubicBezTo>
                  <a:cubicBezTo>
                    <a:pt x="27" y="498"/>
                    <a:pt x="27" y="498"/>
                    <a:pt x="27" y="498"/>
                  </a:cubicBezTo>
                  <a:cubicBezTo>
                    <a:pt x="28" y="496"/>
                    <a:pt x="28" y="496"/>
                    <a:pt x="28" y="496"/>
                  </a:cubicBezTo>
                  <a:cubicBezTo>
                    <a:pt x="28" y="489"/>
                    <a:pt x="28" y="489"/>
                    <a:pt x="28" y="489"/>
                  </a:cubicBezTo>
                  <a:cubicBezTo>
                    <a:pt x="32" y="475"/>
                    <a:pt x="32" y="475"/>
                    <a:pt x="32" y="475"/>
                  </a:cubicBezTo>
                  <a:cubicBezTo>
                    <a:pt x="25" y="467"/>
                    <a:pt x="25" y="467"/>
                    <a:pt x="25" y="467"/>
                  </a:cubicBezTo>
                  <a:cubicBezTo>
                    <a:pt x="24" y="458"/>
                    <a:pt x="24" y="458"/>
                    <a:pt x="24" y="458"/>
                  </a:cubicBezTo>
                  <a:cubicBezTo>
                    <a:pt x="18" y="454"/>
                    <a:pt x="18" y="454"/>
                    <a:pt x="18" y="454"/>
                  </a:cubicBezTo>
                  <a:cubicBezTo>
                    <a:pt x="17" y="449"/>
                    <a:pt x="17" y="449"/>
                    <a:pt x="17" y="449"/>
                  </a:cubicBezTo>
                  <a:cubicBezTo>
                    <a:pt x="20" y="446"/>
                    <a:pt x="20" y="446"/>
                    <a:pt x="20" y="446"/>
                  </a:cubicBezTo>
                  <a:cubicBezTo>
                    <a:pt x="17" y="442"/>
                    <a:pt x="17" y="442"/>
                    <a:pt x="17" y="442"/>
                  </a:cubicBezTo>
                  <a:cubicBezTo>
                    <a:pt x="17" y="437"/>
                    <a:pt x="17" y="437"/>
                    <a:pt x="17" y="437"/>
                  </a:cubicBezTo>
                  <a:cubicBezTo>
                    <a:pt x="8" y="437"/>
                    <a:pt x="8" y="437"/>
                    <a:pt x="8" y="437"/>
                  </a:cubicBezTo>
                  <a:cubicBezTo>
                    <a:pt x="7" y="433"/>
                    <a:pt x="7" y="433"/>
                    <a:pt x="7" y="433"/>
                  </a:cubicBezTo>
                  <a:cubicBezTo>
                    <a:pt x="14" y="426"/>
                    <a:pt x="14" y="426"/>
                    <a:pt x="14" y="426"/>
                  </a:cubicBezTo>
                  <a:cubicBezTo>
                    <a:pt x="19" y="424"/>
                    <a:pt x="19" y="424"/>
                    <a:pt x="19" y="424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1" y="385"/>
                    <a:pt x="11" y="385"/>
                    <a:pt x="11" y="38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5" y="355"/>
                    <a:pt x="5" y="355"/>
                    <a:pt x="5" y="355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6" y="344"/>
                    <a:pt x="26" y="344"/>
                    <a:pt x="26" y="344"/>
                  </a:cubicBezTo>
                  <a:cubicBezTo>
                    <a:pt x="29" y="335"/>
                    <a:pt x="29" y="335"/>
                    <a:pt x="29" y="335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7" y="322"/>
                    <a:pt x="27" y="322"/>
                    <a:pt x="27" y="322"/>
                  </a:cubicBezTo>
                  <a:cubicBezTo>
                    <a:pt x="31" y="322"/>
                    <a:pt x="31" y="322"/>
                    <a:pt x="31" y="322"/>
                  </a:cubicBezTo>
                  <a:cubicBezTo>
                    <a:pt x="31" y="311"/>
                    <a:pt x="31" y="311"/>
                    <a:pt x="31" y="311"/>
                  </a:cubicBezTo>
                  <a:cubicBezTo>
                    <a:pt x="42" y="300"/>
                    <a:pt x="42" y="300"/>
                    <a:pt x="42" y="300"/>
                  </a:cubicBezTo>
                  <a:cubicBezTo>
                    <a:pt x="43" y="295"/>
                    <a:pt x="43" y="295"/>
                    <a:pt x="43" y="295"/>
                  </a:cubicBezTo>
                  <a:cubicBezTo>
                    <a:pt x="46" y="295"/>
                    <a:pt x="46" y="295"/>
                    <a:pt x="46" y="295"/>
                  </a:cubicBezTo>
                  <a:cubicBezTo>
                    <a:pt x="47" y="286"/>
                    <a:pt x="47" y="286"/>
                    <a:pt x="47" y="286"/>
                  </a:cubicBezTo>
                  <a:cubicBezTo>
                    <a:pt x="40" y="288"/>
                    <a:pt x="40" y="288"/>
                    <a:pt x="40" y="288"/>
                  </a:cubicBezTo>
                  <a:cubicBezTo>
                    <a:pt x="37" y="280"/>
                    <a:pt x="37" y="280"/>
                    <a:pt x="37" y="280"/>
                  </a:cubicBezTo>
                  <a:cubicBezTo>
                    <a:pt x="35" y="270"/>
                    <a:pt x="35" y="270"/>
                    <a:pt x="35" y="270"/>
                  </a:cubicBezTo>
                  <a:cubicBezTo>
                    <a:pt x="24" y="260"/>
                    <a:pt x="24" y="260"/>
                    <a:pt x="24" y="260"/>
                  </a:cubicBezTo>
                  <a:cubicBezTo>
                    <a:pt x="23" y="256"/>
                    <a:pt x="23" y="256"/>
                    <a:pt x="23" y="256"/>
                  </a:cubicBezTo>
                  <a:cubicBezTo>
                    <a:pt x="16" y="255"/>
                    <a:pt x="16" y="255"/>
                    <a:pt x="16" y="255"/>
                  </a:cubicBezTo>
                  <a:cubicBezTo>
                    <a:pt x="13" y="249"/>
                    <a:pt x="13" y="249"/>
                    <a:pt x="13" y="249"/>
                  </a:cubicBezTo>
                  <a:cubicBezTo>
                    <a:pt x="14" y="240"/>
                    <a:pt x="14" y="240"/>
                    <a:pt x="14" y="240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11" y="224"/>
                    <a:pt x="11" y="224"/>
                    <a:pt x="11" y="224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4" y="211"/>
                    <a:pt x="4" y="211"/>
                    <a:pt x="4" y="211"/>
                  </a:cubicBezTo>
                  <a:close/>
                  <a:moveTo>
                    <a:pt x="229" y="18"/>
                  </a:moveTo>
                  <a:cubicBezTo>
                    <a:pt x="229" y="18"/>
                    <a:pt x="230" y="22"/>
                    <a:pt x="234" y="26"/>
                  </a:cubicBezTo>
                  <a:cubicBezTo>
                    <a:pt x="238" y="30"/>
                    <a:pt x="242" y="26"/>
                    <a:pt x="245" y="26"/>
                  </a:cubicBezTo>
                  <a:cubicBezTo>
                    <a:pt x="248" y="27"/>
                    <a:pt x="252" y="25"/>
                    <a:pt x="256" y="23"/>
                  </a:cubicBezTo>
                  <a:cubicBezTo>
                    <a:pt x="259" y="22"/>
                    <a:pt x="263" y="17"/>
                    <a:pt x="265" y="13"/>
                  </a:cubicBezTo>
                  <a:cubicBezTo>
                    <a:pt x="267" y="9"/>
                    <a:pt x="268" y="7"/>
                    <a:pt x="266" y="3"/>
                  </a:cubicBezTo>
                  <a:cubicBezTo>
                    <a:pt x="263" y="0"/>
                    <a:pt x="260" y="0"/>
                    <a:pt x="259" y="1"/>
                  </a:cubicBezTo>
                  <a:cubicBezTo>
                    <a:pt x="257" y="2"/>
                    <a:pt x="251" y="3"/>
                    <a:pt x="251" y="6"/>
                  </a:cubicBezTo>
                  <a:cubicBezTo>
                    <a:pt x="250" y="9"/>
                    <a:pt x="247" y="10"/>
                    <a:pt x="246" y="9"/>
                  </a:cubicBezTo>
                  <a:cubicBezTo>
                    <a:pt x="244" y="8"/>
                    <a:pt x="241" y="9"/>
                    <a:pt x="239" y="11"/>
                  </a:cubicBezTo>
                  <a:cubicBezTo>
                    <a:pt x="237" y="14"/>
                    <a:pt x="239" y="16"/>
                    <a:pt x="236" y="17"/>
                  </a:cubicBezTo>
                  <a:cubicBezTo>
                    <a:pt x="233" y="17"/>
                    <a:pt x="229" y="18"/>
                    <a:pt x="229" y="18"/>
                  </a:cubicBezTo>
                  <a:close/>
                  <a:moveTo>
                    <a:pt x="217" y="54"/>
                  </a:moveTo>
                  <a:cubicBezTo>
                    <a:pt x="217" y="54"/>
                    <a:pt x="221" y="54"/>
                    <a:pt x="223" y="53"/>
                  </a:cubicBezTo>
                  <a:cubicBezTo>
                    <a:pt x="224" y="53"/>
                    <a:pt x="225" y="49"/>
                    <a:pt x="225" y="48"/>
                  </a:cubicBezTo>
                  <a:cubicBezTo>
                    <a:pt x="224" y="46"/>
                    <a:pt x="220" y="45"/>
                    <a:pt x="222" y="45"/>
                  </a:cubicBezTo>
                  <a:cubicBezTo>
                    <a:pt x="224" y="45"/>
                    <a:pt x="226" y="44"/>
                    <a:pt x="228" y="41"/>
                  </a:cubicBezTo>
                  <a:cubicBezTo>
                    <a:pt x="230" y="38"/>
                    <a:pt x="227" y="36"/>
                    <a:pt x="225" y="32"/>
                  </a:cubicBezTo>
                  <a:cubicBezTo>
                    <a:pt x="223" y="29"/>
                    <a:pt x="221" y="24"/>
                    <a:pt x="217" y="23"/>
                  </a:cubicBezTo>
                  <a:cubicBezTo>
                    <a:pt x="213" y="21"/>
                    <a:pt x="205" y="25"/>
                    <a:pt x="203" y="27"/>
                  </a:cubicBezTo>
                  <a:cubicBezTo>
                    <a:pt x="201" y="29"/>
                    <a:pt x="199" y="32"/>
                    <a:pt x="197" y="31"/>
                  </a:cubicBezTo>
                  <a:cubicBezTo>
                    <a:pt x="195" y="30"/>
                    <a:pt x="189" y="30"/>
                    <a:pt x="188" y="32"/>
                  </a:cubicBezTo>
                  <a:cubicBezTo>
                    <a:pt x="187" y="35"/>
                    <a:pt x="192" y="40"/>
                    <a:pt x="193" y="42"/>
                  </a:cubicBezTo>
                  <a:cubicBezTo>
                    <a:pt x="193" y="43"/>
                    <a:pt x="190" y="46"/>
                    <a:pt x="188" y="44"/>
                  </a:cubicBezTo>
                  <a:cubicBezTo>
                    <a:pt x="186" y="42"/>
                    <a:pt x="183" y="49"/>
                    <a:pt x="179" y="45"/>
                  </a:cubicBezTo>
                  <a:cubicBezTo>
                    <a:pt x="175" y="40"/>
                    <a:pt x="169" y="44"/>
                    <a:pt x="169" y="47"/>
                  </a:cubicBezTo>
                  <a:cubicBezTo>
                    <a:pt x="168" y="50"/>
                    <a:pt x="168" y="62"/>
                    <a:pt x="173" y="67"/>
                  </a:cubicBezTo>
                  <a:cubicBezTo>
                    <a:pt x="178" y="71"/>
                    <a:pt x="177" y="74"/>
                    <a:pt x="180" y="76"/>
                  </a:cubicBezTo>
                  <a:cubicBezTo>
                    <a:pt x="183" y="78"/>
                    <a:pt x="202" y="79"/>
                    <a:pt x="204" y="79"/>
                  </a:cubicBezTo>
                  <a:cubicBezTo>
                    <a:pt x="207" y="78"/>
                    <a:pt x="201" y="72"/>
                    <a:pt x="202" y="68"/>
                  </a:cubicBezTo>
                  <a:cubicBezTo>
                    <a:pt x="202" y="64"/>
                    <a:pt x="206" y="66"/>
                    <a:pt x="208" y="63"/>
                  </a:cubicBezTo>
                  <a:cubicBezTo>
                    <a:pt x="210" y="60"/>
                    <a:pt x="217" y="54"/>
                    <a:pt x="217" y="54"/>
                  </a:cubicBezTo>
                  <a:close/>
                  <a:moveTo>
                    <a:pt x="222" y="79"/>
                  </a:moveTo>
                  <a:cubicBezTo>
                    <a:pt x="221" y="82"/>
                    <a:pt x="220" y="88"/>
                    <a:pt x="224" y="89"/>
                  </a:cubicBezTo>
                  <a:cubicBezTo>
                    <a:pt x="227" y="90"/>
                    <a:pt x="232" y="84"/>
                    <a:pt x="230" y="81"/>
                  </a:cubicBezTo>
                  <a:cubicBezTo>
                    <a:pt x="228" y="77"/>
                    <a:pt x="222" y="79"/>
                    <a:pt x="222" y="79"/>
                  </a:cubicBezTo>
                  <a:close/>
                  <a:moveTo>
                    <a:pt x="234" y="90"/>
                  </a:moveTo>
                  <a:cubicBezTo>
                    <a:pt x="234" y="90"/>
                    <a:pt x="237" y="95"/>
                    <a:pt x="235" y="98"/>
                  </a:cubicBezTo>
                  <a:cubicBezTo>
                    <a:pt x="233" y="100"/>
                    <a:pt x="235" y="107"/>
                    <a:pt x="237" y="103"/>
                  </a:cubicBezTo>
                  <a:cubicBezTo>
                    <a:pt x="239" y="100"/>
                    <a:pt x="244" y="98"/>
                    <a:pt x="246" y="98"/>
                  </a:cubicBezTo>
                  <a:cubicBezTo>
                    <a:pt x="248" y="98"/>
                    <a:pt x="262" y="91"/>
                    <a:pt x="261" y="86"/>
                  </a:cubicBezTo>
                  <a:cubicBezTo>
                    <a:pt x="261" y="82"/>
                    <a:pt x="258" y="81"/>
                    <a:pt x="250" y="80"/>
                  </a:cubicBezTo>
                  <a:cubicBezTo>
                    <a:pt x="243" y="79"/>
                    <a:pt x="239" y="80"/>
                    <a:pt x="236" y="82"/>
                  </a:cubicBezTo>
                  <a:cubicBezTo>
                    <a:pt x="234" y="83"/>
                    <a:pt x="234" y="90"/>
                    <a:pt x="234" y="90"/>
                  </a:cubicBezTo>
                  <a:close/>
                  <a:moveTo>
                    <a:pt x="15" y="190"/>
                  </a:moveTo>
                  <a:cubicBezTo>
                    <a:pt x="11" y="191"/>
                    <a:pt x="8" y="198"/>
                    <a:pt x="5" y="199"/>
                  </a:cubicBezTo>
                  <a:cubicBezTo>
                    <a:pt x="1" y="200"/>
                    <a:pt x="11" y="204"/>
                    <a:pt x="16" y="204"/>
                  </a:cubicBezTo>
                  <a:cubicBezTo>
                    <a:pt x="20" y="204"/>
                    <a:pt x="23" y="198"/>
                    <a:pt x="22" y="194"/>
                  </a:cubicBezTo>
                  <a:cubicBezTo>
                    <a:pt x="21" y="190"/>
                    <a:pt x="15" y="190"/>
                    <a:pt x="15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69">
              <a:extLst>
                <a:ext uri="{FF2B5EF4-FFF2-40B4-BE49-F238E27FC236}">
                  <a16:creationId xmlns:a16="http://schemas.microsoft.com/office/drawing/2014/main" id="{D5B7B7D1-7578-2B4B-99F3-4CCF603ED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986"/>
              <a:ext cx="654" cy="384"/>
            </a:xfrm>
            <a:custGeom>
              <a:avLst/>
              <a:gdLst>
                <a:gd name="T0" fmla="*/ 639 w 654"/>
                <a:gd name="T1" fmla="*/ 84 h 384"/>
                <a:gd name="T2" fmla="*/ 650 w 654"/>
                <a:gd name="T3" fmla="*/ 115 h 384"/>
                <a:gd name="T4" fmla="*/ 608 w 654"/>
                <a:gd name="T5" fmla="*/ 136 h 384"/>
                <a:gd name="T6" fmla="*/ 533 w 654"/>
                <a:gd name="T7" fmla="*/ 169 h 384"/>
                <a:gd name="T8" fmla="*/ 468 w 654"/>
                <a:gd name="T9" fmla="*/ 215 h 384"/>
                <a:gd name="T10" fmla="*/ 446 w 654"/>
                <a:gd name="T11" fmla="*/ 205 h 384"/>
                <a:gd name="T12" fmla="*/ 400 w 654"/>
                <a:gd name="T13" fmla="*/ 261 h 384"/>
                <a:gd name="T14" fmla="*/ 373 w 654"/>
                <a:gd name="T15" fmla="*/ 307 h 384"/>
                <a:gd name="T16" fmla="*/ 368 w 654"/>
                <a:gd name="T17" fmla="*/ 340 h 384"/>
                <a:gd name="T18" fmla="*/ 345 w 654"/>
                <a:gd name="T19" fmla="*/ 373 h 384"/>
                <a:gd name="T20" fmla="*/ 275 w 654"/>
                <a:gd name="T21" fmla="*/ 361 h 384"/>
                <a:gd name="T22" fmla="*/ 241 w 654"/>
                <a:gd name="T23" fmla="*/ 363 h 384"/>
                <a:gd name="T24" fmla="*/ 212 w 654"/>
                <a:gd name="T25" fmla="*/ 361 h 384"/>
                <a:gd name="T26" fmla="*/ 170 w 654"/>
                <a:gd name="T27" fmla="*/ 355 h 384"/>
                <a:gd name="T28" fmla="*/ 150 w 654"/>
                <a:gd name="T29" fmla="*/ 325 h 384"/>
                <a:gd name="T30" fmla="*/ 135 w 654"/>
                <a:gd name="T31" fmla="*/ 334 h 384"/>
                <a:gd name="T32" fmla="*/ 118 w 654"/>
                <a:gd name="T33" fmla="*/ 344 h 384"/>
                <a:gd name="T34" fmla="*/ 95 w 654"/>
                <a:gd name="T35" fmla="*/ 359 h 384"/>
                <a:gd name="T36" fmla="*/ 72 w 654"/>
                <a:gd name="T37" fmla="*/ 353 h 384"/>
                <a:gd name="T38" fmla="*/ 39 w 654"/>
                <a:gd name="T39" fmla="*/ 348 h 384"/>
                <a:gd name="T40" fmla="*/ 14 w 654"/>
                <a:gd name="T41" fmla="*/ 375 h 384"/>
                <a:gd name="T42" fmla="*/ 10 w 654"/>
                <a:gd name="T43" fmla="*/ 342 h 384"/>
                <a:gd name="T44" fmla="*/ 8 w 654"/>
                <a:gd name="T45" fmla="*/ 313 h 384"/>
                <a:gd name="T46" fmla="*/ 27 w 654"/>
                <a:gd name="T47" fmla="*/ 284 h 384"/>
                <a:gd name="T48" fmla="*/ 31 w 654"/>
                <a:gd name="T49" fmla="*/ 267 h 384"/>
                <a:gd name="T50" fmla="*/ 85 w 654"/>
                <a:gd name="T51" fmla="*/ 244 h 384"/>
                <a:gd name="T52" fmla="*/ 116 w 654"/>
                <a:gd name="T53" fmla="*/ 178 h 384"/>
                <a:gd name="T54" fmla="*/ 77 w 654"/>
                <a:gd name="T55" fmla="*/ 192 h 384"/>
                <a:gd name="T56" fmla="*/ 64 w 654"/>
                <a:gd name="T57" fmla="*/ 163 h 384"/>
                <a:gd name="T58" fmla="*/ 89 w 654"/>
                <a:gd name="T59" fmla="*/ 134 h 384"/>
                <a:gd name="T60" fmla="*/ 95 w 654"/>
                <a:gd name="T61" fmla="*/ 109 h 384"/>
                <a:gd name="T62" fmla="*/ 83 w 654"/>
                <a:gd name="T63" fmla="*/ 55 h 384"/>
                <a:gd name="T64" fmla="*/ 122 w 654"/>
                <a:gd name="T65" fmla="*/ 73 h 384"/>
                <a:gd name="T66" fmla="*/ 173 w 654"/>
                <a:gd name="T67" fmla="*/ 94 h 384"/>
                <a:gd name="T68" fmla="*/ 208 w 654"/>
                <a:gd name="T69" fmla="*/ 80 h 384"/>
                <a:gd name="T70" fmla="*/ 214 w 654"/>
                <a:gd name="T71" fmla="*/ 25 h 384"/>
                <a:gd name="T72" fmla="*/ 308 w 654"/>
                <a:gd name="T73" fmla="*/ 0 h 384"/>
                <a:gd name="T74" fmla="*/ 364 w 654"/>
                <a:gd name="T75" fmla="*/ 21 h 384"/>
                <a:gd name="T76" fmla="*/ 425 w 654"/>
                <a:gd name="T77" fmla="*/ 65 h 384"/>
                <a:gd name="T78" fmla="*/ 518 w 654"/>
                <a:gd name="T79" fmla="*/ 102 h 384"/>
                <a:gd name="T80" fmla="*/ 579 w 654"/>
                <a:gd name="T81" fmla="*/ 77 h 384"/>
                <a:gd name="T82" fmla="*/ 621 w 654"/>
                <a:gd name="T83" fmla="*/ 6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384">
                  <a:moveTo>
                    <a:pt x="654" y="61"/>
                  </a:moveTo>
                  <a:lnTo>
                    <a:pt x="643" y="67"/>
                  </a:lnTo>
                  <a:lnTo>
                    <a:pt x="639" y="84"/>
                  </a:lnTo>
                  <a:lnTo>
                    <a:pt x="652" y="96"/>
                  </a:lnTo>
                  <a:lnTo>
                    <a:pt x="637" y="107"/>
                  </a:lnTo>
                  <a:lnTo>
                    <a:pt x="650" y="115"/>
                  </a:lnTo>
                  <a:lnTo>
                    <a:pt x="633" y="123"/>
                  </a:lnTo>
                  <a:lnTo>
                    <a:pt x="618" y="136"/>
                  </a:lnTo>
                  <a:lnTo>
                    <a:pt x="608" y="136"/>
                  </a:lnTo>
                  <a:lnTo>
                    <a:pt x="604" y="153"/>
                  </a:lnTo>
                  <a:lnTo>
                    <a:pt x="566" y="153"/>
                  </a:lnTo>
                  <a:lnTo>
                    <a:pt x="533" y="169"/>
                  </a:lnTo>
                  <a:lnTo>
                    <a:pt x="531" y="184"/>
                  </a:lnTo>
                  <a:lnTo>
                    <a:pt x="502" y="184"/>
                  </a:lnTo>
                  <a:lnTo>
                    <a:pt x="468" y="215"/>
                  </a:lnTo>
                  <a:lnTo>
                    <a:pt x="454" y="217"/>
                  </a:lnTo>
                  <a:lnTo>
                    <a:pt x="458" y="209"/>
                  </a:lnTo>
                  <a:lnTo>
                    <a:pt x="446" y="205"/>
                  </a:lnTo>
                  <a:lnTo>
                    <a:pt x="414" y="236"/>
                  </a:lnTo>
                  <a:lnTo>
                    <a:pt x="416" y="255"/>
                  </a:lnTo>
                  <a:lnTo>
                    <a:pt x="400" y="261"/>
                  </a:lnTo>
                  <a:lnTo>
                    <a:pt x="400" y="280"/>
                  </a:lnTo>
                  <a:lnTo>
                    <a:pt x="379" y="288"/>
                  </a:lnTo>
                  <a:lnTo>
                    <a:pt x="373" y="307"/>
                  </a:lnTo>
                  <a:lnTo>
                    <a:pt x="375" y="321"/>
                  </a:lnTo>
                  <a:lnTo>
                    <a:pt x="373" y="325"/>
                  </a:lnTo>
                  <a:lnTo>
                    <a:pt x="368" y="340"/>
                  </a:lnTo>
                  <a:lnTo>
                    <a:pt x="350" y="359"/>
                  </a:lnTo>
                  <a:lnTo>
                    <a:pt x="352" y="369"/>
                  </a:lnTo>
                  <a:lnTo>
                    <a:pt x="345" y="373"/>
                  </a:lnTo>
                  <a:lnTo>
                    <a:pt x="337" y="384"/>
                  </a:lnTo>
                  <a:lnTo>
                    <a:pt x="312" y="382"/>
                  </a:lnTo>
                  <a:lnTo>
                    <a:pt x="275" y="361"/>
                  </a:lnTo>
                  <a:lnTo>
                    <a:pt x="258" y="355"/>
                  </a:lnTo>
                  <a:lnTo>
                    <a:pt x="248" y="367"/>
                  </a:lnTo>
                  <a:lnTo>
                    <a:pt x="241" y="363"/>
                  </a:lnTo>
                  <a:lnTo>
                    <a:pt x="233" y="359"/>
                  </a:lnTo>
                  <a:lnTo>
                    <a:pt x="227" y="369"/>
                  </a:lnTo>
                  <a:lnTo>
                    <a:pt x="212" y="361"/>
                  </a:lnTo>
                  <a:lnTo>
                    <a:pt x="202" y="367"/>
                  </a:lnTo>
                  <a:lnTo>
                    <a:pt x="181" y="350"/>
                  </a:lnTo>
                  <a:lnTo>
                    <a:pt x="170" y="355"/>
                  </a:lnTo>
                  <a:lnTo>
                    <a:pt x="160" y="348"/>
                  </a:lnTo>
                  <a:lnTo>
                    <a:pt x="162" y="334"/>
                  </a:lnTo>
                  <a:lnTo>
                    <a:pt x="150" y="325"/>
                  </a:lnTo>
                  <a:lnTo>
                    <a:pt x="143" y="332"/>
                  </a:lnTo>
                  <a:lnTo>
                    <a:pt x="139" y="330"/>
                  </a:lnTo>
                  <a:lnTo>
                    <a:pt x="135" y="334"/>
                  </a:lnTo>
                  <a:lnTo>
                    <a:pt x="118" y="328"/>
                  </a:lnTo>
                  <a:lnTo>
                    <a:pt x="112" y="340"/>
                  </a:lnTo>
                  <a:lnTo>
                    <a:pt x="118" y="344"/>
                  </a:lnTo>
                  <a:lnTo>
                    <a:pt x="118" y="353"/>
                  </a:lnTo>
                  <a:lnTo>
                    <a:pt x="114" y="357"/>
                  </a:lnTo>
                  <a:lnTo>
                    <a:pt x="95" y="359"/>
                  </a:lnTo>
                  <a:lnTo>
                    <a:pt x="89" y="367"/>
                  </a:lnTo>
                  <a:lnTo>
                    <a:pt x="81" y="367"/>
                  </a:lnTo>
                  <a:lnTo>
                    <a:pt x="72" y="353"/>
                  </a:lnTo>
                  <a:lnTo>
                    <a:pt x="60" y="363"/>
                  </a:lnTo>
                  <a:lnTo>
                    <a:pt x="54" y="359"/>
                  </a:lnTo>
                  <a:lnTo>
                    <a:pt x="39" y="348"/>
                  </a:lnTo>
                  <a:lnTo>
                    <a:pt x="27" y="353"/>
                  </a:lnTo>
                  <a:lnTo>
                    <a:pt x="25" y="365"/>
                  </a:lnTo>
                  <a:lnTo>
                    <a:pt x="14" y="375"/>
                  </a:lnTo>
                  <a:lnTo>
                    <a:pt x="8" y="371"/>
                  </a:lnTo>
                  <a:lnTo>
                    <a:pt x="10" y="363"/>
                  </a:lnTo>
                  <a:lnTo>
                    <a:pt x="10" y="342"/>
                  </a:lnTo>
                  <a:lnTo>
                    <a:pt x="0" y="334"/>
                  </a:lnTo>
                  <a:lnTo>
                    <a:pt x="2" y="323"/>
                  </a:lnTo>
                  <a:lnTo>
                    <a:pt x="8" y="313"/>
                  </a:lnTo>
                  <a:lnTo>
                    <a:pt x="12" y="300"/>
                  </a:lnTo>
                  <a:lnTo>
                    <a:pt x="25" y="300"/>
                  </a:lnTo>
                  <a:lnTo>
                    <a:pt x="27" y="284"/>
                  </a:lnTo>
                  <a:lnTo>
                    <a:pt x="35" y="271"/>
                  </a:lnTo>
                  <a:lnTo>
                    <a:pt x="27" y="265"/>
                  </a:lnTo>
                  <a:lnTo>
                    <a:pt x="31" y="267"/>
                  </a:lnTo>
                  <a:lnTo>
                    <a:pt x="54" y="259"/>
                  </a:lnTo>
                  <a:lnTo>
                    <a:pt x="64" y="267"/>
                  </a:lnTo>
                  <a:lnTo>
                    <a:pt x="85" y="244"/>
                  </a:lnTo>
                  <a:lnTo>
                    <a:pt x="77" y="236"/>
                  </a:lnTo>
                  <a:lnTo>
                    <a:pt x="127" y="192"/>
                  </a:lnTo>
                  <a:lnTo>
                    <a:pt x="116" y="178"/>
                  </a:lnTo>
                  <a:lnTo>
                    <a:pt x="97" y="175"/>
                  </a:lnTo>
                  <a:lnTo>
                    <a:pt x="87" y="182"/>
                  </a:lnTo>
                  <a:lnTo>
                    <a:pt x="77" y="192"/>
                  </a:lnTo>
                  <a:lnTo>
                    <a:pt x="58" y="186"/>
                  </a:lnTo>
                  <a:lnTo>
                    <a:pt x="56" y="173"/>
                  </a:lnTo>
                  <a:lnTo>
                    <a:pt x="64" y="163"/>
                  </a:lnTo>
                  <a:lnTo>
                    <a:pt x="70" y="148"/>
                  </a:lnTo>
                  <a:lnTo>
                    <a:pt x="89" y="146"/>
                  </a:lnTo>
                  <a:lnTo>
                    <a:pt x="89" y="134"/>
                  </a:lnTo>
                  <a:lnTo>
                    <a:pt x="83" y="125"/>
                  </a:lnTo>
                  <a:lnTo>
                    <a:pt x="83" y="117"/>
                  </a:lnTo>
                  <a:lnTo>
                    <a:pt x="95" y="109"/>
                  </a:lnTo>
                  <a:lnTo>
                    <a:pt x="97" y="86"/>
                  </a:lnTo>
                  <a:lnTo>
                    <a:pt x="85" y="75"/>
                  </a:lnTo>
                  <a:lnTo>
                    <a:pt x="83" y="55"/>
                  </a:lnTo>
                  <a:lnTo>
                    <a:pt x="89" y="55"/>
                  </a:lnTo>
                  <a:lnTo>
                    <a:pt x="104" y="61"/>
                  </a:lnTo>
                  <a:lnTo>
                    <a:pt x="122" y="73"/>
                  </a:lnTo>
                  <a:lnTo>
                    <a:pt x="143" y="84"/>
                  </a:lnTo>
                  <a:lnTo>
                    <a:pt x="152" y="102"/>
                  </a:lnTo>
                  <a:lnTo>
                    <a:pt x="173" y="94"/>
                  </a:lnTo>
                  <a:lnTo>
                    <a:pt x="202" y="111"/>
                  </a:lnTo>
                  <a:lnTo>
                    <a:pt x="216" y="94"/>
                  </a:lnTo>
                  <a:lnTo>
                    <a:pt x="208" y="80"/>
                  </a:lnTo>
                  <a:lnTo>
                    <a:pt x="212" y="65"/>
                  </a:lnTo>
                  <a:lnTo>
                    <a:pt x="202" y="46"/>
                  </a:lnTo>
                  <a:lnTo>
                    <a:pt x="214" y="25"/>
                  </a:lnTo>
                  <a:lnTo>
                    <a:pt x="227" y="7"/>
                  </a:lnTo>
                  <a:lnTo>
                    <a:pt x="302" y="9"/>
                  </a:lnTo>
                  <a:lnTo>
                    <a:pt x="308" y="0"/>
                  </a:lnTo>
                  <a:lnTo>
                    <a:pt x="335" y="2"/>
                  </a:lnTo>
                  <a:lnTo>
                    <a:pt x="348" y="17"/>
                  </a:lnTo>
                  <a:lnTo>
                    <a:pt x="364" y="21"/>
                  </a:lnTo>
                  <a:lnTo>
                    <a:pt x="395" y="44"/>
                  </a:lnTo>
                  <a:lnTo>
                    <a:pt x="412" y="50"/>
                  </a:lnTo>
                  <a:lnTo>
                    <a:pt x="425" y="65"/>
                  </a:lnTo>
                  <a:lnTo>
                    <a:pt x="452" y="69"/>
                  </a:lnTo>
                  <a:lnTo>
                    <a:pt x="500" y="102"/>
                  </a:lnTo>
                  <a:lnTo>
                    <a:pt x="518" y="102"/>
                  </a:lnTo>
                  <a:lnTo>
                    <a:pt x="527" y="109"/>
                  </a:lnTo>
                  <a:lnTo>
                    <a:pt x="560" y="100"/>
                  </a:lnTo>
                  <a:lnTo>
                    <a:pt x="579" y="77"/>
                  </a:lnTo>
                  <a:lnTo>
                    <a:pt x="600" y="82"/>
                  </a:lnTo>
                  <a:lnTo>
                    <a:pt x="606" y="67"/>
                  </a:lnTo>
                  <a:lnTo>
                    <a:pt x="621" y="65"/>
                  </a:lnTo>
                  <a:lnTo>
                    <a:pt x="637" y="52"/>
                  </a:lnTo>
                  <a:lnTo>
                    <a:pt x="654" y="61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70">
              <a:extLst>
                <a:ext uri="{FF2B5EF4-FFF2-40B4-BE49-F238E27FC236}">
                  <a16:creationId xmlns:a16="http://schemas.microsoft.com/office/drawing/2014/main" id="{3162BA35-52D1-4D46-B48F-8D5AC82C0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" y="2651"/>
              <a:ext cx="323" cy="381"/>
            </a:xfrm>
            <a:custGeom>
              <a:avLst/>
              <a:gdLst>
                <a:gd name="T0" fmla="*/ 0 w 155"/>
                <a:gd name="T1" fmla="*/ 98 h 183"/>
                <a:gd name="T2" fmla="*/ 32 w 155"/>
                <a:gd name="T3" fmla="*/ 98 h 183"/>
                <a:gd name="T4" fmla="*/ 55 w 155"/>
                <a:gd name="T5" fmla="*/ 94 h 183"/>
                <a:gd name="T6" fmla="*/ 60 w 155"/>
                <a:gd name="T7" fmla="*/ 81 h 183"/>
                <a:gd name="T8" fmla="*/ 61 w 155"/>
                <a:gd name="T9" fmla="*/ 62 h 183"/>
                <a:gd name="T10" fmla="*/ 71 w 155"/>
                <a:gd name="T11" fmla="*/ 59 h 183"/>
                <a:gd name="T12" fmla="*/ 77 w 155"/>
                <a:gd name="T13" fmla="*/ 49 h 183"/>
                <a:gd name="T14" fmla="*/ 81 w 155"/>
                <a:gd name="T15" fmla="*/ 41 h 183"/>
                <a:gd name="T16" fmla="*/ 83 w 155"/>
                <a:gd name="T17" fmla="*/ 36 h 183"/>
                <a:gd name="T18" fmla="*/ 91 w 155"/>
                <a:gd name="T19" fmla="*/ 30 h 183"/>
                <a:gd name="T20" fmla="*/ 101 w 155"/>
                <a:gd name="T21" fmla="*/ 21 h 183"/>
                <a:gd name="T22" fmla="*/ 108 w 155"/>
                <a:gd name="T23" fmla="*/ 22 h 183"/>
                <a:gd name="T24" fmla="*/ 120 w 155"/>
                <a:gd name="T25" fmla="*/ 0 h 183"/>
                <a:gd name="T26" fmla="*/ 135 w 155"/>
                <a:gd name="T27" fmla="*/ 12 h 183"/>
                <a:gd name="T28" fmla="*/ 133 w 155"/>
                <a:gd name="T29" fmla="*/ 23 h 183"/>
                <a:gd name="T30" fmla="*/ 137 w 155"/>
                <a:gd name="T31" fmla="*/ 28 h 183"/>
                <a:gd name="T32" fmla="*/ 152 w 155"/>
                <a:gd name="T33" fmla="*/ 33 h 183"/>
                <a:gd name="T34" fmla="*/ 151 w 155"/>
                <a:gd name="T35" fmla="*/ 43 h 183"/>
                <a:gd name="T36" fmla="*/ 151 w 155"/>
                <a:gd name="T37" fmla="*/ 58 h 183"/>
                <a:gd name="T38" fmla="*/ 140 w 155"/>
                <a:gd name="T39" fmla="*/ 65 h 183"/>
                <a:gd name="T40" fmla="*/ 133 w 155"/>
                <a:gd name="T41" fmla="*/ 70 h 183"/>
                <a:gd name="T42" fmla="*/ 126 w 155"/>
                <a:gd name="T43" fmla="*/ 85 h 183"/>
                <a:gd name="T44" fmla="*/ 121 w 155"/>
                <a:gd name="T45" fmla="*/ 93 h 183"/>
                <a:gd name="T46" fmla="*/ 126 w 155"/>
                <a:gd name="T47" fmla="*/ 103 h 183"/>
                <a:gd name="T48" fmla="*/ 125 w 155"/>
                <a:gd name="T49" fmla="*/ 113 h 183"/>
                <a:gd name="T50" fmla="*/ 126 w 155"/>
                <a:gd name="T51" fmla="*/ 116 h 183"/>
                <a:gd name="T52" fmla="*/ 118 w 155"/>
                <a:gd name="T53" fmla="*/ 124 h 183"/>
                <a:gd name="T54" fmla="*/ 109 w 155"/>
                <a:gd name="T55" fmla="*/ 120 h 183"/>
                <a:gd name="T56" fmla="*/ 110 w 155"/>
                <a:gd name="T57" fmla="*/ 130 h 183"/>
                <a:gd name="T58" fmla="*/ 101 w 155"/>
                <a:gd name="T59" fmla="*/ 137 h 183"/>
                <a:gd name="T60" fmla="*/ 102 w 155"/>
                <a:gd name="T61" fmla="*/ 147 h 183"/>
                <a:gd name="T62" fmla="*/ 108 w 155"/>
                <a:gd name="T63" fmla="*/ 152 h 183"/>
                <a:gd name="T64" fmla="*/ 105 w 155"/>
                <a:gd name="T65" fmla="*/ 157 h 183"/>
                <a:gd name="T66" fmla="*/ 98 w 155"/>
                <a:gd name="T67" fmla="*/ 161 h 183"/>
                <a:gd name="T68" fmla="*/ 99 w 155"/>
                <a:gd name="T69" fmla="*/ 170 h 183"/>
                <a:gd name="T70" fmla="*/ 86 w 155"/>
                <a:gd name="T71" fmla="*/ 179 h 183"/>
                <a:gd name="T72" fmla="*/ 82 w 155"/>
                <a:gd name="T73" fmla="*/ 171 h 183"/>
                <a:gd name="T74" fmla="*/ 74 w 155"/>
                <a:gd name="T75" fmla="*/ 170 h 183"/>
                <a:gd name="T76" fmla="*/ 69 w 155"/>
                <a:gd name="T77" fmla="*/ 171 h 183"/>
                <a:gd name="T78" fmla="*/ 65 w 155"/>
                <a:gd name="T79" fmla="*/ 167 h 183"/>
                <a:gd name="T80" fmla="*/ 56 w 155"/>
                <a:gd name="T81" fmla="*/ 169 h 183"/>
                <a:gd name="T82" fmla="*/ 50 w 155"/>
                <a:gd name="T83" fmla="*/ 173 h 183"/>
                <a:gd name="T84" fmla="*/ 45 w 155"/>
                <a:gd name="T85" fmla="*/ 171 h 183"/>
                <a:gd name="T86" fmla="*/ 41 w 155"/>
                <a:gd name="T87" fmla="*/ 178 h 183"/>
                <a:gd name="T88" fmla="*/ 32 w 155"/>
                <a:gd name="T89" fmla="*/ 183 h 183"/>
                <a:gd name="T90" fmla="*/ 24 w 155"/>
                <a:gd name="T91" fmla="*/ 160 h 183"/>
                <a:gd name="T92" fmla="*/ 15 w 155"/>
                <a:gd name="T93" fmla="*/ 156 h 183"/>
                <a:gd name="T94" fmla="*/ 0 w 155"/>
                <a:gd name="T95" fmla="*/ 111 h 183"/>
                <a:gd name="T96" fmla="*/ 0 w 155"/>
                <a:gd name="T97" fmla="*/ 9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5" h="183">
                  <a:moveTo>
                    <a:pt x="0" y="98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43" y="98"/>
                    <a:pt x="47" y="95"/>
                    <a:pt x="55" y="94"/>
                  </a:cubicBezTo>
                  <a:cubicBezTo>
                    <a:pt x="62" y="93"/>
                    <a:pt x="59" y="87"/>
                    <a:pt x="60" y="81"/>
                  </a:cubicBezTo>
                  <a:cubicBezTo>
                    <a:pt x="60" y="75"/>
                    <a:pt x="61" y="65"/>
                    <a:pt x="61" y="62"/>
                  </a:cubicBezTo>
                  <a:cubicBezTo>
                    <a:pt x="61" y="59"/>
                    <a:pt x="65" y="59"/>
                    <a:pt x="71" y="59"/>
                  </a:cubicBezTo>
                  <a:cubicBezTo>
                    <a:pt x="77" y="59"/>
                    <a:pt x="77" y="56"/>
                    <a:pt x="77" y="49"/>
                  </a:cubicBezTo>
                  <a:cubicBezTo>
                    <a:pt x="77" y="42"/>
                    <a:pt x="77" y="41"/>
                    <a:pt x="81" y="41"/>
                  </a:cubicBezTo>
                  <a:cubicBezTo>
                    <a:pt x="86" y="42"/>
                    <a:pt x="84" y="40"/>
                    <a:pt x="83" y="36"/>
                  </a:cubicBezTo>
                  <a:cubicBezTo>
                    <a:pt x="83" y="33"/>
                    <a:pt x="89" y="33"/>
                    <a:pt x="91" y="30"/>
                  </a:cubicBezTo>
                  <a:cubicBezTo>
                    <a:pt x="93" y="28"/>
                    <a:pt x="98" y="23"/>
                    <a:pt x="101" y="21"/>
                  </a:cubicBezTo>
                  <a:cubicBezTo>
                    <a:pt x="105" y="19"/>
                    <a:pt x="106" y="23"/>
                    <a:pt x="108" y="22"/>
                  </a:cubicBezTo>
                  <a:cubicBezTo>
                    <a:pt x="109" y="21"/>
                    <a:pt x="115" y="9"/>
                    <a:pt x="120" y="0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0" y="37"/>
                    <a:pt x="148" y="35"/>
                    <a:pt x="151" y="43"/>
                  </a:cubicBezTo>
                  <a:cubicBezTo>
                    <a:pt x="155" y="53"/>
                    <a:pt x="153" y="56"/>
                    <a:pt x="151" y="58"/>
                  </a:cubicBezTo>
                  <a:cubicBezTo>
                    <a:pt x="149" y="60"/>
                    <a:pt x="143" y="65"/>
                    <a:pt x="140" y="65"/>
                  </a:cubicBezTo>
                  <a:cubicBezTo>
                    <a:pt x="137" y="66"/>
                    <a:pt x="133" y="66"/>
                    <a:pt x="133" y="70"/>
                  </a:cubicBezTo>
                  <a:cubicBezTo>
                    <a:pt x="133" y="75"/>
                    <a:pt x="130" y="83"/>
                    <a:pt x="126" y="85"/>
                  </a:cubicBezTo>
                  <a:cubicBezTo>
                    <a:pt x="121" y="87"/>
                    <a:pt x="122" y="91"/>
                    <a:pt x="121" y="93"/>
                  </a:cubicBezTo>
                  <a:cubicBezTo>
                    <a:pt x="120" y="95"/>
                    <a:pt x="126" y="98"/>
                    <a:pt x="126" y="103"/>
                  </a:cubicBezTo>
                  <a:cubicBezTo>
                    <a:pt x="126" y="107"/>
                    <a:pt x="124" y="109"/>
                    <a:pt x="125" y="113"/>
                  </a:cubicBezTo>
                  <a:cubicBezTo>
                    <a:pt x="125" y="115"/>
                    <a:pt x="125" y="115"/>
                    <a:pt x="126" y="116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09" y="120"/>
                    <a:pt x="109" y="120"/>
                    <a:pt x="109" y="120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2" y="147"/>
                    <a:pt x="102" y="147"/>
                    <a:pt x="102" y="147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5" y="157"/>
                    <a:pt x="105" y="157"/>
                    <a:pt x="105" y="157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9" y="170"/>
                    <a:pt x="99" y="170"/>
                    <a:pt x="99" y="170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2" y="171"/>
                    <a:pt x="82" y="171"/>
                    <a:pt x="82" y="171"/>
                  </a:cubicBezTo>
                  <a:cubicBezTo>
                    <a:pt x="74" y="170"/>
                    <a:pt x="74" y="170"/>
                    <a:pt x="74" y="170"/>
                  </a:cubicBezTo>
                  <a:cubicBezTo>
                    <a:pt x="69" y="171"/>
                    <a:pt x="69" y="171"/>
                    <a:pt x="69" y="171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56" y="169"/>
                    <a:pt x="56" y="169"/>
                    <a:pt x="56" y="169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41" y="178"/>
                    <a:pt x="41" y="178"/>
                    <a:pt x="41" y="178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5" y="156"/>
                    <a:pt x="15" y="156"/>
                    <a:pt x="15" y="156"/>
                  </a:cubicBezTo>
                  <a:cubicBezTo>
                    <a:pt x="0" y="111"/>
                    <a:pt x="0" y="111"/>
                    <a:pt x="0" y="111"/>
                  </a:cubicBezTo>
                  <a:lnTo>
                    <a:pt x="0" y="98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71">
              <a:extLst>
                <a:ext uri="{FF2B5EF4-FFF2-40B4-BE49-F238E27FC236}">
                  <a16:creationId xmlns:a16="http://schemas.microsoft.com/office/drawing/2014/main" id="{229FFB95-7B3D-7D4B-ADA5-7926CAC4D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3905"/>
              <a:ext cx="89" cy="77"/>
            </a:xfrm>
            <a:custGeom>
              <a:avLst/>
              <a:gdLst>
                <a:gd name="T0" fmla="*/ 34 w 43"/>
                <a:gd name="T1" fmla="*/ 2 h 37"/>
                <a:gd name="T2" fmla="*/ 36 w 43"/>
                <a:gd name="T3" fmla="*/ 3 h 37"/>
                <a:gd name="T4" fmla="*/ 37 w 43"/>
                <a:gd name="T5" fmla="*/ 6 h 37"/>
                <a:gd name="T6" fmla="*/ 39 w 43"/>
                <a:gd name="T7" fmla="*/ 11 h 37"/>
                <a:gd name="T8" fmla="*/ 43 w 43"/>
                <a:gd name="T9" fmla="*/ 17 h 37"/>
                <a:gd name="T10" fmla="*/ 37 w 43"/>
                <a:gd name="T11" fmla="*/ 19 h 37"/>
                <a:gd name="T12" fmla="*/ 37 w 43"/>
                <a:gd name="T13" fmla="*/ 22 h 37"/>
                <a:gd name="T14" fmla="*/ 40 w 43"/>
                <a:gd name="T15" fmla="*/ 26 h 37"/>
                <a:gd name="T16" fmla="*/ 39 w 43"/>
                <a:gd name="T17" fmla="*/ 30 h 37"/>
                <a:gd name="T18" fmla="*/ 38 w 43"/>
                <a:gd name="T19" fmla="*/ 32 h 37"/>
                <a:gd name="T20" fmla="*/ 37 w 43"/>
                <a:gd name="T21" fmla="*/ 32 h 37"/>
                <a:gd name="T22" fmla="*/ 29 w 43"/>
                <a:gd name="T23" fmla="*/ 35 h 37"/>
                <a:gd name="T24" fmla="*/ 24 w 43"/>
                <a:gd name="T25" fmla="*/ 37 h 37"/>
                <a:gd name="T26" fmla="*/ 24 w 43"/>
                <a:gd name="T27" fmla="*/ 37 h 37"/>
                <a:gd name="T28" fmla="*/ 14 w 43"/>
                <a:gd name="T29" fmla="*/ 31 h 37"/>
                <a:gd name="T30" fmla="*/ 5 w 43"/>
                <a:gd name="T31" fmla="*/ 15 h 37"/>
                <a:gd name="T32" fmla="*/ 0 w 43"/>
                <a:gd name="T33" fmla="*/ 8 h 37"/>
                <a:gd name="T34" fmla="*/ 2 w 43"/>
                <a:gd name="T35" fmla="*/ 7 h 37"/>
                <a:gd name="T36" fmla="*/ 8 w 43"/>
                <a:gd name="T37" fmla="*/ 4 h 37"/>
                <a:gd name="T38" fmla="*/ 15 w 43"/>
                <a:gd name="T39" fmla="*/ 0 h 37"/>
                <a:gd name="T40" fmla="*/ 20 w 43"/>
                <a:gd name="T41" fmla="*/ 6 h 37"/>
                <a:gd name="T42" fmla="*/ 28 w 43"/>
                <a:gd name="T43" fmla="*/ 8 h 37"/>
                <a:gd name="T44" fmla="*/ 33 w 43"/>
                <a:gd name="T45" fmla="*/ 3 h 37"/>
                <a:gd name="T46" fmla="*/ 34 w 43"/>
                <a:gd name="T47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37">
                  <a:moveTo>
                    <a:pt x="34" y="2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37" y="18"/>
                    <a:pt x="37" y="19"/>
                  </a:cubicBezTo>
                  <a:cubicBezTo>
                    <a:pt x="36" y="20"/>
                    <a:pt x="37" y="22"/>
                    <a:pt x="37" y="22"/>
                  </a:cubicBezTo>
                  <a:cubicBezTo>
                    <a:pt x="37" y="22"/>
                    <a:pt x="40" y="26"/>
                    <a:pt x="40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7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1" y="34"/>
                    <a:pt x="17" y="34"/>
                    <a:pt x="14" y="31"/>
                  </a:cubicBezTo>
                  <a:cubicBezTo>
                    <a:pt x="11" y="28"/>
                    <a:pt x="7" y="22"/>
                    <a:pt x="5" y="15"/>
                  </a:cubicBezTo>
                  <a:cubicBezTo>
                    <a:pt x="4" y="12"/>
                    <a:pt x="2" y="10"/>
                    <a:pt x="0" y="8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3" y="5"/>
                    <a:pt x="7" y="4"/>
                    <a:pt x="8" y="4"/>
                  </a:cubicBezTo>
                  <a:cubicBezTo>
                    <a:pt x="9" y="3"/>
                    <a:pt x="13" y="1"/>
                    <a:pt x="15" y="0"/>
                  </a:cubicBezTo>
                  <a:cubicBezTo>
                    <a:pt x="17" y="0"/>
                    <a:pt x="19" y="5"/>
                    <a:pt x="20" y="6"/>
                  </a:cubicBezTo>
                  <a:cubicBezTo>
                    <a:pt x="21" y="8"/>
                    <a:pt x="26" y="8"/>
                    <a:pt x="28" y="8"/>
                  </a:cubicBezTo>
                  <a:cubicBezTo>
                    <a:pt x="29" y="8"/>
                    <a:pt x="32" y="6"/>
                    <a:pt x="33" y="3"/>
                  </a:cubicBezTo>
                  <a:cubicBezTo>
                    <a:pt x="34" y="3"/>
                    <a:pt x="34" y="2"/>
                    <a:pt x="34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72">
              <a:extLst>
                <a:ext uri="{FF2B5EF4-FFF2-40B4-BE49-F238E27FC236}">
                  <a16:creationId xmlns:a16="http://schemas.microsoft.com/office/drawing/2014/main" id="{46EF9287-A5B8-D44F-A8EF-F0914E800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" y="3972"/>
              <a:ext cx="89" cy="63"/>
            </a:xfrm>
            <a:custGeom>
              <a:avLst/>
              <a:gdLst>
                <a:gd name="T0" fmla="*/ 0 w 43"/>
                <a:gd name="T1" fmla="*/ 5 h 30"/>
                <a:gd name="T2" fmla="*/ 5 w 43"/>
                <a:gd name="T3" fmla="*/ 3 h 30"/>
                <a:gd name="T4" fmla="*/ 13 w 43"/>
                <a:gd name="T5" fmla="*/ 0 h 30"/>
                <a:gd name="T6" fmla="*/ 16 w 43"/>
                <a:gd name="T7" fmla="*/ 0 h 30"/>
                <a:gd name="T8" fmla="*/ 22 w 43"/>
                <a:gd name="T9" fmla="*/ 1 h 30"/>
                <a:gd name="T10" fmla="*/ 26 w 43"/>
                <a:gd name="T11" fmla="*/ 3 h 30"/>
                <a:gd name="T12" fmla="*/ 32 w 43"/>
                <a:gd name="T13" fmla="*/ 12 h 30"/>
                <a:gd name="T14" fmla="*/ 37 w 43"/>
                <a:gd name="T15" fmla="*/ 11 h 30"/>
                <a:gd name="T16" fmla="*/ 43 w 43"/>
                <a:gd name="T17" fmla="*/ 15 h 30"/>
                <a:gd name="T18" fmla="*/ 43 w 43"/>
                <a:gd name="T19" fmla="*/ 19 h 30"/>
                <a:gd name="T20" fmla="*/ 43 w 43"/>
                <a:gd name="T21" fmla="*/ 20 h 30"/>
                <a:gd name="T22" fmla="*/ 42 w 43"/>
                <a:gd name="T23" fmla="*/ 20 h 30"/>
                <a:gd name="T24" fmla="*/ 38 w 43"/>
                <a:gd name="T25" fmla="*/ 21 h 30"/>
                <a:gd name="T26" fmla="*/ 38 w 43"/>
                <a:gd name="T27" fmla="*/ 27 h 30"/>
                <a:gd name="T28" fmla="*/ 35 w 43"/>
                <a:gd name="T29" fmla="*/ 27 h 30"/>
                <a:gd name="T30" fmla="*/ 29 w 43"/>
                <a:gd name="T31" fmla="*/ 30 h 30"/>
                <a:gd name="T32" fmla="*/ 26 w 43"/>
                <a:gd name="T33" fmla="*/ 28 h 30"/>
                <a:gd name="T34" fmla="*/ 20 w 43"/>
                <a:gd name="T35" fmla="*/ 27 h 30"/>
                <a:gd name="T36" fmla="*/ 12 w 43"/>
                <a:gd name="T37" fmla="*/ 29 h 30"/>
                <a:gd name="T38" fmla="*/ 11 w 43"/>
                <a:gd name="T39" fmla="*/ 26 h 30"/>
                <a:gd name="T40" fmla="*/ 10 w 43"/>
                <a:gd name="T41" fmla="*/ 18 h 30"/>
                <a:gd name="T42" fmla="*/ 0 w 43"/>
                <a:gd name="T43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30">
                  <a:moveTo>
                    <a:pt x="0" y="5"/>
                  </a:moveTo>
                  <a:cubicBezTo>
                    <a:pt x="3" y="4"/>
                    <a:pt x="5" y="3"/>
                    <a:pt x="5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1" y="27"/>
                    <a:pt x="11" y="26"/>
                  </a:cubicBezTo>
                  <a:cubicBezTo>
                    <a:pt x="8" y="23"/>
                    <a:pt x="8" y="22"/>
                    <a:pt x="10" y="18"/>
                  </a:cubicBezTo>
                  <a:cubicBezTo>
                    <a:pt x="11" y="13"/>
                    <a:pt x="2" y="9"/>
                    <a:pt x="0" y="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73">
              <a:extLst>
                <a:ext uri="{FF2B5EF4-FFF2-40B4-BE49-F238E27FC236}">
                  <a16:creationId xmlns:a16="http://schemas.microsoft.com/office/drawing/2014/main" id="{E38721D3-5E15-564F-9A97-D090C6D00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" y="4014"/>
              <a:ext cx="77" cy="62"/>
            </a:xfrm>
            <a:custGeom>
              <a:avLst/>
              <a:gdLst>
                <a:gd name="T0" fmla="*/ 0 w 37"/>
                <a:gd name="T1" fmla="*/ 9 h 30"/>
                <a:gd name="T2" fmla="*/ 8 w 37"/>
                <a:gd name="T3" fmla="*/ 7 h 30"/>
                <a:gd name="T4" fmla="*/ 14 w 37"/>
                <a:gd name="T5" fmla="*/ 8 h 30"/>
                <a:gd name="T6" fmla="*/ 17 w 37"/>
                <a:gd name="T7" fmla="*/ 10 h 30"/>
                <a:gd name="T8" fmla="*/ 23 w 37"/>
                <a:gd name="T9" fmla="*/ 7 h 30"/>
                <a:gd name="T10" fmla="*/ 26 w 37"/>
                <a:gd name="T11" fmla="*/ 7 h 30"/>
                <a:gd name="T12" fmla="*/ 26 w 37"/>
                <a:gd name="T13" fmla="*/ 1 h 30"/>
                <a:gd name="T14" fmla="*/ 30 w 37"/>
                <a:gd name="T15" fmla="*/ 0 h 30"/>
                <a:gd name="T16" fmla="*/ 34 w 37"/>
                <a:gd name="T17" fmla="*/ 2 h 30"/>
                <a:gd name="T18" fmla="*/ 37 w 37"/>
                <a:gd name="T19" fmla="*/ 5 h 30"/>
                <a:gd name="T20" fmla="*/ 37 w 37"/>
                <a:gd name="T21" fmla="*/ 11 h 30"/>
                <a:gd name="T22" fmla="*/ 32 w 37"/>
                <a:gd name="T23" fmla="*/ 12 h 30"/>
                <a:gd name="T24" fmla="*/ 32 w 37"/>
                <a:gd name="T25" fmla="*/ 13 h 30"/>
                <a:gd name="T26" fmla="*/ 27 w 37"/>
                <a:gd name="T27" fmla="*/ 11 h 30"/>
                <a:gd name="T28" fmla="*/ 25 w 37"/>
                <a:gd name="T29" fmla="*/ 17 h 30"/>
                <a:gd name="T30" fmla="*/ 25 w 37"/>
                <a:gd name="T31" fmla="*/ 24 h 30"/>
                <a:gd name="T32" fmla="*/ 23 w 37"/>
                <a:gd name="T33" fmla="*/ 28 h 30"/>
                <a:gd name="T34" fmla="*/ 20 w 37"/>
                <a:gd name="T35" fmla="*/ 30 h 30"/>
                <a:gd name="T36" fmla="*/ 15 w 37"/>
                <a:gd name="T37" fmla="*/ 26 h 30"/>
                <a:gd name="T38" fmla="*/ 3 w 37"/>
                <a:gd name="T39" fmla="*/ 22 h 30"/>
                <a:gd name="T40" fmla="*/ 4 w 37"/>
                <a:gd name="T41" fmla="*/ 15 h 30"/>
                <a:gd name="T42" fmla="*/ 0 w 37"/>
                <a:gd name="T43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0">
                  <a:moveTo>
                    <a:pt x="0" y="9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5" y="11"/>
                    <a:pt x="32" y="11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5" y="16"/>
                    <a:pt x="25" y="17"/>
                  </a:cubicBezTo>
                  <a:cubicBezTo>
                    <a:pt x="25" y="18"/>
                    <a:pt x="25" y="24"/>
                    <a:pt x="25" y="24"/>
                  </a:cubicBezTo>
                  <a:cubicBezTo>
                    <a:pt x="25" y="24"/>
                    <a:pt x="24" y="28"/>
                    <a:pt x="23" y="28"/>
                  </a:cubicBezTo>
                  <a:cubicBezTo>
                    <a:pt x="23" y="28"/>
                    <a:pt x="21" y="29"/>
                    <a:pt x="20" y="30"/>
                  </a:cubicBezTo>
                  <a:cubicBezTo>
                    <a:pt x="18" y="28"/>
                    <a:pt x="16" y="27"/>
                    <a:pt x="15" y="26"/>
                  </a:cubicBezTo>
                  <a:cubicBezTo>
                    <a:pt x="12" y="24"/>
                    <a:pt x="5" y="25"/>
                    <a:pt x="3" y="22"/>
                  </a:cubicBezTo>
                  <a:cubicBezTo>
                    <a:pt x="2" y="19"/>
                    <a:pt x="3" y="18"/>
                    <a:pt x="4" y="15"/>
                  </a:cubicBezTo>
                  <a:cubicBezTo>
                    <a:pt x="4" y="13"/>
                    <a:pt x="2" y="11"/>
                    <a:pt x="0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74">
              <a:extLst>
                <a:ext uri="{FF2B5EF4-FFF2-40B4-BE49-F238E27FC236}">
                  <a16:creationId xmlns:a16="http://schemas.microsoft.com/office/drawing/2014/main" id="{27B635EB-95AC-334C-A822-0FB44DCF3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" y="4037"/>
              <a:ext cx="40" cy="64"/>
            </a:xfrm>
            <a:custGeom>
              <a:avLst/>
              <a:gdLst>
                <a:gd name="T0" fmla="*/ 12 w 19"/>
                <a:gd name="T1" fmla="*/ 2 h 31"/>
                <a:gd name="T2" fmla="*/ 7 w 19"/>
                <a:gd name="T3" fmla="*/ 0 h 31"/>
                <a:gd name="T4" fmla="*/ 5 w 19"/>
                <a:gd name="T5" fmla="*/ 6 h 31"/>
                <a:gd name="T6" fmla="*/ 5 w 19"/>
                <a:gd name="T7" fmla="*/ 13 h 31"/>
                <a:gd name="T8" fmla="*/ 3 w 19"/>
                <a:gd name="T9" fmla="*/ 17 h 31"/>
                <a:gd name="T10" fmla="*/ 0 w 19"/>
                <a:gd name="T11" fmla="*/ 19 h 31"/>
                <a:gd name="T12" fmla="*/ 1 w 19"/>
                <a:gd name="T13" fmla="*/ 20 h 31"/>
                <a:gd name="T14" fmla="*/ 5 w 19"/>
                <a:gd name="T15" fmla="*/ 31 h 31"/>
                <a:gd name="T16" fmla="*/ 14 w 19"/>
                <a:gd name="T17" fmla="*/ 24 h 31"/>
                <a:gd name="T18" fmla="*/ 19 w 19"/>
                <a:gd name="T19" fmla="*/ 10 h 31"/>
                <a:gd name="T20" fmla="*/ 12 w 19"/>
                <a:gd name="T2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1">
                  <a:moveTo>
                    <a:pt x="12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5" y="5"/>
                    <a:pt x="5" y="6"/>
                  </a:cubicBezTo>
                  <a:cubicBezTo>
                    <a:pt x="5" y="7"/>
                    <a:pt x="5" y="13"/>
                    <a:pt x="5" y="13"/>
                  </a:cubicBezTo>
                  <a:cubicBezTo>
                    <a:pt x="5" y="13"/>
                    <a:pt x="4" y="17"/>
                    <a:pt x="3" y="17"/>
                  </a:cubicBezTo>
                  <a:cubicBezTo>
                    <a:pt x="3" y="17"/>
                    <a:pt x="1" y="18"/>
                    <a:pt x="0" y="19"/>
                  </a:cubicBezTo>
                  <a:cubicBezTo>
                    <a:pt x="0" y="19"/>
                    <a:pt x="1" y="20"/>
                    <a:pt x="1" y="20"/>
                  </a:cubicBezTo>
                  <a:cubicBezTo>
                    <a:pt x="2" y="22"/>
                    <a:pt x="4" y="26"/>
                    <a:pt x="5" y="31"/>
                  </a:cubicBezTo>
                  <a:cubicBezTo>
                    <a:pt x="9" y="29"/>
                    <a:pt x="13" y="26"/>
                    <a:pt x="14" y="24"/>
                  </a:cubicBezTo>
                  <a:cubicBezTo>
                    <a:pt x="15" y="19"/>
                    <a:pt x="19" y="10"/>
                    <a:pt x="19" y="10"/>
                  </a:cubicBezTo>
                  <a:cubicBezTo>
                    <a:pt x="19" y="10"/>
                    <a:pt x="13" y="4"/>
                    <a:pt x="12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75">
              <a:extLst>
                <a:ext uri="{FF2B5EF4-FFF2-40B4-BE49-F238E27FC236}">
                  <a16:creationId xmlns:a16="http://schemas.microsoft.com/office/drawing/2014/main" id="{241B0031-6146-BA4A-84F0-97C156DA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" y="3995"/>
              <a:ext cx="131" cy="246"/>
            </a:xfrm>
            <a:custGeom>
              <a:avLst/>
              <a:gdLst>
                <a:gd name="T0" fmla="*/ 0 w 63"/>
                <a:gd name="T1" fmla="*/ 65 h 118"/>
                <a:gd name="T2" fmla="*/ 7 w 63"/>
                <a:gd name="T3" fmla="*/ 61 h 118"/>
                <a:gd name="T4" fmla="*/ 17 w 63"/>
                <a:gd name="T5" fmla="*/ 58 h 118"/>
                <a:gd name="T6" fmla="*/ 21 w 63"/>
                <a:gd name="T7" fmla="*/ 55 h 118"/>
                <a:gd name="T8" fmla="*/ 26 w 63"/>
                <a:gd name="T9" fmla="*/ 60 h 118"/>
                <a:gd name="T10" fmla="*/ 29 w 63"/>
                <a:gd name="T11" fmla="*/ 50 h 118"/>
                <a:gd name="T12" fmla="*/ 44 w 63"/>
                <a:gd name="T13" fmla="*/ 40 h 118"/>
                <a:gd name="T14" fmla="*/ 44 w 63"/>
                <a:gd name="T15" fmla="*/ 31 h 118"/>
                <a:gd name="T16" fmla="*/ 37 w 63"/>
                <a:gd name="T17" fmla="*/ 31 h 118"/>
                <a:gd name="T18" fmla="*/ 34 w 63"/>
                <a:gd name="T19" fmla="*/ 27 h 118"/>
                <a:gd name="T20" fmla="*/ 28 w 63"/>
                <a:gd name="T21" fmla="*/ 21 h 118"/>
                <a:gd name="T22" fmla="*/ 29 w 63"/>
                <a:gd name="T23" fmla="*/ 17 h 118"/>
                <a:gd name="T24" fmla="*/ 28 w 63"/>
                <a:gd name="T25" fmla="*/ 11 h 118"/>
                <a:gd name="T26" fmla="*/ 33 w 63"/>
                <a:gd name="T27" fmla="*/ 10 h 118"/>
                <a:gd name="T28" fmla="*/ 35 w 63"/>
                <a:gd name="T29" fmla="*/ 3 h 118"/>
                <a:gd name="T30" fmla="*/ 43 w 63"/>
                <a:gd name="T31" fmla="*/ 4 h 118"/>
                <a:gd name="T32" fmla="*/ 49 w 63"/>
                <a:gd name="T33" fmla="*/ 0 h 118"/>
                <a:gd name="T34" fmla="*/ 60 w 63"/>
                <a:gd name="T35" fmla="*/ 8 h 118"/>
                <a:gd name="T36" fmla="*/ 61 w 63"/>
                <a:gd name="T37" fmla="*/ 14 h 118"/>
                <a:gd name="T38" fmla="*/ 62 w 63"/>
                <a:gd name="T39" fmla="*/ 17 h 118"/>
                <a:gd name="T40" fmla="*/ 60 w 63"/>
                <a:gd name="T41" fmla="*/ 24 h 118"/>
                <a:gd name="T42" fmla="*/ 61 w 63"/>
                <a:gd name="T43" fmla="*/ 43 h 118"/>
                <a:gd name="T44" fmla="*/ 57 w 63"/>
                <a:gd name="T45" fmla="*/ 52 h 118"/>
                <a:gd name="T46" fmla="*/ 49 w 63"/>
                <a:gd name="T47" fmla="*/ 68 h 118"/>
                <a:gd name="T48" fmla="*/ 45 w 63"/>
                <a:gd name="T49" fmla="*/ 83 h 118"/>
                <a:gd name="T50" fmla="*/ 48 w 63"/>
                <a:gd name="T51" fmla="*/ 102 h 118"/>
                <a:gd name="T52" fmla="*/ 49 w 63"/>
                <a:gd name="T53" fmla="*/ 112 h 118"/>
                <a:gd name="T54" fmla="*/ 41 w 63"/>
                <a:gd name="T55" fmla="*/ 113 h 118"/>
                <a:gd name="T56" fmla="*/ 29 w 63"/>
                <a:gd name="T57" fmla="*/ 115 h 118"/>
                <a:gd name="T58" fmla="*/ 18 w 63"/>
                <a:gd name="T59" fmla="*/ 111 h 118"/>
                <a:gd name="T60" fmla="*/ 14 w 63"/>
                <a:gd name="T61" fmla="*/ 97 h 118"/>
                <a:gd name="T62" fmla="*/ 12 w 63"/>
                <a:gd name="T63" fmla="*/ 84 h 118"/>
                <a:gd name="T64" fmla="*/ 2 w 63"/>
                <a:gd name="T65" fmla="*/ 70 h 118"/>
                <a:gd name="T66" fmla="*/ 0 w 63"/>
                <a:gd name="T67" fmla="*/ 6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8">
                  <a:moveTo>
                    <a:pt x="0" y="65"/>
                  </a:moveTo>
                  <a:cubicBezTo>
                    <a:pt x="2" y="63"/>
                    <a:pt x="4" y="61"/>
                    <a:pt x="7" y="61"/>
                  </a:cubicBezTo>
                  <a:cubicBezTo>
                    <a:pt x="14" y="60"/>
                    <a:pt x="16" y="58"/>
                    <a:pt x="17" y="58"/>
                  </a:cubicBezTo>
                  <a:cubicBezTo>
                    <a:pt x="17" y="57"/>
                    <a:pt x="21" y="55"/>
                    <a:pt x="21" y="55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7" y="54"/>
                    <a:pt x="29" y="50"/>
                  </a:cubicBezTo>
                  <a:cubicBezTo>
                    <a:pt x="32" y="46"/>
                    <a:pt x="44" y="40"/>
                    <a:pt x="44" y="4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29"/>
                    <a:pt x="34" y="27"/>
                  </a:cubicBezTo>
                  <a:cubicBezTo>
                    <a:pt x="32" y="25"/>
                    <a:pt x="28" y="21"/>
                    <a:pt x="28" y="21"/>
                  </a:cubicBezTo>
                  <a:cubicBezTo>
                    <a:pt x="28" y="21"/>
                    <a:pt x="31" y="19"/>
                    <a:pt x="29" y="17"/>
                  </a:cubicBezTo>
                  <a:cubicBezTo>
                    <a:pt x="28" y="14"/>
                    <a:pt x="27" y="11"/>
                    <a:pt x="28" y="11"/>
                  </a:cubicBezTo>
                  <a:cubicBezTo>
                    <a:pt x="29" y="11"/>
                    <a:pt x="33" y="11"/>
                    <a:pt x="33" y="10"/>
                  </a:cubicBezTo>
                  <a:cubicBezTo>
                    <a:pt x="33" y="8"/>
                    <a:pt x="34" y="3"/>
                    <a:pt x="35" y="3"/>
                  </a:cubicBezTo>
                  <a:cubicBezTo>
                    <a:pt x="37" y="3"/>
                    <a:pt x="40" y="6"/>
                    <a:pt x="43" y="4"/>
                  </a:cubicBezTo>
                  <a:cubicBezTo>
                    <a:pt x="44" y="3"/>
                    <a:pt x="46" y="1"/>
                    <a:pt x="49" y="0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19"/>
                    <a:pt x="60" y="20"/>
                    <a:pt x="60" y="24"/>
                  </a:cubicBezTo>
                  <a:cubicBezTo>
                    <a:pt x="61" y="29"/>
                    <a:pt x="62" y="39"/>
                    <a:pt x="61" y="43"/>
                  </a:cubicBezTo>
                  <a:cubicBezTo>
                    <a:pt x="61" y="48"/>
                    <a:pt x="63" y="48"/>
                    <a:pt x="57" y="52"/>
                  </a:cubicBezTo>
                  <a:cubicBezTo>
                    <a:pt x="50" y="56"/>
                    <a:pt x="49" y="63"/>
                    <a:pt x="49" y="68"/>
                  </a:cubicBezTo>
                  <a:cubicBezTo>
                    <a:pt x="49" y="73"/>
                    <a:pt x="45" y="78"/>
                    <a:pt x="45" y="83"/>
                  </a:cubicBezTo>
                  <a:cubicBezTo>
                    <a:pt x="45" y="87"/>
                    <a:pt x="48" y="95"/>
                    <a:pt x="48" y="102"/>
                  </a:cubicBezTo>
                  <a:cubicBezTo>
                    <a:pt x="48" y="106"/>
                    <a:pt x="49" y="109"/>
                    <a:pt x="49" y="112"/>
                  </a:cubicBezTo>
                  <a:cubicBezTo>
                    <a:pt x="46" y="113"/>
                    <a:pt x="43" y="113"/>
                    <a:pt x="41" y="113"/>
                  </a:cubicBezTo>
                  <a:cubicBezTo>
                    <a:pt x="35" y="113"/>
                    <a:pt x="31" y="113"/>
                    <a:pt x="29" y="115"/>
                  </a:cubicBezTo>
                  <a:cubicBezTo>
                    <a:pt x="26" y="118"/>
                    <a:pt x="20" y="114"/>
                    <a:pt x="18" y="111"/>
                  </a:cubicBezTo>
                  <a:cubicBezTo>
                    <a:pt x="16" y="107"/>
                    <a:pt x="14" y="100"/>
                    <a:pt x="14" y="97"/>
                  </a:cubicBezTo>
                  <a:cubicBezTo>
                    <a:pt x="14" y="94"/>
                    <a:pt x="13" y="88"/>
                    <a:pt x="12" y="84"/>
                  </a:cubicBezTo>
                  <a:cubicBezTo>
                    <a:pt x="12" y="80"/>
                    <a:pt x="3" y="74"/>
                    <a:pt x="2" y="70"/>
                  </a:cubicBezTo>
                  <a:cubicBezTo>
                    <a:pt x="1" y="68"/>
                    <a:pt x="0" y="67"/>
                    <a:pt x="0" y="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76">
              <a:extLst>
                <a:ext uri="{FF2B5EF4-FFF2-40B4-BE49-F238E27FC236}">
                  <a16:creationId xmlns:a16="http://schemas.microsoft.com/office/drawing/2014/main" id="{65CDC39A-289F-AC4C-86A9-3FC013EFE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4026"/>
              <a:ext cx="94" cy="104"/>
            </a:xfrm>
            <a:custGeom>
              <a:avLst/>
              <a:gdLst>
                <a:gd name="T0" fmla="*/ 0 w 45"/>
                <a:gd name="T1" fmla="*/ 36 h 50"/>
                <a:gd name="T2" fmla="*/ 9 w 45"/>
                <a:gd name="T3" fmla="*/ 29 h 50"/>
                <a:gd name="T4" fmla="*/ 14 w 45"/>
                <a:gd name="T5" fmla="*/ 15 h 50"/>
                <a:gd name="T6" fmla="*/ 7 w 45"/>
                <a:gd name="T7" fmla="*/ 6 h 50"/>
                <a:gd name="T8" fmla="*/ 14 w 45"/>
                <a:gd name="T9" fmla="*/ 5 h 50"/>
                <a:gd name="T10" fmla="*/ 18 w 45"/>
                <a:gd name="T11" fmla="*/ 0 h 50"/>
                <a:gd name="T12" fmla="*/ 24 w 45"/>
                <a:gd name="T13" fmla="*/ 6 h 50"/>
                <a:gd name="T14" fmla="*/ 29 w 45"/>
                <a:gd name="T15" fmla="*/ 6 h 50"/>
                <a:gd name="T16" fmla="*/ 35 w 45"/>
                <a:gd name="T17" fmla="*/ 12 h 50"/>
                <a:gd name="T18" fmla="*/ 38 w 45"/>
                <a:gd name="T19" fmla="*/ 16 h 50"/>
                <a:gd name="T20" fmla="*/ 45 w 45"/>
                <a:gd name="T21" fmla="*/ 16 h 50"/>
                <a:gd name="T22" fmla="*/ 45 w 45"/>
                <a:gd name="T23" fmla="*/ 25 h 50"/>
                <a:gd name="T24" fmla="*/ 30 w 45"/>
                <a:gd name="T25" fmla="*/ 35 h 50"/>
                <a:gd name="T26" fmla="*/ 27 w 45"/>
                <a:gd name="T27" fmla="*/ 45 h 50"/>
                <a:gd name="T28" fmla="*/ 22 w 45"/>
                <a:gd name="T29" fmla="*/ 40 h 50"/>
                <a:gd name="T30" fmla="*/ 18 w 45"/>
                <a:gd name="T31" fmla="*/ 43 h 50"/>
                <a:gd name="T32" fmla="*/ 8 w 45"/>
                <a:gd name="T33" fmla="*/ 46 h 50"/>
                <a:gd name="T34" fmla="*/ 1 w 45"/>
                <a:gd name="T35" fmla="*/ 50 h 50"/>
                <a:gd name="T36" fmla="*/ 1 w 45"/>
                <a:gd name="T37" fmla="*/ 43 h 50"/>
                <a:gd name="T38" fmla="*/ 0 w 45"/>
                <a:gd name="T39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50">
                  <a:moveTo>
                    <a:pt x="0" y="36"/>
                  </a:moveTo>
                  <a:cubicBezTo>
                    <a:pt x="4" y="34"/>
                    <a:pt x="8" y="31"/>
                    <a:pt x="9" y="29"/>
                  </a:cubicBezTo>
                  <a:cubicBezTo>
                    <a:pt x="10" y="24"/>
                    <a:pt x="14" y="15"/>
                    <a:pt x="14" y="15"/>
                  </a:cubicBezTo>
                  <a:cubicBezTo>
                    <a:pt x="14" y="15"/>
                    <a:pt x="7" y="8"/>
                    <a:pt x="7" y="6"/>
                  </a:cubicBezTo>
                  <a:cubicBezTo>
                    <a:pt x="7" y="4"/>
                    <a:pt x="13" y="6"/>
                    <a:pt x="14" y="5"/>
                  </a:cubicBezTo>
                  <a:cubicBezTo>
                    <a:pt x="15" y="4"/>
                    <a:pt x="18" y="0"/>
                    <a:pt x="18" y="0"/>
                  </a:cubicBezTo>
                  <a:cubicBezTo>
                    <a:pt x="18" y="0"/>
                    <a:pt x="23" y="6"/>
                    <a:pt x="24" y="6"/>
                  </a:cubicBezTo>
                  <a:cubicBezTo>
                    <a:pt x="24" y="6"/>
                    <a:pt x="26" y="6"/>
                    <a:pt x="29" y="6"/>
                  </a:cubicBezTo>
                  <a:cubicBezTo>
                    <a:pt x="30" y="7"/>
                    <a:pt x="33" y="10"/>
                    <a:pt x="35" y="12"/>
                  </a:cubicBezTo>
                  <a:cubicBezTo>
                    <a:pt x="37" y="14"/>
                    <a:pt x="38" y="16"/>
                    <a:pt x="38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33" y="31"/>
                    <a:pt x="30" y="35"/>
                  </a:cubicBezTo>
                  <a:cubicBezTo>
                    <a:pt x="28" y="39"/>
                    <a:pt x="27" y="45"/>
                    <a:pt x="27" y="45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18" y="42"/>
                    <a:pt x="18" y="43"/>
                  </a:cubicBezTo>
                  <a:cubicBezTo>
                    <a:pt x="17" y="43"/>
                    <a:pt x="15" y="45"/>
                    <a:pt x="8" y="46"/>
                  </a:cubicBezTo>
                  <a:cubicBezTo>
                    <a:pt x="5" y="46"/>
                    <a:pt x="3" y="48"/>
                    <a:pt x="1" y="50"/>
                  </a:cubicBezTo>
                  <a:cubicBezTo>
                    <a:pt x="1" y="48"/>
                    <a:pt x="1" y="46"/>
                    <a:pt x="1" y="43"/>
                  </a:cubicBezTo>
                  <a:cubicBezTo>
                    <a:pt x="1" y="41"/>
                    <a:pt x="1" y="38"/>
                    <a:pt x="0" y="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77">
              <a:extLst>
                <a:ext uri="{FF2B5EF4-FFF2-40B4-BE49-F238E27FC236}">
                  <a16:creationId xmlns:a16="http://schemas.microsoft.com/office/drawing/2014/main" id="{194672BA-DCEC-E946-B2E6-2657B09AB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3795"/>
              <a:ext cx="231" cy="235"/>
            </a:xfrm>
            <a:custGeom>
              <a:avLst/>
              <a:gdLst>
                <a:gd name="T0" fmla="*/ 86 w 111"/>
                <a:gd name="T1" fmla="*/ 105 h 113"/>
                <a:gd name="T2" fmla="*/ 63 w 111"/>
                <a:gd name="T3" fmla="*/ 113 h 113"/>
                <a:gd name="T4" fmla="*/ 61 w 111"/>
                <a:gd name="T5" fmla="*/ 104 h 113"/>
                <a:gd name="T6" fmla="*/ 49 w 111"/>
                <a:gd name="T7" fmla="*/ 86 h 113"/>
                <a:gd name="T8" fmla="*/ 42 w 111"/>
                <a:gd name="T9" fmla="*/ 70 h 113"/>
                <a:gd name="T10" fmla="*/ 35 w 111"/>
                <a:gd name="T11" fmla="*/ 49 h 113"/>
                <a:gd name="T12" fmla="*/ 24 w 111"/>
                <a:gd name="T13" fmla="*/ 32 h 113"/>
                <a:gd name="T14" fmla="*/ 9 w 111"/>
                <a:gd name="T15" fmla="*/ 25 h 113"/>
                <a:gd name="T16" fmla="*/ 0 w 111"/>
                <a:gd name="T17" fmla="*/ 18 h 113"/>
                <a:gd name="T18" fmla="*/ 10 w 111"/>
                <a:gd name="T19" fmla="*/ 17 h 113"/>
                <a:gd name="T20" fmla="*/ 22 w 111"/>
                <a:gd name="T21" fmla="*/ 13 h 113"/>
                <a:gd name="T22" fmla="*/ 30 w 111"/>
                <a:gd name="T23" fmla="*/ 24 h 113"/>
                <a:gd name="T24" fmla="*/ 43 w 111"/>
                <a:gd name="T25" fmla="*/ 38 h 113"/>
                <a:gd name="T26" fmla="*/ 55 w 111"/>
                <a:gd name="T27" fmla="*/ 31 h 113"/>
                <a:gd name="T28" fmla="*/ 69 w 111"/>
                <a:gd name="T29" fmla="*/ 18 h 113"/>
                <a:gd name="T30" fmla="*/ 60 w 111"/>
                <a:gd name="T31" fmla="*/ 16 h 113"/>
                <a:gd name="T32" fmla="*/ 64 w 111"/>
                <a:gd name="T33" fmla="*/ 5 h 113"/>
                <a:gd name="T34" fmla="*/ 75 w 111"/>
                <a:gd name="T35" fmla="*/ 7 h 113"/>
                <a:gd name="T36" fmla="*/ 81 w 111"/>
                <a:gd name="T37" fmla="*/ 5 h 113"/>
                <a:gd name="T38" fmla="*/ 86 w 111"/>
                <a:gd name="T39" fmla="*/ 1 h 113"/>
                <a:gd name="T40" fmla="*/ 91 w 111"/>
                <a:gd name="T41" fmla="*/ 11 h 113"/>
                <a:gd name="T42" fmla="*/ 99 w 111"/>
                <a:gd name="T43" fmla="*/ 21 h 113"/>
                <a:gd name="T44" fmla="*/ 99 w 111"/>
                <a:gd name="T45" fmla="*/ 30 h 113"/>
                <a:gd name="T46" fmla="*/ 104 w 111"/>
                <a:gd name="T47" fmla="*/ 45 h 113"/>
                <a:gd name="T48" fmla="*/ 110 w 111"/>
                <a:gd name="T49" fmla="*/ 50 h 113"/>
                <a:gd name="T50" fmla="*/ 105 w 111"/>
                <a:gd name="T51" fmla="*/ 59 h 113"/>
                <a:gd name="T52" fmla="*/ 104 w 111"/>
                <a:gd name="T53" fmla="*/ 64 h 113"/>
                <a:gd name="T54" fmla="*/ 104 w 111"/>
                <a:gd name="T55" fmla="*/ 70 h 113"/>
                <a:gd name="T56" fmla="*/ 97 w 111"/>
                <a:gd name="T57" fmla="*/ 73 h 113"/>
                <a:gd name="T58" fmla="*/ 89 w 111"/>
                <a:gd name="T59" fmla="*/ 72 h 113"/>
                <a:gd name="T60" fmla="*/ 91 w 111"/>
                <a:gd name="T61" fmla="*/ 82 h 113"/>
                <a:gd name="T62" fmla="*/ 92 w 111"/>
                <a:gd name="T63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" h="113">
                  <a:moveTo>
                    <a:pt x="92" y="99"/>
                  </a:moveTo>
                  <a:cubicBezTo>
                    <a:pt x="88" y="100"/>
                    <a:pt x="86" y="105"/>
                    <a:pt x="86" y="105"/>
                  </a:cubicBezTo>
                  <a:cubicBezTo>
                    <a:pt x="79" y="106"/>
                    <a:pt x="74" y="110"/>
                    <a:pt x="68" y="111"/>
                  </a:cubicBezTo>
                  <a:cubicBezTo>
                    <a:pt x="66" y="112"/>
                    <a:pt x="64" y="112"/>
                    <a:pt x="63" y="113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5"/>
                    <a:pt x="50" y="88"/>
                    <a:pt x="49" y="86"/>
                  </a:cubicBezTo>
                  <a:cubicBezTo>
                    <a:pt x="49" y="85"/>
                    <a:pt x="47" y="82"/>
                    <a:pt x="47" y="79"/>
                  </a:cubicBezTo>
                  <a:cubicBezTo>
                    <a:pt x="47" y="76"/>
                    <a:pt x="43" y="75"/>
                    <a:pt x="42" y="70"/>
                  </a:cubicBezTo>
                  <a:cubicBezTo>
                    <a:pt x="41" y="65"/>
                    <a:pt x="34" y="63"/>
                    <a:pt x="34" y="59"/>
                  </a:cubicBezTo>
                  <a:cubicBezTo>
                    <a:pt x="35" y="56"/>
                    <a:pt x="38" y="52"/>
                    <a:pt x="35" y="49"/>
                  </a:cubicBezTo>
                  <a:cubicBezTo>
                    <a:pt x="32" y="45"/>
                    <a:pt x="31" y="48"/>
                    <a:pt x="29" y="42"/>
                  </a:cubicBezTo>
                  <a:cubicBezTo>
                    <a:pt x="27" y="36"/>
                    <a:pt x="27" y="34"/>
                    <a:pt x="24" y="32"/>
                  </a:cubicBezTo>
                  <a:cubicBezTo>
                    <a:pt x="22" y="31"/>
                    <a:pt x="18" y="33"/>
                    <a:pt x="15" y="31"/>
                  </a:cubicBezTo>
                  <a:cubicBezTo>
                    <a:pt x="13" y="28"/>
                    <a:pt x="12" y="25"/>
                    <a:pt x="9" y="25"/>
                  </a:cubicBezTo>
                  <a:cubicBezTo>
                    <a:pt x="6" y="26"/>
                    <a:pt x="5" y="27"/>
                    <a:pt x="3" y="22"/>
                  </a:cubicBezTo>
                  <a:cubicBezTo>
                    <a:pt x="2" y="21"/>
                    <a:pt x="1" y="19"/>
                    <a:pt x="0" y="1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7" y="16"/>
                    <a:pt x="10" y="17"/>
                  </a:cubicBezTo>
                  <a:cubicBezTo>
                    <a:pt x="13" y="17"/>
                    <a:pt x="17" y="18"/>
                    <a:pt x="17" y="15"/>
                  </a:cubicBezTo>
                  <a:cubicBezTo>
                    <a:pt x="17" y="13"/>
                    <a:pt x="22" y="10"/>
                    <a:pt x="22" y="13"/>
                  </a:cubicBezTo>
                  <a:cubicBezTo>
                    <a:pt x="22" y="16"/>
                    <a:pt x="22" y="20"/>
                    <a:pt x="23" y="21"/>
                  </a:cubicBezTo>
                  <a:cubicBezTo>
                    <a:pt x="23" y="22"/>
                    <a:pt x="30" y="21"/>
                    <a:pt x="30" y="24"/>
                  </a:cubicBezTo>
                  <a:cubicBezTo>
                    <a:pt x="31" y="27"/>
                    <a:pt x="31" y="34"/>
                    <a:pt x="34" y="36"/>
                  </a:cubicBezTo>
                  <a:cubicBezTo>
                    <a:pt x="37" y="39"/>
                    <a:pt x="39" y="39"/>
                    <a:pt x="43" y="38"/>
                  </a:cubicBezTo>
                  <a:cubicBezTo>
                    <a:pt x="46" y="37"/>
                    <a:pt x="47" y="35"/>
                    <a:pt x="48" y="33"/>
                  </a:cubicBezTo>
                  <a:cubicBezTo>
                    <a:pt x="49" y="31"/>
                    <a:pt x="49" y="30"/>
                    <a:pt x="55" y="31"/>
                  </a:cubicBezTo>
                  <a:cubicBezTo>
                    <a:pt x="61" y="33"/>
                    <a:pt x="62" y="29"/>
                    <a:pt x="65" y="26"/>
                  </a:cubicBezTo>
                  <a:cubicBezTo>
                    <a:pt x="68" y="23"/>
                    <a:pt x="69" y="20"/>
                    <a:pt x="69" y="18"/>
                  </a:cubicBezTo>
                  <a:cubicBezTo>
                    <a:pt x="69" y="15"/>
                    <a:pt x="67" y="16"/>
                    <a:pt x="64" y="17"/>
                  </a:cubicBezTo>
                  <a:cubicBezTo>
                    <a:pt x="61" y="18"/>
                    <a:pt x="59" y="18"/>
                    <a:pt x="60" y="16"/>
                  </a:cubicBezTo>
                  <a:cubicBezTo>
                    <a:pt x="60" y="14"/>
                    <a:pt x="60" y="11"/>
                    <a:pt x="59" y="10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2" y="86"/>
                    <a:pt x="92" y="86"/>
                    <a:pt x="92" y="86"/>
                  </a:cubicBezTo>
                  <a:lnTo>
                    <a:pt x="92" y="99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0C113597-5A4F-E94F-80D4-5D40FCF09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" y="3801"/>
              <a:ext cx="65" cy="100"/>
            </a:xfrm>
            <a:custGeom>
              <a:avLst/>
              <a:gdLst>
                <a:gd name="T0" fmla="*/ 4 w 31"/>
                <a:gd name="T1" fmla="*/ 0 h 48"/>
                <a:gd name="T2" fmla="*/ 5 w 31"/>
                <a:gd name="T3" fmla="*/ 9 h 48"/>
                <a:gd name="T4" fmla="*/ 12 w 31"/>
                <a:gd name="T5" fmla="*/ 14 h 48"/>
                <a:gd name="T6" fmla="*/ 20 w 31"/>
                <a:gd name="T7" fmla="*/ 18 h 48"/>
                <a:gd name="T8" fmla="*/ 14 w 31"/>
                <a:gd name="T9" fmla="*/ 23 h 48"/>
                <a:gd name="T10" fmla="*/ 12 w 31"/>
                <a:gd name="T11" fmla="*/ 31 h 48"/>
                <a:gd name="T12" fmla="*/ 10 w 31"/>
                <a:gd name="T13" fmla="*/ 37 h 48"/>
                <a:gd name="T14" fmla="*/ 0 w 31"/>
                <a:gd name="T15" fmla="*/ 38 h 48"/>
                <a:gd name="T16" fmla="*/ 6 w 31"/>
                <a:gd name="T17" fmla="*/ 48 h 48"/>
                <a:gd name="T18" fmla="*/ 15 w 31"/>
                <a:gd name="T19" fmla="*/ 41 h 48"/>
                <a:gd name="T20" fmla="*/ 26 w 31"/>
                <a:gd name="T21" fmla="*/ 32 h 48"/>
                <a:gd name="T22" fmla="*/ 30 w 31"/>
                <a:gd name="T23" fmla="*/ 26 h 48"/>
                <a:gd name="T24" fmla="*/ 26 w 31"/>
                <a:gd name="T25" fmla="*/ 14 h 48"/>
                <a:gd name="T26" fmla="*/ 19 w 31"/>
                <a:gd name="T27" fmla="*/ 7 h 48"/>
                <a:gd name="T28" fmla="*/ 10 w 31"/>
                <a:gd name="T29" fmla="*/ 2 h 48"/>
                <a:gd name="T30" fmla="*/ 4 w 31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8">
                  <a:moveTo>
                    <a:pt x="4" y="0"/>
                  </a:moveTo>
                  <a:cubicBezTo>
                    <a:pt x="3" y="6"/>
                    <a:pt x="4" y="7"/>
                    <a:pt x="5" y="9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6" y="15"/>
                    <a:pt x="21" y="14"/>
                    <a:pt x="20" y="18"/>
                  </a:cubicBezTo>
                  <a:cubicBezTo>
                    <a:pt x="19" y="22"/>
                    <a:pt x="17" y="20"/>
                    <a:pt x="14" y="23"/>
                  </a:cubicBezTo>
                  <a:cubicBezTo>
                    <a:pt x="12" y="26"/>
                    <a:pt x="12" y="30"/>
                    <a:pt x="12" y="31"/>
                  </a:cubicBezTo>
                  <a:cubicBezTo>
                    <a:pt x="13" y="32"/>
                    <a:pt x="15" y="37"/>
                    <a:pt x="10" y="37"/>
                  </a:cubicBezTo>
                  <a:cubicBezTo>
                    <a:pt x="5" y="37"/>
                    <a:pt x="0" y="35"/>
                    <a:pt x="0" y="38"/>
                  </a:cubicBezTo>
                  <a:cubicBezTo>
                    <a:pt x="0" y="40"/>
                    <a:pt x="6" y="48"/>
                    <a:pt x="6" y="48"/>
                  </a:cubicBezTo>
                  <a:cubicBezTo>
                    <a:pt x="6" y="48"/>
                    <a:pt x="13" y="45"/>
                    <a:pt x="15" y="41"/>
                  </a:cubicBezTo>
                  <a:cubicBezTo>
                    <a:pt x="17" y="36"/>
                    <a:pt x="25" y="28"/>
                    <a:pt x="26" y="32"/>
                  </a:cubicBezTo>
                  <a:cubicBezTo>
                    <a:pt x="27" y="35"/>
                    <a:pt x="30" y="31"/>
                    <a:pt x="30" y="26"/>
                  </a:cubicBezTo>
                  <a:cubicBezTo>
                    <a:pt x="31" y="20"/>
                    <a:pt x="31" y="19"/>
                    <a:pt x="26" y="14"/>
                  </a:cubicBezTo>
                  <a:cubicBezTo>
                    <a:pt x="21" y="9"/>
                    <a:pt x="25" y="8"/>
                    <a:pt x="19" y="7"/>
                  </a:cubicBezTo>
                  <a:cubicBezTo>
                    <a:pt x="14" y="6"/>
                    <a:pt x="10" y="4"/>
                    <a:pt x="10" y="2"/>
                  </a:cubicBezTo>
                  <a:cubicBezTo>
                    <a:pt x="10" y="0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79">
              <a:extLst>
                <a:ext uri="{FF2B5EF4-FFF2-40B4-BE49-F238E27FC236}">
                  <a16:creationId xmlns:a16="http://schemas.microsoft.com/office/drawing/2014/main" id="{15283BD6-4D32-A441-B1BB-A0DCE03B8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3584"/>
              <a:ext cx="241" cy="319"/>
            </a:xfrm>
            <a:custGeom>
              <a:avLst/>
              <a:gdLst>
                <a:gd name="T0" fmla="*/ 100 w 116"/>
                <a:gd name="T1" fmla="*/ 37 h 153"/>
                <a:gd name="T2" fmla="*/ 110 w 116"/>
                <a:gd name="T3" fmla="*/ 45 h 153"/>
                <a:gd name="T4" fmla="*/ 116 w 116"/>
                <a:gd name="T5" fmla="*/ 49 h 153"/>
                <a:gd name="T6" fmla="*/ 110 w 116"/>
                <a:gd name="T7" fmla="*/ 62 h 153"/>
                <a:gd name="T8" fmla="*/ 99 w 116"/>
                <a:gd name="T9" fmla="*/ 69 h 153"/>
                <a:gd name="T10" fmla="*/ 92 w 116"/>
                <a:gd name="T11" fmla="*/ 61 h 153"/>
                <a:gd name="T12" fmla="*/ 80 w 116"/>
                <a:gd name="T13" fmla="*/ 53 h 153"/>
                <a:gd name="T14" fmla="*/ 70 w 116"/>
                <a:gd name="T15" fmla="*/ 60 h 153"/>
                <a:gd name="T16" fmla="*/ 74 w 116"/>
                <a:gd name="T17" fmla="*/ 77 h 153"/>
                <a:gd name="T18" fmla="*/ 84 w 116"/>
                <a:gd name="T19" fmla="*/ 85 h 153"/>
                <a:gd name="T20" fmla="*/ 91 w 116"/>
                <a:gd name="T21" fmla="*/ 83 h 153"/>
                <a:gd name="T22" fmla="*/ 101 w 116"/>
                <a:gd name="T23" fmla="*/ 88 h 153"/>
                <a:gd name="T24" fmla="*/ 102 w 116"/>
                <a:gd name="T25" fmla="*/ 100 h 153"/>
                <a:gd name="T26" fmla="*/ 94 w 116"/>
                <a:gd name="T27" fmla="*/ 95 h 153"/>
                <a:gd name="T28" fmla="*/ 86 w 116"/>
                <a:gd name="T29" fmla="*/ 100 h 153"/>
                <a:gd name="T30" fmla="*/ 78 w 116"/>
                <a:gd name="T31" fmla="*/ 113 h 153"/>
                <a:gd name="T32" fmla="*/ 73 w 116"/>
                <a:gd name="T33" fmla="*/ 123 h 153"/>
                <a:gd name="T34" fmla="*/ 67 w 116"/>
                <a:gd name="T35" fmla="*/ 131 h 153"/>
                <a:gd name="T36" fmla="*/ 59 w 116"/>
                <a:gd name="T37" fmla="*/ 141 h 153"/>
                <a:gd name="T38" fmla="*/ 48 w 116"/>
                <a:gd name="T39" fmla="*/ 153 h 153"/>
                <a:gd name="T40" fmla="*/ 33 w 116"/>
                <a:gd name="T41" fmla="*/ 149 h 153"/>
                <a:gd name="T42" fmla="*/ 23 w 116"/>
                <a:gd name="T43" fmla="*/ 143 h 153"/>
                <a:gd name="T44" fmla="*/ 21 w 116"/>
                <a:gd name="T45" fmla="*/ 135 h 153"/>
                <a:gd name="T46" fmla="*/ 19 w 116"/>
                <a:gd name="T47" fmla="*/ 128 h 153"/>
                <a:gd name="T48" fmla="*/ 27 w 116"/>
                <a:gd name="T49" fmla="*/ 121 h 153"/>
                <a:gd name="T50" fmla="*/ 21 w 116"/>
                <a:gd name="T51" fmla="*/ 115 h 153"/>
                <a:gd name="T52" fmla="*/ 12 w 116"/>
                <a:gd name="T53" fmla="*/ 114 h 153"/>
                <a:gd name="T54" fmla="*/ 15 w 116"/>
                <a:gd name="T55" fmla="*/ 103 h 153"/>
                <a:gd name="T56" fmla="*/ 13 w 116"/>
                <a:gd name="T57" fmla="*/ 88 h 153"/>
                <a:gd name="T58" fmla="*/ 1 w 116"/>
                <a:gd name="T59" fmla="*/ 73 h 153"/>
                <a:gd name="T60" fmla="*/ 4 w 116"/>
                <a:gd name="T61" fmla="*/ 66 h 153"/>
                <a:gd name="T62" fmla="*/ 0 w 116"/>
                <a:gd name="T63" fmla="*/ 52 h 153"/>
                <a:gd name="T64" fmla="*/ 6 w 116"/>
                <a:gd name="T65" fmla="*/ 41 h 153"/>
                <a:gd name="T66" fmla="*/ 17 w 116"/>
                <a:gd name="T67" fmla="*/ 35 h 153"/>
                <a:gd name="T68" fmla="*/ 24 w 116"/>
                <a:gd name="T69" fmla="*/ 24 h 153"/>
                <a:gd name="T70" fmla="*/ 36 w 116"/>
                <a:gd name="T71" fmla="*/ 17 h 153"/>
                <a:gd name="T72" fmla="*/ 33 w 116"/>
                <a:gd name="T73" fmla="*/ 9 h 153"/>
                <a:gd name="T74" fmla="*/ 56 w 116"/>
                <a:gd name="T75" fmla="*/ 0 h 153"/>
                <a:gd name="T76" fmla="*/ 63 w 116"/>
                <a:gd name="T77" fmla="*/ 10 h 153"/>
                <a:gd name="T78" fmla="*/ 72 w 116"/>
                <a:gd name="T79" fmla="*/ 16 h 153"/>
                <a:gd name="T80" fmla="*/ 81 w 116"/>
                <a:gd name="T81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153">
                  <a:moveTo>
                    <a:pt x="90" y="27"/>
                  </a:moveTo>
                  <a:cubicBezTo>
                    <a:pt x="100" y="37"/>
                    <a:pt x="100" y="37"/>
                    <a:pt x="100" y="37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3" y="55"/>
                    <a:pt x="112" y="56"/>
                  </a:cubicBezTo>
                  <a:cubicBezTo>
                    <a:pt x="112" y="56"/>
                    <a:pt x="110" y="62"/>
                    <a:pt x="110" y="62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97" y="99"/>
                    <a:pt x="97" y="99"/>
                    <a:pt x="97" y="99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89" y="96"/>
                    <a:pt x="89" y="96"/>
                    <a:pt x="89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67" y="131"/>
                    <a:pt x="63" y="137"/>
                    <a:pt x="62" y="137"/>
                  </a:cubicBezTo>
                  <a:cubicBezTo>
                    <a:pt x="62" y="138"/>
                    <a:pt x="60" y="140"/>
                    <a:pt x="59" y="141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21" y="135"/>
                    <a:pt x="25" y="131"/>
                    <a:pt x="25" y="130"/>
                  </a:cubicBezTo>
                  <a:cubicBezTo>
                    <a:pt x="26" y="129"/>
                    <a:pt x="19" y="128"/>
                    <a:pt x="19" y="128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7" y="115"/>
                    <a:pt x="27" y="115"/>
                    <a:pt x="27" y="11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81" y="26"/>
                    <a:pt x="81" y="26"/>
                    <a:pt x="81" y="26"/>
                  </a:cubicBezTo>
                  <a:lnTo>
                    <a:pt x="90" y="27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80">
              <a:extLst>
                <a:ext uri="{FF2B5EF4-FFF2-40B4-BE49-F238E27FC236}">
                  <a16:creationId xmlns:a16="http://schemas.microsoft.com/office/drawing/2014/main" id="{FC780AD5-22B9-6440-BED7-E052A7D01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" y="3445"/>
              <a:ext cx="154" cy="106"/>
            </a:xfrm>
            <a:custGeom>
              <a:avLst/>
              <a:gdLst>
                <a:gd name="T0" fmla="*/ 0 w 154"/>
                <a:gd name="T1" fmla="*/ 33 h 106"/>
                <a:gd name="T2" fmla="*/ 4 w 154"/>
                <a:gd name="T3" fmla="*/ 33 h 106"/>
                <a:gd name="T4" fmla="*/ 15 w 154"/>
                <a:gd name="T5" fmla="*/ 25 h 106"/>
                <a:gd name="T6" fmla="*/ 15 w 154"/>
                <a:gd name="T7" fmla="*/ 19 h 106"/>
                <a:gd name="T8" fmla="*/ 23 w 154"/>
                <a:gd name="T9" fmla="*/ 19 h 106"/>
                <a:gd name="T10" fmla="*/ 31 w 154"/>
                <a:gd name="T11" fmla="*/ 6 h 106"/>
                <a:gd name="T12" fmla="*/ 48 w 154"/>
                <a:gd name="T13" fmla="*/ 4 h 106"/>
                <a:gd name="T14" fmla="*/ 48 w 154"/>
                <a:gd name="T15" fmla="*/ 0 h 106"/>
                <a:gd name="T16" fmla="*/ 56 w 154"/>
                <a:gd name="T17" fmla="*/ 4 h 106"/>
                <a:gd name="T18" fmla="*/ 71 w 154"/>
                <a:gd name="T19" fmla="*/ 4 h 106"/>
                <a:gd name="T20" fmla="*/ 71 w 154"/>
                <a:gd name="T21" fmla="*/ 14 h 106"/>
                <a:gd name="T22" fmla="*/ 81 w 154"/>
                <a:gd name="T23" fmla="*/ 23 h 106"/>
                <a:gd name="T24" fmla="*/ 81 w 154"/>
                <a:gd name="T25" fmla="*/ 37 h 106"/>
                <a:gd name="T26" fmla="*/ 92 w 154"/>
                <a:gd name="T27" fmla="*/ 48 h 106"/>
                <a:gd name="T28" fmla="*/ 92 w 154"/>
                <a:gd name="T29" fmla="*/ 56 h 106"/>
                <a:gd name="T30" fmla="*/ 104 w 154"/>
                <a:gd name="T31" fmla="*/ 56 h 106"/>
                <a:gd name="T32" fmla="*/ 115 w 154"/>
                <a:gd name="T33" fmla="*/ 50 h 106"/>
                <a:gd name="T34" fmla="*/ 127 w 154"/>
                <a:gd name="T35" fmla="*/ 52 h 106"/>
                <a:gd name="T36" fmla="*/ 131 w 154"/>
                <a:gd name="T37" fmla="*/ 44 h 106"/>
                <a:gd name="T38" fmla="*/ 144 w 154"/>
                <a:gd name="T39" fmla="*/ 46 h 106"/>
                <a:gd name="T40" fmla="*/ 144 w 154"/>
                <a:gd name="T41" fmla="*/ 58 h 106"/>
                <a:gd name="T42" fmla="*/ 154 w 154"/>
                <a:gd name="T43" fmla="*/ 62 h 106"/>
                <a:gd name="T44" fmla="*/ 154 w 154"/>
                <a:gd name="T45" fmla="*/ 75 h 106"/>
                <a:gd name="T46" fmla="*/ 150 w 154"/>
                <a:gd name="T47" fmla="*/ 77 h 106"/>
                <a:gd name="T48" fmla="*/ 152 w 154"/>
                <a:gd name="T49" fmla="*/ 87 h 106"/>
                <a:gd name="T50" fmla="*/ 146 w 154"/>
                <a:gd name="T51" fmla="*/ 92 h 106"/>
                <a:gd name="T52" fmla="*/ 148 w 154"/>
                <a:gd name="T53" fmla="*/ 104 h 106"/>
                <a:gd name="T54" fmla="*/ 127 w 154"/>
                <a:gd name="T55" fmla="*/ 106 h 106"/>
                <a:gd name="T56" fmla="*/ 115 w 154"/>
                <a:gd name="T57" fmla="*/ 96 h 106"/>
                <a:gd name="T58" fmla="*/ 104 w 154"/>
                <a:gd name="T59" fmla="*/ 106 h 106"/>
                <a:gd name="T60" fmla="*/ 96 w 154"/>
                <a:gd name="T61" fmla="*/ 104 h 106"/>
                <a:gd name="T62" fmla="*/ 83 w 154"/>
                <a:gd name="T63" fmla="*/ 92 h 106"/>
                <a:gd name="T64" fmla="*/ 69 w 154"/>
                <a:gd name="T65" fmla="*/ 89 h 106"/>
                <a:gd name="T66" fmla="*/ 61 w 154"/>
                <a:gd name="T67" fmla="*/ 92 h 106"/>
                <a:gd name="T68" fmla="*/ 48 w 154"/>
                <a:gd name="T69" fmla="*/ 79 h 106"/>
                <a:gd name="T70" fmla="*/ 48 w 154"/>
                <a:gd name="T71" fmla="*/ 62 h 106"/>
                <a:gd name="T72" fmla="*/ 38 w 154"/>
                <a:gd name="T73" fmla="*/ 54 h 106"/>
                <a:gd name="T74" fmla="*/ 23 w 154"/>
                <a:gd name="T75" fmla="*/ 52 h 106"/>
                <a:gd name="T76" fmla="*/ 13 w 154"/>
                <a:gd name="T77" fmla="*/ 44 h 106"/>
                <a:gd name="T78" fmla="*/ 4 w 154"/>
                <a:gd name="T79" fmla="*/ 44 h 106"/>
                <a:gd name="T80" fmla="*/ 0 w 154"/>
                <a:gd name="T81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06">
                  <a:moveTo>
                    <a:pt x="0" y="33"/>
                  </a:moveTo>
                  <a:lnTo>
                    <a:pt x="4" y="33"/>
                  </a:lnTo>
                  <a:lnTo>
                    <a:pt x="15" y="25"/>
                  </a:lnTo>
                  <a:lnTo>
                    <a:pt x="15" y="19"/>
                  </a:lnTo>
                  <a:lnTo>
                    <a:pt x="23" y="19"/>
                  </a:lnTo>
                  <a:lnTo>
                    <a:pt x="31" y="6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71" y="4"/>
                  </a:lnTo>
                  <a:lnTo>
                    <a:pt x="71" y="14"/>
                  </a:lnTo>
                  <a:lnTo>
                    <a:pt x="81" y="23"/>
                  </a:lnTo>
                  <a:lnTo>
                    <a:pt x="81" y="37"/>
                  </a:lnTo>
                  <a:lnTo>
                    <a:pt x="92" y="48"/>
                  </a:lnTo>
                  <a:lnTo>
                    <a:pt x="92" y="56"/>
                  </a:lnTo>
                  <a:lnTo>
                    <a:pt x="104" y="56"/>
                  </a:lnTo>
                  <a:lnTo>
                    <a:pt x="115" y="50"/>
                  </a:lnTo>
                  <a:lnTo>
                    <a:pt x="127" y="52"/>
                  </a:lnTo>
                  <a:lnTo>
                    <a:pt x="131" y="44"/>
                  </a:lnTo>
                  <a:lnTo>
                    <a:pt x="144" y="46"/>
                  </a:lnTo>
                  <a:lnTo>
                    <a:pt x="144" y="58"/>
                  </a:lnTo>
                  <a:lnTo>
                    <a:pt x="154" y="62"/>
                  </a:lnTo>
                  <a:lnTo>
                    <a:pt x="154" y="75"/>
                  </a:lnTo>
                  <a:lnTo>
                    <a:pt x="150" y="77"/>
                  </a:lnTo>
                  <a:lnTo>
                    <a:pt x="152" y="87"/>
                  </a:lnTo>
                  <a:lnTo>
                    <a:pt x="146" y="92"/>
                  </a:lnTo>
                  <a:lnTo>
                    <a:pt x="148" y="104"/>
                  </a:lnTo>
                  <a:lnTo>
                    <a:pt x="127" y="106"/>
                  </a:lnTo>
                  <a:lnTo>
                    <a:pt x="115" y="96"/>
                  </a:lnTo>
                  <a:lnTo>
                    <a:pt x="104" y="106"/>
                  </a:lnTo>
                  <a:lnTo>
                    <a:pt x="96" y="104"/>
                  </a:lnTo>
                  <a:lnTo>
                    <a:pt x="83" y="92"/>
                  </a:lnTo>
                  <a:lnTo>
                    <a:pt x="69" y="89"/>
                  </a:lnTo>
                  <a:lnTo>
                    <a:pt x="61" y="92"/>
                  </a:lnTo>
                  <a:lnTo>
                    <a:pt x="48" y="79"/>
                  </a:lnTo>
                  <a:lnTo>
                    <a:pt x="48" y="62"/>
                  </a:lnTo>
                  <a:lnTo>
                    <a:pt x="38" y="54"/>
                  </a:lnTo>
                  <a:lnTo>
                    <a:pt x="23" y="52"/>
                  </a:lnTo>
                  <a:lnTo>
                    <a:pt x="13" y="44"/>
                  </a:lnTo>
                  <a:lnTo>
                    <a:pt x="4" y="44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81">
              <a:extLst>
                <a:ext uri="{FF2B5EF4-FFF2-40B4-BE49-F238E27FC236}">
                  <a16:creationId xmlns:a16="http://schemas.microsoft.com/office/drawing/2014/main" id="{B442B513-94C0-E544-A07B-C0B641C17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" y="3491"/>
              <a:ext cx="240" cy="202"/>
            </a:xfrm>
            <a:custGeom>
              <a:avLst/>
              <a:gdLst>
                <a:gd name="T0" fmla="*/ 0 w 240"/>
                <a:gd name="T1" fmla="*/ 52 h 202"/>
                <a:gd name="T2" fmla="*/ 12 w 240"/>
                <a:gd name="T3" fmla="*/ 48 h 202"/>
                <a:gd name="T4" fmla="*/ 27 w 240"/>
                <a:gd name="T5" fmla="*/ 54 h 202"/>
                <a:gd name="T6" fmla="*/ 44 w 240"/>
                <a:gd name="T7" fmla="*/ 48 h 202"/>
                <a:gd name="T8" fmla="*/ 44 w 240"/>
                <a:gd name="T9" fmla="*/ 29 h 202"/>
                <a:gd name="T10" fmla="*/ 69 w 240"/>
                <a:gd name="T11" fmla="*/ 21 h 202"/>
                <a:gd name="T12" fmla="*/ 83 w 240"/>
                <a:gd name="T13" fmla="*/ 16 h 202"/>
                <a:gd name="T14" fmla="*/ 102 w 240"/>
                <a:gd name="T15" fmla="*/ 8 h 202"/>
                <a:gd name="T16" fmla="*/ 112 w 240"/>
                <a:gd name="T17" fmla="*/ 0 h 202"/>
                <a:gd name="T18" fmla="*/ 121 w 240"/>
                <a:gd name="T19" fmla="*/ 6 h 202"/>
                <a:gd name="T20" fmla="*/ 140 w 240"/>
                <a:gd name="T21" fmla="*/ 6 h 202"/>
                <a:gd name="T22" fmla="*/ 144 w 240"/>
                <a:gd name="T23" fmla="*/ 14 h 202"/>
                <a:gd name="T24" fmla="*/ 154 w 240"/>
                <a:gd name="T25" fmla="*/ 12 h 202"/>
                <a:gd name="T26" fmla="*/ 160 w 240"/>
                <a:gd name="T27" fmla="*/ 35 h 202"/>
                <a:gd name="T28" fmla="*/ 171 w 240"/>
                <a:gd name="T29" fmla="*/ 50 h 202"/>
                <a:gd name="T30" fmla="*/ 187 w 240"/>
                <a:gd name="T31" fmla="*/ 56 h 202"/>
                <a:gd name="T32" fmla="*/ 200 w 240"/>
                <a:gd name="T33" fmla="*/ 68 h 202"/>
                <a:gd name="T34" fmla="*/ 212 w 240"/>
                <a:gd name="T35" fmla="*/ 75 h 202"/>
                <a:gd name="T36" fmla="*/ 223 w 240"/>
                <a:gd name="T37" fmla="*/ 79 h 202"/>
                <a:gd name="T38" fmla="*/ 223 w 240"/>
                <a:gd name="T39" fmla="*/ 87 h 202"/>
                <a:gd name="T40" fmla="*/ 231 w 240"/>
                <a:gd name="T41" fmla="*/ 93 h 202"/>
                <a:gd name="T42" fmla="*/ 221 w 240"/>
                <a:gd name="T43" fmla="*/ 104 h 202"/>
                <a:gd name="T44" fmla="*/ 237 w 240"/>
                <a:gd name="T45" fmla="*/ 110 h 202"/>
                <a:gd name="T46" fmla="*/ 233 w 240"/>
                <a:gd name="T47" fmla="*/ 112 h 202"/>
                <a:gd name="T48" fmla="*/ 237 w 240"/>
                <a:gd name="T49" fmla="*/ 118 h 202"/>
                <a:gd name="T50" fmla="*/ 240 w 240"/>
                <a:gd name="T51" fmla="*/ 129 h 202"/>
                <a:gd name="T52" fmla="*/ 227 w 240"/>
                <a:gd name="T53" fmla="*/ 139 h 202"/>
                <a:gd name="T54" fmla="*/ 215 w 240"/>
                <a:gd name="T55" fmla="*/ 143 h 202"/>
                <a:gd name="T56" fmla="*/ 194 w 240"/>
                <a:gd name="T57" fmla="*/ 143 h 202"/>
                <a:gd name="T58" fmla="*/ 200 w 240"/>
                <a:gd name="T59" fmla="*/ 166 h 202"/>
                <a:gd name="T60" fmla="*/ 187 w 240"/>
                <a:gd name="T61" fmla="*/ 177 h 202"/>
                <a:gd name="T62" fmla="*/ 177 w 240"/>
                <a:gd name="T63" fmla="*/ 179 h 202"/>
                <a:gd name="T64" fmla="*/ 177 w 240"/>
                <a:gd name="T65" fmla="*/ 189 h 202"/>
                <a:gd name="T66" fmla="*/ 165 w 240"/>
                <a:gd name="T67" fmla="*/ 202 h 202"/>
                <a:gd name="T68" fmla="*/ 165 w 240"/>
                <a:gd name="T69" fmla="*/ 200 h 202"/>
                <a:gd name="T70" fmla="*/ 154 w 240"/>
                <a:gd name="T71" fmla="*/ 191 h 202"/>
                <a:gd name="T72" fmla="*/ 160 w 240"/>
                <a:gd name="T73" fmla="*/ 181 h 202"/>
                <a:gd name="T74" fmla="*/ 154 w 240"/>
                <a:gd name="T75" fmla="*/ 171 h 202"/>
                <a:gd name="T76" fmla="*/ 140 w 240"/>
                <a:gd name="T77" fmla="*/ 171 h 202"/>
                <a:gd name="T78" fmla="*/ 135 w 240"/>
                <a:gd name="T79" fmla="*/ 160 h 202"/>
                <a:gd name="T80" fmla="*/ 140 w 240"/>
                <a:gd name="T81" fmla="*/ 148 h 202"/>
                <a:gd name="T82" fmla="*/ 112 w 240"/>
                <a:gd name="T83" fmla="*/ 131 h 202"/>
                <a:gd name="T84" fmla="*/ 100 w 240"/>
                <a:gd name="T85" fmla="*/ 141 h 202"/>
                <a:gd name="T86" fmla="*/ 81 w 240"/>
                <a:gd name="T87" fmla="*/ 123 h 202"/>
                <a:gd name="T88" fmla="*/ 81 w 240"/>
                <a:gd name="T89" fmla="*/ 125 h 202"/>
                <a:gd name="T90" fmla="*/ 81 w 240"/>
                <a:gd name="T91" fmla="*/ 118 h 202"/>
                <a:gd name="T92" fmla="*/ 69 w 240"/>
                <a:gd name="T93" fmla="*/ 104 h 202"/>
                <a:gd name="T94" fmla="*/ 67 w 240"/>
                <a:gd name="T95" fmla="*/ 91 h 202"/>
                <a:gd name="T96" fmla="*/ 60 w 240"/>
                <a:gd name="T97" fmla="*/ 81 h 202"/>
                <a:gd name="T98" fmla="*/ 54 w 240"/>
                <a:gd name="T99" fmla="*/ 85 h 202"/>
                <a:gd name="T100" fmla="*/ 48 w 240"/>
                <a:gd name="T101" fmla="*/ 87 h 202"/>
                <a:gd name="T102" fmla="*/ 23 w 240"/>
                <a:gd name="T103" fmla="*/ 64 h 202"/>
                <a:gd name="T104" fmla="*/ 14 w 240"/>
                <a:gd name="T105" fmla="*/ 62 h 202"/>
                <a:gd name="T106" fmla="*/ 2 w 240"/>
                <a:gd name="T107" fmla="*/ 64 h 202"/>
                <a:gd name="T108" fmla="*/ 2 w 240"/>
                <a:gd name="T109" fmla="*/ 54 h 202"/>
                <a:gd name="T110" fmla="*/ 0 w 240"/>
                <a:gd name="T111" fmla="*/ 5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202">
                  <a:moveTo>
                    <a:pt x="0" y="52"/>
                  </a:moveTo>
                  <a:lnTo>
                    <a:pt x="12" y="48"/>
                  </a:lnTo>
                  <a:lnTo>
                    <a:pt x="27" y="54"/>
                  </a:lnTo>
                  <a:lnTo>
                    <a:pt x="44" y="48"/>
                  </a:lnTo>
                  <a:lnTo>
                    <a:pt x="44" y="29"/>
                  </a:lnTo>
                  <a:lnTo>
                    <a:pt x="69" y="21"/>
                  </a:lnTo>
                  <a:lnTo>
                    <a:pt x="83" y="16"/>
                  </a:lnTo>
                  <a:lnTo>
                    <a:pt x="102" y="8"/>
                  </a:lnTo>
                  <a:lnTo>
                    <a:pt x="112" y="0"/>
                  </a:lnTo>
                  <a:lnTo>
                    <a:pt x="121" y="6"/>
                  </a:lnTo>
                  <a:lnTo>
                    <a:pt x="140" y="6"/>
                  </a:lnTo>
                  <a:lnTo>
                    <a:pt x="144" y="14"/>
                  </a:lnTo>
                  <a:lnTo>
                    <a:pt x="154" y="12"/>
                  </a:lnTo>
                  <a:lnTo>
                    <a:pt x="160" y="35"/>
                  </a:lnTo>
                  <a:lnTo>
                    <a:pt x="171" y="50"/>
                  </a:lnTo>
                  <a:lnTo>
                    <a:pt x="187" y="56"/>
                  </a:lnTo>
                  <a:lnTo>
                    <a:pt x="200" y="68"/>
                  </a:lnTo>
                  <a:lnTo>
                    <a:pt x="212" y="75"/>
                  </a:lnTo>
                  <a:lnTo>
                    <a:pt x="223" y="79"/>
                  </a:lnTo>
                  <a:lnTo>
                    <a:pt x="223" y="87"/>
                  </a:lnTo>
                  <a:lnTo>
                    <a:pt x="231" y="93"/>
                  </a:lnTo>
                  <a:lnTo>
                    <a:pt x="221" y="104"/>
                  </a:lnTo>
                  <a:lnTo>
                    <a:pt x="237" y="110"/>
                  </a:lnTo>
                  <a:lnTo>
                    <a:pt x="233" y="112"/>
                  </a:lnTo>
                  <a:lnTo>
                    <a:pt x="237" y="118"/>
                  </a:lnTo>
                  <a:lnTo>
                    <a:pt x="240" y="129"/>
                  </a:lnTo>
                  <a:lnTo>
                    <a:pt x="227" y="139"/>
                  </a:lnTo>
                  <a:lnTo>
                    <a:pt x="215" y="143"/>
                  </a:lnTo>
                  <a:lnTo>
                    <a:pt x="194" y="143"/>
                  </a:lnTo>
                  <a:lnTo>
                    <a:pt x="200" y="166"/>
                  </a:lnTo>
                  <a:lnTo>
                    <a:pt x="187" y="177"/>
                  </a:lnTo>
                  <a:lnTo>
                    <a:pt x="177" y="179"/>
                  </a:lnTo>
                  <a:lnTo>
                    <a:pt x="177" y="189"/>
                  </a:lnTo>
                  <a:lnTo>
                    <a:pt x="165" y="202"/>
                  </a:lnTo>
                  <a:lnTo>
                    <a:pt x="165" y="200"/>
                  </a:lnTo>
                  <a:lnTo>
                    <a:pt x="154" y="191"/>
                  </a:lnTo>
                  <a:lnTo>
                    <a:pt x="160" y="181"/>
                  </a:lnTo>
                  <a:lnTo>
                    <a:pt x="154" y="171"/>
                  </a:lnTo>
                  <a:lnTo>
                    <a:pt x="140" y="171"/>
                  </a:lnTo>
                  <a:lnTo>
                    <a:pt x="135" y="160"/>
                  </a:lnTo>
                  <a:lnTo>
                    <a:pt x="140" y="148"/>
                  </a:lnTo>
                  <a:lnTo>
                    <a:pt x="112" y="131"/>
                  </a:lnTo>
                  <a:lnTo>
                    <a:pt x="100" y="141"/>
                  </a:lnTo>
                  <a:lnTo>
                    <a:pt x="81" y="123"/>
                  </a:lnTo>
                  <a:lnTo>
                    <a:pt x="81" y="125"/>
                  </a:lnTo>
                  <a:lnTo>
                    <a:pt x="81" y="118"/>
                  </a:lnTo>
                  <a:lnTo>
                    <a:pt x="69" y="104"/>
                  </a:lnTo>
                  <a:lnTo>
                    <a:pt x="67" y="91"/>
                  </a:lnTo>
                  <a:lnTo>
                    <a:pt x="60" y="81"/>
                  </a:lnTo>
                  <a:lnTo>
                    <a:pt x="54" y="85"/>
                  </a:lnTo>
                  <a:lnTo>
                    <a:pt x="48" y="87"/>
                  </a:lnTo>
                  <a:lnTo>
                    <a:pt x="23" y="64"/>
                  </a:lnTo>
                  <a:lnTo>
                    <a:pt x="14" y="62"/>
                  </a:lnTo>
                  <a:lnTo>
                    <a:pt x="2" y="64"/>
                  </a:lnTo>
                  <a:lnTo>
                    <a:pt x="2" y="54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82">
              <a:extLst>
                <a:ext uri="{FF2B5EF4-FFF2-40B4-BE49-F238E27FC236}">
                  <a16:creationId xmlns:a16="http://schemas.microsoft.com/office/drawing/2014/main" id="{207035F5-0A55-2942-A6A2-3ED465E5C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3455"/>
              <a:ext cx="94" cy="90"/>
            </a:xfrm>
            <a:custGeom>
              <a:avLst/>
              <a:gdLst>
                <a:gd name="T0" fmla="*/ 0 w 94"/>
                <a:gd name="T1" fmla="*/ 50 h 90"/>
                <a:gd name="T2" fmla="*/ 23 w 94"/>
                <a:gd name="T3" fmla="*/ 32 h 90"/>
                <a:gd name="T4" fmla="*/ 23 w 94"/>
                <a:gd name="T5" fmla="*/ 15 h 90"/>
                <a:gd name="T6" fmla="*/ 44 w 94"/>
                <a:gd name="T7" fmla="*/ 0 h 90"/>
                <a:gd name="T8" fmla="*/ 56 w 94"/>
                <a:gd name="T9" fmla="*/ 7 h 90"/>
                <a:gd name="T10" fmla="*/ 83 w 94"/>
                <a:gd name="T11" fmla="*/ 7 h 90"/>
                <a:gd name="T12" fmla="*/ 83 w 94"/>
                <a:gd name="T13" fmla="*/ 17 h 90"/>
                <a:gd name="T14" fmla="*/ 94 w 94"/>
                <a:gd name="T15" fmla="*/ 27 h 90"/>
                <a:gd name="T16" fmla="*/ 85 w 94"/>
                <a:gd name="T17" fmla="*/ 40 h 90"/>
                <a:gd name="T18" fmla="*/ 94 w 94"/>
                <a:gd name="T19" fmla="*/ 54 h 90"/>
                <a:gd name="T20" fmla="*/ 90 w 94"/>
                <a:gd name="T21" fmla="*/ 57 h 90"/>
                <a:gd name="T22" fmla="*/ 65 w 94"/>
                <a:gd name="T23" fmla="*/ 65 h 90"/>
                <a:gd name="T24" fmla="*/ 65 w 94"/>
                <a:gd name="T25" fmla="*/ 84 h 90"/>
                <a:gd name="T26" fmla="*/ 48 w 94"/>
                <a:gd name="T27" fmla="*/ 90 h 90"/>
                <a:gd name="T28" fmla="*/ 33 w 94"/>
                <a:gd name="T29" fmla="*/ 84 h 90"/>
                <a:gd name="T30" fmla="*/ 21 w 94"/>
                <a:gd name="T31" fmla="*/ 88 h 90"/>
                <a:gd name="T32" fmla="*/ 4 w 94"/>
                <a:gd name="T33" fmla="*/ 77 h 90"/>
                <a:gd name="T34" fmla="*/ 4 w 94"/>
                <a:gd name="T35" fmla="*/ 77 h 90"/>
                <a:gd name="T36" fmla="*/ 2 w 94"/>
                <a:gd name="T37" fmla="*/ 67 h 90"/>
                <a:gd name="T38" fmla="*/ 6 w 94"/>
                <a:gd name="T39" fmla="*/ 65 h 90"/>
                <a:gd name="T40" fmla="*/ 6 w 94"/>
                <a:gd name="T41" fmla="*/ 52 h 90"/>
                <a:gd name="T42" fmla="*/ 0 w 94"/>
                <a:gd name="T43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90">
                  <a:moveTo>
                    <a:pt x="0" y="50"/>
                  </a:moveTo>
                  <a:lnTo>
                    <a:pt x="23" y="32"/>
                  </a:lnTo>
                  <a:lnTo>
                    <a:pt x="23" y="15"/>
                  </a:lnTo>
                  <a:lnTo>
                    <a:pt x="44" y="0"/>
                  </a:lnTo>
                  <a:lnTo>
                    <a:pt x="56" y="7"/>
                  </a:lnTo>
                  <a:lnTo>
                    <a:pt x="83" y="7"/>
                  </a:lnTo>
                  <a:lnTo>
                    <a:pt x="83" y="17"/>
                  </a:lnTo>
                  <a:lnTo>
                    <a:pt x="94" y="27"/>
                  </a:lnTo>
                  <a:lnTo>
                    <a:pt x="85" y="40"/>
                  </a:lnTo>
                  <a:lnTo>
                    <a:pt x="94" y="54"/>
                  </a:lnTo>
                  <a:lnTo>
                    <a:pt x="90" y="57"/>
                  </a:lnTo>
                  <a:lnTo>
                    <a:pt x="65" y="65"/>
                  </a:lnTo>
                  <a:lnTo>
                    <a:pt x="65" y="84"/>
                  </a:lnTo>
                  <a:lnTo>
                    <a:pt x="48" y="90"/>
                  </a:lnTo>
                  <a:lnTo>
                    <a:pt x="33" y="84"/>
                  </a:lnTo>
                  <a:lnTo>
                    <a:pt x="21" y="88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2" y="67"/>
                  </a:lnTo>
                  <a:lnTo>
                    <a:pt x="6" y="65"/>
                  </a:lnTo>
                  <a:lnTo>
                    <a:pt x="6" y="52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83">
              <a:extLst>
                <a:ext uri="{FF2B5EF4-FFF2-40B4-BE49-F238E27FC236}">
                  <a16:creationId xmlns:a16="http://schemas.microsoft.com/office/drawing/2014/main" id="{CFF58AD3-4108-ED4C-9B1B-E62651A8F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3409"/>
              <a:ext cx="142" cy="103"/>
            </a:xfrm>
            <a:custGeom>
              <a:avLst/>
              <a:gdLst>
                <a:gd name="T0" fmla="*/ 55 w 142"/>
                <a:gd name="T1" fmla="*/ 13 h 103"/>
                <a:gd name="T2" fmla="*/ 71 w 142"/>
                <a:gd name="T3" fmla="*/ 34 h 103"/>
                <a:gd name="T4" fmla="*/ 86 w 142"/>
                <a:gd name="T5" fmla="*/ 28 h 103"/>
                <a:gd name="T6" fmla="*/ 92 w 142"/>
                <a:gd name="T7" fmla="*/ 34 h 103"/>
                <a:gd name="T8" fmla="*/ 101 w 142"/>
                <a:gd name="T9" fmla="*/ 23 h 103"/>
                <a:gd name="T10" fmla="*/ 113 w 142"/>
                <a:gd name="T11" fmla="*/ 36 h 103"/>
                <a:gd name="T12" fmla="*/ 126 w 142"/>
                <a:gd name="T13" fmla="*/ 36 h 103"/>
                <a:gd name="T14" fmla="*/ 128 w 142"/>
                <a:gd name="T15" fmla="*/ 53 h 103"/>
                <a:gd name="T16" fmla="*/ 142 w 142"/>
                <a:gd name="T17" fmla="*/ 57 h 103"/>
                <a:gd name="T18" fmla="*/ 140 w 142"/>
                <a:gd name="T19" fmla="*/ 80 h 103"/>
                <a:gd name="T20" fmla="*/ 140 w 142"/>
                <a:gd name="T21" fmla="*/ 94 h 103"/>
                <a:gd name="T22" fmla="*/ 130 w 142"/>
                <a:gd name="T23" fmla="*/ 96 h 103"/>
                <a:gd name="T24" fmla="*/ 126 w 142"/>
                <a:gd name="T25" fmla="*/ 88 h 103"/>
                <a:gd name="T26" fmla="*/ 107 w 142"/>
                <a:gd name="T27" fmla="*/ 88 h 103"/>
                <a:gd name="T28" fmla="*/ 98 w 142"/>
                <a:gd name="T29" fmla="*/ 82 h 103"/>
                <a:gd name="T30" fmla="*/ 88 w 142"/>
                <a:gd name="T31" fmla="*/ 90 h 103"/>
                <a:gd name="T32" fmla="*/ 69 w 142"/>
                <a:gd name="T33" fmla="*/ 98 h 103"/>
                <a:gd name="T34" fmla="*/ 55 w 142"/>
                <a:gd name="T35" fmla="*/ 103 h 103"/>
                <a:gd name="T36" fmla="*/ 59 w 142"/>
                <a:gd name="T37" fmla="*/ 100 h 103"/>
                <a:gd name="T38" fmla="*/ 50 w 142"/>
                <a:gd name="T39" fmla="*/ 86 h 103"/>
                <a:gd name="T40" fmla="*/ 59 w 142"/>
                <a:gd name="T41" fmla="*/ 73 h 103"/>
                <a:gd name="T42" fmla="*/ 48 w 142"/>
                <a:gd name="T43" fmla="*/ 63 h 103"/>
                <a:gd name="T44" fmla="*/ 48 w 142"/>
                <a:gd name="T45" fmla="*/ 53 h 103"/>
                <a:gd name="T46" fmla="*/ 21 w 142"/>
                <a:gd name="T47" fmla="*/ 53 h 103"/>
                <a:gd name="T48" fmla="*/ 9 w 142"/>
                <a:gd name="T49" fmla="*/ 46 h 103"/>
                <a:gd name="T50" fmla="*/ 0 w 142"/>
                <a:gd name="T51" fmla="*/ 34 h 103"/>
                <a:gd name="T52" fmla="*/ 11 w 142"/>
                <a:gd name="T53" fmla="*/ 23 h 103"/>
                <a:gd name="T54" fmla="*/ 9 w 142"/>
                <a:gd name="T55" fmla="*/ 11 h 103"/>
                <a:gd name="T56" fmla="*/ 28 w 142"/>
                <a:gd name="T57" fmla="*/ 11 h 103"/>
                <a:gd name="T58" fmla="*/ 34 w 142"/>
                <a:gd name="T59" fmla="*/ 0 h 103"/>
                <a:gd name="T60" fmla="*/ 55 w 142"/>
                <a:gd name="T61" fmla="*/ 1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2" h="103">
                  <a:moveTo>
                    <a:pt x="55" y="13"/>
                  </a:moveTo>
                  <a:lnTo>
                    <a:pt x="71" y="34"/>
                  </a:lnTo>
                  <a:lnTo>
                    <a:pt x="86" y="28"/>
                  </a:lnTo>
                  <a:lnTo>
                    <a:pt x="92" y="34"/>
                  </a:lnTo>
                  <a:lnTo>
                    <a:pt x="101" y="23"/>
                  </a:lnTo>
                  <a:lnTo>
                    <a:pt x="113" y="36"/>
                  </a:lnTo>
                  <a:lnTo>
                    <a:pt x="126" y="36"/>
                  </a:lnTo>
                  <a:lnTo>
                    <a:pt x="128" y="53"/>
                  </a:lnTo>
                  <a:lnTo>
                    <a:pt x="142" y="57"/>
                  </a:lnTo>
                  <a:lnTo>
                    <a:pt x="140" y="80"/>
                  </a:lnTo>
                  <a:lnTo>
                    <a:pt x="140" y="94"/>
                  </a:lnTo>
                  <a:lnTo>
                    <a:pt x="130" y="96"/>
                  </a:lnTo>
                  <a:lnTo>
                    <a:pt x="126" y="88"/>
                  </a:lnTo>
                  <a:lnTo>
                    <a:pt x="107" y="88"/>
                  </a:lnTo>
                  <a:lnTo>
                    <a:pt x="98" y="82"/>
                  </a:lnTo>
                  <a:lnTo>
                    <a:pt x="88" y="90"/>
                  </a:lnTo>
                  <a:lnTo>
                    <a:pt x="69" y="98"/>
                  </a:lnTo>
                  <a:lnTo>
                    <a:pt x="55" y="103"/>
                  </a:lnTo>
                  <a:lnTo>
                    <a:pt x="59" y="100"/>
                  </a:lnTo>
                  <a:lnTo>
                    <a:pt x="50" y="86"/>
                  </a:lnTo>
                  <a:lnTo>
                    <a:pt x="59" y="73"/>
                  </a:lnTo>
                  <a:lnTo>
                    <a:pt x="48" y="63"/>
                  </a:lnTo>
                  <a:lnTo>
                    <a:pt x="48" y="53"/>
                  </a:lnTo>
                  <a:lnTo>
                    <a:pt x="21" y="53"/>
                  </a:lnTo>
                  <a:lnTo>
                    <a:pt x="9" y="46"/>
                  </a:lnTo>
                  <a:lnTo>
                    <a:pt x="0" y="34"/>
                  </a:lnTo>
                  <a:lnTo>
                    <a:pt x="11" y="23"/>
                  </a:lnTo>
                  <a:lnTo>
                    <a:pt x="9" y="11"/>
                  </a:lnTo>
                  <a:lnTo>
                    <a:pt x="28" y="11"/>
                  </a:lnTo>
                  <a:lnTo>
                    <a:pt x="34" y="0"/>
                  </a:lnTo>
                  <a:lnTo>
                    <a:pt x="55" y="1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84">
              <a:extLst>
                <a:ext uri="{FF2B5EF4-FFF2-40B4-BE49-F238E27FC236}">
                  <a16:creationId xmlns:a16="http://schemas.microsoft.com/office/drawing/2014/main" id="{B3403889-D2CD-3E4A-85D0-2D15E98FA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3434"/>
              <a:ext cx="137" cy="167"/>
            </a:xfrm>
            <a:custGeom>
              <a:avLst/>
              <a:gdLst>
                <a:gd name="T0" fmla="*/ 100 w 137"/>
                <a:gd name="T1" fmla="*/ 153 h 167"/>
                <a:gd name="T2" fmla="*/ 94 w 137"/>
                <a:gd name="T3" fmla="*/ 138 h 167"/>
                <a:gd name="T4" fmla="*/ 94 w 137"/>
                <a:gd name="T5" fmla="*/ 125 h 167"/>
                <a:gd name="T6" fmla="*/ 119 w 137"/>
                <a:gd name="T7" fmla="*/ 117 h 167"/>
                <a:gd name="T8" fmla="*/ 123 w 137"/>
                <a:gd name="T9" fmla="*/ 90 h 167"/>
                <a:gd name="T10" fmla="*/ 125 w 137"/>
                <a:gd name="T11" fmla="*/ 73 h 167"/>
                <a:gd name="T12" fmla="*/ 135 w 137"/>
                <a:gd name="T13" fmla="*/ 63 h 167"/>
                <a:gd name="T14" fmla="*/ 137 w 137"/>
                <a:gd name="T15" fmla="*/ 30 h 167"/>
                <a:gd name="T16" fmla="*/ 125 w 137"/>
                <a:gd name="T17" fmla="*/ 28 h 167"/>
                <a:gd name="T18" fmla="*/ 129 w 137"/>
                <a:gd name="T19" fmla="*/ 15 h 167"/>
                <a:gd name="T20" fmla="*/ 108 w 137"/>
                <a:gd name="T21" fmla="*/ 11 h 167"/>
                <a:gd name="T22" fmla="*/ 91 w 137"/>
                <a:gd name="T23" fmla="*/ 0 h 167"/>
                <a:gd name="T24" fmla="*/ 73 w 137"/>
                <a:gd name="T25" fmla="*/ 23 h 167"/>
                <a:gd name="T26" fmla="*/ 66 w 137"/>
                <a:gd name="T27" fmla="*/ 44 h 167"/>
                <a:gd name="T28" fmla="*/ 54 w 137"/>
                <a:gd name="T29" fmla="*/ 46 h 167"/>
                <a:gd name="T30" fmla="*/ 41 w 137"/>
                <a:gd name="T31" fmla="*/ 38 h 167"/>
                <a:gd name="T32" fmla="*/ 27 w 137"/>
                <a:gd name="T33" fmla="*/ 46 h 167"/>
                <a:gd name="T34" fmla="*/ 25 w 137"/>
                <a:gd name="T35" fmla="*/ 71 h 167"/>
                <a:gd name="T36" fmla="*/ 10 w 137"/>
                <a:gd name="T37" fmla="*/ 96 h 167"/>
                <a:gd name="T38" fmla="*/ 0 w 137"/>
                <a:gd name="T39" fmla="*/ 107 h 167"/>
                <a:gd name="T40" fmla="*/ 0 w 137"/>
                <a:gd name="T41" fmla="*/ 107 h 167"/>
                <a:gd name="T42" fmla="*/ 16 w 137"/>
                <a:gd name="T43" fmla="*/ 113 h 167"/>
                <a:gd name="T44" fmla="*/ 29 w 137"/>
                <a:gd name="T45" fmla="*/ 125 h 167"/>
                <a:gd name="T46" fmla="*/ 41 w 137"/>
                <a:gd name="T47" fmla="*/ 132 h 167"/>
                <a:gd name="T48" fmla="*/ 52 w 137"/>
                <a:gd name="T49" fmla="*/ 136 h 167"/>
                <a:gd name="T50" fmla="*/ 52 w 137"/>
                <a:gd name="T51" fmla="*/ 144 h 167"/>
                <a:gd name="T52" fmla="*/ 60 w 137"/>
                <a:gd name="T53" fmla="*/ 150 h 167"/>
                <a:gd name="T54" fmla="*/ 50 w 137"/>
                <a:gd name="T55" fmla="*/ 161 h 167"/>
                <a:gd name="T56" fmla="*/ 66 w 137"/>
                <a:gd name="T57" fmla="*/ 167 h 167"/>
                <a:gd name="T58" fmla="*/ 100 w 137"/>
                <a:gd name="T59" fmla="*/ 15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67">
                  <a:moveTo>
                    <a:pt x="100" y="153"/>
                  </a:moveTo>
                  <a:lnTo>
                    <a:pt x="94" y="138"/>
                  </a:lnTo>
                  <a:lnTo>
                    <a:pt x="94" y="125"/>
                  </a:lnTo>
                  <a:lnTo>
                    <a:pt x="119" y="117"/>
                  </a:lnTo>
                  <a:lnTo>
                    <a:pt x="123" y="90"/>
                  </a:lnTo>
                  <a:lnTo>
                    <a:pt x="125" y="73"/>
                  </a:lnTo>
                  <a:lnTo>
                    <a:pt x="135" y="63"/>
                  </a:lnTo>
                  <a:lnTo>
                    <a:pt x="137" y="30"/>
                  </a:lnTo>
                  <a:lnTo>
                    <a:pt x="125" y="28"/>
                  </a:lnTo>
                  <a:lnTo>
                    <a:pt x="129" y="15"/>
                  </a:lnTo>
                  <a:lnTo>
                    <a:pt x="108" y="11"/>
                  </a:lnTo>
                  <a:lnTo>
                    <a:pt x="91" y="0"/>
                  </a:lnTo>
                  <a:lnTo>
                    <a:pt x="73" y="23"/>
                  </a:lnTo>
                  <a:lnTo>
                    <a:pt x="66" y="44"/>
                  </a:lnTo>
                  <a:lnTo>
                    <a:pt x="54" y="46"/>
                  </a:lnTo>
                  <a:lnTo>
                    <a:pt x="41" y="38"/>
                  </a:lnTo>
                  <a:lnTo>
                    <a:pt x="27" y="46"/>
                  </a:lnTo>
                  <a:lnTo>
                    <a:pt x="25" y="71"/>
                  </a:lnTo>
                  <a:lnTo>
                    <a:pt x="10" y="9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6" y="113"/>
                  </a:lnTo>
                  <a:lnTo>
                    <a:pt x="29" y="125"/>
                  </a:lnTo>
                  <a:lnTo>
                    <a:pt x="41" y="132"/>
                  </a:lnTo>
                  <a:lnTo>
                    <a:pt x="52" y="136"/>
                  </a:lnTo>
                  <a:lnTo>
                    <a:pt x="52" y="144"/>
                  </a:lnTo>
                  <a:lnTo>
                    <a:pt x="60" y="150"/>
                  </a:lnTo>
                  <a:lnTo>
                    <a:pt x="50" y="161"/>
                  </a:lnTo>
                  <a:lnTo>
                    <a:pt x="66" y="167"/>
                  </a:lnTo>
                  <a:lnTo>
                    <a:pt x="100" y="15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85">
              <a:extLst>
                <a:ext uri="{FF2B5EF4-FFF2-40B4-BE49-F238E27FC236}">
                  <a16:creationId xmlns:a16="http://schemas.microsoft.com/office/drawing/2014/main" id="{EB69BD7F-8DC6-EC44-A419-AFFD800A0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3676"/>
              <a:ext cx="605" cy="538"/>
            </a:xfrm>
            <a:custGeom>
              <a:avLst/>
              <a:gdLst>
                <a:gd name="T0" fmla="*/ 23 w 290"/>
                <a:gd name="T1" fmla="*/ 178 h 258"/>
                <a:gd name="T2" fmla="*/ 28 w 290"/>
                <a:gd name="T3" fmla="*/ 185 h 258"/>
                <a:gd name="T4" fmla="*/ 45 w 290"/>
                <a:gd name="T5" fmla="*/ 192 h 258"/>
                <a:gd name="T6" fmla="*/ 67 w 290"/>
                <a:gd name="T7" fmla="*/ 202 h 258"/>
                <a:gd name="T8" fmla="*/ 85 w 290"/>
                <a:gd name="T9" fmla="*/ 210 h 258"/>
                <a:gd name="T10" fmla="*/ 97 w 290"/>
                <a:gd name="T11" fmla="*/ 222 h 258"/>
                <a:gd name="T12" fmla="*/ 107 w 290"/>
                <a:gd name="T13" fmla="*/ 223 h 258"/>
                <a:gd name="T14" fmla="*/ 113 w 290"/>
                <a:gd name="T15" fmla="*/ 212 h 258"/>
                <a:gd name="T16" fmla="*/ 133 w 290"/>
                <a:gd name="T17" fmla="*/ 184 h 258"/>
                <a:gd name="T18" fmla="*/ 161 w 290"/>
                <a:gd name="T19" fmla="*/ 129 h 258"/>
                <a:gd name="T20" fmla="*/ 157 w 290"/>
                <a:gd name="T21" fmla="*/ 110 h 258"/>
                <a:gd name="T22" fmla="*/ 158 w 290"/>
                <a:gd name="T23" fmla="*/ 69 h 258"/>
                <a:gd name="T24" fmla="*/ 146 w 290"/>
                <a:gd name="T25" fmla="*/ 51 h 258"/>
                <a:gd name="T26" fmla="*/ 161 w 290"/>
                <a:gd name="T27" fmla="*/ 48 h 258"/>
                <a:gd name="T28" fmla="*/ 166 w 290"/>
                <a:gd name="T29" fmla="*/ 38 h 258"/>
                <a:gd name="T30" fmla="*/ 182 w 290"/>
                <a:gd name="T31" fmla="*/ 37 h 258"/>
                <a:gd name="T32" fmla="*/ 186 w 290"/>
                <a:gd name="T33" fmla="*/ 25 h 258"/>
                <a:gd name="T34" fmla="*/ 198 w 290"/>
                <a:gd name="T35" fmla="*/ 32 h 258"/>
                <a:gd name="T36" fmla="*/ 206 w 290"/>
                <a:gd name="T37" fmla="*/ 32 h 258"/>
                <a:gd name="T38" fmla="*/ 219 w 290"/>
                <a:gd name="T39" fmla="*/ 26 h 258"/>
                <a:gd name="T40" fmla="*/ 232 w 290"/>
                <a:gd name="T41" fmla="*/ 25 h 258"/>
                <a:gd name="T42" fmla="*/ 236 w 290"/>
                <a:gd name="T43" fmla="*/ 13 h 258"/>
                <a:gd name="T44" fmla="*/ 249 w 290"/>
                <a:gd name="T45" fmla="*/ 0 h 258"/>
                <a:gd name="T46" fmla="*/ 250 w 290"/>
                <a:gd name="T47" fmla="*/ 11 h 258"/>
                <a:gd name="T48" fmla="*/ 255 w 290"/>
                <a:gd name="T49" fmla="*/ 23 h 258"/>
                <a:gd name="T50" fmla="*/ 265 w 290"/>
                <a:gd name="T51" fmla="*/ 40 h 258"/>
                <a:gd name="T52" fmla="*/ 273 w 290"/>
                <a:gd name="T53" fmla="*/ 50 h 258"/>
                <a:gd name="T54" fmla="*/ 289 w 290"/>
                <a:gd name="T55" fmla="*/ 59 h 258"/>
                <a:gd name="T56" fmla="*/ 288 w 290"/>
                <a:gd name="T57" fmla="*/ 75 h 258"/>
                <a:gd name="T58" fmla="*/ 265 w 290"/>
                <a:gd name="T59" fmla="*/ 99 h 258"/>
                <a:gd name="T60" fmla="*/ 255 w 290"/>
                <a:gd name="T61" fmla="*/ 114 h 258"/>
                <a:gd name="T62" fmla="*/ 266 w 290"/>
                <a:gd name="T63" fmla="*/ 129 h 258"/>
                <a:gd name="T64" fmla="*/ 252 w 290"/>
                <a:gd name="T65" fmla="*/ 153 h 258"/>
                <a:gd name="T66" fmla="*/ 233 w 290"/>
                <a:gd name="T67" fmla="*/ 170 h 258"/>
                <a:gd name="T68" fmla="*/ 221 w 290"/>
                <a:gd name="T69" fmla="*/ 190 h 258"/>
                <a:gd name="T70" fmla="*/ 195 w 290"/>
                <a:gd name="T71" fmla="*/ 200 h 258"/>
                <a:gd name="T72" fmla="*/ 184 w 290"/>
                <a:gd name="T73" fmla="*/ 208 h 258"/>
                <a:gd name="T74" fmla="*/ 184 w 290"/>
                <a:gd name="T75" fmla="*/ 229 h 258"/>
                <a:gd name="T76" fmla="*/ 182 w 290"/>
                <a:gd name="T77" fmla="*/ 237 h 258"/>
                <a:gd name="T78" fmla="*/ 176 w 290"/>
                <a:gd name="T79" fmla="*/ 246 h 258"/>
                <a:gd name="T80" fmla="*/ 156 w 290"/>
                <a:gd name="T81" fmla="*/ 238 h 258"/>
                <a:gd name="T82" fmla="*/ 122 w 290"/>
                <a:gd name="T83" fmla="*/ 245 h 258"/>
                <a:gd name="T84" fmla="*/ 102 w 290"/>
                <a:gd name="T85" fmla="*/ 257 h 258"/>
                <a:gd name="T86" fmla="*/ 73 w 290"/>
                <a:gd name="T87" fmla="*/ 243 h 258"/>
                <a:gd name="T88" fmla="*/ 58 w 290"/>
                <a:gd name="T89" fmla="*/ 225 h 258"/>
                <a:gd name="T90" fmla="*/ 35 w 290"/>
                <a:gd name="T91" fmla="*/ 219 h 258"/>
                <a:gd name="T92" fmla="*/ 11 w 290"/>
                <a:gd name="T93" fmla="*/ 215 h 258"/>
                <a:gd name="T94" fmla="*/ 0 w 290"/>
                <a:gd name="T95" fmla="*/ 205 h 258"/>
                <a:gd name="T96" fmla="*/ 9 w 290"/>
                <a:gd name="T97" fmla="*/ 19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0" h="258">
                  <a:moveTo>
                    <a:pt x="9" y="191"/>
                  </a:moveTo>
                  <a:cubicBezTo>
                    <a:pt x="23" y="178"/>
                    <a:pt x="23" y="178"/>
                    <a:pt x="23" y="178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36" y="191"/>
                    <a:pt x="36" y="191"/>
                    <a:pt x="36" y="191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60" y="204"/>
                    <a:pt x="60" y="204"/>
                    <a:pt x="60" y="204"/>
                  </a:cubicBezTo>
                  <a:cubicBezTo>
                    <a:pt x="67" y="202"/>
                    <a:pt x="67" y="202"/>
                    <a:pt x="67" y="202"/>
                  </a:cubicBezTo>
                  <a:cubicBezTo>
                    <a:pt x="77" y="211"/>
                    <a:pt x="77" y="211"/>
                    <a:pt x="77" y="211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8" y="221"/>
                    <a:pt x="88" y="221"/>
                    <a:pt x="88" y="221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7" y="223"/>
                    <a:pt x="107" y="223"/>
                    <a:pt x="107" y="223"/>
                  </a:cubicBezTo>
                  <a:cubicBezTo>
                    <a:pt x="112" y="223"/>
                    <a:pt x="112" y="223"/>
                    <a:pt x="112" y="223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30" y="194"/>
                    <a:pt x="130" y="194"/>
                    <a:pt x="130" y="194"/>
                  </a:cubicBezTo>
                  <a:cubicBezTo>
                    <a:pt x="133" y="184"/>
                    <a:pt x="133" y="184"/>
                    <a:pt x="133" y="184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61" y="129"/>
                    <a:pt x="161" y="129"/>
                    <a:pt x="161" y="129"/>
                  </a:cubicBezTo>
                  <a:cubicBezTo>
                    <a:pt x="166" y="113"/>
                    <a:pt x="166" y="113"/>
                    <a:pt x="166" y="113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8" y="69"/>
                    <a:pt x="158" y="69"/>
                    <a:pt x="158" y="69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46" y="51"/>
                    <a:pt x="146" y="51"/>
                    <a:pt x="146" y="51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82" y="37"/>
                    <a:pt x="182" y="37"/>
                    <a:pt x="182" y="37"/>
                  </a:cubicBezTo>
                  <a:cubicBezTo>
                    <a:pt x="181" y="31"/>
                    <a:pt x="181" y="31"/>
                    <a:pt x="181" y="31"/>
                  </a:cubicBezTo>
                  <a:cubicBezTo>
                    <a:pt x="186" y="25"/>
                    <a:pt x="186" y="25"/>
                    <a:pt x="186" y="25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98" y="32"/>
                    <a:pt x="198" y="32"/>
                    <a:pt x="198" y="32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226" y="31"/>
                    <a:pt x="226" y="31"/>
                    <a:pt x="226" y="31"/>
                  </a:cubicBezTo>
                  <a:cubicBezTo>
                    <a:pt x="232" y="25"/>
                    <a:pt x="232" y="25"/>
                    <a:pt x="232" y="25"/>
                  </a:cubicBezTo>
                  <a:cubicBezTo>
                    <a:pt x="238" y="25"/>
                    <a:pt x="238" y="25"/>
                    <a:pt x="238" y="25"/>
                  </a:cubicBezTo>
                  <a:cubicBezTo>
                    <a:pt x="236" y="13"/>
                    <a:pt x="236" y="13"/>
                    <a:pt x="236" y="13"/>
                  </a:cubicBezTo>
                  <a:cubicBezTo>
                    <a:pt x="244" y="6"/>
                    <a:pt x="244" y="6"/>
                    <a:pt x="244" y="6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0" y="11"/>
                    <a:pt x="250" y="11"/>
                    <a:pt x="250" y="11"/>
                  </a:cubicBezTo>
                  <a:cubicBezTo>
                    <a:pt x="248" y="19"/>
                    <a:pt x="248" y="19"/>
                    <a:pt x="248" y="19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33"/>
                    <a:pt x="258" y="33"/>
                    <a:pt x="258" y="33"/>
                  </a:cubicBezTo>
                  <a:cubicBezTo>
                    <a:pt x="265" y="40"/>
                    <a:pt x="265" y="40"/>
                    <a:pt x="265" y="40"/>
                  </a:cubicBezTo>
                  <a:cubicBezTo>
                    <a:pt x="267" y="50"/>
                    <a:pt x="267" y="50"/>
                    <a:pt x="267" y="50"/>
                  </a:cubicBezTo>
                  <a:cubicBezTo>
                    <a:pt x="273" y="50"/>
                    <a:pt x="273" y="50"/>
                    <a:pt x="273" y="50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89" y="59"/>
                    <a:pt x="289" y="59"/>
                    <a:pt x="289" y="59"/>
                  </a:cubicBezTo>
                  <a:cubicBezTo>
                    <a:pt x="290" y="70"/>
                    <a:pt x="290" y="70"/>
                    <a:pt x="290" y="70"/>
                  </a:cubicBezTo>
                  <a:cubicBezTo>
                    <a:pt x="288" y="75"/>
                    <a:pt x="288" y="75"/>
                    <a:pt x="288" y="75"/>
                  </a:cubicBezTo>
                  <a:cubicBezTo>
                    <a:pt x="279" y="77"/>
                    <a:pt x="279" y="77"/>
                    <a:pt x="279" y="77"/>
                  </a:cubicBezTo>
                  <a:cubicBezTo>
                    <a:pt x="265" y="99"/>
                    <a:pt x="265" y="99"/>
                    <a:pt x="265" y="99"/>
                  </a:cubicBezTo>
                  <a:cubicBezTo>
                    <a:pt x="257" y="106"/>
                    <a:pt x="257" y="106"/>
                    <a:pt x="257" y="106"/>
                  </a:cubicBezTo>
                  <a:cubicBezTo>
                    <a:pt x="255" y="114"/>
                    <a:pt x="255" y="114"/>
                    <a:pt x="255" y="114"/>
                  </a:cubicBezTo>
                  <a:cubicBezTo>
                    <a:pt x="261" y="123"/>
                    <a:pt x="261" y="123"/>
                    <a:pt x="261" y="123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35" y="160"/>
                    <a:pt x="235" y="160"/>
                    <a:pt x="235" y="160"/>
                  </a:cubicBezTo>
                  <a:cubicBezTo>
                    <a:pt x="233" y="170"/>
                    <a:pt x="233" y="170"/>
                    <a:pt x="233" y="170"/>
                  </a:cubicBezTo>
                  <a:cubicBezTo>
                    <a:pt x="224" y="178"/>
                    <a:pt x="224" y="178"/>
                    <a:pt x="224" y="178"/>
                  </a:cubicBezTo>
                  <a:cubicBezTo>
                    <a:pt x="221" y="190"/>
                    <a:pt x="221" y="190"/>
                    <a:pt x="221" y="190"/>
                  </a:cubicBezTo>
                  <a:cubicBezTo>
                    <a:pt x="209" y="189"/>
                    <a:pt x="209" y="189"/>
                    <a:pt x="209" y="18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84" y="200"/>
                    <a:pt x="184" y="200"/>
                    <a:pt x="184" y="200"/>
                  </a:cubicBezTo>
                  <a:cubicBezTo>
                    <a:pt x="184" y="208"/>
                    <a:pt x="184" y="208"/>
                    <a:pt x="184" y="208"/>
                  </a:cubicBezTo>
                  <a:cubicBezTo>
                    <a:pt x="183" y="214"/>
                    <a:pt x="183" y="214"/>
                    <a:pt x="183" y="214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91" y="229"/>
                    <a:pt x="191" y="229"/>
                    <a:pt x="191" y="229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1" y="244"/>
                    <a:pt x="181" y="244"/>
                    <a:pt x="181" y="244"/>
                  </a:cubicBezTo>
                  <a:cubicBezTo>
                    <a:pt x="180" y="243"/>
                    <a:pt x="177" y="245"/>
                    <a:pt x="176" y="246"/>
                  </a:cubicBezTo>
                  <a:cubicBezTo>
                    <a:pt x="173" y="247"/>
                    <a:pt x="165" y="248"/>
                    <a:pt x="164" y="244"/>
                  </a:cubicBezTo>
                  <a:cubicBezTo>
                    <a:pt x="164" y="239"/>
                    <a:pt x="159" y="238"/>
                    <a:pt x="156" y="238"/>
                  </a:cubicBezTo>
                  <a:cubicBezTo>
                    <a:pt x="153" y="237"/>
                    <a:pt x="152" y="244"/>
                    <a:pt x="146" y="241"/>
                  </a:cubicBezTo>
                  <a:cubicBezTo>
                    <a:pt x="139" y="237"/>
                    <a:pt x="127" y="243"/>
                    <a:pt x="122" y="245"/>
                  </a:cubicBezTo>
                  <a:cubicBezTo>
                    <a:pt x="117" y="246"/>
                    <a:pt x="115" y="252"/>
                    <a:pt x="112" y="253"/>
                  </a:cubicBezTo>
                  <a:cubicBezTo>
                    <a:pt x="109" y="253"/>
                    <a:pt x="104" y="258"/>
                    <a:pt x="102" y="257"/>
                  </a:cubicBezTo>
                  <a:cubicBezTo>
                    <a:pt x="100" y="257"/>
                    <a:pt x="86" y="254"/>
                    <a:pt x="80" y="251"/>
                  </a:cubicBezTo>
                  <a:cubicBezTo>
                    <a:pt x="74" y="247"/>
                    <a:pt x="74" y="247"/>
                    <a:pt x="73" y="243"/>
                  </a:cubicBezTo>
                  <a:cubicBezTo>
                    <a:pt x="72" y="239"/>
                    <a:pt x="70" y="234"/>
                    <a:pt x="68" y="228"/>
                  </a:cubicBezTo>
                  <a:cubicBezTo>
                    <a:pt x="67" y="223"/>
                    <a:pt x="63" y="225"/>
                    <a:pt x="58" y="225"/>
                  </a:cubicBezTo>
                  <a:cubicBezTo>
                    <a:pt x="52" y="225"/>
                    <a:pt x="48" y="224"/>
                    <a:pt x="47" y="223"/>
                  </a:cubicBezTo>
                  <a:cubicBezTo>
                    <a:pt x="47" y="222"/>
                    <a:pt x="41" y="219"/>
                    <a:pt x="35" y="219"/>
                  </a:cubicBezTo>
                  <a:cubicBezTo>
                    <a:pt x="29" y="220"/>
                    <a:pt x="27" y="220"/>
                    <a:pt x="22" y="219"/>
                  </a:cubicBezTo>
                  <a:cubicBezTo>
                    <a:pt x="16" y="218"/>
                    <a:pt x="15" y="218"/>
                    <a:pt x="11" y="215"/>
                  </a:cubicBezTo>
                  <a:cubicBezTo>
                    <a:pt x="9" y="213"/>
                    <a:pt x="7" y="214"/>
                    <a:pt x="6" y="21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198"/>
                    <a:pt x="4" y="198"/>
                    <a:pt x="4" y="198"/>
                  </a:cubicBezTo>
                  <a:lnTo>
                    <a:pt x="9" y="191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1" name="Freeform 86">
              <a:extLst>
                <a:ext uri="{FF2B5EF4-FFF2-40B4-BE49-F238E27FC236}">
                  <a16:creationId xmlns:a16="http://schemas.microsoft.com/office/drawing/2014/main" id="{5CB4E449-AEDD-FC45-8CAD-4D7731B678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6" y="4039"/>
              <a:ext cx="377" cy="248"/>
            </a:xfrm>
            <a:custGeom>
              <a:avLst/>
              <a:gdLst>
                <a:gd name="T0" fmla="*/ 0 w 181"/>
                <a:gd name="T1" fmla="*/ 67 h 119"/>
                <a:gd name="T2" fmla="*/ 13 w 181"/>
                <a:gd name="T3" fmla="*/ 68 h 119"/>
                <a:gd name="T4" fmla="*/ 21 w 181"/>
                <a:gd name="T5" fmla="*/ 62 h 119"/>
                <a:gd name="T6" fmla="*/ 21 w 181"/>
                <a:gd name="T7" fmla="*/ 53 h 119"/>
                <a:gd name="T8" fmla="*/ 27 w 181"/>
                <a:gd name="T9" fmla="*/ 52 h 119"/>
                <a:gd name="T10" fmla="*/ 39 w 181"/>
                <a:gd name="T11" fmla="*/ 59 h 119"/>
                <a:gd name="T12" fmla="*/ 53 w 181"/>
                <a:gd name="T13" fmla="*/ 60 h 119"/>
                <a:gd name="T14" fmla="*/ 66 w 181"/>
                <a:gd name="T15" fmla="*/ 59 h 119"/>
                <a:gd name="T16" fmla="*/ 78 w 181"/>
                <a:gd name="T17" fmla="*/ 50 h 119"/>
                <a:gd name="T18" fmla="*/ 85 w 181"/>
                <a:gd name="T19" fmla="*/ 50 h 119"/>
                <a:gd name="T20" fmla="*/ 85 w 181"/>
                <a:gd name="T21" fmla="*/ 40 h 119"/>
                <a:gd name="T22" fmla="*/ 91 w 181"/>
                <a:gd name="T23" fmla="*/ 35 h 119"/>
                <a:gd name="T24" fmla="*/ 90 w 181"/>
                <a:gd name="T25" fmla="*/ 29 h 119"/>
                <a:gd name="T26" fmla="*/ 98 w 181"/>
                <a:gd name="T27" fmla="*/ 26 h 119"/>
                <a:gd name="T28" fmla="*/ 100 w 181"/>
                <a:gd name="T29" fmla="*/ 13 h 119"/>
                <a:gd name="T30" fmla="*/ 108 w 181"/>
                <a:gd name="T31" fmla="*/ 11 h 119"/>
                <a:gd name="T32" fmla="*/ 114 w 181"/>
                <a:gd name="T33" fmla="*/ 11 h 119"/>
                <a:gd name="T34" fmla="*/ 117 w 181"/>
                <a:gd name="T35" fmla="*/ 8 h 119"/>
                <a:gd name="T36" fmla="*/ 127 w 181"/>
                <a:gd name="T37" fmla="*/ 6 h 119"/>
                <a:gd name="T38" fmla="*/ 133 w 181"/>
                <a:gd name="T39" fmla="*/ 4 h 119"/>
                <a:gd name="T40" fmla="*/ 135 w 181"/>
                <a:gd name="T41" fmla="*/ 0 h 119"/>
                <a:gd name="T42" fmla="*/ 144 w 181"/>
                <a:gd name="T43" fmla="*/ 2 h 119"/>
                <a:gd name="T44" fmla="*/ 155 w 181"/>
                <a:gd name="T45" fmla="*/ 5 h 119"/>
                <a:gd name="T46" fmla="*/ 164 w 181"/>
                <a:gd name="T47" fmla="*/ 12 h 119"/>
                <a:gd name="T48" fmla="*/ 176 w 181"/>
                <a:gd name="T49" fmla="*/ 10 h 119"/>
                <a:gd name="T50" fmla="*/ 181 w 181"/>
                <a:gd name="T51" fmla="*/ 17 h 119"/>
                <a:gd name="T52" fmla="*/ 176 w 181"/>
                <a:gd name="T53" fmla="*/ 24 h 119"/>
                <a:gd name="T54" fmla="*/ 172 w 181"/>
                <a:gd name="T55" fmla="*/ 31 h 119"/>
                <a:gd name="T56" fmla="*/ 178 w 181"/>
                <a:gd name="T57" fmla="*/ 42 h 119"/>
                <a:gd name="T58" fmla="*/ 178 w 181"/>
                <a:gd name="T59" fmla="*/ 45 h 119"/>
                <a:gd name="T60" fmla="*/ 172 w 181"/>
                <a:gd name="T61" fmla="*/ 51 h 119"/>
                <a:gd name="T62" fmla="*/ 167 w 181"/>
                <a:gd name="T63" fmla="*/ 59 h 119"/>
                <a:gd name="T64" fmla="*/ 162 w 181"/>
                <a:gd name="T65" fmla="*/ 72 h 119"/>
                <a:gd name="T66" fmla="*/ 169 w 181"/>
                <a:gd name="T67" fmla="*/ 85 h 119"/>
                <a:gd name="T68" fmla="*/ 171 w 181"/>
                <a:gd name="T69" fmla="*/ 99 h 119"/>
                <a:gd name="T70" fmla="*/ 163 w 181"/>
                <a:gd name="T71" fmla="*/ 107 h 119"/>
                <a:gd name="T72" fmla="*/ 152 w 181"/>
                <a:gd name="T73" fmla="*/ 109 h 119"/>
                <a:gd name="T74" fmla="*/ 144 w 181"/>
                <a:gd name="T75" fmla="*/ 108 h 119"/>
                <a:gd name="T76" fmla="*/ 135 w 181"/>
                <a:gd name="T77" fmla="*/ 106 h 119"/>
                <a:gd name="T78" fmla="*/ 126 w 181"/>
                <a:gd name="T79" fmla="*/ 109 h 119"/>
                <a:gd name="T80" fmla="*/ 114 w 181"/>
                <a:gd name="T81" fmla="*/ 108 h 119"/>
                <a:gd name="T82" fmla="*/ 101 w 181"/>
                <a:gd name="T83" fmla="*/ 101 h 119"/>
                <a:gd name="T84" fmla="*/ 99 w 181"/>
                <a:gd name="T85" fmla="*/ 92 h 119"/>
                <a:gd name="T86" fmla="*/ 88 w 181"/>
                <a:gd name="T87" fmla="*/ 91 h 119"/>
                <a:gd name="T88" fmla="*/ 80 w 181"/>
                <a:gd name="T89" fmla="*/ 92 h 119"/>
                <a:gd name="T90" fmla="*/ 69 w 181"/>
                <a:gd name="T91" fmla="*/ 88 h 119"/>
                <a:gd name="T92" fmla="*/ 61 w 181"/>
                <a:gd name="T93" fmla="*/ 87 h 119"/>
                <a:gd name="T94" fmla="*/ 55 w 181"/>
                <a:gd name="T95" fmla="*/ 90 h 119"/>
                <a:gd name="T96" fmla="*/ 47 w 181"/>
                <a:gd name="T97" fmla="*/ 94 h 119"/>
                <a:gd name="T98" fmla="*/ 41 w 181"/>
                <a:gd name="T99" fmla="*/ 97 h 119"/>
                <a:gd name="T100" fmla="*/ 34 w 181"/>
                <a:gd name="T101" fmla="*/ 102 h 119"/>
                <a:gd name="T102" fmla="*/ 24 w 181"/>
                <a:gd name="T103" fmla="*/ 107 h 119"/>
                <a:gd name="T104" fmla="*/ 16 w 181"/>
                <a:gd name="T105" fmla="*/ 112 h 119"/>
                <a:gd name="T106" fmla="*/ 13 w 181"/>
                <a:gd name="T107" fmla="*/ 114 h 119"/>
                <a:gd name="T108" fmla="*/ 11 w 181"/>
                <a:gd name="T109" fmla="*/ 112 h 119"/>
                <a:gd name="T110" fmla="*/ 5 w 181"/>
                <a:gd name="T111" fmla="*/ 105 h 119"/>
                <a:gd name="T112" fmla="*/ 14 w 181"/>
                <a:gd name="T113" fmla="*/ 101 h 119"/>
                <a:gd name="T114" fmla="*/ 14 w 181"/>
                <a:gd name="T115" fmla="*/ 96 h 119"/>
                <a:gd name="T116" fmla="*/ 2 w 181"/>
                <a:gd name="T117" fmla="*/ 83 h 119"/>
                <a:gd name="T118" fmla="*/ 0 w 181"/>
                <a:gd name="T119" fmla="*/ 67 h 119"/>
                <a:gd name="T120" fmla="*/ 13 w 181"/>
                <a:gd name="T121" fmla="*/ 119 h 119"/>
                <a:gd name="T122" fmla="*/ 13 w 181"/>
                <a:gd name="T123" fmla="*/ 119 h 119"/>
                <a:gd name="T124" fmla="*/ 13 w 181"/>
                <a:gd name="T12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1" h="119">
                  <a:moveTo>
                    <a:pt x="0" y="67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8" y="42"/>
                    <a:pt x="178" y="42"/>
                    <a:pt x="178" y="42"/>
                  </a:cubicBezTo>
                  <a:cubicBezTo>
                    <a:pt x="178" y="43"/>
                    <a:pt x="178" y="44"/>
                    <a:pt x="178" y="45"/>
                  </a:cubicBezTo>
                  <a:cubicBezTo>
                    <a:pt x="178" y="48"/>
                    <a:pt x="175" y="48"/>
                    <a:pt x="172" y="51"/>
                  </a:cubicBezTo>
                  <a:cubicBezTo>
                    <a:pt x="168" y="53"/>
                    <a:pt x="170" y="58"/>
                    <a:pt x="167" y="59"/>
                  </a:cubicBezTo>
                  <a:cubicBezTo>
                    <a:pt x="164" y="60"/>
                    <a:pt x="162" y="68"/>
                    <a:pt x="162" y="72"/>
                  </a:cubicBezTo>
                  <a:cubicBezTo>
                    <a:pt x="162" y="77"/>
                    <a:pt x="164" y="80"/>
                    <a:pt x="169" y="85"/>
                  </a:cubicBezTo>
                  <a:cubicBezTo>
                    <a:pt x="173" y="91"/>
                    <a:pt x="175" y="97"/>
                    <a:pt x="171" y="99"/>
                  </a:cubicBezTo>
                  <a:cubicBezTo>
                    <a:pt x="167" y="101"/>
                    <a:pt x="168" y="102"/>
                    <a:pt x="163" y="107"/>
                  </a:cubicBezTo>
                  <a:cubicBezTo>
                    <a:pt x="158" y="112"/>
                    <a:pt x="154" y="112"/>
                    <a:pt x="152" y="109"/>
                  </a:cubicBezTo>
                  <a:cubicBezTo>
                    <a:pt x="150" y="106"/>
                    <a:pt x="146" y="108"/>
                    <a:pt x="144" y="108"/>
                  </a:cubicBezTo>
                  <a:cubicBezTo>
                    <a:pt x="142" y="108"/>
                    <a:pt x="136" y="108"/>
                    <a:pt x="135" y="106"/>
                  </a:cubicBezTo>
                  <a:cubicBezTo>
                    <a:pt x="133" y="104"/>
                    <a:pt x="128" y="106"/>
                    <a:pt x="126" y="109"/>
                  </a:cubicBezTo>
                  <a:cubicBezTo>
                    <a:pt x="123" y="111"/>
                    <a:pt x="119" y="109"/>
                    <a:pt x="114" y="108"/>
                  </a:cubicBezTo>
                  <a:cubicBezTo>
                    <a:pt x="110" y="108"/>
                    <a:pt x="103" y="104"/>
                    <a:pt x="101" y="101"/>
                  </a:cubicBezTo>
                  <a:cubicBezTo>
                    <a:pt x="100" y="98"/>
                    <a:pt x="100" y="94"/>
                    <a:pt x="99" y="92"/>
                  </a:cubicBezTo>
                  <a:cubicBezTo>
                    <a:pt x="99" y="91"/>
                    <a:pt x="90" y="92"/>
                    <a:pt x="88" y="91"/>
                  </a:cubicBezTo>
                  <a:cubicBezTo>
                    <a:pt x="87" y="90"/>
                    <a:pt x="82" y="92"/>
                    <a:pt x="80" y="92"/>
                  </a:cubicBezTo>
                  <a:cubicBezTo>
                    <a:pt x="79" y="92"/>
                    <a:pt x="71" y="90"/>
                    <a:pt x="69" y="88"/>
                  </a:cubicBezTo>
                  <a:cubicBezTo>
                    <a:pt x="66" y="85"/>
                    <a:pt x="65" y="87"/>
                    <a:pt x="61" y="87"/>
                  </a:cubicBezTo>
                  <a:cubicBezTo>
                    <a:pt x="58" y="87"/>
                    <a:pt x="57" y="90"/>
                    <a:pt x="55" y="90"/>
                  </a:cubicBezTo>
                  <a:cubicBezTo>
                    <a:pt x="53" y="90"/>
                    <a:pt x="48" y="92"/>
                    <a:pt x="47" y="94"/>
                  </a:cubicBezTo>
                  <a:cubicBezTo>
                    <a:pt x="45" y="96"/>
                    <a:pt x="44" y="97"/>
                    <a:pt x="41" y="97"/>
                  </a:cubicBezTo>
                  <a:cubicBezTo>
                    <a:pt x="38" y="98"/>
                    <a:pt x="37" y="101"/>
                    <a:pt x="34" y="102"/>
                  </a:cubicBezTo>
                  <a:cubicBezTo>
                    <a:pt x="32" y="103"/>
                    <a:pt x="27" y="105"/>
                    <a:pt x="24" y="107"/>
                  </a:cubicBezTo>
                  <a:cubicBezTo>
                    <a:pt x="22" y="108"/>
                    <a:pt x="20" y="112"/>
                    <a:pt x="16" y="112"/>
                  </a:cubicBezTo>
                  <a:cubicBezTo>
                    <a:pt x="15" y="112"/>
                    <a:pt x="14" y="113"/>
                    <a:pt x="13" y="114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67"/>
                    <a:pt x="0" y="67"/>
                    <a:pt x="0" y="67"/>
                  </a:cubicBezTo>
                  <a:close/>
                  <a:moveTo>
                    <a:pt x="13" y="119"/>
                  </a:move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2" name="Freeform 87">
              <a:extLst>
                <a:ext uri="{FF2B5EF4-FFF2-40B4-BE49-F238E27FC236}">
                  <a16:creationId xmlns:a16="http://schemas.microsoft.com/office/drawing/2014/main" id="{0B22CFF7-E504-E842-9146-4E56BE9AA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4110"/>
              <a:ext cx="219" cy="212"/>
            </a:xfrm>
            <a:custGeom>
              <a:avLst/>
              <a:gdLst>
                <a:gd name="T0" fmla="*/ 1 w 105"/>
                <a:gd name="T1" fmla="*/ 57 h 102"/>
                <a:gd name="T2" fmla="*/ 0 w 105"/>
                <a:gd name="T3" fmla="*/ 65 h 102"/>
                <a:gd name="T4" fmla="*/ 8 w 105"/>
                <a:gd name="T5" fmla="*/ 69 h 102"/>
                <a:gd name="T6" fmla="*/ 16 w 105"/>
                <a:gd name="T7" fmla="*/ 78 h 102"/>
                <a:gd name="T8" fmla="*/ 18 w 105"/>
                <a:gd name="T9" fmla="*/ 86 h 102"/>
                <a:gd name="T10" fmla="*/ 29 w 105"/>
                <a:gd name="T11" fmla="*/ 88 h 102"/>
                <a:gd name="T12" fmla="*/ 38 w 105"/>
                <a:gd name="T13" fmla="*/ 88 h 102"/>
                <a:gd name="T14" fmla="*/ 46 w 105"/>
                <a:gd name="T15" fmla="*/ 82 h 102"/>
                <a:gd name="T16" fmla="*/ 46 w 105"/>
                <a:gd name="T17" fmla="*/ 88 h 102"/>
                <a:gd name="T18" fmla="*/ 52 w 105"/>
                <a:gd name="T19" fmla="*/ 95 h 102"/>
                <a:gd name="T20" fmla="*/ 62 w 105"/>
                <a:gd name="T21" fmla="*/ 102 h 102"/>
                <a:gd name="T22" fmla="*/ 72 w 105"/>
                <a:gd name="T23" fmla="*/ 99 h 102"/>
                <a:gd name="T24" fmla="*/ 79 w 105"/>
                <a:gd name="T25" fmla="*/ 92 h 102"/>
                <a:gd name="T26" fmla="*/ 91 w 105"/>
                <a:gd name="T27" fmla="*/ 92 h 102"/>
                <a:gd name="T28" fmla="*/ 104 w 105"/>
                <a:gd name="T29" fmla="*/ 85 h 102"/>
                <a:gd name="T30" fmla="*/ 104 w 105"/>
                <a:gd name="T31" fmla="*/ 80 h 102"/>
                <a:gd name="T32" fmla="*/ 102 w 105"/>
                <a:gd name="T33" fmla="*/ 78 h 102"/>
                <a:gd name="T34" fmla="*/ 96 w 105"/>
                <a:gd name="T35" fmla="*/ 71 h 102"/>
                <a:gd name="T36" fmla="*/ 105 w 105"/>
                <a:gd name="T37" fmla="*/ 67 h 102"/>
                <a:gd name="T38" fmla="*/ 105 w 105"/>
                <a:gd name="T39" fmla="*/ 62 h 102"/>
                <a:gd name="T40" fmla="*/ 93 w 105"/>
                <a:gd name="T41" fmla="*/ 49 h 102"/>
                <a:gd name="T42" fmla="*/ 91 w 105"/>
                <a:gd name="T43" fmla="*/ 33 h 102"/>
                <a:gd name="T44" fmla="*/ 85 w 105"/>
                <a:gd name="T45" fmla="*/ 33 h 102"/>
                <a:gd name="T46" fmla="*/ 82 w 105"/>
                <a:gd name="T47" fmla="*/ 41 h 102"/>
                <a:gd name="T48" fmla="*/ 76 w 105"/>
                <a:gd name="T49" fmla="*/ 40 h 102"/>
                <a:gd name="T50" fmla="*/ 70 w 105"/>
                <a:gd name="T51" fmla="*/ 34 h 102"/>
                <a:gd name="T52" fmla="*/ 73 w 105"/>
                <a:gd name="T53" fmla="*/ 31 h 102"/>
                <a:gd name="T54" fmla="*/ 73 w 105"/>
                <a:gd name="T55" fmla="*/ 24 h 102"/>
                <a:gd name="T56" fmla="*/ 81 w 105"/>
                <a:gd name="T57" fmla="*/ 14 h 102"/>
                <a:gd name="T58" fmla="*/ 81 w 105"/>
                <a:gd name="T59" fmla="*/ 9 h 102"/>
                <a:gd name="T60" fmla="*/ 76 w 105"/>
                <a:gd name="T61" fmla="*/ 8 h 102"/>
                <a:gd name="T62" fmla="*/ 69 w 105"/>
                <a:gd name="T63" fmla="*/ 4 h 102"/>
                <a:gd name="T64" fmla="*/ 63 w 105"/>
                <a:gd name="T65" fmla="*/ 5 h 102"/>
                <a:gd name="T66" fmla="*/ 57 w 105"/>
                <a:gd name="T67" fmla="*/ 0 h 102"/>
                <a:gd name="T68" fmla="*/ 50 w 105"/>
                <a:gd name="T69" fmla="*/ 5 h 102"/>
                <a:gd name="T70" fmla="*/ 54 w 105"/>
                <a:gd name="T71" fmla="*/ 11 h 102"/>
                <a:gd name="T72" fmla="*/ 48 w 105"/>
                <a:gd name="T73" fmla="*/ 18 h 102"/>
                <a:gd name="T74" fmla="*/ 43 w 105"/>
                <a:gd name="T75" fmla="*/ 20 h 102"/>
                <a:gd name="T76" fmla="*/ 38 w 105"/>
                <a:gd name="T77" fmla="*/ 16 h 102"/>
                <a:gd name="T78" fmla="*/ 34 w 105"/>
                <a:gd name="T79" fmla="*/ 19 h 102"/>
                <a:gd name="T80" fmla="*/ 33 w 105"/>
                <a:gd name="T81" fmla="*/ 26 h 102"/>
                <a:gd name="T82" fmla="*/ 24 w 105"/>
                <a:gd name="T83" fmla="*/ 34 h 102"/>
                <a:gd name="T84" fmla="*/ 17 w 105"/>
                <a:gd name="T85" fmla="*/ 34 h 102"/>
                <a:gd name="T86" fmla="*/ 0 w 105"/>
                <a:gd name="T87" fmla="*/ 41 h 102"/>
                <a:gd name="T88" fmla="*/ 7 w 105"/>
                <a:gd name="T89" fmla="*/ 49 h 102"/>
                <a:gd name="T90" fmla="*/ 9 w 105"/>
                <a:gd name="T91" fmla="*/ 56 h 102"/>
                <a:gd name="T92" fmla="*/ 1 w 105"/>
                <a:gd name="T93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5" h="102">
                  <a:moveTo>
                    <a:pt x="1" y="57"/>
                  </a:moveTo>
                  <a:cubicBezTo>
                    <a:pt x="1" y="61"/>
                    <a:pt x="0" y="64"/>
                    <a:pt x="0" y="65"/>
                  </a:cubicBezTo>
                  <a:cubicBezTo>
                    <a:pt x="0" y="67"/>
                    <a:pt x="6" y="67"/>
                    <a:pt x="8" y="69"/>
                  </a:cubicBezTo>
                  <a:cubicBezTo>
                    <a:pt x="11" y="71"/>
                    <a:pt x="15" y="74"/>
                    <a:pt x="16" y="78"/>
                  </a:cubicBezTo>
                  <a:cubicBezTo>
                    <a:pt x="16" y="81"/>
                    <a:pt x="18" y="86"/>
                    <a:pt x="18" y="86"/>
                  </a:cubicBezTo>
                  <a:cubicBezTo>
                    <a:pt x="18" y="86"/>
                    <a:pt x="28" y="86"/>
                    <a:pt x="29" y="88"/>
                  </a:cubicBezTo>
                  <a:cubicBezTo>
                    <a:pt x="30" y="89"/>
                    <a:pt x="36" y="91"/>
                    <a:pt x="38" y="88"/>
                  </a:cubicBezTo>
                  <a:cubicBezTo>
                    <a:pt x="40" y="85"/>
                    <a:pt x="45" y="81"/>
                    <a:pt x="46" y="82"/>
                  </a:cubicBezTo>
                  <a:cubicBezTo>
                    <a:pt x="46" y="83"/>
                    <a:pt x="46" y="86"/>
                    <a:pt x="46" y="88"/>
                  </a:cubicBezTo>
                  <a:cubicBezTo>
                    <a:pt x="46" y="89"/>
                    <a:pt x="50" y="92"/>
                    <a:pt x="52" y="95"/>
                  </a:cubicBezTo>
                  <a:cubicBezTo>
                    <a:pt x="54" y="98"/>
                    <a:pt x="58" y="102"/>
                    <a:pt x="62" y="102"/>
                  </a:cubicBezTo>
                  <a:cubicBezTo>
                    <a:pt x="65" y="102"/>
                    <a:pt x="71" y="101"/>
                    <a:pt x="72" y="99"/>
                  </a:cubicBezTo>
                  <a:cubicBezTo>
                    <a:pt x="74" y="96"/>
                    <a:pt x="76" y="92"/>
                    <a:pt x="79" y="92"/>
                  </a:cubicBezTo>
                  <a:cubicBezTo>
                    <a:pt x="83" y="92"/>
                    <a:pt x="87" y="92"/>
                    <a:pt x="91" y="92"/>
                  </a:cubicBezTo>
                  <a:cubicBezTo>
                    <a:pt x="94" y="92"/>
                    <a:pt x="104" y="87"/>
                    <a:pt x="104" y="85"/>
                  </a:cubicBezTo>
                  <a:cubicBezTo>
                    <a:pt x="104" y="84"/>
                    <a:pt x="104" y="82"/>
                    <a:pt x="104" y="80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9" y="56"/>
                    <a:pt x="9" y="56"/>
                    <a:pt x="9" y="56"/>
                  </a:cubicBezTo>
                  <a:lnTo>
                    <a:pt x="1" y="57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88">
              <a:extLst>
                <a:ext uri="{FF2B5EF4-FFF2-40B4-BE49-F238E27FC236}">
                  <a16:creationId xmlns:a16="http://schemas.microsoft.com/office/drawing/2014/main" id="{98A0AC8D-2754-F346-87F0-6D85FD428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3941"/>
              <a:ext cx="152" cy="254"/>
            </a:xfrm>
            <a:custGeom>
              <a:avLst/>
              <a:gdLst>
                <a:gd name="T0" fmla="*/ 42 w 152"/>
                <a:gd name="T1" fmla="*/ 0 h 254"/>
                <a:gd name="T2" fmla="*/ 58 w 152"/>
                <a:gd name="T3" fmla="*/ 29 h 254"/>
                <a:gd name="T4" fmla="*/ 71 w 152"/>
                <a:gd name="T5" fmla="*/ 29 h 254"/>
                <a:gd name="T6" fmla="*/ 79 w 152"/>
                <a:gd name="T7" fmla="*/ 23 h 254"/>
                <a:gd name="T8" fmla="*/ 106 w 152"/>
                <a:gd name="T9" fmla="*/ 29 h 254"/>
                <a:gd name="T10" fmla="*/ 115 w 152"/>
                <a:gd name="T11" fmla="*/ 25 h 254"/>
                <a:gd name="T12" fmla="*/ 121 w 152"/>
                <a:gd name="T13" fmla="*/ 35 h 254"/>
                <a:gd name="T14" fmla="*/ 115 w 152"/>
                <a:gd name="T15" fmla="*/ 48 h 254"/>
                <a:gd name="T16" fmla="*/ 129 w 152"/>
                <a:gd name="T17" fmla="*/ 62 h 254"/>
                <a:gd name="T18" fmla="*/ 129 w 152"/>
                <a:gd name="T19" fmla="*/ 81 h 254"/>
                <a:gd name="T20" fmla="*/ 148 w 152"/>
                <a:gd name="T21" fmla="*/ 96 h 254"/>
                <a:gd name="T22" fmla="*/ 146 w 152"/>
                <a:gd name="T23" fmla="*/ 114 h 254"/>
                <a:gd name="T24" fmla="*/ 152 w 152"/>
                <a:gd name="T25" fmla="*/ 127 h 254"/>
                <a:gd name="T26" fmla="*/ 133 w 152"/>
                <a:gd name="T27" fmla="*/ 144 h 254"/>
                <a:gd name="T28" fmla="*/ 135 w 152"/>
                <a:gd name="T29" fmla="*/ 154 h 254"/>
                <a:gd name="T30" fmla="*/ 110 w 152"/>
                <a:gd name="T31" fmla="*/ 177 h 254"/>
                <a:gd name="T32" fmla="*/ 100 w 152"/>
                <a:gd name="T33" fmla="*/ 206 h 254"/>
                <a:gd name="T34" fmla="*/ 87 w 152"/>
                <a:gd name="T35" fmla="*/ 208 h 254"/>
                <a:gd name="T36" fmla="*/ 87 w 152"/>
                <a:gd name="T37" fmla="*/ 227 h 254"/>
                <a:gd name="T38" fmla="*/ 71 w 152"/>
                <a:gd name="T39" fmla="*/ 239 h 254"/>
                <a:gd name="T40" fmla="*/ 44 w 152"/>
                <a:gd name="T41" fmla="*/ 237 h 254"/>
                <a:gd name="T42" fmla="*/ 31 w 152"/>
                <a:gd name="T43" fmla="*/ 237 h 254"/>
                <a:gd name="T44" fmla="*/ 25 w 152"/>
                <a:gd name="T45" fmla="*/ 254 h 254"/>
                <a:gd name="T46" fmla="*/ 12 w 152"/>
                <a:gd name="T47" fmla="*/ 252 h 254"/>
                <a:gd name="T48" fmla="*/ 0 w 152"/>
                <a:gd name="T49" fmla="*/ 239 h 254"/>
                <a:gd name="T50" fmla="*/ 6 w 152"/>
                <a:gd name="T51" fmla="*/ 233 h 254"/>
                <a:gd name="T52" fmla="*/ 6 w 152"/>
                <a:gd name="T53" fmla="*/ 219 h 254"/>
                <a:gd name="T54" fmla="*/ 23 w 152"/>
                <a:gd name="T55" fmla="*/ 198 h 254"/>
                <a:gd name="T56" fmla="*/ 33 w 152"/>
                <a:gd name="T57" fmla="*/ 202 h 254"/>
                <a:gd name="T58" fmla="*/ 33 w 152"/>
                <a:gd name="T59" fmla="*/ 185 h 254"/>
                <a:gd name="T60" fmla="*/ 54 w 152"/>
                <a:gd name="T61" fmla="*/ 169 h 254"/>
                <a:gd name="T62" fmla="*/ 44 w 152"/>
                <a:gd name="T63" fmla="*/ 152 h 254"/>
                <a:gd name="T64" fmla="*/ 50 w 152"/>
                <a:gd name="T65" fmla="*/ 137 h 254"/>
                <a:gd name="T66" fmla="*/ 35 w 152"/>
                <a:gd name="T67" fmla="*/ 123 h 254"/>
                <a:gd name="T68" fmla="*/ 50 w 152"/>
                <a:gd name="T69" fmla="*/ 104 h 254"/>
                <a:gd name="T70" fmla="*/ 50 w 152"/>
                <a:gd name="T71" fmla="*/ 81 h 254"/>
                <a:gd name="T72" fmla="*/ 58 w 152"/>
                <a:gd name="T73" fmla="*/ 71 h 254"/>
                <a:gd name="T74" fmla="*/ 42 w 152"/>
                <a:gd name="T75" fmla="*/ 69 h 254"/>
                <a:gd name="T76" fmla="*/ 29 w 152"/>
                <a:gd name="T77" fmla="*/ 73 h 254"/>
                <a:gd name="T78" fmla="*/ 23 w 152"/>
                <a:gd name="T79" fmla="*/ 69 h 254"/>
                <a:gd name="T80" fmla="*/ 37 w 152"/>
                <a:gd name="T81" fmla="*/ 58 h 254"/>
                <a:gd name="T82" fmla="*/ 37 w 152"/>
                <a:gd name="T83" fmla="*/ 33 h 254"/>
                <a:gd name="T84" fmla="*/ 29 w 152"/>
                <a:gd name="T85" fmla="*/ 8 h 254"/>
                <a:gd name="T86" fmla="*/ 42 w 152"/>
                <a:gd name="T8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2" h="254">
                  <a:moveTo>
                    <a:pt x="42" y="0"/>
                  </a:moveTo>
                  <a:lnTo>
                    <a:pt x="58" y="29"/>
                  </a:lnTo>
                  <a:lnTo>
                    <a:pt x="71" y="29"/>
                  </a:lnTo>
                  <a:lnTo>
                    <a:pt x="79" y="23"/>
                  </a:lnTo>
                  <a:lnTo>
                    <a:pt x="106" y="29"/>
                  </a:lnTo>
                  <a:lnTo>
                    <a:pt x="115" y="25"/>
                  </a:lnTo>
                  <a:lnTo>
                    <a:pt x="121" y="35"/>
                  </a:lnTo>
                  <a:lnTo>
                    <a:pt x="115" y="48"/>
                  </a:lnTo>
                  <a:lnTo>
                    <a:pt x="129" y="62"/>
                  </a:lnTo>
                  <a:lnTo>
                    <a:pt x="129" y="81"/>
                  </a:lnTo>
                  <a:lnTo>
                    <a:pt x="148" y="96"/>
                  </a:lnTo>
                  <a:lnTo>
                    <a:pt x="146" y="114"/>
                  </a:lnTo>
                  <a:lnTo>
                    <a:pt x="152" y="127"/>
                  </a:lnTo>
                  <a:lnTo>
                    <a:pt x="133" y="144"/>
                  </a:lnTo>
                  <a:lnTo>
                    <a:pt x="135" y="154"/>
                  </a:lnTo>
                  <a:lnTo>
                    <a:pt x="110" y="177"/>
                  </a:lnTo>
                  <a:lnTo>
                    <a:pt x="100" y="206"/>
                  </a:lnTo>
                  <a:lnTo>
                    <a:pt x="87" y="208"/>
                  </a:lnTo>
                  <a:lnTo>
                    <a:pt x="87" y="227"/>
                  </a:lnTo>
                  <a:lnTo>
                    <a:pt x="71" y="239"/>
                  </a:lnTo>
                  <a:lnTo>
                    <a:pt x="44" y="237"/>
                  </a:lnTo>
                  <a:lnTo>
                    <a:pt x="31" y="237"/>
                  </a:lnTo>
                  <a:lnTo>
                    <a:pt x="25" y="254"/>
                  </a:lnTo>
                  <a:lnTo>
                    <a:pt x="12" y="252"/>
                  </a:lnTo>
                  <a:lnTo>
                    <a:pt x="0" y="239"/>
                  </a:lnTo>
                  <a:lnTo>
                    <a:pt x="6" y="233"/>
                  </a:lnTo>
                  <a:lnTo>
                    <a:pt x="6" y="219"/>
                  </a:lnTo>
                  <a:lnTo>
                    <a:pt x="23" y="198"/>
                  </a:lnTo>
                  <a:lnTo>
                    <a:pt x="33" y="202"/>
                  </a:lnTo>
                  <a:lnTo>
                    <a:pt x="33" y="185"/>
                  </a:lnTo>
                  <a:lnTo>
                    <a:pt x="54" y="169"/>
                  </a:lnTo>
                  <a:lnTo>
                    <a:pt x="44" y="152"/>
                  </a:lnTo>
                  <a:lnTo>
                    <a:pt x="50" y="137"/>
                  </a:lnTo>
                  <a:lnTo>
                    <a:pt x="35" y="123"/>
                  </a:lnTo>
                  <a:lnTo>
                    <a:pt x="50" y="104"/>
                  </a:lnTo>
                  <a:lnTo>
                    <a:pt x="50" y="81"/>
                  </a:lnTo>
                  <a:lnTo>
                    <a:pt x="58" y="71"/>
                  </a:lnTo>
                  <a:lnTo>
                    <a:pt x="42" y="69"/>
                  </a:lnTo>
                  <a:lnTo>
                    <a:pt x="29" y="73"/>
                  </a:lnTo>
                  <a:lnTo>
                    <a:pt x="23" y="69"/>
                  </a:lnTo>
                  <a:lnTo>
                    <a:pt x="37" y="58"/>
                  </a:lnTo>
                  <a:lnTo>
                    <a:pt x="37" y="33"/>
                  </a:lnTo>
                  <a:lnTo>
                    <a:pt x="29" y="8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89">
              <a:extLst>
                <a:ext uri="{FF2B5EF4-FFF2-40B4-BE49-F238E27FC236}">
                  <a16:creationId xmlns:a16="http://schemas.microsoft.com/office/drawing/2014/main" id="{95CB3710-9A6D-4A4F-B41A-029E389EE1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3" y="1755"/>
              <a:ext cx="598" cy="756"/>
            </a:xfrm>
            <a:custGeom>
              <a:avLst/>
              <a:gdLst>
                <a:gd name="T0" fmla="*/ 7 w 287"/>
                <a:gd name="T1" fmla="*/ 247 h 363"/>
                <a:gd name="T2" fmla="*/ 23 w 287"/>
                <a:gd name="T3" fmla="*/ 214 h 363"/>
                <a:gd name="T4" fmla="*/ 38 w 287"/>
                <a:gd name="T5" fmla="*/ 203 h 363"/>
                <a:gd name="T6" fmla="*/ 42 w 287"/>
                <a:gd name="T7" fmla="*/ 213 h 363"/>
                <a:gd name="T8" fmla="*/ 54 w 287"/>
                <a:gd name="T9" fmla="*/ 191 h 363"/>
                <a:gd name="T10" fmla="*/ 27 w 287"/>
                <a:gd name="T11" fmla="*/ 181 h 363"/>
                <a:gd name="T12" fmla="*/ 47 w 287"/>
                <a:gd name="T13" fmla="*/ 153 h 363"/>
                <a:gd name="T14" fmla="*/ 76 w 287"/>
                <a:gd name="T15" fmla="*/ 114 h 363"/>
                <a:gd name="T16" fmla="*/ 117 w 287"/>
                <a:gd name="T17" fmla="*/ 85 h 363"/>
                <a:gd name="T18" fmla="*/ 155 w 287"/>
                <a:gd name="T19" fmla="*/ 58 h 363"/>
                <a:gd name="T20" fmla="*/ 179 w 287"/>
                <a:gd name="T21" fmla="*/ 61 h 363"/>
                <a:gd name="T22" fmla="*/ 168 w 287"/>
                <a:gd name="T23" fmla="*/ 53 h 363"/>
                <a:gd name="T24" fmla="*/ 172 w 287"/>
                <a:gd name="T25" fmla="*/ 34 h 363"/>
                <a:gd name="T26" fmla="*/ 205 w 287"/>
                <a:gd name="T27" fmla="*/ 2 h 363"/>
                <a:gd name="T28" fmla="*/ 218 w 287"/>
                <a:gd name="T29" fmla="*/ 18 h 363"/>
                <a:gd name="T30" fmla="*/ 224 w 287"/>
                <a:gd name="T31" fmla="*/ 39 h 363"/>
                <a:gd name="T32" fmla="*/ 247 w 287"/>
                <a:gd name="T33" fmla="*/ 45 h 363"/>
                <a:gd name="T34" fmla="*/ 246 w 287"/>
                <a:gd name="T35" fmla="*/ 64 h 363"/>
                <a:gd name="T36" fmla="*/ 226 w 287"/>
                <a:gd name="T37" fmla="*/ 84 h 363"/>
                <a:gd name="T38" fmla="*/ 204 w 287"/>
                <a:gd name="T39" fmla="*/ 107 h 363"/>
                <a:gd name="T40" fmla="*/ 184 w 287"/>
                <a:gd name="T41" fmla="*/ 113 h 363"/>
                <a:gd name="T42" fmla="*/ 187 w 287"/>
                <a:gd name="T43" fmla="*/ 124 h 363"/>
                <a:gd name="T44" fmla="*/ 209 w 287"/>
                <a:gd name="T45" fmla="*/ 135 h 363"/>
                <a:gd name="T46" fmla="*/ 212 w 287"/>
                <a:gd name="T47" fmla="*/ 161 h 363"/>
                <a:gd name="T48" fmla="*/ 202 w 287"/>
                <a:gd name="T49" fmla="*/ 179 h 363"/>
                <a:gd name="T50" fmla="*/ 220 w 287"/>
                <a:gd name="T51" fmla="*/ 168 h 363"/>
                <a:gd name="T52" fmla="*/ 246 w 287"/>
                <a:gd name="T53" fmla="*/ 163 h 363"/>
                <a:gd name="T54" fmla="*/ 272 w 287"/>
                <a:gd name="T55" fmla="*/ 159 h 363"/>
                <a:gd name="T56" fmla="*/ 264 w 287"/>
                <a:gd name="T57" fmla="*/ 191 h 363"/>
                <a:gd name="T58" fmla="*/ 275 w 287"/>
                <a:gd name="T59" fmla="*/ 228 h 363"/>
                <a:gd name="T60" fmla="*/ 264 w 287"/>
                <a:gd name="T61" fmla="*/ 239 h 363"/>
                <a:gd name="T62" fmla="*/ 251 w 287"/>
                <a:gd name="T63" fmla="*/ 254 h 363"/>
                <a:gd name="T64" fmla="*/ 241 w 287"/>
                <a:gd name="T65" fmla="*/ 284 h 363"/>
                <a:gd name="T66" fmla="*/ 224 w 287"/>
                <a:gd name="T67" fmla="*/ 289 h 363"/>
                <a:gd name="T68" fmla="*/ 207 w 287"/>
                <a:gd name="T69" fmla="*/ 289 h 363"/>
                <a:gd name="T70" fmla="*/ 178 w 287"/>
                <a:gd name="T71" fmla="*/ 280 h 363"/>
                <a:gd name="T72" fmla="*/ 161 w 287"/>
                <a:gd name="T73" fmla="*/ 298 h 363"/>
                <a:gd name="T74" fmla="*/ 144 w 287"/>
                <a:gd name="T75" fmla="*/ 312 h 363"/>
                <a:gd name="T76" fmla="*/ 136 w 287"/>
                <a:gd name="T77" fmla="*/ 326 h 363"/>
                <a:gd name="T78" fmla="*/ 124 w 287"/>
                <a:gd name="T79" fmla="*/ 349 h 363"/>
                <a:gd name="T80" fmla="*/ 91 w 287"/>
                <a:gd name="T81" fmla="*/ 357 h 363"/>
                <a:gd name="T82" fmla="*/ 70 w 287"/>
                <a:gd name="T83" fmla="*/ 352 h 363"/>
                <a:gd name="T84" fmla="*/ 59 w 287"/>
                <a:gd name="T85" fmla="*/ 354 h 363"/>
                <a:gd name="T86" fmla="*/ 26 w 287"/>
                <a:gd name="T87" fmla="*/ 346 h 363"/>
                <a:gd name="T88" fmla="*/ 20 w 287"/>
                <a:gd name="T89" fmla="*/ 322 h 363"/>
                <a:gd name="T90" fmla="*/ 26 w 287"/>
                <a:gd name="T91" fmla="*/ 301 h 363"/>
                <a:gd name="T92" fmla="*/ 25 w 287"/>
                <a:gd name="T93" fmla="*/ 278 h 363"/>
                <a:gd name="T94" fmla="*/ 30 w 287"/>
                <a:gd name="T95" fmla="*/ 60 h 363"/>
                <a:gd name="T96" fmla="*/ 30 w 287"/>
                <a:gd name="T97" fmla="*/ 95 h 363"/>
                <a:gd name="T98" fmla="*/ 40 w 287"/>
                <a:gd name="T99" fmla="*/ 6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7" h="363">
                  <a:moveTo>
                    <a:pt x="0" y="264"/>
                  </a:moveTo>
                  <a:cubicBezTo>
                    <a:pt x="0" y="263"/>
                    <a:pt x="1" y="263"/>
                    <a:pt x="1" y="262"/>
                  </a:cubicBezTo>
                  <a:cubicBezTo>
                    <a:pt x="4" y="255"/>
                    <a:pt x="5" y="250"/>
                    <a:pt x="7" y="247"/>
                  </a:cubicBezTo>
                  <a:cubicBezTo>
                    <a:pt x="9" y="245"/>
                    <a:pt x="14" y="244"/>
                    <a:pt x="17" y="240"/>
                  </a:cubicBezTo>
                  <a:cubicBezTo>
                    <a:pt x="21" y="235"/>
                    <a:pt x="26" y="231"/>
                    <a:pt x="26" y="227"/>
                  </a:cubicBezTo>
                  <a:cubicBezTo>
                    <a:pt x="27" y="223"/>
                    <a:pt x="25" y="216"/>
                    <a:pt x="23" y="214"/>
                  </a:cubicBezTo>
                  <a:cubicBezTo>
                    <a:pt x="20" y="212"/>
                    <a:pt x="20" y="207"/>
                    <a:pt x="20" y="206"/>
                  </a:cubicBezTo>
                  <a:cubicBezTo>
                    <a:pt x="21" y="204"/>
                    <a:pt x="28" y="197"/>
                    <a:pt x="30" y="197"/>
                  </a:cubicBezTo>
                  <a:cubicBezTo>
                    <a:pt x="31" y="196"/>
                    <a:pt x="38" y="202"/>
                    <a:pt x="38" y="203"/>
                  </a:cubicBezTo>
                  <a:cubicBezTo>
                    <a:pt x="37" y="205"/>
                    <a:pt x="32" y="208"/>
                    <a:pt x="31" y="211"/>
                  </a:cubicBezTo>
                  <a:cubicBezTo>
                    <a:pt x="29" y="213"/>
                    <a:pt x="34" y="213"/>
                    <a:pt x="36" y="214"/>
                  </a:cubicBezTo>
                  <a:cubicBezTo>
                    <a:pt x="38" y="215"/>
                    <a:pt x="39" y="215"/>
                    <a:pt x="42" y="213"/>
                  </a:cubicBezTo>
                  <a:cubicBezTo>
                    <a:pt x="46" y="210"/>
                    <a:pt x="48" y="206"/>
                    <a:pt x="51" y="207"/>
                  </a:cubicBezTo>
                  <a:cubicBezTo>
                    <a:pt x="54" y="208"/>
                    <a:pt x="59" y="207"/>
                    <a:pt x="61" y="203"/>
                  </a:cubicBezTo>
                  <a:cubicBezTo>
                    <a:pt x="62" y="200"/>
                    <a:pt x="61" y="192"/>
                    <a:pt x="54" y="191"/>
                  </a:cubicBezTo>
                  <a:cubicBezTo>
                    <a:pt x="47" y="189"/>
                    <a:pt x="42" y="191"/>
                    <a:pt x="40" y="192"/>
                  </a:cubicBezTo>
                  <a:cubicBezTo>
                    <a:pt x="39" y="193"/>
                    <a:pt x="37" y="191"/>
                    <a:pt x="35" y="188"/>
                  </a:cubicBezTo>
                  <a:cubicBezTo>
                    <a:pt x="32" y="185"/>
                    <a:pt x="27" y="182"/>
                    <a:pt x="27" y="181"/>
                  </a:cubicBezTo>
                  <a:cubicBezTo>
                    <a:pt x="27" y="180"/>
                    <a:pt x="29" y="177"/>
                    <a:pt x="33" y="174"/>
                  </a:cubicBezTo>
                  <a:cubicBezTo>
                    <a:pt x="37" y="170"/>
                    <a:pt x="42" y="162"/>
                    <a:pt x="44" y="161"/>
                  </a:cubicBezTo>
                  <a:cubicBezTo>
                    <a:pt x="47" y="161"/>
                    <a:pt x="46" y="156"/>
                    <a:pt x="47" y="153"/>
                  </a:cubicBezTo>
                  <a:cubicBezTo>
                    <a:pt x="49" y="151"/>
                    <a:pt x="54" y="143"/>
                    <a:pt x="54" y="139"/>
                  </a:cubicBezTo>
                  <a:cubicBezTo>
                    <a:pt x="53" y="135"/>
                    <a:pt x="53" y="134"/>
                    <a:pt x="60" y="130"/>
                  </a:cubicBezTo>
                  <a:cubicBezTo>
                    <a:pt x="66" y="125"/>
                    <a:pt x="75" y="118"/>
                    <a:pt x="76" y="114"/>
                  </a:cubicBezTo>
                  <a:cubicBezTo>
                    <a:pt x="77" y="111"/>
                    <a:pt x="84" y="105"/>
                    <a:pt x="89" y="101"/>
                  </a:cubicBezTo>
                  <a:cubicBezTo>
                    <a:pt x="95" y="98"/>
                    <a:pt x="98" y="99"/>
                    <a:pt x="102" y="94"/>
                  </a:cubicBezTo>
                  <a:cubicBezTo>
                    <a:pt x="106" y="89"/>
                    <a:pt x="115" y="87"/>
                    <a:pt x="117" y="85"/>
                  </a:cubicBezTo>
                  <a:cubicBezTo>
                    <a:pt x="120" y="83"/>
                    <a:pt x="129" y="76"/>
                    <a:pt x="131" y="73"/>
                  </a:cubicBezTo>
                  <a:cubicBezTo>
                    <a:pt x="133" y="71"/>
                    <a:pt x="143" y="64"/>
                    <a:pt x="146" y="61"/>
                  </a:cubicBezTo>
                  <a:cubicBezTo>
                    <a:pt x="148" y="59"/>
                    <a:pt x="152" y="60"/>
                    <a:pt x="155" y="58"/>
                  </a:cubicBezTo>
                  <a:cubicBezTo>
                    <a:pt x="157" y="56"/>
                    <a:pt x="160" y="56"/>
                    <a:pt x="161" y="57"/>
                  </a:cubicBezTo>
                  <a:cubicBezTo>
                    <a:pt x="162" y="59"/>
                    <a:pt x="167" y="60"/>
                    <a:pt x="170" y="59"/>
                  </a:cubicBezTo>
                  <a:cubicBezTo>
                    <a:pt x="173" y="58"/>
                    <a:pt x="178" y="61"/>
                    <a:pt x="179" y="61"/>
                  </a:cubicBezTo>
                  <a:cubicBezTo>
                    <a:pt x="180" y="60"/>
                    <a:pt x="188" y="55"/>
                    <a:pt x="184" y="54"/>
                  </a:cubicBezTo>
                  <a:cubicBezTo>
                    <a:pt x="181" y="53"/>
                    <a:pt x="180" y="51"/>
                    <a:pt x="176" y="53"/>
                  </a:cubicBezTo>
                  <a:cubicBezTo>
                    <a:pt x="172" y="54"/>
                    <a:pt x="170" y="52"/>
                    <a:pt x="168" y="53"/>
                  </a:cubicBezTo>
                  <a:cubicBezTo>
                    <a:pt x="165" y="53"/>
                    <a:pt x="166" y="49"/>
                    <a:pt x="168" y="46"/>
                  </a:cubicBezTo>
                  <a:cubicBezTo>
                    <a:pt x="170" y="43"/>
                    <a:pt x="172" y="45"/>
                    <a:pt x="173" y="41"/>
                  </a:cubicBezTo>
                  <a:cubicBezTo>
                    <a:pt x="174" y="38"/>
                    <a:pt x="173" y="36"/>
                    <a:pt x="172" y="34"/>
                  </a:cubicBezTo>
                  <a:cubicBezTo>
                    <a:pt x="171" y="33"/>
                    <a:pt x="173" y="28"/>
                    <a:pt x="175" y="25"/>
                  </a:cubicBezTo>
                  <a:cubicBezTo>
                    <a:pt x="177" y="22"/>
                    <a:pt x="181" y="23"/>
                    <a:pt x="184" y="21"/>
                  </a:cubicBezTo>
                  <a:cubicBezTo>
                    <a:pt x="187" y="18"/>
                    <a:pt x="203" y="4"/>
                    <a:pt x="205" y="2"/>
                  </a:cubicBezTo>
                  <a:cubicBezTo>
                    <a:pt x="207" y="0"/>
                    <a:pt x="209" y="4"/>
                    <a:pt x="208" y="7"/>
                  </a:cubicBezTo>
                  <a:cubicBezTo>
                    <a:pt x="208" y="9"/>
                    <a:pt x="210" y="13"/>
                    <a:pt x="212" y="13"/>
                  </a:cubicBezTo>
                  <a:cubicBezTo>
                    <a:pt x="215" y="14"/>
                    <a:pt x="218" y="16"/>
                    <a:pt x="218" y="18"/>
                  </a:cubicBezTo>
                  <a:cubicBezTo>
                    <a:pt x="218" y="20"/>
                    <a:pt x="216" y="24"/>
                    <a:pt x="218" y="26"/>
                  </a:cubicBezTo>
                  <a:cubicBezTo>
                    <a:pt x="219" y="28"/>
                    <a:pt x="220" y="34"/>
                    <a:pt x="219" y="35"/>
                  </a:cubicBezTo>
                  <a:cubicBezTo>
                    <a:pt x="217" y="37"/>
                    <a:pt x="219" y="41"/>
                    <a:pt x="224" y="39"/>
                  </a:cubicBezTo>
                  <a:cubicBezTo>
                    <a:pt x="229" y="37"/>
                    <a:pt x="236" y="42"/>
                    <a:pt x="236" y="45"/>
                  </a:cubicBezTo>
                  <a:cubicBezTo>
                    <a:pt x="236" y="48"/>
                    <a:pt x="238" y="51"/>
                    <a:pt x="241" y="48"/>
                  </a:cubicBezTo>
                  <a:cubicBezTo>
                    <a:pt x="244" y="46"/>
                    <a:pt x="246" y="44"/>
                    <a:pt x="247" y="45"/>
                  </a:cubicBezTo>
                  <a:cubicBezTo>
                    <a:pt x="248" y="47"/>
                    <a:pt x="247" y="50"/>
                    <a:pt x="248" y="52"/>
                  </a:cubicBezTo>
                  <a:cubicBezTo>
                    <a:pt x="248" y="54"/>
                    <a:pt x="252" y="56"/>
                    <a:pt x="251" y="58"/>
                  </a:cubicBezTo>
                  <a:cubicBezTo>
                    <a:pt x="250" y="60"/>
                    <a:pt x="250" y="61"/>
                    <a:pt x="246" y="64"/>
                  </a:cubicBezTo>
                  <a:cubicBezTo>
                    <a:pt x="242" y="67"/>
                    <a:pt x="240" y="67"/>
                    <a:pt x="238" y="70"/>
                  </a:cubicBezTo>
                  <a:cubicBezTo>
                    <a:pt x="235" y="73"/>
                    <a:pt x="232" y="76"/>
                    <a:pt x="230" y="79"/>
                  </a:cubicBezTo>
                  <a:cubicBezTo>
                    <a:pt x="229" y="82"/>
                    <a:pt x="229" y="84"/>
                    <a:pt x="226" y="84"/>
                  </a:cubicBezTo>
                  <a:cubicBezTo>
                    <a:pt x="224" y="85"/>
                    <a:pt x="211" y="81"/>
                    <a:pt x="209" y="85"/>
                  </a:cubicBezTo>
                  <a:cubicBezTo>
                    <a:pt x="206" y="89"/>
                    <a:pt x="201" y="94"/>
                    <a:pt x="203" y="98"/>
                  </a:cubicBezTo>
                  <a:cubicBezTo>
                    <a:pt x="204" y="102"/>
                    <a:pt x="204" y="104"/>
                    <a:pt x="204" y="107"/>
                  </a:cubicBezTo>
                  <a:cubicBezTo>
                    <a:pt x="203" y="111"/>
                    <a:pt x="201" y="114"/>
                    <a:pt x="198" y="113"/>
                  </a:cubicBezTo>
                  <a:cubicBezTo>
                    <a:pt x="196" y="112"/>
                    <a:pt x="193" y="113"/>
                    <a:pt x="192" y="114"/>
                  </a:cubicBezTo>
                  <a:cubicBezTo>
                    <a:pt x="190" y="114"/>
                    <a:pt x="185" y="115"/>
                    <a:pt x="184" y="113"/>
                  </a:cubicBezTo>
                  <a:cubicBezTo>
                    <a:pt x="182" y="112"/>
                    <a:pt x="179" y="111"/>
                    <a:pt x="178" y="113"/>
                  </a:cubicBezTo>
                  <a:cubicBezTo>
                    <a:pt x="177" y="114"/>
                    <a:pt x="180" y="118"/>
                    <a:pt x="180" y="121"/>
                  </a:cubicBezTo>
                  <a:cubicBezTo>
                    <a:pt x="180" y="124"/>
                    <a:pt x="183" y="125"/>
                    <a:pt x="187" y="124"/>
                  </a:cubicBezTo>
                  <a:cubicBezTo>
                    <a:pt x="191" y="123"/>
                    <a:pt x="191" y="120"/>
                    <a:pt x="195" y="122"/>
                  </a:cubicBezTo>
                  <a:cubicBezTo>
                    <a:pt x="198" y="124"/>
                    <a:pt x="200" y="124"/>
                    <a:pt x="204" y="127"/>
                  </a:cubicBezTo>
                  <a:cubicBezTo>
                    <a:pt x="207" y="130"/>
                    <a:pt x="208" y="129"/>
                    <a:pt x="209" y="135"/>
                  </a:cubicBezTo>
                  <a:cubicBezTo>
                    <a:pt x="210" y="141"/>
                    <a:pt x="213" y="139"/>
                    <a:pt x="214" y="145"/>
                  </a:cubicBezTo>
                  <a:cubicBezTo>
                    <a:pt x="216" y="151"/>
                    <a:pt x="216" y="150"/>
                    <a:pt x="216" y="154"/>
                  </a:cubicBezTo>
                  <a:cubicBezTo>
                    <a:pt x="216" y="158"/>
                    <a:pt x="214" y="159"/>
                    <a:pt x="212" y="161"/>
                  </a:cubicBezTo>
                  <a:cubicBezTo>
                    <a:pt x="210" y="163"/>
                    <a:pt x="210" y="165"/>
                    <a:pt x="207" y="167"/>
                  </a:cubicBezTo>
                  <a:cubicBezTo>
                    <a:pt x="203" y="169"/>
                    <a:pt x="199" y="171"/>
                    <a:pt x="199" y="174"/>
                  </a:cubicBezTo>
                  <a:cubicBezTo>
                    <a:pt x="198" y="177"/>
                    <a:pt x="203" y="178"/>
                    <a:pt x="202" y="179"/>
                  </a:cubicBezTo>
                  <a:cubicBezTo>
                    <a:pt x="200" y="181"/>
                    <a:pt x="207" y="179"/>
                    <a:pt x="205" y="176"/>
                  </a:cubicBezTo>
                  <a:cubicBezTo>
                    <a:pt x="203" y="172"/>
                    <a:pt x="207" y="169"/>
                    <a:pt x="208" y="169"/>
                  </a:cubicBezTo>
                  <a:cubicBezTo>
                    <a:pt x="209" y="169"/>
                    <a:pt x="219" y="171"/>
                    <a:pt x="220" y="168"/>
                  </a:cubicBezTo>
                  <a:cubicBezTo>
                    <a:pt x="222" y="164"/>
                    <a:pt x="221" y="159"/>
                    <a:pt x="227" y="161"/>
                  </a:cubicBezTo>
                  <a:cubicBezTo>
                    <a:pt x="233" y="162"/>
                    <a:pt x="230" y="161"/>
                    <a:pt x="234" y="160"/>
                  </a:cubicBezTo>
                  <a:cubicBezTo>
                    <a:pt x="238" y="160"/>
                    <a:pt x="243" y="161"/>
                    <a:pt x="246" y="163"/>
                  </a:cubicBezTo>
                  <a:cubicBezTo>
                    <a:pt x="248" y="165"/>
                    <a:pt x="255" y="161"/>
                    <a:pt x="257" y="159"/>
                  </a:cubicBezTo>
                  <a:cubicBezTo>
                    <a:pt x="258" y="158"/>
                    <a:pt x="263" y="158"/>
                    <a:pt x="264" y="160"/>
                  </a:cubicBezTo>
                  <a:cubicBezTo>
                    <a:pt x="265" y="161"/>
                    <a:pt x="271" y="160"/>
                    <a:pt x="272" y="159"/>
                  </a:cubicBezTo>
                  <a:cubicBezTo>
                    <a:pt x="274" y="158"/>
                    <a:pt x="287" y="168"/>
                    <a:pt x="285" y="171"/>
                  </a:cubicBezTo>
                  <a:cubicBezTo>
                    <a:pt x="283" y="174"/>
                    <a:pt x="275" y="180"/>
                    <a:pt x="272" y="184"/>
                  </a:cubicBezTo>
                  <a:cubicBezTo>
                    <a:pt x="268" y="187"/>
                    <a:pt x="263" y="188"/>
                    <a:pt x="264" y="191"/>
                  </a:cubicBezTo>
                  <a:cubicBezTo>
                    <a:pt x="266" y="195"/>
                    <a:pt x="268" y="200"/>
                    <a:pt x="269" y="203"/>
                  </a:cubicBezTo>
                  <a:cubicBezTo>
                    <a:pt x="271" y="205"/>
                    <a:pt x="274" y="212"/>
                    <a:pt x="273" y="217"/>
                  </a:cubicBezTo>
                  <a:cubicBezTo>
                    <a:pt x="271" y="222"/>
                    <a:pt x="274" y="223"/>
                    <a:pt x="275" y="228"/>
                  </a:cubicBezTo>
                  <a:cubicBezTo>
                    <a:pt x="275" y="230"/>
                    <a:pt x="275" y="231"/>
                    <a:pt x="275" y="232"/>
                  </a:cubicBezTo>
                  <a:cubicBezTo>
                    <a:pt x="271" y="237"/>
                    <a:pt x="271" y="237"/>
                    <a:pt x="271" y="237"/>
                  </a:cubicBezTo>
                  <a:cubicBezTo>
                    <a:pt x="264" y="239"/>
                    <a:pt x="264" y="239"/>
                    <a:pt x="264" y="239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54" y="236"/>
                    <a:pt x="254" y="236"/>
                    <a:pt x="254" y="236"/>
                  </a:cubicBezTo>
                  <a:cubicBezTo>
                    <a:pt x="251" y="254"/>
                    <a:pt x="251" y="254"/>
                    <a:pt x="251" y="254"/>
                  </a:cubicBezTo>
                  <a:cubicBezTo>
                    <a:pt x="245" y="262"/>
                    <a:pt x="245" y="262"/>
                    <a:pt x="245" y="262"/>
                  </a:cubicBezTo>
                  <a:cubicBezTo>
                    <a:pt x="249" y="267"/>
                    <a:pt x="249" y="267"/>
                    <a:pt x="249" y="267"/>
                  </a:cubicBezTo>
                  <a:cubicBezTo>
                    <a:pt x="241" y="284"/>
                    <a:pt x="241" y="284"/>
                    <a:pt x="241" y="284"/>
                  </a:cubicBezTo>
                  <a:cubicBezTo>
                    <a:pt x="236" y="286"/>
                    <a:pt x="236" y="286"/>
                    <a:pt x="236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24" y="289"/>
                    <a:pt x="224" y="289"/>
                    <a:pt x="224" y="289"/>
                  </a:cubicBezTo>
                  <a:cubicBezTo>
                    <a:pt x="220" y="290"/>
                    <a:pt x="220" y="290"/>
                    <a:pt x="220" y="290"/>
                  </a:cubicBezTo>
                  <a:cubicBezTo>
                    <a:pt x="213" y="297"/>
                    <a:pt x="213" y="297"/>
                    <a:pt x="213" y="297"/>
                  </a:cubicBezTo>
                  <a:cubicBezTo>
                    <a:pt x="207" y="289"/>
                    <a:pt x="207" y="289"/>
                    <a:pt x="207" y="289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190" y="281"/>
                    <a:pt x="190" y="281"/>
                    <a:pt x="190" y="281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75" y="288"/>
                    <a:pt x="175" y="288"/>
                    <a:pt x="175" y="288"/>
                  </a:cubicBezTo>
                  <a:cubicBezTo>
                    <a:pt x="162" y="291"/>
                    <a:pt x="162" y="291"/>
                    <a:pt x="162" y="291"/>
                  </a:cubicBezTo>
                  <a:cubicBezTo>
                    <a:pt x="161" y="298"/>
                    <a:pt x="161" y="298"/>
                    <a:pt x="161" y="298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9" y="314"/>
                    <a:pt x="149" y="314"/>
                    <a:pt x="149" y="314"/>
                  </a:cubicBezTo>
                  <a:cubicBezTo>
                    <a:pt x="140" y="321"/>
                    <a:pt x="140" y="321"/>
                    <a:pt x="140" y="321"/>
                  </a:cubicBezTo>
                  <a:cubicBezTo>
                    <a:pt x="136" y="326"/>
                    <a:pt x="136" y="326"/>
                    <a:pt x="136" y="326"/>
                  </a:cubicBezTo>
                  <a:cubicBezTo>
                    <a:pt x="135" y="336"/>
                    <a:pt x="135" y="336"/>
                    <a:pt x="135" y="336"/>
                  </a:cubicBezTo>
                  <a:cubicBezTo>
                    <a:pt x="135" y="335"/>
                    <a:pt x="135" y="335"/>
                    <a:pt x="135" y="335"/>
                  </a:cubicBezTo>
                  <a:cubicBezTo>
                    <a:pt x="124" y="349"/>
                    <a:pt x="124" y="349"/>
                    <a:pt x="124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09" y="359"/>
                    <a:pt x="109" y="359"/>
                    <a:pt x="109" y="359"/>
                  </a:cubicBezTo>
                  <a:cubicBezTo>
                    <a:pt x="91" y="357"/>
                    <a:pt x="91" y="357"/>
                    <a:pt x="91" y="357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0" y="363"/>
                    <a:pt x="80" y="363"/>
                    <a:pt x="80" y="363"/>
                  </a:cubicBezTo>
                  <a:cubicBezTo>
                    <a:pt x="70" y="352"/>
                    <a:pt x="70" y="352"/>
                    <a:pt x="70" y="352"/>
                  </a:cubicBezTo>
                  <a:cubicBezTo>
                    <a:pt x="61" y="356"/>
                    <a:pt x="61" y="356"/>
                    <a:pt x="61" y="356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59" y="354"/>
                    <a:pt x="59" y="354"/>
                    <a:pt x="59" y="35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39" y="346"/>
                    <a:pt x="39" y="346"/>
                    <a:pt x="39" y="346"/>
                  </a:cubicBezTo>
                  <a:cubicBezTo>
                    <a:pt x="26" y="346"/>
                    <a:pt x="26" y="346"/>
                    <a:pt x="26" y="346"/>
                  </a:cubicBezTo>
                  <a:cubicBezTo>
                    <a:pt x="26" y="338"/>
                    <a:pt x="26" y="338"/>
                    <a:pt x="26" y="338"/>
                  </a:cubicBezTo>
                  <a:cubicBezTo>
                    <a:pt x="19" y="330"/>
                    <a:pt x="19" y="330"/>
                    <a:pt x="19" y="330"/>
                  </a:cubicBezTo>
                  <a:cubicBezTo>
                    <a:pt x="20" y="322"/>
                    <a:pt x="20" y="322"/>
                    <a:pt x="20" y="322"/>
                  </a:cubicBezTo>
                  <a:cubicBezTo>
                    <a:pt x="22" y="317"/>
                    <a:pt x="22" y="317"/>
                    <a:pt x="22" y="317"/>
                  </a:cubicBezTo>
                  <a:cubicBezTo>
                    <a:pt x="26" y="308"/>
                    <a:pt x="26" y="308"/>
                    <a:pt x="26" y="308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37" y="291"/>
                    <a:pt x="37" y="291"/>
                    <a:pt x="37" y="291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5" y="278"/>
                    <a:pt x="25" y="278"/>
                    <a:pt x="25" y="278"/>
                  </a:cubicBezTo>
                  <a:cubicBezTo>
                    <a:pt x="12" y="271"/>
                    <a:pt x="12" y="271"/>
                    <a:pt x="12" y="271"/>
                  </a:cubicBezTo>
                  <a:cubicBezTo>
                    <a:pt x="0" y="264"/>
                    <a:pt x="0" y="264"/>
                    <a:pt x="0" y="264"/>
                  </a:cubicBezTo>
                  <a:close/>
                  <a:moveTo>
                    <a:pt x="30" y="60"/>
                  </a:moveTo>
                  <a:cubicBezTo>
                    <a:pt x="30" y="60"/>
                    <a:pt x="22" y="65"/>
                    <a:pt x="21" y="70"/>
                  </a:cubicBezTo>
                  <a:cubicBezTo>
                    <a:pt x="20" y="75"/>
                    <a:pt x="19" y="78"/>
                    <a:pt x="21" y="84"/>
                  </a:cubicBezTo>
                  <a:cubicBezTo>
                    <a:pt x="22" y="89"/>
                    <a:pt x="24" y="93"/>
                    <a:pt x="30" y="95"/>
                  </a:cubicBezTo>
                  <a:cubicBezTo>
                    <a:pt x="36" y="98"/>
                    <a:pt x="39" y="93"/>
                    <a:pt x="37" y="88"/>
                  </a:cubicBezTo>
                  <a:cubicBezTo>
                    <a:pt x="35" y="83"/>
                    <a:pt x="37" y="82"/>
                    <a:pt x="38" y="79"/>
                  </a:cubicBezTo>
                  <a:cubicBezTo>
                    <a:pt x="39" y="77"/>
                    <a:pt x="43" y="71"/>
                    <a:pt x="40" y="64"/>
                  </a:cubicBezTo>
                  <a:cubicBezTo>
                    <a:pt x="38" y="57"/>
                    <a:pt x="35" y="58"/>
                    <a:pt x="30" y="6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90">
              <a:extLst>
                <a:ext uri="{FF2B5EF4-FFF2-40B4-BE49-F238E27FC236}">
                  <a16:creationId xmlns:a16="http://schemas.microsoft.com/office/drawing/2014/main" id="{DD3AC02D-4119-FE4E-B6D2-55766F620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6" y="2772"/>
              <a:ext cx="519" cy="323"/>
            </a:xfrm>
            <a:custGeom>
              <a:avLst/>
              <a:gdLst>
                <a:gd name="T0" fmla="*/ 0 w 249"/>
                <a:gd name="T1" fmla="*/ 63 h 155"/>
                <a:gd name="T2" fmla="*/ 12 w 249"/>
                <a:gd name="T3" fmla="*/ 38 h 155"/>
                <a:gd name="T4" fmla="*/ 31 w 249"/>
                <a:gd name="T5" fmla="*/ 4 h 155"/>
                <a:gd name="T6" fmla="*/ 53 w 249"/>
                <a:gd name="T7" fmla="*/ 21 h 155"/>
                <a:gd name="T8" fmla="*/ 46 w 249"/>
                <a:gd name="T9" fmla="*/ 46 h 155"/>
                <a:gd name="T10" fmla="*/ 25 w 249"/>
                <a:gd name="T11" fmla="*/ 50 h 155"/>
                <a:gd name="T12" fmla="*/ 30 w 249"/>
                <a:gd name="T13" fmla="*/ 70 h 155"/>
                <a:gd name="T14" fmla="*/ 57 w 249"/>
                <a:gd name="T15" fmla="*/ 59 h 155"/>
                <a:gd name="T16" fmla="*/ 83 w 249"/>
                <a:gd name="T17" fmla="*/ 61 h 155"/>
                <a:gd name="T18" fmla="*/ 116 w 249"/>
                <a:gd name="T19" fmla="*/ 67 h 155"/>
                <a:gd name="T20" fmla="*/ 136 w 249"/>
                <a:gd name="T21" fmla="*/ 61 h 155"/>
                <a:gd name="T22" fmla="*/ 127 w 249"/>
                <a:gd name="T23" fmla="*/ 74 h 155"/>
                <a:gd name="T24" fmla="*/ 133 w 249"/>
                <a:gd name="T25" fmla="*/ 84 h 155"/>
                <a:gd name="T26" fmla="*/ 156 w 249"/>
                <a:gd name="T27" fmla="*/ 83 h 155"/>
                <a:gd name="T28" fmla="*/ 175 w 249"/>
                <a:gd name="T29" fmla="*/ 85 h 155"/>
                <a:gd name="T30" fmla="*/ 182 w 249"/>
                <a:gd name="T31" fmla="*/ 95 h 155"/>
                <a:gd name="T32" fmla="*/ 188 w 249"/>
                <a:gd name="T33" fmla="*/ 97 h 155"/>
                <a:gd name="T34" fmla="*/ 202 w 249"/>
                <a:gd name="T35" fmla="*/ 88 h 155"/>
                <a:gd name="T36" fmla="*/ 198 w 249"/>
                <a:gd name="T37" fmla="*/ 64 h 155"/>
                <a:gd name="T38" fmla="*/ 203 w 249"/>
                <a:gd name="T39" fmla="*/ 45 h 155"/>
                <a:gd name="T40" fmla="*/ 213 w 249"/>
                <a:gd name="T41" fmla="*/ 71 h 155"/>
                <a:gd name="T42" fmla="*/ 238 w 249"/>
                <a:gd name="T43" fmla="*/ 87 h 155"/>
                <a:gd name="T44" fmla="*/ 249 w 249"/>
                <a:gd name="T45" fmla="*/ 105 h 155"/>
                <a:gd name="T46" fmla="*/ 248 w 249"/>
                <a:gd name="T47" fmla="*/ 121 h 155"/>
                <a:gd name="T48" fmla="*/ 246 w 249"/>
                <a:gd name="T49" fmla="*/ 132 h 155"/>
                <a:gd name="T50" fmla="*/ 230 w 249"/>
                <a:gd name="T51" fmla="*/ 134 h 155"/>
                <a:gd name="T52" fmla="*/ 220 w 249"/>
                <a:gd name="T53" fmla="*/ 142 h 155"/>
                <a:gd name="T54" fmla="*/ 201 w 249"/>
                <a:gd name="T55" fmla="*/ 151 h 155"/>
                <a:gd name="T56" fmla="*/ 181 w 249"/>
                <a:gd name="T57" fmla="*/ 152 h 155"/>
                <a:gd name="T58" fmla="*/ 149 w 249"/>
                <a:gd name="T59" fmla="*/ 136 h 155"/>
                <a:gd name="T60" fmla="*/ 130 w 249"/>
                <a:gd name="T61" fmla="*/ 127 h 155"/>
                <a:gd name="T62" fmla="*/ 107 w 249"/>
                <a:gd name="T63" fmla="*/ 113 h 155"/>
                <a:gd name="T64" fmla="*/ 93 w 249"/>
                <a:gd name="T65" fmla="*/ 104 h 155"/>
                <a:gd name="T66" fmla="*/ 77 w 249"/>
                <a:gd name="T67" fmla="*/ 107 h 155"/>
                <a:gd name="T68" fmla="*/ 32 w 249"/>
                <a:gd name="T69" fmla="*/ 100 h 155"/>
                <a:gd name="T70" fmla="*/ 24 w 249"/>
                <a:gd name="T71" fmla="*/ 105 h 155"/>
                <a:gd name="T72" fmla="*/ 15 w 249"/>
                <a:gd name="T73" fmla="*/ 92 h 155"/>
                <a:gd name="T74" fmla="*/ 5 w 249"/>
                <a:gd name="T75" fmla="*/ 77 h 155"/>
                <a:gd name="T76" fmla="*/ 89 w 249"/>
                <a:gd name="T77" fmla="*/ 22 h 155"/>
                <a:gd name="T78" fmla="*/ 97 w 249"/>
                <a:gd name="T79" fmla="*/ 37 h 155"/>
                <a:gd name="T80" fmla="*/ 95 w 249"/>
                <a:gd name="T81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155"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4" y="59"/>
                    <a:pt x="11" y="55"/>
                    <a:pt x="10" y="50"/>
                  </a:cubicBezTo>
                  <a:cubicBezTo>
                    <a:pt x="10" y="46"/>
                    <a:pt x="8" y="43"/>
                    <a:pt x="12" y="38"/>
                  </a:cubicBezTo>
                  <a:cubicBezTo>
                    <a:pt x="16" y="34"/>
                    <a:pt x="31" y="26"/>
                    <a:pt x="32" y="23"/>
                  </a:cubicBezTo>
                  <a:cubicBezTo>
                    <a:pt x="34" y="19"/>
                    <a:pt x="32" y="5"/>
                    <a:pt x="31" y="4"/>
                  </a:cubicBezTo>
                  <a:cubicBezTo>
                    <a:pt x="30" y="4"/>
                    <a:pt x="34" y="0"/>
                    <a:pt x="39" y="8"/>
                  </a:cubicBezTo>
                  <a:cubicBezTo>
                    <a:pt x="43" y="16"/>
                    <a:pt x="48" y="18"/>
                    <a:pt x="53" y="21"/>
                  </a:cubicBezTo>
                  <a:cubicBezTo>
                    <a:pt x="58" y="23"/>
                    <a:pt x="55" y="32"/>
                    <a:pt x="52" y="38"/>
                  </a:cubicBezTo>
                  <a:cubicBezTo>
                    <a:pt x="50" y="45"/>
                    <a:pt x="50" y="48"/>
                    <a:pt x="46" y="46"/>
                  </a:cubicBezTo>
                  <a:cubicBezTo>
                    <a:pt x="41" y="43"/>
                    <a:pt x="33" y="42"/>
                    <a:pt x="30" y="43"/>
                  </a:cubicBezTo>
                  <a:cubicBezTo>
                    <a:pt x="26" y="45"/>
                    <a:pt x="23" y="46"/>
                    <a:pt x="25" y="50"/>
                  </a:cubicBezTo>
                  <a:cubicBezTo>
                    <a:pt x="26" y="53"/>
                    <a:pt x="27" y="56"/>
                    <a:pt x="25" y="59"/>
                  </a:cubicBezTo>
                  <a:cubicBezTo>
                    <a:pt x="23" y="63"/>
                    <a:pt x="26" y="68"/>
                    <a:pt x="30" y="70"/>
                  </a:cubicBezTo>
                  <a:cubicBezTo>
                    <a:pt x="33" y="72"/>
                    <a:pt x="44" y="73"/>
                    <a:pt x="46" y="70"/>
                  </a:cubicBezTo>
                  <a:cubicBezTo>
                    <a:pt x="48" y="67"/>
                    <a:pt x="53" y="56"/>
                    <a:pt x="57" y="59"/>
                  </a:cubicBezTo>
                  <a:cubicBezTo>
                    <a:pt x="61" y="62"/>
                    <a:pt x="65" y="65"/>
                    <a:pt x="68" y="62"/>
                  </a:cubicBezTo>
                  <a:cubicBezTo>
                    <a:pt x="71" y="59"/>
                    <a:pt x="78" y="64"/>
                    <a:pt x="83" y="61"/>
                  </a:cubicBezTo>
                  <a:cubicBezTo>
                    <a:pt x="89" y="58"/>
                    <a:pt x="97" y="56"/>
                    <a:pt x="104" y="61"/>
                  </a:cubicBezTo>
                  <a:cubicBezTo>
                    <a:pt x="110" y="65"/>
                    <a:pt x="113" y="72"/>
                    <a:pt x="116" y="67"/>
                  </a:cubicBezTo>
                  <a:cubicBezTo>
                    <a:pt x="118" y="61"/>
                    <a:pt x="120" y="60"/>
                    <a:pt x="123" y="59"/>
                  </a:cubicBezTo>
                  <a:cubicBezTo>
                    <a:pt x="125" y="58"/>
                    <a:pt x="135" y="59"/>
                    <a:pt x="136" y="61"/>
                  </a:cubicBezTo>
                  <a:cubicBezTo>
                    <a:pt x="137" y="63"/>
                    <a:pt x="134" y="65"/>
                    <a:pt x="132" y="67"/>
                  </a:cubicBezTo>
                  <a:cubicBezTo>
                    <a:pt x="130" y="70"/>
                    <a:pt x="128" y="72"/>
                    <a:pt x="127" y="74"/>
                  </a:cubicBezTo>
                  <a:cubicBezTo>
                    <a:pt x="127" y="76"/>
                    <a:pt x="122" y="74"/>
                    <a:pt x="123" y="76"/>
                  </a:cubicBezTo>
                  <a:cubicBezTo>
                    <a:pt x="124" y="78"/>
                    <a:pt x="129" y="87"/>
                    <a:pt x="133" y="84"/>
                  </a:cubicBezTo>
                  <a:cubicBezTo>
                    <a:pt x="138" y="81"/>
                    <a:pt x="138" y="79"/>
                    <a:pt x="144" y="79"/>
                  </a:cubicBezTo>
                  <a:cubicBezTo>
                    <a:pt x="151" y="79"/>
                    <a:pt x="154" y="80"/>
                    <a:pt x="156" y="83"/>
                  </a:cubicBezTo>
                  <a:cubicBezTo>
                    <a:pt x="157" y="86"/>
                    <a:pt x="159" y="90"/>
                    <a:pt x="163" y="88"/>
                  </a:cubicBezTo>
                  <a:cubicBezTo>
                    <a:pt x="167" y="86"/>
                    <a:pt x="172" y="86"/>
                    <a:pt x="175" y="85"/>
                  </a:cubicBezTo>
                  <a:cubicBezTo>
                    <a:pt x="177" y="84"/>
                    <a:pt x="178" y="81"/>
                    <a:pt x="183" y="84"/>
                  </a:cubicBezTo>
                  <a:cubicBezTo>
                    <a:pt x="188" y="88"/>
                    <a:pt x="185" y="91"/>
                    <a:pt x="182" y="95"/>
                  </a:cubicBezTo>
                  <a:cubicBezTo>
                    <a:pt x="178" y="98"/>
                    <a:pt x="180" y="102"/>
                    <a:pt x="182" y="104"/>
                  </a:cubicBezTo>
                  <a:cubicBezTo>
                    <a:pt x="184" y="105"/>
                    <a:pt x="188" y="100"/>
                    <a:pt x="188" y="97"/>
                  </a:cubicBezTo>
                  <a:cubicBezTo>
                    <a:pt x="187" y="94"/>
                    <a:pt x="195" y="96"/>
                    <a:pt x="197" y="98"/>
                  </a:cubicBezTo>
                  <a:cubicBezTo>
                    <a:pt x="200" y="100"/>
                    <a:pt x="204" y="92"/>
                    <a:pt x="202" y="88"/>
                  </a:cubicBezTo>
                  <a:cubicBezTo>
                    <a:pt x="200" y="83"/>
                    <a:pt x="202" y="78"/>
                    <a:pt x="203" y="75"/>
                  </a:cubicBezTo>
                  <a:cubicBezTo>
                    <a:pt x="204" y="71"/>
                    <a:pt x="202" y="68"/>
                    <a:pt x="198" y="64"/>
                  </a:cubicBezTo>
                  <a:cubicBezTo>
                    <a:pt x="195" y="61"/>
                    <a:pt x="191" y="58"/>
                    <a:pt x="193" y="52"/>
                  </a:cubicBezTo>
                  <a:cubicBezTo>
                    <a:pt x="195" y="47"/>
                    <a:pt x="200" y="40"/>
                    <a:pt x="203" y="45"/>
                  </a:cubicBezTo>
                  <a:cubicBezTo>
                    <a:pt x="206" y="50"/>
                    <a:pt x="210" y="61"/>
                    <a:pt x="210" y="64"/>
                  </a:cubicBezTo>
                  <a:cubicBezTo>
                    <a:pt x="209" y="68"/>
                    <a:pt x="210" y="72"/>
                    <a:pt x="213" y="71"/>
                  </a:cubicBezTo>
                  <a:cubicBezTo>
                    <a:pt x="216" y="71"/>
                    <a:pt x="220" y="74"/>
                    <a:pt x="223" y="77"/>
                  </a:cubicBezTo>
                  <a:cubicBezTo>
                    <a:pt x="225" y="80"/>
                    <a:pt x="232" y="79"/>
                    <a:pt x="238" y="87"/>
                  </a:cubicBezTo>
                  <a:cubicBezTo>
                    <a:pt x="244" y="94"/>
                    <a:pt x="243" y="96"/>
                    <a:pt x="247" y="102"/>
                  </a:cubicBezTo>
                  <a:cubicBezTo>
                    <a:pt x="247" y="103"/>
                    <a:pt x="248" y="104"/>
                    <a:pt x="249" y="105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8" y="121"/>
                    <a:pt x="248" y="121"/>
                    <a:pt x="248" y="121"/>
                  </a:cubicBezTo>
                  <a:cubicBezTo>
                    <a:pt x="247" y="131"/>
                    <a:pt x="247" y="131"/>
                    <a:pt x="247" y="131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38" y="128"/>
                    <a:pt x="238" y="128"/>
                    <a:pt x="238" y="128"/>
                  </a:cubicBezTo>
                  <a:cubicBezTo>
                    <a:pt x="230" y="134"/>
                    <a:pt x="230" y="134"/>
                    <a:pt x="230" y="134"/>
                  </a:cubicBezTo>
                  <a:cubicBezTo>
                    <a:pt x="223" y="135"/>
                    <a:pt x="223" y="135"/>
                    <a:pt x="223" y="135"/>
                  </a:cubicBezTo>
                  <a:cubicBezTo>
                    <a:pt x="220" y="142"/>
                    <a:pt x="220" y="142"/>
                    <a:pt x="220" y="142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185" y="155"/>
                    <a:pt x="185" y="155"/>
                    <a:pt x="185" y="155"/>
                  </a:cubicBezTo>
                  <a:cubicBezTo>
                    <a:pt x="181" y="152"/>
                    <a:pt x="181" y="152"/>
                    <a:pt x="181" y="152"/>
                  </a:cubicBezTo>
                  <a:cubicBezTo>
                    <a:pt x="172" y="152"/>
                    <a:pt x="172" y="152"/>
                    <a:pt x="172" y="152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89" y="22"/>
                  </a:moveTo>
                  <a:cubicBezTo>
                    <a:pt x="82" y="27"/>
                    <a:pt x="82" y="27"/>
                    <a:pt x="82" y="33"/>
                  </a:cubicBezTo>
                  <a:cubicBezTo>
                    <a:pt x="82" y="39"/>
                    <a:pt x="89" y="38"/>
                    <a:pt x="97" y="37"/>
                  </a:cubicBezTo>
                  <a:cubicBezTo>
                    <a:pt x="104" y="36"/>
                    <a:pt x="106" y="31"/>
                    <a:pt x="105" y="28"/>
                  </a:cubicBezTo>
                  <a:cubicBezTo>
                    <a:pt x="104" y="24"/>
                    <a:pt x="100" y="19"/>
                    <a:pt x="95" y="19"/>
                  </a:cubicBezTo>
                  <a:cubicBezTo>
                    <a:pt x="91" y="19"/>
                    <a:pt x="89" y="22"/>
                    <a:pt x="89" y="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91">
              <a:extLst>
                <a:ext uri="{FF2B5EF4-FFF2-40B4-BE49-F238E27FC236}">
                  <a16:creationId xmlns:a16="http://schemas.microsoft.com/office/drawing/2014/main" id="{27DBA27D-41FA-A040-A974-2B10F0587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8" y="2757"/>
              <a:ext cx="611" cy="763"/>
            </a:xfrm>
            <a:custGeom>
              <a:avLst/>
              <a:gdLst>
                <a:gd name="T0" fmla="*/ 104 w 293"/>
                <a:gd name="T1" fmla="*/ 148 h 366"/>
                <a:gd name="T2" fmla="*/ 101 w 293"/>
                <a:gd name="T3" fmla="*/ 100 h 366"/>
                <a:gd name="T4" fmla="*/ 119 w 293"/>
                <a:gd name="T5" fmla="*/ 58 h 366"/>
                <a:gd name="T6" fmla="*/ 172 w 293"/>
                <a:gd name="T7" fmla="*/ 22 h 366"/>
                <a:gd name="T8" fmla="*/ 171 w 293"/>
                <a:gd name="T9" fmla="*/ 80 h 366"/>
                <a:gd name="T10" fmla="*/ 158 w 293"/>
                <a:gd name="T11" fmla="*/ 150 h 366"/>
                <a:gd name="T12" fmla="*/ 135 w 293"/>
                <a:gd name="T13" fmla="*/ 192 h 366"/>
                <a:gd name="T14" fmla="*/ 102 w 293"/>
                <a:gd name="T15" fmla="*/ 208 h 366"/>
                <a:gd name="T16" fmla="*/ 137 w 293"/>
                <a:gd name="T17" fmla="*/ 212 h 366"/>
                <a:gd name="T18" fmla="*/ 172 w 293"/>
                <a:gd name="T19" fmla="*/ 159 h 366"/>
                <a:gd name="T20" fmla="*/ 201 w 293"/>
                <a:gd name="T21" fmla="*/ 173 h 366"/>
                <a:gd name="T22" fmla="*/ 199 w 293"/>
                <a:gd name="T23" fmla="*/ 188 h 366"/>
                <a:gd name="T24" fmla="*/ 195 w 293"/>
                <a:gd name="T25" fmla="*/ 146 h 366"/>
                <a:gd name="T26" fmla="*/ 167 w 293"/>
                <a:gd name="T27" fmla="*/ 123 h 366"/>
                <a:gd name="T28" fmla="*/ 181 w 293"/>
                <a:gd name="T29" fmla="*/ 65 h 366"/>
                <a:gd name="T30" fmla="*/ 208 w 293"/>
                <a:gd name="T31" fmla="*/ 41 h 366"/>
                <a:gd name="T32" fmla="*/ 216 w 293"/>
                <a:gd name="T33" fmla="*/ 87 h 366"/>
                <a:gd name="T34" fmla="*/ 209 w 293"/>
                <a:gd name="T35" fmla="*/ 62 h 366"/>
                <a:gd name="T36" fmla="*/ 233 w 293"/>
                <a:gd name="T37" fmla="*/ 54 h 366"/>
                <a:gd name="T38" fmla="*/ 246 w 293"/>
                <a:gd name="T39" fmla="*/ 81 h 366"/>
                <a:gd name="T40" fmla="*/ 248 w 293"/>
                <a:gd name="T41" fmla="*/ 98 h 366"/>
                <a:gd name="T42" fmla="*/ 227 w 293"/>
                <a:gd name="T43" fmla="*/ 138 h 366"/>
                <a:gd name="T44" fmla="*/ 245 w 293"/>
                <a:gd name="T45" fmla="*/ 156 h 366"/>
                <a:gd name="T46" fmla="*/ 258 w 293"/>
                <a:gd name="T47" fmla="*/ 156 h 366"/>
                <a:gd name="T48" fmla="*/ 260 w 293"/>
                <a:gd name="T49" fmla="*/ 176 h 366"/>
                <a:gd name="T50" fmla="*/ 251 w 293"/>
                <a:gd name="T51" fmla="*/ 203 h 366"/>
                <a:gd name="T52" fmla="*/ 255 w 293"/>
                <a:gd name="T53" fmla="*/ 224 h 366"/>
                <a:gd name="T54" fmla="*/ 263 w 293"/>
                <a:gd name="T55" fmla="*/ 243 h 366"/>
                <a:gd name="T56" fmla="*/ 268 w 293"/>
                <a:gd name="T57" fmla="*/ 260 h 366"/>
                <a:gd name="T58" fmla="*/ 274 w 293"/>
                <a:gd name="T59" fmla="*/ 289 h 366"/>
                <a:gd name="T60" fmla="*/ 290 w 293"/>
                <a:gd name="T61" fmla="*/ 305 h 366"/>
                <a:gd name="T62" fmla="*/ 284 w 293"/>
                <a:gd name="T63" fmla="*/ 335 h 366"/>
                <a:gd name="T64" fmla="*/ 268 w 293"/>
                <a:gd name="T65" fmla="*/ 366 h 366"/>
                <a:gd name="T66" fmla="*/ 245 w 293"/>
                <a:gd name="T67" fmla="*/ 352 h 366"/>
                <a:gd name="T68" fmla="*/ 224 w 293"/>
                <a:gd name="T69" fmla="*/ 336 h 366"/>
                <a:gd name="T70" fmla="*/ 171 w 293"/>
                <a:gd name="T71" fmla="*/ 340 h 366"/>
                <a:gd name="T72" fmla="*/ 150 w 293"/>
                <a:gd name="T73" fmla="*/ 326 h 366"/>
                <a:gd name="T74" fmla="*/ 127 w 293"/>
                <a:gd name="T75" fmla="*/ 319 h 366"/>
                <a:gd name="T76" fmla="*/ 104 w 293"/>
                <a:gd name="T77" fmla="*/ 298 h 366"/>
                <a:gd name="T78" fmla="*/ 79 w 293"/>
                <a:gd name="T79" fmla="*/ 267 h 366"/>
                <a:gd name="T80" fmla="*/ 56 w 293"/>
                <a:gd name="T81" fmla="*/ 272 h 366"/>
                <a:gd name="T82" fmla="*/ 31 w 293"/>
                <a:gd name="T83" fmla="*/ 251 h 366"/>
                <a:gd name="T84" fmla="*/ 9 w 293"/>
                <a:gd name="T85" fmla="*/ 216 h 366"/>
                <a:gd name="T86" fmla="*/ 35 w 293"/>
                <a:gd name="T87" fmla="*/ 183 h 366"/>
                <a:gd name="T88" fmla="*/ 67 w 293"/>
                <a:gd name="T89" fmla="*/ 169 h 366"/>
                <a:gd name="T90" fmla="*/ 70 w 293"/>
                <a:gd name="T91" fmla="*/ 150 h 366"/>
                <a:gd name="T92" fmla="*/ 72 w 293"/>
                <a:gd name="T93" fmla="*/ 123 h 366"/>
                <a:gd name="T94" fmla="*/ 178 w 293"/>
                <a:gd name="T95" fmla="*/ 1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3" h="366">
                  <a:moveTo>
                    <a:pt x="80" y="112"/>
                  </a:moveTo>
                  <a:cubicBezTo>
                    <a:pt x="83" y="116"/>
                    <a:pt x="87" y="117"/>
                    <a:pt x="90" y="122"/>
                  </a:cubicBezTo>
                  <a:cubicBezTo>
                    <a:pt x="94" y="128"/>
                    <a:pt x="97" y="131"/>
                    <a:pt x="98" y="138"/>
                  </a:cubicBezTo>
                  <a:cubicBezTo>
                    <a:pt x="100" y="145"/>
                    <a:pt x="102" y="152"/>
                    <a:pt x="104" y="148"/>
                  </a:cubicBezTo>
                  <a:cubicBezTo>
                    <a:pt x="107" y="144"/>
                    <a:pt x="113" y="141"/>
                    <a:pt x="112" y="135"/>
                  </a:cubicBezTo>
                  <a:cubicBezTo>
                    <a:pt x="111" y="130"/>
                    <a:pt x="111" y="119"/>
                    <a:pt x="111" y="115"/>
                  </a:cubicBezTo>
                  <a:cubicBezTo>
                    <a:pt x="112" y="111"/>
                    <a:pt x="108" y="105"/>
                    <a:pt x="104" y="106"/>
                  </a:cubicBezTo>
                  <a:cubicBezTo>
                    <a:pt x="101" y="107"/>
                    <a:pt x="97" y="104"/>
                    <a:pt x="101" y="100"/>
                  </a:cubicBezTo>
                  <a:cubicBezTo>
                    <a:pt x="105" y="96"/>
                    <a:pt x="110" y="96"/>
                    <a:pt x="110" y="92"/>
                  </a:cubicBezTo>
                  <a:cubicBezTo>
                    <a:pt x="111" y="87"/>
                    <a:pt x="112" y="82"/>
                    <a:pt x="114" y="79"/>
                  </a:cubicBezTo>
                  <a:cubicBezTo>
                    <a:pt x="116" y="77"/>
                    <a:pt x="109" y="77"/>
                    <a:pt x="110" y="70"/>
                  </a:cubicBezTo>
                  <a:cubicBezTo>
                    <a:pt x="111" y="63"/>
                    <a:pt x="113" y="59"/>
                    <a:pt x="119" y="58"/>
                  </a:cubicBezTo>
                  <a:cubicBezTo>
                    <a:pt x="126" y="57"/>
                    <a:pt x="130" y="55"/>
                    <a:pt x="133" y="51"/>
                  </a:cubicBezTo>
                  <a:cubicBezTo>
                    <a:pt x="135" y="47"/>
                    <a:pt x="149" y="31"/>
                    <a:pt x="151" y="24"/>
                  </a:cubicBezTo>
                  <a:cubicBezTo>
                    <a:pt x="153" y="18"/>
                    <a:pt x="155" y="13"/>
                    <a:pt x="158" y="17"/>
                  </a:cubicBezTo>
                  <a:cubicBezTo>
                    <a:pt x="162" y="21"/>
                    <a:pt x="167" y="22"/>
                    <a:pt x="172" y="22"/>
                  </a:cubicBezTo>
                  <a:cubicBezTo>
                    <a:pt x="177" y="22"/>
                    <a:pt x="183" y="29"/>
                    <a:pt x="184" y="33"/>
                  </a:cubicBezTo>
                  <a:cubicBezTo>
                    <a:pt x="184" y="38"/>
                    <a:pt x="182" y="45"/>
                    <a:pt x="179" y="50"/>
                  </a:cubicBezTo>
                  <a:cubicBezTo>
                    <a:pt x="176" y="55"/>
                    <a:pt x="165" y="64"/>
                    <a:pt x="166" y="68"/>
                  </a:cubicBezTo>
                  <a:cubicBezTo>
                    <a:pt x="166" y="73"/>
                    <a:pt x="171" y="75"/>
                    <a:pt x="171" y="80"/>
                  </a:cubicBezTo>
                  <a:cubicBezTo>
                    <a:pt x="171" y="85"/>
                    <a:pt x="167" y="99"/>
                    <a:pt x="164" y="103"/>
                  </a:cubicBezTo>
                  <a:cubicBezTo>
                    <a:pt x="160" y="107"/>
                    <a:pt x="161" y="114"/>
                    <a:pt x="160" y="120"/>
                  </a:cubicBezTo>
                  <a:cubicBezTo>
                    <a:pt x="159" y="125"/>
                    <a:pt x="153" y="134"/>
                    <a:pt x="153" y="135"/>
                  </a:cubicBezTo>
                  <a:cubicBezTo>
                    <a:pt x="153" y="137"/>
                    <a:pt x="156" y="147"/>
                    <a:pt x="158" y="150"/>
                  </a:cubicBezTo>
                  <a:cubicBezTo>
                    <a:pt x="159" y="152"/>
                    <a:pt x="161" y="161"/>
                    <a:pt x="158" y="162"/>
                  </a:cubicBezTo>
                  <a:cubicBezTo>
                    <a:pt x="154" y="164"/>
                    <a:pt x="154" y="168"/>
                    <a:pt x="153" y="174"/>
                  </a:cubicBezTo>
                  <a:cubicBezTo>
                    <a:pt x="153" y="181"/>
                    <a:pt x="146" y="182"/>
                    <a:pt x="144" y="184"/>
                  </a:cubicBezTo>
                  <a:cubicBezTo>
                    <a:pt x="141" y="186"/>
                    <a:pt x="139" y="187"/>
                    <a:pt x="135" y="192"/>
                  </a:cubicBezTo>
                  <a:cubicBezTo>
                    <a:pt x="130" y="197"/>
                    <a:pt x="121" y="201"/>
                    <a:pt x="117" y="201"/>
                  </a:cubicBezTo>
                  <a:cubicBezTo>
                    <a:pt x="112" y="201"/>
                    <a:pt x="111" y="202"/>
                    <a:pt x="106" y="198"/>
                  </a:cubicBezTo>
                  <a:cubicBezTo>
                    <a:pt x="101" y="195"/>
                    <a:pt x="99" y="193"/>
                    <a:pt x="96" y="199"/>
                  </a:cubicBezTo>
                  <a:cubicBezTo>
                    <a:pt x="94" y="205"/>
                    <a:pt x="99" y="205"/>
                    <a:pt x="102" y="208"/>
                  </a:cubicBezTo>
                  <a:cubicBezTo>
                    <a:pt x="104" y="212"/>
                    <a:pt x="109" y="212"/>
                    <a:pt x="110" y="214"/>
                  </a:cubicBezTo>
                  <a:cubicBezTo>
                    <a:pt x="111" y="217"/>
                    <a:pt x="117" y="213"/>
                    <a:pt x="119" y="216"/>
                  </a:cubicBezTo>
                  <a:cubicBezTo>
                    <a:pt x="121" y="220"/>
                    <a:pt x="125" y="223"/>
                    <a:pt x="129" y="219"/>
                  </a:cubicBezTo>
                  <a:cubicBezTo>
                    <a:pt x="133" y="216"/>
                    <a:pt x="133" y="212"/>
                    <a:pt x="137" y="212"/>
                  </a:cubicBezTo>
                  <a:cubicBezTo>
                    <a:pt x="141" y="212"/>
                    <a:pt x="155" y="206"/>
                    <a:pt x="156" y="201"/>
                  </a:cubicBezTo>
                  <a:cubicBezTo>
                    <a:pt x="156" y="196"/>
                    <a:pt x="160" y="193"/>
                    <a:pt x="164" y="190"/>
                  </a:cubicBezTo>
                  <a:cubicBezTo>
                    <a:pt x="168" y="187"/>
                    <a:pt x="168" y="183"/>
                    <a:pt x="170" y="178"/>
                  </a:cubicBezTo>
                  <a:cubicBezTo>
                    <a:pt x="172" y="173"/>
                    <a:pt x="172" y="163"/>
                    <a:pt x="172" y="159"/>
                  </a:cubicBezTo>
                  <a:cubicBezTo>
                    <a:pt x="173" y="155"/>
                    <a:pt x="180" y="153"/>
                    <a:pt x="183" y="153"/>
                  </a:cubicBezTo>
                  <a:cubicBezTo>
                    <a:pt x="185" y="153"/>
                    <a:pt x="194" y="150"/>
                    <a:pt x="195" y="154"/>
                  </a:cubicBezTo>
                  <a:cubicBezTo>
                    <a:pt x="197" y="158"/>
                    <a:pt x="198" y="161"/>
                    <a:pt x="199" y="164"/>
                  </a:cubicBezTo>
                  <a:cubicBezTo>
                    <a:pt x="201" y="166"/>
                    <a:pt x="203" y="169"/>
                    <a:pt x="201" y="173"/>
                  </a:cubicBezTo>
                  <a:cubicBezTo>
                    <a:pt x="200" y="176"/>
                    <a:pt x="196" y="182"/>
                    <a:pt x="196" y="187"/>
                  </a:cubicBezTo>
                  <a:cubicBezTo>
                    <a:pt x="196" y="193"/>
                    <a:pt x="196" y="197"/>
                    <a:pt x="204" y="198"/>
                  </a:cubicBezTo>
                  <a:cubicBezTo>
                    <a:pt x="212" y="200"/>
                    <a:pt x="216" y="198"/>
                    <a:pt x="214" y="195"/>
                  </a:cubicBezTo>
                  <a:cubicBezTo>
                    <a:pt x="211" y="193"/>
                    <a:pt x="198" y="194"/>
                    <a:pt x="199" y="188"/>
                  </a:cubicBezTo>
                  <a:cubicBezTo>
                    <a:pt x="201" y="181"/>
                    <a:pt x="202" y="180"/>
                    <a:pt x="206" y="179"/>
                  </a:cubicBezTo>
                  <a:cubicBezTo>
                    <a:pt x="211" y="178"/>
                    <a:pt x="210" y="174"/>
                    <a:pt x="209" y="170"/>
                  </a:cubicBezTo>
                  <a:cubicBezTo>
                    <a:pt x="209" y="166"/>
                    <a:pt x="208" y="159"/>
                    <a:pt x="209" y="157"/>
                  </a:cubicBezTo>
                  <a:cubicBezTo>
                    <a:pt x="210" y="154"/>
                    <a:pt x="199" y="150"/>
                    <a:pt x="195" y="146"/>
                  </a:cubicBezTo>
                  <a:cubicBezTo>
                    <a:pt x="191" y="141"/>
                    <a:pt x="185" y="142"/>
                    <a:pt x="183" y="144"/>
                  </a:cubicBezTo>
                  <a:cubicBezTo>
                    <a:pt x="180" y="147"/>
                    <a:pt x="180" y="141"/>
                    <a:pt x="172" y="142"/>
                  </a:cubicBezTo>
                  <a:cubicBezTo>
                    <a:pt x="165" y="143"/>
                    <a:pt x="169" y="139"/>
                    <a:pt x="171" y="135"/>
                  </a:cubicBezTo>
                  <a:cubicBezTo>
                    <a:pt x="173" y="131"/>
                    <a:pt x="166" y="126"/>
                    <a:pt x="167" y="123"/>
                  </a:cubicBezTo>
                  <a:cubicBezTo>
                    <a:pt x="168" y="120"/>
                    <a:pt x="174" y="111"/>
                    <a:pt x="177" y="107"/>
                  </a:cubicBezTo>
                  <a:cubicBezTo>
                    <a:pt x="180" y="103"/>
                    <a:pt x="182" y="95"/>
                    <a:pt x="181" y="90"/>
                  </a:cubicBezTo>
                  <a:cubicBezTo>
                    <a:pt x="180" y="84"/>
                    <a:pt x="180" y="76"/>
                    <a:pt x="178" y="73"/>
                  </a:cubicBezTo>
                  <a:cubicBezTo>
                    <a:pt x="176" y="71"/>
                    <a:pt x="179" y="68"/>
                    <a:pt x="181" y="65"/>
                  </a:cubicBezTo>
                  <a:cubicBezTo>
                    <a:pt x="184" y="63"/>
                    <a:pt x="191" y="58"/>
                    <a:pt x="195" y="56"/>
                  </a:cubicBezTo>
                  <a:cubicBezTo>
                    <a:pt x="199" y="53"/>
                    <a:pt x="202" y="52"/>
                    <a:pt x="202" y="48"/>
                  </a:cubicBezTo>
                  <a:cubicBezTo>
                    <a:pt x="202" y="44"/>
                    <a:pt x="200" y="35"/>
                    <a:pt x="203" y="33"/>
                  </a:cubicBezTo>
                  <a:cubicBezTo>
                    <a:pt x="206" y="31"/>
                    <a:pt x="208" y="34"/>
                    <a:pt x="208" y="41"/>
                  </a:cubicBezTo>
                  <a:cubicBezTo>
                    <a:pt x="207" y="48"/>
                    <a:pt x="207" y="54"/>
                    <a:pt x="204" y="58"/>
                  </a:cubicBezTo>
                  <a:cubicBezTo>
                    <a:pt x="200" y="62"/>
                    <a:pt x="201" y="69"/>
                    <a:pt x="200" y="73"/>
                  </a:cubicBezTo>
                  <a:cubicBezTo>
                    <a:pt x="198" y="77"/>
                    <a:pt x="200" y="79"/>
                    <a:pt x="203" y="82"/>
                  </a:cubicBezTo>
                  <a:cubicBezTo>
                    <a:pt x="205" y="84"/>
                    <a:pt x="211" y="86"/>
                    <a:pt x="216" y="87"/>
                  </a:cubicBezTo>
                  <a:cubicBezTo>
                    <a:pt x="220" y="89"/>
                    <a:pt x="220" y="91"/>
                    <a:pt x="222" y="95"/>
                  </a:cubicBezTo>
                  <a:cubicBezTo>
                    <a:pt x="225" y="98"/>
                    <a:pt x="231" y="94"/>
                    <a:pt x="225" y="89"/>
                  </a:cubicBezTo>
                  <a:cubicBezTo>
                    <a:pt x="220" y="83"/>
                    <a:pt x="215" y="82"/>
                    <a:pt x="211" y="78"/>
                  </a:cubicBezTo>
                  <a:cubicBezTo>
                    <a:pt x="207" y="73"/>
                    <a:pt x="206" y="65"/>
                    <a:pt x="209" y="62"/>
                  </a:cubicBezTo>
                  <a:cubicBezTo>
                    <a:pt x="213" y="58"/>
                    <a:pt x="219" y="61"/>
                    <a:pt x="220" y="66"/>
                  </a:cubicBezTo>
                  <a:cubicBezTo>
                    <a:pt x="220" y="71"/>
                    <a:pt x="230" y="72"/>
                    <a:pt x="228" y="66"/>
                  </a:cubicBezTo>
                  <a:cubicBezTo>
                    <a:pt x="226" y="61"/>
                    <a:pt x="219" y="58"/>
                    <a:pt x="226" y="56"/>
                  </a:cubicBezTo>
                  <a:cubicBezTo>
                    <a:pt x="228" y="55"/>
                    <a:pt x="231" y="54"/>
                    <a:pt x="233" y="54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42" y="67"/>
                    <a:pt x="242" y="67"/>
                    <a:pt x="242" y="67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6" y="81"/>
                    <a:pt x="246" y="81"/>
                    <a:pt x="246" y="81"/>
                  </a:cubicBezTo>
                  <a:cubicBezTo>
                    <a:pt x="242" y="80"/>
                    <a:pt x="242" y="80"/>
                    <a:pt x="242" y="80"/>
                  </a:cubicBezTo>
                  <a:cubicBezTo>
                    <a:pt x="236" y="88"/>
                    <a:pt x="236" y="88"/>
                    <a:pt x="236" y="88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8" y="117"/>
                    <a:pt x="248" y="117"/>
                    <a:pt x="248" y="117"/>
                  </a:cubicBezTo>
                  <a:cubicBezTo>
                    <a:pt x="241" y="118"/>
                    <a:pt x="241" y="118"/>
                    <a:pt x="241" y="118"/>
                  </a:cubicBezTo>
                  <a:cubicBezTo>
                    <a:pt x="227" y="133"/>
                    <a:pt x="227" y="133"/>
                    <a:pt x="227" y="133"/>
                  </a:cubicBezTo>
                  <a:cubicBezTo>
                    <a:pt x="227" y="138"/>
                    <a:pt x="227" y="138"/>
                    <a:pt x="227" y="138"/>
                  </a:cubicBezTo>
                  <a:cubicBezTo>
                    <a:pt x="235" y="149"/>
                    <a:pt x="235" y="149"/>
                    <a:pt x="235" y="149"/>
                  </a:cubicBezTo>
                  <a:cubicBezTo>
                    <a:pt x="241" y="149"/>
                    <a:pt x="241" y="149"/>
                    <a:pt x="241" y="149"/>
                  </a:cubicBezTo>
                  <a:cubicBezTo>
                    <a:pt x="242" y="151"/>
                    <a:pt x="242" y="151"/>
                    <a:pt x="242" y="151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53" y="153"/>
                    <a:pt x="253" y="153"/>
                    <a:pt x="253" y="153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8" y="150"/>
                    <a:pt x="258" y="155"/>
                    <a:pt x="258" y="156"/>
                  </a:cubicBezTo>
                  <a:cubicBezTo>
                    <a:pt x="258" y="157"/>
                    <a:pt x="260" y="157"/>
                    <a:pt x="260" y="157"/>
                  </a:cubicBezTo>
                  <a:cubicBezTo>
                    <a:pt x="261" y="162"/>
                    <a:pt x="261" y="162"/>
                    <a:pt x="261" y="162"/>
                  </a:cubicBezTo>
                  <a:cubicBezTo>
                    <a:pt x="264" y="172"/>
                    <a:pt x="264" y="172"/>
                    <a:pt x="264" y="172"/>
                  </a:cubicBezTo>
                  <a:cubicBezTo>
                    <a:pt x="260" y="176"/>
                    <a:pt x="260" y="176"/>
                    <a:pt x="260" y="176"/>
                  </a:cubicBezTo>
                  <a:cubicBezTo>
                    <a:pt x="262" y="185"/>
                    <a:pt x="262" y="185"/>
                    <a:pt x="262" y="185"/>
                  </a:cubicBezTo>
                  <a:cubicBezTo>
                    <a:pt x="256" y="195"/>
                    <a:pt x="256" y="195"/>
                    <a:pt x="256" y="195"/>
                  </a:cubicBezTo>
                  <a:cubicBezTo>
                    <a:pt x="251" y="195"/>
                    <a:pt x="251" y="195"/>
                    <a:pt x="251" y="195"/>
                  </a:cubicBezTo>
                  <a:cubicBezTo>
                    <a:pt x="251" y="203"/>
                    <a:pt x="251" y="203"/>
                    <a:pt x="251" y="203"/>
                  </a:cubicBezTo>
                  <a:cubicBezTo>
                    <a:pt x="257" y="208"/>
                    <a:pt x="257" y="208"/>
                    <a:pt x="257" y="208"/>
                  </a:cubicBezTo>
                  <a:cubicBezTo>
                    <a:pt x="251" y="215"/>
                    <a:pt x="251" y="215"/>
                    <a:pt x="251" y="215"/>
                  </a:cubicBezTo>
                  <a:cubicBezTo>
                    <a:pt x="254" y="218"/>
                    <a:pt x="254" y="218"/>
                    <a:pt x="254" y="218"/>
                  </a:cubicBezTo>
                  <a:cubicBezTo>
                    <a:pt x="255" y="224"/>
                    <a:pt x="255" y="224"/>
                    <a:pt x="255" y="224"/>
                  </a:cubicBezTo>
                  <a:cubicBezTo>
                    <a:pt x="261" y="227"/>
                    <a:pt x="261" y="227"/>
                    <a:pt x="261" y="227"/>
                  </a:cubicBezTo>
                  <a:cubicBezTo>
                    <a:pt x="265" y="232"/>
                    <a:pt x="265" y="232"/>
                    <a:pt x="265" y="232"/>
                  </a:cubicBezTo>
                  <a:cubicBezTo>
                    <a:pt x="260" y="239"/>
                    <a:pt x="260" y="239"/>
                    <a:pt x="260" y="239"/>
                  </a:cubicBezTo>
                  <a:cubicBezTo>
                    <a:pt x="263" y="243"/>
                    <a:pt x="263" y="243"/>
                    <a:pt x="263" y="243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62" y="261"/>
                    <a:pt x="262" y="261"/>
                    <a:pt x="262" y="261"/>
                  </a:cubicBezTo>
                  <a:cubicBezTo>
                    <a:pt x="268" y="260"/>
                    <a:pt x="268" y="260"/>
                    <a:pt x="268" y="260"/>
                  </a:cubicBezTo>
                  <a:cubicBezTo>
                    <a:pt x="274" y="266"/>
                    <a:pt x="274" y="266"/>
                    <a:pt x="274" y="266"/>
                  </a:cubicBezTo>
                  <a:cubicBezTo>
                    <a:pt x="277" y="277"/>
                    <a:pt x="277" y="277"/>
                    <a:pt x="277" y="277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4" y="289"/>
                    <a:pt x="274" y="289"/>
                    <a:pt x="274" y="289"/>
                  </a:cubicBezTo>
                  <a:cubicBezTo>
                    <a:pt x="280" y="289"/>
                    <a:pt x="280" y="289"/>
                    <a:pt x="280" y="289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90" y="290"/>
                    <a:pt x="290" y="290"/>
                    <a:pt x="290" y="290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3" y="311"/>
                    <a:pt x="293" y="311"/>
                    <a:pt x="293" y="311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78" y="328"/>
                    <a:pt x="278" y="328"/>
                    <a:pt x="278" y="328"/>
                  </a:cubicBezTo>
                  <a:cubicBezTo>
                    <a:pt x="284" y="335"/>
                    <a:pt x="284" y="335"/>
                    <a:pt x="284" y="33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8" y="356"/>
                    <a:pt x="278" y="356"/>
                    <a:pt x="278" y="356"/>
                  </a:cubicBezTo>
                  <a:cubicBezTo>
                    <a:pt x="268" y="366"/>
                    <a:pt x="268" y="366"/>
                    <a:pt x="268" y="366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3" y="352"/>
                    <a:pt x="233" y="352"/>
                    <a:pt x="233" y="352"/>
                  </a:cubicBezTo>
                  <a:cubicBezTo>
                    <a:pt x="226" y="343"/>
                    <a:pt x="226" y="343"/>
                    <a:pt x="226" y="343"/>
                  </a:cubicBezTo>
                  <a:cubicBezTo>
                    <a:pt x="224" y="336"/>
                    <a:pt x="224" y="336"/>
                    <a:pt x="224" y="336"/>
                  </a:cubicBezTo>
                  <a:cubicBezTo>
                    <a:pt x="212" y="343"/>
                    <a:pt x="212" y="343"/>
                    <a:pt x="212" y="343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183" y="349"/>
                    <a:pt x="183" y="349"/>
                    <a:pt x="183" y="349"/>
                  </a:cubicBezTo>
                  <a:cubicBezTo>
                    <a:pt x="171" y="340"/>
                    <a:pt x="171" y="340"/>
                    <a:pt x="171" y="340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62" y="330"/>
                    <a:pt x="162" y="330"/>
                    <a:pt x="162" y="330"/>
                  </a:cubicBezTo>
                  <a:cubicBezTo>
                    <a:pt x="160" y="333"/>
                    <a:pt x="160" y="333"/>
                    <a:pt x="160" y="333"/>
                  </a:cubicBezTo>
                  <a:cubicBezTo>
                    <a:pt x="150" y="326"/>
                    <a:pt x="150" y="326"/>
                    <a:pt x="150" y="326"/>
                  </a:cubicBezTo>
                  <a:cubicBezTo>
                    <a:pt x="146" y="324"/>
                    <a:pt x="146" y="324"/>
                    <a:pt x="146" y="324"/>
                  </a:cubicBezTo>
                  <a:cubicBezTo>
                    <a:pt x="141" y="327"/>
                    <a:pt x="141" y="327"/>
                    <a:pt x="141" y="327"/>
                  </a:cubicBezTo>
                  <a:cubicBezTo>
                    <a:pt x="132" y="319"/>
                    <a:pt x="132" y="319"/>
                    <a:pt x="132" y="319"/>
                  </a:cubicBezTo>
                  <a:cubicBezTo>
                    <a:pt x="127" y="319"/>
                    <a:pt x="127" y="319"/>
                    <a:pt x="127" y="319"/>
                  </a:cubicBezTo>
                  <a:cubicBezTo>
                    <a:pt x="123" y="311"/>
                    <a:pt x="123" y="311"/>
                    <a:pt x="123" y="311"/>
                  </a:cubicBezTo>
                  <a:cubicBezTo>
                    <a:pt x="106" y="313"/>
                    <a:pt x="106" y="313"/>
                    <a:pt x="106" y="313"/>
                  </a:cubicBezTo>
                  <a:cubicBezTo>
                    <a:pt x="102" y="303"/>
                    <a:pt x="102" y="303"/>
                    <a:pt x="102" y="303"/>
                  </a:cubicBezTo>
                  <a:cubicBezTo>
                    <a:pt x="104" y="298"/>
                    <a:pt x="104" y="298"/>
                    <a:pt x="104" y="298"/>
                  </a:cubicBezTo>
                  <a:cubicBezTo>
                    <a:pt x="97" y="291"/>
                    <a:pt x="97" y="291"/>
                    <a:pt x="97" y="291"/>
                  </a:cubicBezTo>
                  <a:cubicBezTo>
                    <a:pt x="95" y="277"/>
                    <a:pt x="95" y="277"/>
                    <a:pt x="95" y="277"/>
                  </a:cubicBezTo>
                  <a:cubicBezTo>
                    <a:pt x="88" y="268"/>
                    <a:pt x="88" y="268"/>
                    <a:pt x="88" y="268"/>
                  </a:cubicBezTo>
                  <a:cubicBezTo>
                    <a:pt x="79" y="267"/>
                    <a:pt x="79" y="267"/>
                    <a:pt x="79" y="267"/>
                  </a:cubicBezTo>
                  <a:cubicBezTo>
                    <a:pt x="73" y="272"/>
                    <a:pt x="73" y="272"/>
                    <a:pt x="73" y="272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4" y="272"/>
                    <a:pt x="64" y="272"/>
                    <a:pt x="64" y="272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10" y="198"/>
                    <a:pt x="10" y="198"/>
                    <a:pt x="10" y="198"/>
                  </a:cubicBezTo>
                  <a:cubicBezTo>
                    <a:pt x="18" y="198"/>
                    <a:pt x="18" y="198"/>
                    <a:pt x="18" y="198"/>
                  </a:cubicBezTo>
                  <a:cubicBezTo>
                    <a:pt x="19" y="191"/>
                    <a:pt x="19" y="191"/>
                    <a:pt x="19" y="191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53" y="183"/>
                    <a:pt x="53" y="183"/>
                    <a:pt x="53" y="183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60" y="175"/>
                    <a:pt x="60" y="175"/>
                    <a:pt x="60" y="175"/>
                  </a:cubicBezTo>
                  <a:cubicBezTo>
                    <a:pt x="67" y="169"/>
                    <a:pt x="67" y="169"/>
                    <a:pt x="67" y="169"/>
                  </a:cubicBezTo>
                  <a:cubicBezTo>
                    <a:pt x="75" y="165"/>
                    <a:pt x="75" y="165"/>
                    <a:pt x="75" y="165"/>
                  </a:cubicBezTo>
                  <a:cubicBezTo>
                    <a:pt x="69" y="161"/>
                    <a:pt x="69" y="161"/>
                    <a:pt x="69" y="161"/>
                  </a:cubicBezTo>
                  <a:cubicBezTo>
                    <a:pt x="76" y="156"/>
                    <a:pt x="76" y="156"/>
                    <a:pt x="76" y="156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2" y="123"/>
                    <a:pt x="72" y="123"/>
                    <a:pt x="72" y="123"/>
                  </a:cubicBezTo>
                  <a:cubicBezTo>
                    <a:pt x="80" y="112"/>
                    <a:pt x="80" y="112"/>
                    <a:pt x="80" y="112"/>
                  </a:cubicBezTo>
                  <a:close/>
                  <a:moveTo>
                    <a:pt x="163" y="12"/>
                  </a:moveTo>
                  <a:cubicBezTo>
                    <a:pt x="163" y="12"/>
                    <a:pt x="164" y="15"/>
                    <a:pt x="169" y="17"/>
                  </a:cubicBezTo>
                  <a:cubicBezTo>
                    <a:pt x="173" y="20"/>
                    <a:pt x="178" y="16"/>
                    <a:pt x="178" y="12"/>
                  </a:cubicBezTo>
                  <a:cubicBezTo>
                    <a:pt x="177" y="8"/>
                    <a:pt x="175" y="10"/>
                    <a:pt x="176" y="7"/>
                  </a:cubicBezTo>
                  <a:cubicBezTo>
                    <a:pt x="177" y="3"/>
                    <a:pt x="169" y="0"/>
                    <a:pt x="167" y="2"/>
                  </a:cubicBezTo>
                  <a:cubicBezTo>
                    <a:pt x="165" y="4"/>
                    <a:pt x="163" y="11"/>
                    <a:pt x="163" y="1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92">
              <a:extLst>
                <a:ext uri="{FF2B5EF4-FFF2-40B4-BE49-F238E27FC236}">
                  <a16:creationId xmlns:a16="http://schemas.microsoft.com/office/drawing/2014/main" id="{D0AB961D-1742-4247-8B16-03CBB3DA2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" y="3170"/>
              <a:ext cx="737" cy="531"/>
            </a:xfrm>
            <a:custGeom>
              <a:avLst/>
              <a:gdLst>
                <a:gd name="T0" fmla="*/ 702 w 737"/>
                <a:gd name="T1" fmla="*/ 373 h 531"/>
                <a:gd name="T2" fmla="*/ 723 w 737"/>
                <a:gd name="T3" fmla="*/ 417 h 531"/>
                <a:gd name="T4" fmla="*/ 687 w 737"/>
                <a:gd name="T5" fmla="*/ 437 h 531"/>
                <a:gd name="T6" fmla="*/ 631 w 737"/>
                <a:gd name="T7" fmla="*/ 435 h 531"/>
                <a:gd name="T8" fmla="*/ 608 w 737"/>
                <a:gd name="T9" fmla="*/ 437 h 531"/>
                <a:gd name="T10" fmla="*/ 579 w 737"/>
                <a:gd name="T11" fmla="*/ 425 h 531"/>
                <a:gd name="T12" fmla="*/ 539 w 737"/>
                <a:gd name="T13" fmla="*/ 429 h 531"/>
                <a:gd name="T14" fmla="*/ 508 w 737"/>
                <a:gd name="T15" fmla="*/ 421 h 531"/>
                <a:gd name="T16" fmla="*/ 469 w 737"/>
                <a:gd name="T17" fmla="*/ 419 h 531"/>
                <a:gd name="T18" fmla="*/ 454 w 737"/>
                <a:gd name="T19" fmla="*/ 477 h 531"/>
                <a:gd name="T20" fmla="*/ 412 w 737"/>
                <a:gd name="T21" fmla="*/ 498 h 531"/>
                <a:gd name="T22" fmla="*/ 389 w 737"/>
                <a:gd name="T23" fmla="*/ 527 h 531"/>
                <a:gd name="T24" fmla="*/ 383 w 737"/>
                <a:gd name="T25" fmla="*/ 525 h 531"/>
                <a:gd name="T26" fmla="*/ 354 w 737"/>
                <a:gd name="T27" fmla="*/ 512 h 531"/>
                <a:gd name="T28" fmla="*/ 331 w 737"/>
                <a:gd name="T29" fmla="*/ 485 h 531"/>
                <a:gd name="T30" fmla="*/ 314 w 737"/>
                <a:gd name="T31" fmla="*/ 471 h 531"/>
                <a:gd name="T32" fmla="*/ 281 w 737"/>
                <a:gd name="T33" fmla="*/ 427 h 531"/>
                <a:gd name="T34" fmla="*/ 239 w 737"/>
                <a:gd name="T35" fmla="*/ 406 h 531"/>
                <a:gd name="T36" fmla="*/ 227 w 737"/>
                <a:gd name="T37" fmla="*/ 421 h 531"/>
                <a:gd name="T38" fmla="*/ 196 w 737"/>
                <a:gd name="T39" fmla="*/ 435 h 531"/>
                <a:gd name="T40" fmla="*/ 162 w 737"/>
                <a:gd name="T41" fmla="*/ 444 h 531"/>
                <a:gd name="T42" fmla="*/ 141 w 737"/>
                <a:gd name="T43" fmla="*/ 439 h 531"/>
                <a:gd name="T44" fmla="*/ 114 w 737"/>
                <a:gd name="T45" fmla="*/ 454 h 531"/>
                <a:gd name="T46" fmla="*/ 96 w 737"/>
                <a:gd name="T47" fmla="*/ 444 h 531"/>
                <a:gd name="T48" fmla="*/ 96 w 737"/>
                <a:gd name="T49" fmla="*/ 412 h 531"/>
                <a:gd name="T50" fmla="*/ 79 w 737"/>
                <a:gd name="T51" fmla="*/ 387 h 531"/>
                <a:gd name="T52" fmla="*/ 58 w 737"/>
                <a:gd name="T53" fmla="*/ 367 h 531"/>
                <a:gd name="T54" fmla="*/ 68 w 737"/>
                <a:gd name="T55" fmla="*/ 346 h 531"/>
                <a:gd name="T56" fmla="*/ 60 w 737"/>
                <a:gd name="T57" fmla="*/ 314 h 531"/>
                <a:gd name="T58" fmla="*/ 66 w 737"/>
                <a:gd name="T59" fmla="*/ 283 h 531"/>
                <a:gd name="T60" fmla="*/ 54 w 737"/>
                <a:gd name="T61" fmla="*/ 252 h 531"/>
                <a:gd name="T62" fmla="*/ 10 w 737"/>
                <a:gd name="T63" fmla="*/ 204 h 531"/>
                <a:gd name="T64" fmla="*/ 0 w 737"/>
                <a:gd name="T65" fmla="*/ 185 h 531"/>
                <a:gd name="T66" fmla="*/ 0 w 737"/>
                <a:gd name="T67" fmla="*/ 175 h 531"/>
                <a:gd name="T68" fmla="*/ 23 w 737"/>
                <a:gd name="T69" fmla="*/ 141 h 531"/>
                <a:gd name="T70" fmla="*/ 23 w 737"/>
                <a:gd name="T71" fmla="*/ 123 h 531"/>
                <a:gd name="T72" fmla="*/ 50 w 737"/>
                <a:gd name="T73" fmla="*/ 96 h 531"/>
                <a:gd name="T74" fmla="*/ 66 w 737"/>
                <a:gd name="T75" fmla="*/ 71 h 531"/>
                <a:gd name="T76" fmla="*/ 96 w 737"/>
                <a:gd name="T77" fmla="*/ 21 h 531"/>
                <a:gd name="T78" fmla="*/ 104 w 737"/>
                <a:gd name="T79" fmla="*/ 33 h 531"/>
                <a:gd name="T80" fmla="*/ 152 w 737"/>
                <a:gd name="T81" fmla="*/ 0 h 531"/>
                <a:gd name="T82" fmla="*/ 162 w 737"/>
                <a:gd name="T83" fmla="*/ 37 h 531"/>
                <a:gd name="T84" fmla="*/ 168 w 737"/>
                <a:gd name="T85" fmla="*/ 100 h 531"/>
                <a:gd name="T86" fmla="*/ 208 w 737"/>
                <a:gd name="T87" fmla="*/ 110 h 531"/>
                <a:gd name="T88" fmla="*/ 256 w 737"/>
                <a:gd name="T89" fmla="*/ 121 h 531"/>
                <a:gd name="T90" fmla="*/ 260 w 737"/>
                <a:gd name="T91" fmla="*/ 154 h 531"/>
                <a:gd name="T92" fmla="*/ 285 w 737"/>
                <a:gd name="T93" fmla="*/ 141 h 531"/>
                <a:gd name="T94" fmla="*/ 308 w 737"/>
                <a:gd name="T95" fmla="*/ 144 h 531"/>
                <a:gd name="T96" fmla="*/ 341 w 737"/>
                <a:gd name="T97" fmla="*/ 164 h 531"/>
                <a:gd name="T98" fmla="*/ 360 w 737"/>
                <a:gd name="T99" fmla="*/ 208 h 531"/>
                <a:gd name="T100" fmla="*/ 364 w 737"/>
                <a:gd name="T101" fmla="*/ 239 h 531"/>
                <a:gd name="T102" fmla="*/ 408 w 737"/>
                <a:gd name="T103" fmla="*/ 252 h 531"/>
                <a:gd name="T104" fmla="*/ 437 w 737"/>
                <a:gd name="T105" fmla="*/ 269 h 531"/>
                <a:gd name="T106" fmla="*/ 456 w 737"/>
                <a:gd name="T107" fmla="*/ 267 h 531"/>
                <a:gd name="T108" fmla="*/ 481 w 737"/>
                <a:gd name="T109" fmla="*/ 275 h 531"/>
                <a:gd name="T110" fmla="*/ 500 w 737"/>
                <a:gd name="T111" fmla="*/ 296 h 531"/>
                <a:gd name="T112" fmla="*/ 579 w 737"/>
                <a:gd name="T113" fmla="*/ 312 h 531"/>
                <a:gd name="T114" fmla="*/ 610 w 737"/>
                <a:gd name="T115" fmla="*/ 287 h 531"/>
                <a:gd name="T116" fmla="*/ 629 w 737"/>
                <a:gd name="T117" fmla="*/ 321 h 531"/>
                <a:gd name="T118" fmla="*/ 654 w 737"/>
                <a:gd name="T119" fmla="*/ 321 h 531"/>
                <a:gd name="T120" fmla="*/ 679 w 737"/>
                <a:gd name="T121" fmla="*/ 333 h 531"/>
                <a:gd name="T122" fmla="*/ 702 w 737"/>
                <a:gd name="T123" fmla="*/ 35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7" h="531">
                  <a:moveTo>
                    <a:pt x="702" y="350"/>
                  </a:moveTo>
                  <a:lnTo>
                    <a:pt x="702" y="373"/>
                  </a:lnTo>
                  <a:lnTo>
                    <a:pt x="737" y="396"/>
                  </a:lnTo>
                  <a:lnTo>
                    <a:pt x="723" y="417"/>
                  </a:lnTo>
                  <a:lnTo>
                    <a:pt x="708" y="421"/>
                  </a:lnTo>
                  <a:lnTo>
                    <a:pt x="687" y="437"/>
                  </a:lnTo>
                  <a:lnTo>
                    <a:pt x="658" y="421"/>
                  </a:lnTo>
                  <a:lnTo>
                    <a:pt x="631" y="435"/>
                  </a:lnTo>
                  <a:lnTo>
                    <a:pt x="627" y="450"/>
                  </a:lnTo>
                  <a:lnTo>
                    <a:pt x="608" y="437"/>
                  </a:lnTo>
                  <a:lnTo>
                    <a:pt x="596" y="442"/>
                  </a:lnTo>
                  <a:lnTo>
                    <a:pt x="579" y="425"/>
                  </a:lnTo>
                  <a:lnTo>
                    <a:pt x="564" y="431"/>
                  </a:lnTo>
                  <a:lnTo>
                    <a:pt x="539" y="429"/>
                  </a:lnTo>
                  <a:lnTo>
                    <a:pt x="533" y="421"/>
                  </a:lnTo>
                  <a:lnTo>
                    <a:pt x="508" y="421"/>
                  </a:lnTo>
                  <a:lnTo>
                    <a:pt x="496" y="414"/>
                  </a:lnTo>
                  <a:lnTo>
                    <a:pt x="469" y="419"/>
                  </a:lnTo>
                  <a:lnTo>
                    <a:pt x="454" y="454"/>
                  </a:lnTo>
                  <a:lnTo>
                    <a:pt x="454" y="477"/>
                  </a:lnTo>
                  <a:lnTo>
                    <a:pt x="435" y="481"/>
                  </a:lnTo>
                  <a:lnTo>
                    <a:pt x="412" y="498"/>
                  </a:lnTo>
                  <a:lnTo>
                    <a:pt x="410" y="510"/>
                  </a:lnTo>
                  <a:lnTo>
                    <a:pt x="389" y="527"/>
                  </a:lnTo>
                  <a:lnTo>
                    <a:pt x="383" y="531"/>
                  </a:lnTo>
                  <a:lnTo>
                    <a:pt x="383" y="525"/>
                  </a:lnTo>
                  <a:lnTo>
                    <a:pt x="369" y="517"/>
                  </a:lnTo>
                  <a:lnTo>
                    <a:pt x="354" y="512"/>
                  </a:lnTo>
                  <a:lnTo>
                    <a:pt x="331" y="500"/>
                  </a:lnTo>
                  <a:lnTo>
                    <a:pt x="331" y="485"/>
                  </a:lnTo>
                  <a:lnTo>
                    <a:pt x="314" y="485"/>
                  </a:lnTo>
                  <a:lnTo>
                    <a:pt x="314" y="471"/>
                  </a:lnTo>
                  <a:lnTo>
                    <a:pt x="306" y="450"/>
                  </a:lnTo>
                  <a:lnTo>
                    <a:pt x="281" y="427"/>
                  </a:lnTo>
                  <a:lnTo>
                    <a:pt x="258" y="423"/>
                  </a:lnTo>
                  <a:lnTo>
                    <a:pt x="239" y="406"/>
                  </a:lnTo>
                  <a:lnTo>
                    <a:pt x="227" y="404"/>
                  </a:lnTo>
                  <a:lnTo>
                    <a:pt x="227" y="421"/>
                  </a:lnTo>
                  <a:lnTo>
                    <a:pt x="208" y="425"/>
                  </a:lnTo>
                  <a:lnTo>
                    <a:pt x="196" y="435"/>
                  </a:lnTo>
                  <a:lnTo>
                    <a:pt x="173" y="435"/>
                  </a:lnTo>
                  <a:lnTo>
                    <a:pt x="162" y="444"/>
                  </a:lnTo>
                  <a:lnTo>
                    <a:pt x="148" y="437"/>
                  </a:lnTo>
                  <a:lnTo>
                    <a:pt x="141" y="439"/>
                  </a:lnTo>
                  <a:lnTo>
                    <a:pt x="139" y="454"/>
                  </a:lnTo>
                  <a:lnTo>
                    <a:pt x="114" y="454"/>
                  </a:lnTo>
                  <a:lnTo>
                    <a:pt x="102" y="450"/>
                  </a:lnTo>
                  <a:lnTo>
                    <a:pt x="96" y="444"/>
                  </a:lnTo>
                  <a:lnTo>
                    <a:pt x="93" y="427"/>
                  </a:lnTo>
                  <a:lnTo>
                    <a:pt x="96" y="412"/>
                  </a:lnTo>
                  <a:lnTo>
                    <a:pt x="83" y="408"/>
                  </a:lnTo>
                  <a:lnTo>
                    <a:pt x="79" y="387"/>
                  </a:lnTo>
                  <a:lnTo>
                    <a:pt x="62" y="381"/>
                  </a:lnTo>
                  <a:lnTo>
                    <a:pt x="58" y="367"/>
                  </a:lnTo>
                  <a:lnTo>
                    <a:pt x="66" y="356"/>
                  </a:lnTo>
                  <a:lnTo>
                    <a:pt x="68" y="346"/>
                  </a:lnTo>
                  <a:lnTo>
                    <a:pt x="58" y="331"/>
                  </a:lnTo>
                  <a:lnTo>
                    <a:pt x="60" y="314"/>
                  </a:lnTo>
                  <a:lnTo>
                    <a:pt x="60" y="294"/>
                  </a:lnTo>
                  <a:lnTo>
                    <a:pt x="66" y="283"/>
                  </a:lnTo>
                  <a:lnTo>
                    <a:pt x="66" y="262"/>
                  </a:lnTo>
                  <a:lnTo>
                    <a:pt x="54" y="252"/>
                  </a:lnTo>
                  <a:lnTo>
                    <a:pt x="48" y="235"/>
                  </a:lnTo>
                  <a:lnTo>
                    <a:pt x="10" y="204"/>
                  </a:lnTo>
                  <a:lnTo>
                    <a:pt x="12" y="194"/>
                  </a:lnTo>
                  <a:lnTo>
                    <a:pt x="0" y="185"/>
                  </a:lnTo>
                  <a:lnTo>
                    <a:pt x="2" y="185"/>
                  </a:lnTo>
                  <a:lnTo>
                    <a:pt x="0" y="175"/>
                  </a:lnTo>
                  <a:lnTo>
                    <a:pt x="18" y="156"/>
                  </a:lnTo>
                  <a:lnTo>
                    <a:pt x="23" y="141"/>
                  </a:lnTo>
                  <a:lnTo>
                    <a:pt x="25" y="137"/>
                  </a:lnTo>
                  <a:lnTo>
                    <a:pt x="23" y="123"/>
                  </a:lnTo>
                  <a:lnTo>
                    <a:pt x="29" y="104"/>
                  </a:lnTo>
                  <a:lnTo>
                    <a:pt x="50" y="96"/>
                  </a:lnTo>
                  <a:lnTo>
                    <a:pt x="50" y="77"/>
                  </a:lnTo>
                  <a:lnTo>
                    <a:pt x="66" y="71"/>
                  </a:lnTo>
                  <a:lnTo>
                    <a:pt x="64" y="52"/>
                  </a:lnTo>
                  <a:lnTo>
                    <a:pt x="96" y="21"/>
                  </a:lnTo>
                  <a:lnTo>
                    <a:pt x="108" y="25"/>
                  </a:lnTo>
                  <a:lnTo>
                    <a:pt x="104" y="33"/>
                  </a:lnTo>
                  <a:lnTo>
                    <a:pt x="118" y="31"/>
                  </a:lnTo>
                  <a:lnTo>
                    <a:pt x="152" y="0"/>
                  </a:lnTo>
                  <a:lnTo>
                    <a:pt x="164" y="0"/>
                  </a:lnTo>
                  <a:lnTo>
                    <a:pt x="162" y="37"/>
                  </a:lnTo>
                  <a:lnTo>
                    <a:pt x="143" y="69"/>
                  </a:lnTo>
                  <a:lnTo>
                    <a:pt x="168" y="100"/>
                  </a:lnTo>
                  <a:lnTo>
                    <a:pt x="196" y="102"/>
                  </a:lnTo>
                  <a:lnTo>
                    <a:pt x="208" y="110"/>
                  </a:lnTo>
                  <a:lnTo>
                    <a:pt x="235" y="100"/>
                  </a:lnTo>
                  <a:lnTo>
                    <a:pt x="256" y="121"/>
                  </a:lnTo>
                  <a:lnTo>
                    <a:pt x="248" y="135"/>
                  </a:lnTo>
                  <a:lnTo>
                    <a:pt x="260" y="154"/>
                  </a:lnTo>
                  <a:lnTo>
                    <a:pt x="277" y="154"/>
                  </a:lnTo>
                  <a:lnTo>
                    <a:pt x="285" y="141"/>
                  </a:lnTo>
                  <a:lnTo>
                    <a:pt x="296" y="154"/>
                  </a:lnTo>
                  <a:lnTo>
                    <a:pt x="308" y="144"/>
                  </a:lnTo>
                  <a:lnTo>
                    <a:pt x="327" y="146"/>
                  </a:lnTo>
                  <a:lnTo>
                    <a:pt x="341" y="164"/>
                  </a:lnTo>
                  <a:lnTo>
                    <a:pt x="346" y="194"/>
                  </a:lnTo>
                  <a:lnTo>
                    <a:pt x="360" y="208"/>
                  </a:lnTo>
                  <a:lnTo>
                    <a:pt x="356" y="219"/>
                  </a:lnTo>
                  <a:lnTo>
                    <a:pt x="364" y="239"/>
                  </a:lnTo>
                  <a:lnTo>
                    <a:pt x="400" y="235"/>
                  </a:lnTo>
                  <a:lnTo>
                    <a:pt x="408" y="252"/>
                  </a:lnTo>
                  <a:lnTo>
                    <a:pt x="419" y="252"/>
                  </a:lnTo>
                  <a:lnTo>
                    <a:pt x="437" y="269"/>
                  </a:lnTo>
                  <a:lnTo>
                    <a:pt x="448" y="262"/>
                  </a:lnTo>
                  <a:lnTo>
                    <a:pt x="456" y="267"/>
                  </a:lnTo>
                  <a:lnTo>
                    <a:pt x="477" y="281"/>
                  </a:lnTo>
                  <a:lnTo>
                    <a:pt x="481" y="275"/>
                  </a:lnTo>
                  <a:lnTo>
                    <a:pt x="502" y="283"/>
                  </a:lnTo>
                  <a:lnTo>
                    <a:pt x="500" y="296"/>
                  </a:lnTo>
                  <a:lnTo>
                    <a:pt x="525" y="314"/>
                  </a:lnTo>
                  <a:lnTo>
                    <a:pt x="579" y="312"/>
                  </a:lnTo>
                  <a:lnTo>
                    <a:pt x="585" y="302"/>
                  </a:lnTo>
                  <a:lnTo>
                    <a:pt x="610" y="287"/>
                  </a:lnTo>
                  <a:lnTo>
                    <a:pt x="614" y="302"/>
                  </a:lnTo>
                  <a:lnTo>
                    <a:pt x="629" y="321"/>
                  </a:lnTo>
                  <a:lnTo>
                    <a:pt x="639" y="312"/>
                  </a:lnTo>
                  <a:lnTo>
                    <a:pt x="654" y="321"/>
                  </a:lnTo>
                  <a:lnTo>
                    <a:pt x="667" y="339"/>
                  </a:lnTo>
                  <a:lnTo>
                    <a:pt x="679" y="333"/>
                  </a:lnTo>
                  <a:lnTo>
                    <a:pt x="694" y="339"/>
                  </a:lnTo>
                  <a:lnTo>
                    <a:pt x="702" y="35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444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2427CC8-3174-D847-B6F7-5357A1311782}"/>
              </a:ext>
            </a:extLst>
          </p:cNvPr>
          <p:cNvGrpSpPr/>
          <p:nvPr/>
        </p:nvGrpSpPr>
        <p:grpSpPr>
          <a:xfrm>
            <a:off x="16082524" y="1531597"/>
            <a:ext cx="6766115" cy="10758993"/>
            <a:chOff x="1536724" y="1531597"/>
            <a:chExt cx="6766115" cy="10758993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F790A39-4F1D-4646-B2D6-D06C6809F132}"/>
                </a:ext>
              </a:extLst>
            </p:cNvPr>
            <p:cNvGrpSpPr/>
            <p:nvPr/>
          </p:nvGrpSpPr>
          <p:grpSpPr>
            <a:xfrm>
              <a:off x="1536724" y="1531597"/>
              <a:ext cx="6766115" cy="2214464"/>
              <a:chOff x="7861505" y="1407238"/>
              <a:chExt cx="6766115" cy="221446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224CA98-EEC3-9948-A5E6-812711744BFB}"/>
                  </a:ext>
                </a:extLst>
              </p:cNvPr>
              <p:cNvSpPr txBox="1"/>
              <p:nvPr/>
            </p:nvSpPr>
            <p:spPr>
              <a:xfrm>
                <a:off x="7861505" y="1867376"/>
                <a:ext cx="67661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SWITZERLAND MAP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0EA7623-7887-5041-869F-22B5B03B4079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9EF0D63-E193-F942-990E-EE8B26DB1E04}"/>
                </a:ext>
              </a:extLst>
            </p:cNvPr>
            <p:cNvGrpSpPr/>
            <p:nvPr/>
          </p:nvGrpSpPr>
          <p:grpSpPr>
            <a:xfrm>
              <a:off x="1656465" y="4886501"/>
              <a:ext cx="5865429" cy="2668307"/>
              <a:chOff x="16540197" y="6879028"/>
              <a:chExt cx="5865429" cy="2668307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FC2E98D-7DDB-B24D-90D6-A1AB266C06C4}"/>
                  </a:ext>
                </a:extLst>
              </p:cNvPr>
              <p:cNvGrpSpPr/>
              <p:nvPr/>
            </p:nvGrpSpPr>
            <p:grpSpPr>
              <a:xfrm>
                <a:off x="16540197" y="6879028"/>
                <a:ext cx="5865429" cy="1088888"/>
                <a:chOff x="16091572" y="6879028"/>
                <a:chExt cx="5865429" cy="1088888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FDABEDD-3726-EC44-8634-47C803282A70}"/>
                    </a:ext>
                  </a:extLst>
                </p:cNvPr>
                <p:cNvSpPr txBox="1"/>
                <p:nvPr/>
              </p:nvSpPr>
              <p:spPr>
                <a:xfrm>
                  <a:off x="17224978" y="6879028"/>
                  <a:ext cx="473202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Businesses a complete array of online.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D20DFD4-6AB1-294D-A85C-80437C8B26F0}"/>
                    </a:ext>
                  </a:extLst>
                </p:cNvPr>
                <p:cNvSpPr/>
                <p:nvPr/>
              </p:nvSpPr>
              <p:spPr>
                <a:xfrm>
                  <a:off x="16091572" y="7061600"/>
                  <a:ext cx="723743" cy="72374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D2C79F2-2208-1A45-8262-80D1D80AE7CB}"/>
                  </a:ext>
                </a:extLst>
              </p:cNvPr>
              <p:cNvGrpSpPr/>
              <p:nvPr/>
            </p:nvGrpSpPr>
            <p:grpSpPr>
              <a:xfrm>
                <a:off x="16540197" y="8458447"/>
                <a:ext cx="5865429" cy="1088888"/>
                <a:chOff x="16091572" y="6879028"/>
                <a:chExt cx="5865429" cy="1088888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A239EE59-E454-A740-A138-E922D32A16F4}"/>
                    </a:ext>
                  </a:extLst>
                </p:cNvPr>
                <p:cNvSpPr txBox="1"/>
                <p:nvPr/>
              </p:nvSpPr>
              <p:spPr>
                <a:xfrm>
                  <a:off x="17224978" y="6879028"/>
                  <a:ext cx="473202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Businesses a complete array of online.</a:t>
                  </a: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6B6CBDB-EDFC-964C-9D29-DEE8174F6A59}"/>
                    </a:ext>
                  </a:extLst>
                </p:cNvPr>
                <p:cNvSpPr/>
                <p:nvPr/>
              </p:nvSpPr>
              <p:spPr>
                <a:xfrm>
                  <a:off x="16091572" y="7061600"/>
                  <a:ext cx="723743" cy="72374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8402959-CC7D-7743-8730-78AFD2C0E60D}"/>
                </a:ext>
              </a:extLst>
            </p:cNvPr>
            <p:cNvGrpSpPr/>
            <p:nvPr/>
          </p:nvGrpSpPr>
          <p:grpSpPr>
            <a:xfrm>
              <a:off x="1656465" y="8940721"/>
              <a:ext cx="6319803" cy="3349869"/>
              <a:chOff x="12188825" y="979018"/>
              <a:chExt cx="6319803" cy="3349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627AD8A-B79B-DC4F-AB12-34BF30CA1248}"/>
                  </a:ext>
                </a:extLst>
              </p:cNvPr>
              <p:cNvSpPr/>
              <p:nvPr/>
            </p:nvSpPr>
            <p:spPr>
              <a:xfrm>
                <a:off x="12188825" y="979018"/>
                <a:ext cx="6319803" cy="334986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F48CB41-327B-9944-86D1-6E7D25187DBB}"/>
                  </a:ext>
                </a:extLst>
              </p:cNvPr>
              <p:cNvSpPr txBox="1"/>
              <p:nvPr/>
            </p:nvSpPr>
            <p:spPr>
              <a:xfrm>
                <a:off x="12852817" y="1583691"/>
                <a:ext cx="5201437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budget.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88DCE4D-0D1D-E449-8E82-E2B8E4D5FADE}"/>
              </a:ext>
            </a:extLst>
          </p:cNvPr>
          <p:cNvGrpSpPr/>
          <p:nvPr/>
        </p:nvGrpSpPr>
        <p:grpSpPr>
          <a:xfrm>
            <a:off x="2125078" y="2915065"/>
            <a:ext cx="11597812" cy="7466854"/>
            <a:chOff x="1289912" y="4078363"/>
            <a:chExt cx="10444353" cy="6724240"/>
          </a:xfrm>
          <a:solidFill>
            <a:srgbClr val="F2F2F2"/>
          </a:solidFill>
        </p:grpSpPr>
        <p:sp>
          <p:nvSpPr>
            <p:cNvPr id="154" name="Freeform 119">
              <a:extLst>
                <a:ext uri="{FF2B5EF4-FFF2-40B4-BE49-F238E27FC236}">
                  <a16:creationId xmlns:a16="http://schemas.microsoft.com/office/drawing/2014/main" id="{7D6E04C0-0D82-5346-AC0C-034F618F8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145" y="6072821"/>
              <a:ext cx="1422840" cy="1164219"/>
            </a:xfrm>
            <a:custGeom>
              <a:avLst/>
              <a:gdLst>
                <a:gd name="T0" fmla="*/ 330 w 2668"/>
                <a:gd name="T1" fmla="*/ 1480 h 2182"/>
                <a:gd name="T2" fmla="*/ 492 w 2668"/>
                <a:gd name="T3" fmla="*/ 1576 h 2182"/>
                <a:gd name="T4" fmla="*/ 755 w 2668"/>
                <a:gd name="T5" fmla="*/ 1486 h 2182"/>
                <a:gd name="T6" fmla="*/ 797 w 2668"/>
                <a:gd name="T7" fmla="*/ 1474 h 2182"/>
                <a:gd name="T8" fmla="*/ 929 w 2668"/>
                <a:gd name="T9" fmla="*/ 1720 h 2182"/>
                <a:gd name="T10" fmla="*/ 1205 w 2668"/>
                <a:gd name="T11" fmla="*/ 1774 h 2182"/>
                <a:gd name="T12" fmla="*/ 1354 w 2668"/>
                <a:gd name="T13" fmla="*/ 1924 h 2182"/>
                <a:gd name="T14" fmla="*/ 1660 w 2668"/>
                <a:gd name="T15" fmla="*/ 1786 h 2182"/>
                <a:gd name="T16" fmla="*/ 1828 w 2668"/>
                <a:gd name="T17" fmla="*/ 1804 h 2182"/>
                <a:gd name="T18" fmla="*/ 1984 w 2668"/>
                <a:gd name="T19" fmla="*/ 1972 h 2182"/>
                <a:gd name="T20" fmla="*/ 1996 w 2668"/>
                <a:gd name="T21" fmla="*/ 2127 h 2182"/>
                <a:gd name="T22" fmla="*/ 2355 w 2668"/>
                <a:gd name="T23" fmla="*/ 1942 h 2182"/>
                <a:gd name="T24" fmla="*/ 2439 w 2668"/>
                <a:gd name="T25" fmla="*/ 1900 h 2182"/>
                <a:gd name="T26" fmla="*/ 2463 w 2668"/>
                <a:gd name="T27" fmla="*/ 1804 h 2182"/>
                <a:gd name="T28" fmla="*/ 2403 w 2668"/>
                <a:gd name="T29" fmla="*/ 1612 h 2182"/>
                <a:gd name="T30" fmla="*/ 2391 w 2668"/>
                <a:gd name="T31" fmla="*/ 1510 h 2182"/>
                <a:gd name="T32" fmla="*/ 2271 w 2668"/>
                <a:gd name="T33" fmla="*/ 1379 h 2182"/>
                <a:gd name="T34" fmla="*/ 2199 w 2668"/>
                <a:gd name="T35" fmla="*/ 1265 h 2182"/>
                <a:gd name="T36" fmla="*/ 2391 w 2668"/>
                <a:gd name="T37" fmla="*/ 1145 h 2182"/>
                <a:gd name="T38" fmla="*/ 2481 w 2668"/>
                <a:gd name="T39" fmla="*/ 953 h 2182"/>
                <a:gd name="T40" fmla="*/ 2457 w 2668"/>
                <a:gd name="T41" fmla="*/ 833 h 2182"/>
                <a:gd name="T42" fmla="*/ 2523 w 2668"/>
                <a:gd name="T43" fmla="*/ 695 h 2182"/>
                <a:gd name="T44" fmla="*/ 2523 w 2668"/>
                <a:gd name="T45" fmla="*/ 533 h 2182"/>
                <a:gd name="T46" fmla="*/ 2667 w 2668"/>
                <a:gd name="T47" fmla="*/ 330 h 2182"/>
                <a:gd name="T48" fmla="*/ 2625 w 2668"/>
                <a:gd name="T49" fmla="*/ 282 h 2182"/>
                <a:gd name="T50" fmla="*/ 2535 w 2668"/>
                <a:gd name="T51" fmla="*/ 84 h 2182"/>
                <a:gd name="T52" fmla="*/ 1804 w 2668"/>
                <a:gd name="T53" fmla="*/ 0 h 2182"/>
                <a:gd name="T54" fmla="*/ 1480 w 2668"/>
                <a:gd name="T55" fmla="*/ 102 h 2182"/>
                <a:gd name="T56" fmla="*/ 1330 w 2668"/>
                <a:gd name="T57" fmla="*/ 390 h 2182"/>
                <a:gd name="T58" fmla="*/ 1342 w 2668"/>
                <a:gd name="T59" fmla="*/ 420 h 2182"/>
                <a:gd name="T60" fmla="*/ 1330 w 2668"/>
                <a:gd name="T61" fmla="*/ 480 h 2182"/>
                <a:gd name="T62" fmla="*/ 1241 w 2668"/>
                <a:gd name="T63" fmla="*/ 647 h 2182"/>
                <a:gd name="T64" fmla="*/ 1013 w 2668"/>
                <a:gd name="T65" fmla="*/ 809 h 2182"/>
                <a:gd name="T66" fmla="*/ 761 w 2668"/>
                <a:gd name="T67" fmla="*/ 905 h 2182"/>
                <a:gd name="T68" fmla="*/ 587 w 2668"/>
                <a:gd name="T69" fmla="*/ 851 h 2182"/>
                <a:gd name="T70" fmla="*/ 455 w 2668"/>
                <a:gd name="T71" fmla="*/ 785 h 2182"/>
                <a:gd name="T72" fmla="*/ 378 w 2668"/>
                <a:gd name="T73" fmla="*/ 707 h 2182"/>
                <a:gd name="T74" fmla="*/ 300 w 2668"/>
                <a:gd name="T75" fmla="*/ 701 h 2182"/>
                <a:gd name="T76" fmla="*/ 120 w 2668"/>
                <a:gd name="T77" fmla="*/ 809 h 2182"/>
                <a:gd name="T78" fmla="*/ 6 w 2668"/>
                <a:gd name="T79" fmla="*/ 977 h 2182"/>
                <a:gd name="T80" fmla="*/ 138 w 2668"/>
                <a:gd name="T81" fmla="*/ 1025 h 2182"/>
                <a:gd name="T82" fmla="*/ 444 w 2668"/>
                <a:gd name="T83" fmla="*/ 1223 h 2182"/>
                <a:gd name="T84" fmla="*/ 521 w 2668"/>
                <a:gd name="T85" fmla="*/ 1390 h 2182"/>
                <a:gd name="T86" fmla="*/ 330 w 2668"/>
                <a:gd name="T87" fmla="*/ 148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8" h="2182">
                  <a:moveTo>
                    <a:pt x="330" y="1480"/>
                  </a:moveTo>
                  <a:lnTo>
                    <a:pt x="330" y="1480"/>
                  </a:lnTo>
                  <a:cubicBezTo>
                    <a:pt x="336" y="1522"/>
                    <a:pt x="336" y="1522"/>
                    <a:pt x="336" y="1522"/>
                  </a:cubicBezTo>
                  <a:cubicBezTo>
                    <a:pt x="492" y="1576"/>
                    <a:pt x="492" y="1576"/>
                    <a:pt x="492" y="1576"/>
                  </a:cubicBezTo>
                  <a:cubicBezTo>
                    <a:pt x="683" y="1546"/>
                    <a:pt x="683" y="1546"/>
                    <a:pt x="683" y="1546"/>
                  </a:cubicBezTo>
                  <a:cubicBezTo>
                    <a:pt x="707" y="1534"/>
                    <a:pt x="719" y="1498"/>
                    <a:pt x="755" y="1486"/>
                  </a:cubicBezTo>
                  <a:cubicBezTo>
                    <a:pt x="767" y="1480"/>
                    <a:pt x="779" y="1480"/>
                    <a:pt x="797" y="1474"/>
                  </a:cubicBezTo>
                  <a:lnTo>
                    <a:pt x="797" y="1474"/>
                  </a:lnTo>
                  <a:cubicBezTo>
                    <a:pt x="881" y="1444"/>
                    <a:pt x="923" y="1486"/>
                    <a:pt x="941" y="1570"/>
                  </a:cubicBezTo>
                  <a:cubicBezTo>
                    <a:pt x="953" y="1612"/>
                    <a:pt x="917" y="1678"/>
                    <a:pt x="929" y="1720"/>
                  </a:cubicBezTo>
                  <a:cubicBezTo>
                    <a:pt x="935" y="1726"/>
                    <a:pt x="1067" y="1738"/>
                    <a:pt x="1091" y="1750"/>
                  </a:cubicBezTo>
                  <a:cubicBezTo>
                    <a:pt x="1127" y="1762"/>
                    <a:pt x="1163" y="1780"/>
                    <a:pt x="1205" y="1774"/>
                  </a:cubicBezTo>
                  <a:cubicBezTo>
                    <a:pt x="1276" y="1762"/>
                    <a:pt x="1312" y="1732"/>
                    <a:pt x="1354" y="1798"/>
                  </a:cubicBezTo>
                  <a:cubicBezTo>
                    <a:pt x="1384" y="1840"/>
                    <a:pt x="1330" y="1876"/>
                    <a:pt x="1354" y="1924"/>
                  </a:cubicBezTo>
                  <a:cubicBezTo>
                    <a:pt x="1402" y="1936"/>
                    <a:pt x="1426" y="1978"/>
                    <a:pt x="1456" y="1912"/>
                  </a:cubicBezTo>
                  <a:cubicBezTo>
                    <a:pt x="1474" y="1882"/>
                    <a:pt x="1636" y="1786"/>
                    <a:pt x="1660" y="1786"/>
                  </a:cubicBezTo>
                  <a:cubicBezTo>
                    <a:pt x="1690" y="1798"/>
                    <a:pt x="1696" y="1882"/>
                    <a:pt x="1756" y="1858"/>
                  </a:cubicBezTo>
                  <a:cubicBezTo>
                    <a:pt x="1774" y="1852"/>
                    <a:pt x="1804" y="1786"/>
                    <a:pt x="1828" y="1804"/>
                  </a:cubicBezTo>
                  <a:cubicBezTo>
                    <a:pt x="1882" y="1852"/>
                    <a:pt x="1912" y="1810"/>
                    <a:pt x="1912" y="1900"/>
                  </a:cubicBezTo>
                  <a:cubicBezTo>
                    <a:pt x="1912" y="1960"/>
                    <a:pt x="1912" y="2044"/>
                    <a:pt x="1984" y="1972"/>
                  </a:cubicBezTo>
                  <a:lnTo>
                    <a:pt x="1984" y="1972"/>
                  </a:lnTo>
                  <a:cubicBezTo>
                    <a:pt x="2014" y="2014"/>
                    <a:pt x="1984" y="2085"/>
                    <a:pt x="1996" y="2127"/>
                  </a:cubicBezTo>
                  <a:cubicBezTo>
                    <a:pt x="2014" y="2181"/>
                    <a:pt x="2133" y="2062"/>
                    <a:pt x="2157" y="2050"/>
                  </a:cubicBezTo>
                  <a:cubicBezTo>
                    <a:pt x="2355" y="1942"/>
                    <a:pt x="2355" y="1942"/>
                    <a:pt x="2355" y="1942"/>
                  </a:cubicBezTo>
                  <a:lnTo>
                    <a:pt x="2355" y="1942"/>
                  </a:lnTo>
                  <a:cubicBezTo>
                    <a:pt x="2385" y="1930"/>
                    <a:pt x="2415" y="1918"/>
                    <a:pt x="2439" y="1900"/>
                  </a:cubicBezTo>
                  <a:cubicBezTo>
                    <a:pt x="2451" y="1894"/>
                    <a:pt x="2499" y="1888"/>
                    <a:pt x="2487" y="1870"/>
                  </a:cubicBezTo>
                  <a:cubicBezTo>
                    <a:pt x="2475" y="1846"/>
                    <a:pt x="2463" y="1834"/>
                    <a:pt x="2463" y="1804"/>
                  </a:cubicBezTo>
                  <a:cubicBezTo>
                    <a:pt x="2475" y="1780"/>
                    <a:pt x="2511" y="1696"/>
                    <a:pt x="2499" y="1672"/>
                  </a:cubicBezTo>
                  <a:cubicBezTo>
                    <a:pt x="2487" y="1636"/>
                    <a:pt x="2421" y="1648"/>
                    <a:pt x="2403" y="1612"/>
                  </a:cubicBezTo>
                  <a:cubicBezTo>
                    <a:pt x="2397" y="1594"/>
                    <a:pt x="2367" y="1558"/>
                    <a:pt x="2367" y="1540"/>
                  </a:cubicBezTo>
                  <a:cubicBezTo>
                    <a:pt x="2367" y="1522"/>
                    <a:pt x="2391" y="1522"/>
                    <a:pt x="2391" y="1510"/>
                  </a:cubicBezTo>
                  <a:cubicBezTo>
                    <a:pt x="2391" y="1492"/>
                    <a:pt x="2379" y="1486"/>
                    <a:pt x="2367" y="1480"/>
                  </a:cubicBezTo>
                  <a:cubicBezTo>
                    <a:pt x="2331" y="1462"/>
                    <a:pt x="2289" y="1408"/>
                    <a:pt x="2271" y="1379"/>
                  </a:cubicBezTo>
                  <a:cubicBezTo>
                    <a:pt x="2259" y="1355"/>
                    <a:pt x="2271" y="1324"/>
                    <a:pt x="2247" y="1307"/>
                  </a:cubicBezTo>
                  <a:cubicBezTo>
                    <a:pt x="2229" y="1295"/>
                    <a:pt x="2175" y="1283"/>
                    <a:pt x="2199" y="1265"/>
                  </a:cubicBezTo>
                  <a:cubicBezTo>
                    <a:pt x="2235" y="1229"/>
                    <a:pt x="2217" y="1223"/>
                    <a:pt x="2241" y="1187"/>
                  </a:cubicBezTo>
                  <a:cubicBezTo>
                    <a:pt x="2289" y="1163"/>
                    <a:pt x="2343" y="1181"/>
                    <a:pt x="2391" y="1145"/>
                  </a:cubicBezTo>
                  <a:cubicBezTo>
                    <a:pt x="2445" y="1103"/>
                    <a:pt x="2421" y="1079"/>
                    <a:pt x="2439" y="1025"/>
                  </a:cubicBezTo>
                  <a:cubicBezTo>
                    <a:pt x="2451" y="1001"/>
                    <a:pt x="2469" y="977"/>
                    <a:pt x="2481" y="953"/>
                  </a:cubicBezTo>
                  <a:cubicBezTo>
                    <a:pt x="2505" y="917"/>
                    <a:pt x="2511" y="917"/>
                    <a:pt x="2547" y="893"/>
                  </a:cubicBezTo>
                  <a:cubicBezTo>
                    <a:pt x="2589" y="863"/>
                    <a:pt x="2457" y="869"/>
                    <a:pt x="2457" y="833"/>
                  </a:cubicBezTo>
                  <a:cubicBezTo>
                    <a:pt x="2457" y="809"/>
                    <a:pt x="2481" y="785"/>
                    <a:pt x="2493" y="773"/>
                  </a:cubicBezTo>
                  <a:cubicBezTo>
                    <a:pt x="2517" y="749"/>
                    <a:pt x="2523" y="731"/>
                    <a:pt x="2523" y="695"/>
                  </a:cubicBezTo>
                  <a:cubicBezTo>
                    <a:pt x="2523" y="647"/>
                    <a:pt x="2481" y="671"/>
                    <a:pt x="2505" y="611"/>
                  </a:cubicBezTo>
                  <a:cubicBezTo>
                    <a:pt x="2511" y="588"/>
                    <a:pt x="2511" y="557"/>
                    <a:pt x="2523" y="533"/>
                  </a:cubicBezTo>
                  <a:cubicBezTo>
                    <a:pt x="2535" y="516"/>
                    <a:pt x="2559" y="504"/>
                    <a:pt x="2565" y="480"/>
                  </a:cubicBezTo>
                  <a:cubicBezTo>
                    <a:pt x="2595" y="426"/>
                    <a:pt x="2625" y="378"/>
                    <a:pt x="2667" y="330"/>
                  </a:cubicBezTo>
                  <a:lnTo>
                    <a:pt x="2667" y="330"/>
                  </a:lnTo>
                  <a:cubicBezTo>
                    <a:pt x="2625" y="282"/>
                    <a:pt x="2625" y="282"/>
                    <a:pt x="2625" y="282"/>
                  </a:cubicBezTo>
                  <a:cubicBezTo>
                    <a:pt x="2493" y="270"/>
                    <a:pt x="2493" y="270"/>
                    <a:pt x="2493" y="270"/>
                  </a:cubicBezTo>
                  <a:cubicBezTo>
                    <a:pt x="2469" y="180"/>
                    <a:pt x="2487" y="156"/>
                    <a:pt x="2535" y="84"/>
                  </a:cubicBezTo>
                  <a:cubicBezTo>
                    <a:pt x="2577" y="24"/>
                    <a:pt x="2397" y="42"/>
                    <a:pt x="2373" y="42"/>
                  </a:cubicBezTo>
                  <a:cubicBezTo>
                    <a:pt x="2193" y="42"/>
                    <a:pt x="1924" y="198"/>
                    <a:pt x="1804" y="0"/>
                  </a:cubicBezTo>
                  <a:lnTo>
                    <a:pt x="1804" y="0"/>
                  </a:lnTo>
                  <a:cubicBezTo>
                    <a:pt x="1696" y="30"/>
                    <a:pt x="1588" y="54"/>
                    <a:pt x="1480" y="102"/>
                  </a:cubicBezTo>
                  <a:cubicBezTo>
                    <a:pt x="1420" y="132"/>
                    <a:pt x="1276" y="180"/>
                    <a:pt x="1276" y="264"/>
                  </a:cubicBezTo>
                  <a:cubicBezTo>
                    <a:pt x="1276" y="306"/>
                    <a:pt x="1312" y="354"/>
                    <a:pt x="1330" y="390"/>
                  </a:cubicBezTo>
                  <a:lnTo>
                    <a:pt x="1330" y="390"/>
                  </a:lnTo>
                  <a:cubicBezTo>
                    <a:pt x="1342" y="420"/>
                    <a:pt x="1342" y="420"/>
                    <a:pt x="1342" y="420"/>
                  </a:cubicBezTo>
                  <a:cubicBezTo>
                    <a:pt x="1342" y="432"/>
                    <a:pt x="1348" y="462"/>
                    <a:pt x="1342" y="468"/>
                  </a:cubicBezTo>
                  <a:cubicBezTo>
                    <a:pt x="1342" y="474"/>
                    <a:pt x="1336" y="474"/>
                    <a:pt x="1330" y="480"/>
                  </a:cubicBezTo>
                  <a:cubicBezTo>
                    <a:pt x="1324" y="480"/>
                    <a:pt x="1318" y="486"/>
                    <a:pt x="1307" y="498"/>
                  </a:cubicBezTo>
                  <a:cubicBezTo>
                    <a:pt x="1259" y="564"/>
                    <a:pt x="1312" y="593"/>
                    <a:pt x="1241" y="647"/>
                  </a:cubicBezTo>
                  <a:cubicBezTo>
                    <a:pt x="1187" y="683"/>
                    <a:pt x="1163" y="761"/>
                    <a:pt x="1121" y="809"/>
                  </a:cubicBezTo>
                  <a:cubicBezTo>
                    <a:pt x="1073" y="851"/>
                    <a:pt x="1055" y="821"/>
                    <a:pt x="1013" y="809"/>
                  </a:cubicBezTo>
                  <a:cubicBezTo>
                    <a:pt x="977" y="803"/>
                    <a:pt x="965" y="815"/>
                    <a:pt x="935" y="833"/>
                  </a:cubicBezTo>
                  <a:cubicBezTo>
                    <a:pt x="887" y="857"/>
                    <a:pt x="821" y="929"/>
                    <a:pt x="761" y="905"/>
                  </a:cubicBezTo>
                  <a:cubicBezTo>
                    <a:pt x="755" y="881"/>
                    <a:pt x="761" y="833"/>
                    <a:pt x="749" y="815"/>
                  </a:cubicBezTo>
                  <a:cubicBezTo>
                    <a:pt x="695" y="815"/>
                    <a:pt x="635" y="839"/>
                    <a:pt x="587" y="851"/>
                  </a:cubicBezTo>
                  <a:cubicBezTo>
                    <a:pt x="455" y="785"/>
                    <a:pt x="455" y="785"/>
                    <a:pt x="455" y="785"/>
                  </a:cubicBezTo>
                  <a:lnTo>
                    <a:pt x="455" y="785"/>
                  </a:lnTo>
                  <a:cubicBezTo>
                    <a:pt x="384" y="713"/>
                    <a:pt x="384" y="713"/>
                    <a:pt x="384" y="713"/>
                  </a:cubicBezTo>
                  <a:cubicBezTo>
                    <a:pt x="384" y="713"/>
                    <a:pt x="384" y="707"/>
                    <a:pt x="378" y="707"/>
                  </a:cubicBezTo>
                  <a:cubicBezTo>
                    <a:pt x="300" y="701"/>
                    <a:pt x="300" y="701"/>
                    <a:pt x="300" y="701"/>
                  </a:cubicBezTo>
                  <a:lnTo>
                    <a:pt x="300" y="701"/>
                  </a:lnTo>
                  <a:cubicBezTo>
                    <a:pt x="258" y="725"/>
                    <a:pt x="258" y="725"/>
                    <a:pt x="258" y="725"/>
                  </a:cubicBezTo>
                  <a:cubicBezTo>
                    <a:pt x="120" y="809"/>
                    <a:pt x="120" y="809"/>
                    <a:pt x="120" y="809"/>
                  </a:cubicBezTo>
                  <a:cubicBezTo>
                    <a:pt x="90" y="827"/>
                    <a:pt x="84" y="905"/>
                    <a:pt x="66" y="935"/>
                  </a:cubicBezTo>
                  <a:cubicBezTo>
                    <a:pt x="54" y="959"/>
                    <a:pt x="18" y="947"/>
                    <a:pt x="6" y="977"/>
                  </a:cubicBezTo>
                  <a:cubicBezTo>
                    <a:pt x="0" y="995"/>
                    <a:pt x="0" y="1007"/>
                    <a:pt x="12" y="1025"/>
                  </a:cubicBezTo>
                  <a:cubicBezTo>
                    <a:pt x="42" y="1055"/>
                    <a:pt x="102" y="1031"/>
                    <a:pt x="138" y="1025"/>
                  </a:cubicBezTo>
                  <a:cubicBezTo>
                    <a:pt x="210" y="1013"/>
                    <a:pt x="228" y="1013"/>
                    <a:pt x="282" y="1061"/>
                  </a:cubicBezTo>
                  <a:cubicBezTo>
                    <a:pt x="348" y="1109"/>
                    <a:pt x="390" y="1169"/>
                    <a:pt x="444" y="1223"/>
                  </a:cubicBezTo>
                  <a:cubicBezTo>
                    <a:pt x="473" y="1259"/>
                    <a:pt x="551" y="1259"/>
                    <a:pt x="551" y="1313"/>
                  </a:cubicBezTo>
                  <a:cubicBezTo>
                    <a:pt x="551" y="1331"/>
                    <a:pt x="533" y="1372"/>
                    <a:pt x="521" y="1390"/>
                  </a:cubicBezTo>
                  <a:cubicBezTo>
                    <a:pt x="492" y="1426"/>
                    <a:pt x="450" y="1438"/>
                    <a:pt x="402" y="1450"/>
                  </a:cubicBezTo>
                  <a:cubicBezTo>
                    <a:pt x="378" y="1462"/>
                    <a:pt x="354" y="1486"/>
                    <a:pt x="330" y="148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120">
              <a:extLst>
                <a:ext uri="{FF2B5EF4-FFF2-40B4-BE49-F238E27FC236}">
                  <a16:creationId xmlns:a16="http://schemas.microsoft.com/office/drawing/2014/main" id="{33C85140-4AF0-EF43-99D8-62C0510D0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1312" y="6841911"/>
              <a:ext cx="1305250" cy="1585218"/>
            </a:xfrm>
            <a:custGeom>
              <a:avLst/>
              <a:gdLst>
                <a:gd name="T0" fmla="*/ 755 w 2446"/>
                <a:gd name="T1" fmla="*/ 30 h 2972"/>
                <a:gd name="T2" fmla="*/ 887 w 2446"/>
                <a:gd name="T3" fmla="*/ 276 h 2972"/>
                <a:gd name="T4" fmla="*/ 1163 w 2446"/>
                <a:gd name="T5" fmla="*/ 330 h 2972"/>
                <a:gd name="T6" fmla="*/ 1312 w 2446"/>
                <a:gd name="T7" fmla="*/ 480 h 2972"/>
                <a:gd name="T8" fmla="*/ 1618 w 2446"/>
                <a:gd name="T9" fmla="*/ 342 h 2972"/>
                <a:gd name="T10" fmla="*/ 1786 w 2446"/>
                <a:gd name="T11" fmla="*/ 360 h 2972"/>
                <a:gd name="T12" fmla="*/ 1942 w 2446"/>
                <a:gd name="T13" fmla="*/ 528 h 2972"/>
                <a:gd name="T14" fmla="*/ 1954 w 2446"/>
                <a:gd name="T15" fmla="*/ 683 h 2972"/>
                <a:gd name="T16" fmla="*/ 2313 w 2446"/>
                <a:gd name="T17" fmla="*/ 498 h 2972"/>
                <a:gd name="T18" fmla="*/ 2385 w 2446"/>
                <a:gd name="T19" fmla="*/ 576 h 2972"/>
                <a:gd name="T20" fmla="*/ 2379 w 2446"/>
                <a:gd name="T21" fmla="*/ 785 h 2972"/>
                <a:gd name="T22" fmla="*/ 2193 w 2446"/>
                <a:gd name="T23" fmla="*/ 899 h 2972"/>
                <a:gd name="T24" fmla="*/ 2097 w 2446"/>
                <a:gd name="T25" fmla="*/ 1043 h 2972"/>
                <a:gd name="T26" fmla="*/ 2080 w 2446"/>
                <a:gd name="T27" fmla="*/ 1150 h 2972"/>
                <a:gd name="T28" fmla="*/ 1972 w 2446"/>
                <a:gd name="T29" fmla="*/ 1240 h 2972"/>
                <a:gd name="T30" fmla="*/ 1906 w 2446"/>
                <a:gd name="T31" fmla="*/ 1288 h 2972"/>
                <a:gd name="T32" fmla="*/ 1882 w 2446"/>
                <a:gd name="T33" fmla="*/ 1431 h 2972"/>
                <a:gd name="T34" fmla="*/ 1804 w 2446"/>
                <a:gd name="T35" fmla="*/ 1623 h 2972"/>
                <a:gd name="T36" fmla="*/ 1606 w 2446"/>
                <a:gd name="T37" fmla="*/ 1599 h 2972"/>
                <a:gd name="T38" fmla="*/ 1516 w 2446"/>
                <a:gd name="T39" fmla="*/ 1767 h 2972"/>
                <a:gd name="T40" fmla="*/ 1318 w 2446"/>
                <a:gd name="T41" fmla="*/ 1869 h 2972"/>
                <a:gd name="T42" fmla="*/ 1193 w 2446"/>
                <a:gd name="T43" fmla="*/ 1935 h 2972"/>
                <a:gd name="T44" fmla="*/ 1175 w 2446"/>
                <a:gd name="T45" fmla="*/ 2151 h 2972"/>
                <a:gd name="T46" fmla="*/ 1103 w 2446"/>
                <a:gd name="T47" fmla="*/ 2264 h 2972"/>
                <a:gd name="T48" fmla="*/ 1193 w 2446"/>
                <a:gd name="T49" fmla="*/ 2378 h 2972"/>
                <a:gd name="T50" fmla="*/ 1223 w 2446"/>
                <a:gd name="T51" fmla="*/ 2552 h 2972"/>
                <a:gd name="T52" fmla="*/ 1228 w 2446"/>
                <a:gd name="T53" fmla="*/ 2642 h 2972"/>
                <a:gd name="T54" fmla="*/ 1109 w 2446"/>
                <a:gd name="T55" fmla="*/ 2732 h 2972"/>
                <a:gd name="T56" fmla="*/ 995 w 2446"/>
                <a:gd name="T57" fmla="*/ 2696 h 2972"/>
                <a:gd name="T58" fmla="*/ 833 w 2446"/>
                <a:gd name="T59" fmla="*/ 2672 h 2972"/>
                <a:gd name="T60" fmla="*/ 653 w 2446"/>
                <a:gd name="T61" fmla="*/ 2594 h 2972"/>
                <a:gd name="T62" fmla="*/ 426 w 2446"/>
                <a:gd name="T63" fmla="*/ 2918 h 2972"/>
                <a:gd name="T64" fmla="*/ 336 w 2446"/>
                <a:gd name="T65" fmla="*/ 2971 h 2972"/>
                <a:gd name="T66" fmla="*/ 186 w 2446"/>
                <a:gd name="T67" fmla="*/ 2888 h 2972"/>
                <a:gd name="T68" fmla="*/ 42 w 2446"/>
                <a:gd name="T69" fmla="*/ 2570 h 2972"/>
                <a:gd name="T70" fmla="*/ 102 w 2446"/>
                <a:gd name="T71" fmla="*/ 2390 h 2972"/>
                <a:gd name="T72" fmla="*/ 90 w 2446"/>
                <a:gd name="T73" fmla="*/ 2270 h 2972"/>
                <a:gd name="T74" fmla="*/ 78 w 2446"/>
                <a:gd name="T75" fmla="*/ 2175 h 2972"/>
                <a:gd name="T76" fmla="*/ 54 w 2446"/>
                <a:gd name="T77" fmla="*/ 2156 h 2972"/>
                <a:gd name="T78" fmla="*/ 6 w 2446"/>
                <a:gd name="T79" fmla="*/ 2013 h 2972"/>
                <a:gd name="T80" fmla="*/ 60 w 2446"/>
                <a:gd name="T81" fmla="*/ 1935 h 2972"/>
                <a:gd name="T82" fmla="*/ 240 w 2446"/>
                <a:gd name="T83" fmla="*/ 1947 h 2972"/>
                <a:gd name="T84" fmla="*/ 240 w 2446"/>
                <a:gd name="T85" fmla="*/ 1803 h 2972"/>
                <a:gd name="T86" fmla="*/ 222 w 2446"/>
                <a:gd name="T87" fmla="*/ 1737 h 2972"/>
                <a:gd name="T88" fmla="*/ 198 w 2446"/>
                <a:gd name="T89" fmla="*/ 1563 h 2972"/>
                <a:gd name="T90" fmla="*/ 216 w 2446"/>
                <a:gd name="T91" fmla="*/ 1491 h 2972"/>
                <a:gd name="T92" fmla="*/ 228 w 2446"/>
                <a:gd name="T93" fmla="*/ 1461 h 2972"/>
                <a:gd name="T94" fmla="*/ 408 w 2446"/>
                <a:gd name="T95" fmla="*/ 1402 h 2972"/>
                <a:gd name="T96" fmla="*/ 360 w 2446"/>
                <a:gd name="T97" fmla="*/ 1270 h 2972"/>
                <a:gd name="T98" fmla="*/ 366 w 2446"/>
                <a:gd name="T99" fmla="*/ 1234 h 2972"/>
                <a:gd name="T100" fmla="*/ 360 w 2446"/>
                <a:gd name="T101" fmla="*/ 1180 h 2972"/>
                <a:gd name="T102" fmla="*/ 378 w 2446"/>
                <a:gd name="T103" fmla="*/ 1073 h 2972"/>
                <a:gd name="T104" fmla="*/ 455 w 2446"/>
                <a:gd name="T105" fmla="*/ 947 h 2972"/>
                <a:gd name="T106" fmla="*/ 408 w 2446"/>
                <a:gd name="T107" fmla="*/ 911 h 2972"/>
                <a:gd name="T108" fmla="*/ 294 w 2446"/>
                <a:gd name="T109" fmla="*/ 899 h 2972"/>
                <a:gd name="T110" fmla="*/ 306 w 2446"/>
                <a:gd name="T111" fmla="*/ 773 h 2972"/>
                <a:gd name="T112" fmla="*/ 324 w 2446"/>
                <a:gd name="T113" fmla="*/ 582 h 2972"/>
                <a:gd name="T114" fmla="*/ 467 w 2446"/>
                <a:gd name="T115" fmla="*/ 516 h 2972"/>
                <a:gd name="T116" fmla="*/ 653 w 2446"/>
                <a:gd name="T117" fmla="*/ 390 h 2972"/>
                <a:gd name="T118" fmla="*/ 695 w 2446"/>
                <a:gd name="T119" fmla="*/ 198 h 2972"/>
                <a:gd name="T120" fmla="*/ 767 w 2446"/>
                <a:gd name="T121" fmla="*/ 78 h 2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972">
                  <a:moveTo>
                    <a:pt x="755" y="30"/>
                  </a:moveTo>
                  <a:lnTo>
                    <a:pt x="755" y="30"/>
                  </a:lnTo>
                  <a:cubicBezTo>
                    <a:pt x="839" y="0"/>
                    <a:pt x="881" y="42"/>
                    <a:pt x="899" y="126"/>
                  </a:cubicBezTo>
                  <a:cubicBezTo>
                    <a:pt x="911" y="168"/>
                    <a:pt x="875" y="234"/>
                    <a:pt x="887" y="276"/>
                  </a:cubicBezTo>
                  <a:cubicBezTo>
                    <a:pt x="893" y="282"/>
                    <a:pt x="1025" y="294"/>
                    <a:pt x="1049" y="306"/>
                  </a:cubicBezTo>
                  <a:cubicBezTo>
                    <a:pt x="1085" y="318"/>
                    <a:pt x="1121" y="336"/>
                    <a:pt x="1163" y="330"/>
                  </a:cubicBezTo>
                  <a:cubicBezTo>
                    <a:pt x="1234" y="318"/>
                    <a:pt x="1270" y="288"/>
                    <a:pt x="1312" y="354"/>
                  </a:cubicBezTo>
                  <a:cubicBezTo>
                    <a:pt x="1342" y="396"/>
                    <a:pt x="1288" y="432"/>
                    <a:pt x="1312" y="480"/>
                  </a:cubicBezTo>
                  <a:cubicBezTo>
                    <a:pt x="1360" y="492"/>
                    <a:pt x="1384" y="534"/>
                    <a:pt x="1414" y="468"/>
                  </a:cubicBezTo>
                  <a:cubicBezTo>
                    <a:pt x="1432" y="438"/>
                    <a:pt x="1594" y="342"/>
                    <a:pt x="1618" y="342"/>
                  </a:cubicBezTo>
                  <a:cubicBezTo>
                    <a:pt x="1648" y="354"/>
                    <a:pt x="1654" y="438"/>
                    <a:pt x="1714" y="414"/>
                  </a:cubicBezTo>
                  <a:cubicBezTo>
                    <a:pt x="1732" y="408"/>
                    <a:pt x="1762" y="342"/>
                    <a:pt x="1786" y="360"/>
                  </a:cubicBezTo>
                  <a:cubicBezTo>
                    <a:pt x="1840" y="408"/>
                    <a:pt x="1870" y="366"/>
                    <a:pt x="1870" y="456"/>
                  </a:cubicBezTo>
                  <a:cubicBezTo>
                    <a:pt x="1870" y="516"/>
                    <a:pt x="1870" y="600"/>
                    <a:pt x="1942" y="528"/>
                  </a:cubicBezTo>
                  <a:lnTo>
                    <a:pt x="1942" y="528"/>
                  </a:lnTo>
                  <a:cubicBezTo>
                    <a:pt x="1972" y="570"/>
                    <a:pt x="1942" y="641"/>
                    <a:pt x="1954" y="683"/>
                  </a:cubicBezTo>
                  <a:cubicBezTo>
                    <a:pt x="1972" y="737"/>
                    <a:pt x="2091" y="618"/>
                    <a:pt x="2115" y="606"/>
                  </a:cubicBezTo>
                  <a:cubicBezTo>
                    <a:pt x="2313" y="498"/>
                    <a:pt x="2313" y="498"/>
                    <a:pt x="2313" y="498"/>
                  </a:cubicBezTo>
                  <a:lnTo>
                    <a:pt x="2313" y="498"/>
                  </a:lnTo>
                  <a:cubicBezTo>
                    <a:pt x="2325" y="528"/>
                    <a:pt x="2373" y="540"/>
                    <a:pt x="2385" y="576"/>
                  </a:cubicBezTo>
                  <a:cubicBezTo>
                    <a:pt x="2397" y="594"/>
                    <a:pt x="2445" y="737"/>
                    <a:pt x="2439" y="743"/>
                  </a:cubicBezTo>
                  <a:cubicBezTo>
                    <a:pt x="2427" y="767"/>
                    <a:pt x="2403" y="779"/>
                    <a:pt x="2379" y="785"/>
                  </a:cubicBezTo>
                  <a:cubicBezTo>
                    <a:pt x="2319" y="803"/>
                    <a:pt x="2325" y="851"/>
                    <a:pt x="2253" y="845"/>
                  </a:cubicBezTo>
                  <a:cubicBezTo>
                    <a:pt x="2223" y="839"/>
                    <a:pt x="2211" y="881"/>
                    <a:pt x="2193" y="899"/>
                  </a:cubicBezTo>
                  <a:cubicBezTo>
                    <a:pt x="2169" y="923"/>
                    <a:pt x="2121" y="953"/>
                    <a:pt x="2085" y="959"/>
                  </a:cubicBezTo>
                  <a:cubicBezTo>
                    <a:pt x="2025" y="965"/>
                    <a:pt x="2067" y="1013"/>
                    <a:pt x="2097" y="1043"/>
                  </a:cubicBezTo>
                  <a:cubicBezTo>
                    <a:pt x="2080" y="1150"/>
                    <a:pt x="2080" y="1150"/>
                    <a:pt x="2080" y="1150"/>
                  </a:cubicBezTo>
                  <a:lnTo>
                    <a:pt x="2080" y="1150"/>
                  </a:lnTo>
                  <a:cubicBezTo>
                    <a:pt x="2061" y="1168"/>
                    <a:pt x="2056" y="1192"/>
                    <a:pt x="2025" y="1210"/>
                  </a:cubicBezTo>
                  <a:cubicBezTo>
                    <a:pt x="2008" y="1222"/>
                    <a:pt x="1984" y="1228"/>
                    <a:pt x="1972" y="1240"/>
                  </a:cubicBezTo>
                  <a:cubicBezTo>
                    <a:pt x="1966" y="1252"/>
                    <a:pt x="1960" y="1264"/>
                    <a:pt x="1954" y="1276"/>
                  </a:cubicBezTo>
                  <a:cubicBezTo>
                    <a:pt x="1936" y="1294"/>
                    <a:pt x="1930" y="1288"/>
                    <a:pt x="1906" y="1288"/>
                  </a:cubicBezTo>
                  <a:cubicBezTo>
                    <a:pt x="1870" y="1288"/>
                    <a:pt x="1876" y="1312"/>
                    <a:pt x="1876" y="1342"/>
                  </a:cubicBezTo>
                  <a:cubicBezTo>
                    <a:pt x="1882" y="1372"/>
                    <a:pt x="1870" y="1402"/>
                    <a:pt x="1882" y="1431"/>
                  </a:cubicBezTo>
                  <a:cubicBezTo>
                    <a:pt x="1894" y="1468"/>
                    <a:pt x="1900" y="1455"/>
                    <a:pt x="1864" y="1468"/>
                  </a:cubicBezTo>
                  <a:cubicBezTo>
                    <a:pt x="1780" y="1509"/>
                    <a:pt x="1810" y="1551"/>
                    <a:pt x="1804" y="1623"/>
                  </a:cubicBezTo>
                  <a:cubicBezTo>
                    <a:pt x="1804" y="1653"/>
                    <a:pt x="1696" y="1707"/>
                    <a:pt x="1672" y="1695"/>
                  </a:cubicBezTo>
                  <a:cubicBezTo>
                    <a:pt x="1642" y="1677"/>
                    <a:pt x="1630" y="1617"/>
                    <a:pt x="1606" y="1599"/>
                  </a:cubicBezTo>
                  <a:cubicBezTo>
                    <a:pt x="1582" y="1581"/>
                    <a:pt x="1516" y="1677"/>
                    <a:pt x="1510" y="1701"/>
                  </a:cubicBezTo>
                  <a:cubicBezTo>
                    <a:pt x="1504" y="1719"/>
                    <a:pt x="1534" y="1743"/>
                    <a:pt x="1516" y="1767"/>
                  </a:cubicBezTo>
                  <a:cubicBezTo>
                    <a:pt x="1498" y="1785"/>
                    <a:pt x="1438" y="1821"/>
                    <a:pt x="1408" y="1833"/>
                  </a:cubicBezTo>
                  <a:cubicBezTo>
                    <a:pt x="1366" y="1851"/>
                    <a:pt x="1378" y="1887"/>
                    <a:pt x="1318" y="1869"/>
                  </a:cubicBezTo>
                  <a:cubicBezTo>
                    <a:pt x="1241" y="1839"/>
                    <a:pt x="1276" y="1905"/>
                    <a:pt x="1241" y="1923"/>
                  </a:cubicBezTo>
                  <a:cubicBezTo>
                    <a:pt x="1228" y="1929"/>
                    <a:pt x="1193" y="1923"/>
                    <a:pt x="1193" y="1935"/>
                  </a:cubicBezTo>
                  <a:cubicBezTo>
                    <a:pt x="1193" y="1983"/>
                    <a:pt x="1186" y="2025"/>
                    <a:pt x="1217" y="2055"/>
                  </a:cubicBezTo>
                  <a:cubicBezTo>
                    <a:pt x="1228" y="2097"/>
                    <a:pt x="1217" y="2133"/>
                    <a:pt x="1175" y="2151"/>
                  </a:cubicBezTo>
                  <a:cubicBezTo>
                    <a:pt x="1127" y="2163"/>
                    <a:pt x="1133" y="2163"/>
                    <a:pt x="1133" y="2204"/>
                  </a:cubicBezTo>
                  <a:cubicBezTo>
                    <a:pt x="1133" y="2228"/>
                    <a:pt x="1115" y="2246"/>
                    <a:pt x="1103" y="2264"/>
                  </a:cubicBezTo>
                  <a:cubicBezTo>
                    <a:pt x="1097" y="2276"/>
                    <a:pt x="1121" y="2312"/>
                    <a:pt x="1127" y="2324"/>
                  </a:cubicBezTo>
                  <a:cubicBezTo>
                    <a:pt x="1145" y="2360"/>
                    <a:pt x="1151" y="2378"/>
                    <a:pt x="1193" y="2378"/>
                  </a:cubicBezTo>
                  <a:cubicBezTo>
                    <a:pt x="1241" y="2378"/>
                    <a:pt x="1223" y="2468"/>
                    <a:pt x="1210" y="2498"/>
                  </a:cubicBezTo>
                  <a:cubicBezTo>
                    <a:pt x="1199" y="2516"/>
                    <a:pt x="1223" y="2534"/>
                    <a:pt x="1223" y="2552"/>
                  </a:cubicBezTo>
                  <a:cubicBezTo>
                    <a:pt x="1228" y="2576"/>
                    <a:pt x="1228" y="2618"/>
                    <a:pt x="1228" y="2642"/>
                  </a:cubicBezTo>
                  <a:lnTo>
                    <a:pt x="1228" y="2642"/>
                  </a:lnTo>
                  <a:cubicBezTo>
                    <a:pt x="1204" y="2648"/>
                    <a:pt x="1169" y="2654"/>
                    <a:pt x="1151" y="2672"/>
                  </a:cubicBezTo>
                  <a:cubicBezTo>
                    <a:pt x="1139" y="2690"/>
                    <a:pt x="1133" y="2714"/>
                    <a:pt x="1109" y="2732"/>
                  </a:cubicBezTo>
                  <a:cubicBezTo>
                    <a:pt x="1097" y="2738"/>
                    <a:pt x="1067" y="2732"/>
                    <a:pt x="1055" y="2732"/>
                  </a:cubicBezTo>
                  <a:cubicBezTo>
                    <a:pt x="1031" y="2732"/>
                    <a:pt x="1001" y="2720"/>
                    <a:pt x="995" y="2696"/>
                  </a:cubicBezTo>
                  <a:cubicBezTo>
                    <a:pt x="989" y="2660"/>
                    <a:pt x="1007" y="2648"/>
                    <a:pt x="953" y="2648"/>
                  </a:cubicBezTo>
                  <a:cubicBezTo>
                    <a:pt x="905" y="2660"/>
                    <a:pt x="887" y="2690"/>
                    <a:pt x="833" y="2672"/>
                  </a:cubicBezTo>
                  <a:cubicBezTo>
                    <a:pt x="797" y="2660"/>
                    <a:pt x="779" y="2612"/>
                    <a:pt x="749" y="2606"/>
                  </a:cubicBezTo>
                  <a:cubicBezTo>
                    <a:pt x="707" y="2594"/>
                    <a:pt x="695" y="2612"/>
                    <a:pt x="653" y="2594"/>
                  </a:cubicBezTo>
                  <a:cubicBezTo>
                    <a:pt x="575" y="2552"/>
                    <a:pt x="491" y="2762"/>
                    <a:pt x="521" y="2822"/>
                  </a:cubicBezTo>
                  <a:cubicBezTo>
                    <a:pt x="557" y="2900"/>
                    <a:pt x="497" y="2918"/>
                    <a:pt x="426" y="2918"/>
                  </a:cubicBezTo>
                  <a:cubicBezTo>
                    <a:pt x="378" y="2918"/>
                    <a:pt x="378" y="2960"/>
                    <a:pt x="336" y="2971"/>
                  </a:cubicBezTo>
                  <a:lnTo>
                    <a:pt x="336" y="2971"/>
                  </a:lnTo>
                  <a:cubicBezTo>
                    <a:pt x="300" y="2930"/>
                    <a:pt x="288" y="2924"/>
                    <a:pt x="228" y="2912"/>
                  </a:cubicBezTo>
                  <a:cubicBezTo>
                    <a:pt x="204" y="2912"/>
                    <a:pt x="198" y="2900"/>
                    <a:pt x="186" y="2888"/>
                  </a:cubicBezTo>
                  <a:cubicBezTo>
                    <a:pt x="102" y="2846"/>
                    <a:pt x="120" y="2786"/>
                    <a:pt x="90" y="2714"/>
                  </a:cubicBezTo>
                  <a:cubicBezTo>
                    <a:pt x="72" y="2666"/>
                    <a:pt x="36" y="2624"/>
                    <a:pt x="42" y="2570"/>
                  </a:cubicBezTo>
                  <a:cubicBezTo>
                    <a:pt x="48" y="2528"/>
                    <a:pt x="54" y="2498"/>
                    <a:pt x="66" y="2462"/>
                  </a:cubicBezTo>
                  <a:cubicBezTo>
                    <a:pt x="72" y="2432"/>
                    <a:pt x="96" y="2414"/>
                    <a:pt x="102" y="2390"/>
                  </a:cubicBezTo>
                  <a:cubicBezTo>
                    <a:pt x="102" y="2378"/>
                    <a:pt x="108" y="2348"/>
                    <a:pt x="102" y="2336"/>
                  </a:cubicBezTo>
                  <a:cubicBezTo>
                    <a:pt x="102" y="2312"/>
                    <a:pt x="84" y="2300"/>
                    <a:pt x="90" y="2270"/>
                  </a:cubicBezTo>
                  <a:cubicBezTo>
                    <a:pt x="96" y="2246"/>
                    <a:pt x="108" y="2228"/>
                    <a:pt x="108" y="2198"/>
                  </a:cubicBezTo>
                  <a:cubicBezTo>
                    <a:pt x="108" y="2187"/>
                    <a:pt x="84" y="2180"/>
                    <a:pt x="78" y="2175"/>
                  </a:cubicBezTo>
                  <a:cubicBezTo>
                    <a:pt x="66" y="2169"/>
                    <a:pt x="66" y="2163"/>
                    <a:pt x="54" y="2156"/>
                  </a:cubicBezTo>
                  <a:lnTo>
                    <a:pt x="54" y="2156"/>
                  </a:lnTo>
                  <a:cubicBezTo>
                    <a:pt x="48" y="2103"/>
                    <a:pt x="48" y="2103"/>
                    <a:pt x="48" y="2103"/>
                  </a:cubicBezTo>
                  <a:cubicBezTo>
                    <a:pt x="30" y="2073"/>
                    <a:pt x="0" y="2049"/>
                    <a:pt x="6" y="2013"/>
                  </a:cubicBezTo>
                  <a:cubicBezTo>
                    <a:pt x="12" y="1983"/>
                    <a:pt x="12" y="1947"/>
                    <a:pt x="12" y="1917"/>
                  </a:cubicBezTo>
                  <a:cubicBezTo>
                    <a:pt x="36" y="1917"/>
                    <a:pt x="42" y="1929"/>
                    <a:pt x="60" y="1935"/>
                  </a:cubicBezTo>
                  <a:cubicBezTo>
                    <a:pt x="96" y="1941"/>
                    <a:pt x="120" y="1953"/>
                    <a:pt x="156" y="1965"/>
                  </a:cubicBezTo>
                  <a:cubicBezTo>
                    <a:pt x="186" y="1971"/>
                    <a:pt x="210" y="1965"/>
                    <a:pt x="240" y="1947"/>
                  </a:cubicBezTo>
                  <a:cubicBezTo>
                    <a:pt x="264" y="1935"/>
                    <a:pt x="240" y="1875"/>
                    <a:pt x="252" y="1845"/>
                  </a:cubicBezTo>
                  <a:cubicBezTo>
                    <a:pt x="258" y="1827"/>
                    <a:pt x="258" y="1815"/>
                    <a:pt x="240" y="1803"/>
                  </a:cubicBezTo>
                  <a:cubicBezTo>
                    <a:pt x="234" y="1797"/>
                    <a:pt x="228" y="1791"/>
                    <a:pt x="216" y="1785"/>
                  </a:cubicBezTo>
                  <a:cubicBezTo>
                    <a:pt x="198" y="1773"/>
                    <a:pt x="216" y="1755"/>
                    <a:pt x="222" y="1737"/>
                  </a:cubicBezTo>
                  <a:cubicBezTo>
                    <a:pt x="222" y="1707"/>
                    <a:pt x="222" y="1689"/>
                    <a:pt x="204" y="1665"/>
                  </a:cubicBezTo>
                  <a:cubicBezTo>
                    <a:pt x="192" y="1653"/>
                    <a:pt x="186" y="1581"/>
                    <a:pt x="198" y="1563"/>
                  </a:cubicBezTo>
                  <a:cubicBezTo>
                    <a:pt x="210" y="1545"/>
                    <a:pt x="198" y="1539"/>
                    <a:pt x="204" y="1521"/>
                  </a:cubicBezTo>
                  <a:cubicBezTo>
                    <a:pt x="204" y="1509"/>
                    <a:pt x="210" y="1503"/>
                    <a:pt x="216" y="1491"/>
                  </a:cubicBezTo>
                  <a:cubicBezTo>
                    <a:pt x="222" y="1485"/>
                    <a:pt x="222" y="1473"/>
                    <a:pt x="228" y="1461"/>
                  </a:cubicBezTo>
                  <a:lnTo>
                    <a:pt x="228" y="1461"/>
                  </a:lnTo>
                  <a:cubicBezTo>
                    <a:pt x="258" y="1468"/>
                    <a:pt x="258" y="1444"/>
                    <a:pt x="288" y="1444"/>
                  </a:cubicBezTo>
                  <a:cubicBezTo>
                    <a:pt x="324" y="1444"/>
                    <a:pt x="390" y="1449"/>
                    <a:pt x="408" y="1402"/>
                  </a:cubicBezTo>
                  <a:cubicBezTo>
                    <a:pt x="419" y="1378"/>
                    <a:pt x="360" y="1348"/>
                    <a:pt x="360" y="1312"/>
                  </a:cubicBezTo>
                  <a:cubicBezTo>
                    <a:pt x="360" y="1306"/>
                    <a:pt x="390" y="1252"/>
                    <a:pt x="360" y="1270"/>
                  </a:cubicBezTo>
                  <a:cubicBezTo>
                    <a:pt x="348" y="1276"/>
                    <a:pt x="324" y="1276"/>
                    <a:pt x="312" y="1264"/>
                  </a:cubicBezTo>
                  <a:cubicBezTo>
                    <a:pt x="282" y="1240"/>
                    <a:pt x="348" y="1240"/>
                    <a:pt x="366" y="1234"/>
                  </a:cubicBezTo>
                  <a:cubicBezTo>
                    <a:pt x="378" y="1222"/>
                    <a:pt x="378" y="1210"/>
                    <a:pt x="371" y="1198"/>
                  </a:cubicBezTo>
                  <a:cubicBezTo>
                    <a:pt x="371" y="1192"/>
                    <a:pt x="360" y="1186"/>
                    <a:pt x="360" y="1180"/>
                  </a:cubicBezTo>
                  <a:cubicBezTo>
                    <a:pt x="354" y="1168"/>
                    <a:pt x="360" y="1156"/>
                    <a:pt x="360" y="1144"/>
                  </a:cubicBezTo>
                  <a:cubicBezTo>
                    <a:pt x="371" y="1120"/>
                    <a:pt x="371" y="1097"/>
                    <a:pt x="378" y="1073"/>
                  </a:cubicBezTo>
                  <a:cubicBezTo>
                    <a:pt x="390" y="1019"/>
                    <a:pt x="426" y="1037"/>
                    <a:pt x="450" y="1007"/>
                  </a:cubicBezTo>
                  <a:cubicBezTo>
                    <a:pt x="467" y="983"/>
                    <a:pt x="467" y="971"/>
                    <a:pt x="455" y="947"/>
                  </a:cubicBezTo>
                  <a:cubicBezTo>
                    <a:pt x="450" y="935"/>
                    <a:pt x="450" y="917"/>
                    <a:pt x="443" y="911"/>
                  </a:cubicBezTo>
                  <a:cubicBezTo>
                    <a:pt x="431" y="905"/>
                    <a:pt x="413" y="917"/>
                    <a:pt x="408" y="911"/>
                  </a:cubicBezTo>
                  <a:cubicBezTo>
                    <a:pt x="384" y="905"/>
                    <a:pt x="390" y="887"/>
                    <a:pt x="366" y="893"/>
                  </a:cubicBezTo>
                  <a:cubicBezTo>
                    <a:pt x="342" y="893"/>
                    <a:pt x="312" y="911"/>
                    <a:pt x="294" y="899"/>
                  </a:cubicBezTo>
                  <a:lnTo>
                    <a:pt x="294" y="899"/>
                  </a:lnTo>
                  <a:cubicBezTo>
                    <a:pt x="312" y="857"/>
                    <a:pt x="300" y="791"/>
                    <a:pt x="306" y="773"/>
                  </a:cubicBezTo>
                  <a:cubicBezTo>
                    <a:pt x="324" y="737"/>
                    <a:pt x="360" y="749"/>
                    <a:pt x="348" y="707"/>
                  </a:cubicBezTo>
                  <a:cubicBezTo>
                    <a:pt x="336" y="647"/>
                    <a:pt x="228" y="618"/>
                    <a:pt x="324" y="582"/>
                  </a:cubicBezTo>
                  <a:cubicBezTo>
                    <a:pt x="378" y="558"/>
                    <a:pt x="371" y="486"/>
                    <a:pt x="426" y="492"/>
                  </a:cubicBezTo>
                  <a:cubicBezTo>
                    <a:pt x="443" y="498"/>
                    <a:pt x="450" y="516"/>
                    <a:pt x="467" y="516"/>
                  </a:cubicBezTo>
                  <a:cubicBezTo>
                    <a:pt x="485" y="516"/>
                    <a:pt x="647" y="438"/>
                    <a:pt x="653" y="426"/>
                  </a:cubicBezTo>
                  <a:cubicBezTo>
                    <a:pt x="659" y="414"/>
                    <a:pt x="641" y="402"/>
                    <a:pt x="653" y="390"/>
                  </a:cubicBezTo>
                  <a:cubicBezTo>
                    <a:pt x="701" y="330"/>
                    <a:pt x="683" y="336"/>
                    <a:pt x="683" y="258"/>
                  </a:cubicBezTo>
                  <a:cubicBezTo>
                    <a:pt x="689" y="234"/>
                    <a:pt x="683" y="216"/>
                    <a:pt x="695" y="198"/>
                  </a:cubicBezTo>
                  <a:cubicBezTo>
                    <a:pt x="707" y="168"/>
                    <a:pt x="743" y="150"/>
                    <a:pt x="755" y="120"/>
                  </a:cubicBezTo>
                  <a:cubicBezTo>
                    <a:pt x="761" y="108"/>
                    <a:pt x="767" y="90"/>
                    <a:pt x="767" y="78"/>
                  </a:cubicBezTo>
                  <a:cubicBezTo>
                    <a:pt x="767" y="72"/>
                    <a:pt x="761" y="42"/>
                    <a:pt x="755" y="3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121">
              <a:extLst>
                <a:ext uri="{FF2B5EF4-FFF2-40B4-BE49-F238E27FC236}">
                  <a16:creationId xmlns:a16="http://schemas.microsoft.com/office/drawing/2014/main" id="{09CABD8F-9F9E-2A4A-BE64-C848F16EC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141" y="6246866"/>
              <a:ext cx="896036" cy="1274760"/>
            </a:xfrm>
            <a:custGeom>
              <a:avLst/>
              <a:gdLst>
                <a:gd name="T0" fmla="*/ 600 w 1679"/>
                <a:gd name="T1" fmla="*/ 0 h 2391"/>
                <a:gd name="T2" fmla="*/ 456 w 1679"/>
                <a:gd name="T3" fmla="*/ 203 h 2391"/>
                <a:gd name="T4" fmla="*/ 456 w 1679"/>
                <a:gd name="T5" fmla="*/ 365 h 2391"/>
                <a:gd name="T6" fmla="*/ 390 w 1679"/>
                <a:gd name="T7" fmla="*/ 503 h 2391"/>
                <a:gd name="T8" fmla="*/ 414 w 1679"/>
                <a:gd name="T9" fmla="*/ 623 h 2391"/>
                <a:gd name="T10" fmla="*/ 324 w 1679"/>
                <a:gd name="T11" fmla="*/ 815 h 2391"/>
                <a:gd name="T12" fmla="*/ 132 w 1679"/>
                <a:gd name="T13" fmla="*/ 935 h 2391"/>
                <a:gd name="T14" fmla="*/ 204 w 1679"/>
                <a:gd name="T15" fmla="*/ 1049 h 2391"/>
                <a:gd name="T16" fmla="*/ 324 w 1679"/>
                <a:gd name="T17" fmla="*/ 1180 h 2391"/>
                <a:gd name="T18" fmla="*/ 336 w 1679"/>
                <a:gd name="T19" fmla="*/ 1282 h 2391"/>
                <a:gd name="T20" fmla="*/ 396 w 1679"/>
                <a:gd name="T21" fmla="*/ 1474 h 2391"/>
                <a:gd name="T22" fmla="*/ 372 w 1679"/>
                <a:gd name="T23" fmla="*/ 1570 h 2391"/>
                <a:gd name="T24" fmla="*/ 288 w 1679"/>
                <a:gd name="T25" fmla="*/ 1612 h 2391"/>
                <a:gd name="T26" fmla="*/ 414 w 1679"/>
                <a:gd name="T27" fmla="*/ 1857 h 2391"/>
                <a:gd name="T28" fmla="*/ 228 w 1679"/>
                <a:gd name="T29" fmla="*/ 1959 h 2391"/>
                <a:gd name="T30" fmla="*/ 60 w 1679"/>
                <a:gd name="T31" fmla="*/ 2073 h 2391"/>
                <a:gd name="T32" fmla="*/ 55 w 1679"/>
                <a:gd name="T33" fmla="*/ 2264 h 2391"/>
                <a:gd name="T34" fmla="*/ 204 w 1679"/>
                <a:gd name="T35" fmla="*/ 2282 h 2391"/>
                <a:gd name="T36" fmla="*/ 204 w 1679"/>
                <a:gd name="T37" fmla="*/ 2288 h 2391"/>
                <a:gd name="T38" fmla="*/ 204 w 1679"/>
                <a:gd name="T39" fmla="*/ 2288 h 2391"/>
                <a:gd name="T40" fmla="*/ 342 w 1679"/>
                <a:gd name="T41" fmla="*/ 2348 h 2391"/>
                <a:gd name="T42" fmla="*/ 767 w 1679"/>
                <a:gd name="T43" fmla="*/ 2061 h 2391"/>
                <a:gd name="T44" fmla="*/ 929 w 1679"/>
                <a:gd name="T45" fmla="*/ 1893 h 2391"/>
                <a:gd name="T46" fmla="*/ 1037 w 1679"/>
                <a:gd name="T47" fmla="*/ 2001 h 2391"/>
                <a:gd name="T48" fmla="*/ 1259 w 1679"/>
                <a:gd name="T49" fmla="*/ 1887 h 2391"/>
                <a:gd name="T50" fmla="*/ 1439 w 1679"/>
                <a:gd name="T51" fmla="*/ 1851 h 2391"/>
                <a:gd name="T52" fmla="*/ 1582 w 1679"/>
                <a:gd name="T53" fmla="*/ 1678 h 2391"/>
                <a:gd name="T54" fmla="*/ 1678 w 1679"/>
                <a:gd name="T55" fmla="*/ 1618 h 2391"/>
                <a:gd name="T56" fmla="*/ 1666 w 1679"/>
                <a:gd name="T57" fmla="*/ 1540 h 2391"/>
                <a:gd name="T58" fmla="*/ 1643 w 1679"/>
                <a:gd name="T59" fmla="*/ 1312 h 2391"/>
                <a:gd name="T60" fmla="*/ 1661 w 1679"/>
                <a:gd name="T61" fmla="*/ 1090 h 2391"/>
                <a:gd name="T62" fmla="*/ 1445 w 1679"/>
                <a:gd name="T63" fmla="*/ 881 h 2391"/>
                <a:gd name="T64" fmla="*/ 1187 w 1679"/>
                <a:gd name="T65" fmla="*/ 845 h 2391"/>
                <a:gd name="T66" fmla="*/ 1325 w 1679"/>
                <a:gd name="T67" fmla="*/ 761 h 2391"/>
                <a:gd name="T68" fmla="*/ 1385 w 1679"/>
                <a:gd name="T69" fmla="*/ 461 h 2391"/>
                <a:gd name="T70" fmla="*/ 1415 w 1679"/>
                <a:gd name="T71" fmla="*/ 305 h 2391"/>
                <a:gd name="T72" fmla="*/ 1103 w 1679"/>
                <a:gd name="T73" fmla="*/ 258 h 2391"/>
                <a:gd name="T74" fmla="*/ 600 w 1679"/>
                <a:gd name="T75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79" h="2391">
                  <a:moveTo>
                    <a:pt x="600" y="0"/>
                  </a:moveTo>
                  <a:lnTo>
                    <a:pt x="600" y="0"/>
                  </a:lnTo>
                  <a:cubicBezTo>
                    <a:pt x="558" y="48"/>
                    <a:pt x="528" y="96"/>
                    <a:pt x="498" y="150"/>
                  </a:cubicBezTo>
                  <a:cubicBezTo>
                    <a:pt x="492" y="174"/>
                    <a:pt x="468" y="186"/>
                    <a:pt x="456" y="203"/>
                  </a:cubicBezTo>
                  <a:cubicBezTo>
                    <a:pt x="444" y="227"/>
                    <a:pt x="444" y="258"/>
                    <a:pt x="438" y="281"/>
                  </a:cubicBezTo>
                  <a:cubicBezTo>
                    <a:pt x="414" y="341"/>
                    <a:pt x="456" y="317"/>
                    <a:pt x="456" y="365"/>
                  </a:cubicBezTo>
                  <a:cubicBezTo>
                    <a:pt x="456" y="401"/>
                    <a:pt x="450" y="419"/>
                    <a:pt x="426" y="443"/>
                  </a:cubicBezTo>
                  <a:cubicBezTo>
                    <a:pt x="414" y="455"/>
                    <a:pt x="390" y="479"/>
                    <a:pt x="390" y="503"/>
                  </a:cubicBezTo>
                  <a:cubicBezTo>
                    <a:pt x="390" y="539"/>
                    <a:pt x="522" y="533"/>
                    <a:pt x="480" y="563"/>
                  </a:cubicBezTo>
                  <a:cubicBezTo>
                    <a:pt x="444" y="587"/>
                    <a:pt x="438" y="587"/>
                    <a:pt x="414" y="623"/>
                  </a:cubicBezTo>
                  <a:cubicBezTo>
                    <a:pt x="402" y="647"/>
                    <a:pt x="384" y="671"/>
                    <a:pt x="372" y="695"/>
                  </a:cubicBezTo>
                  <a:cubicBezTo>
                    <a:pt x="354" y="749"/>
                    <a:pt x="378" y="773"/>
                    <a:pt x="324" y="815"/>
                  </a:cubicBezTo>
                  <a:cubicBezTo>
                    <a:pt x="276" y="851"/>
                    <a:pt x="222" y="833"/>
                    <a:pt x="174" y="857"/>
                  </a:cubicBezTo>
                  <a:cubicBezTo>
                    <a:pt x="150" y="893"/>
                    <a:pt x="168" y="899"/>
                    <a:pt x="132" y="935"/>
                  </a:cubicBezTo>
                  <a:cubicBezTo>
                    <a:pt x="108" y="953"/>
                    <a:pt x="162" y="965"/>
                    <a:pt x="180" y="977"/>
                  </a:cubicBezTo>
                  <a:cubicBezTo>
                    <a:pt x="204" y="994"/>
                    <a:pt x="192" y="1025"/>
                    <a:pt x="204" y="1049"/>
                  </a:cubicBezTo>
                  <a:cubicBezTo>
                    <a:pt x="222" y="1078"/>
                    <a:pt x="264" y="1132"/>
                    <a:pt x="300" y="1150"/>
                  </a:cubicBezTo>
                  <a:cubicBezTo>
                    <a:pt x="312" y="1156"/>
                    <a:pt x="324" y="1162"/>
                    <a:pt x="324" y="1180"/>
                  </a:cubicBezTo>
                  <a:cubicBezTo>
                    <a:pt x="324" y="1192"/>
                    <a:pt x="300" y="1192"/>
                    <a:pt x="300" y="1210"/>
                  </a:cubicBezTo>
                  <a:cubicBezTo>
                    <a:pt x="300" y="1228"/>
                    <a:pt x="330" y="1264"/>
                    <a:pt x="336" y="1282"/>
                  </a:cubicBezTo>
                  <a:cubicBezTo>
                    <a:pt x="354" y="1318"/>
                    <a:pt x="420" y="1306"/>
                    <a:pt x="432" y="1342"/>
                  </a:cubicBezTo>
                  <a:cubicBezTo>
                    <a:pt x="444" y="1366"/>
                    <a:pt x="408" y="1450"/>
                    <a:pt x="396" y="1474"/>
                  </a:cubicBezTo>
                  <a:cubicBezTo>
                    <a:pt x="396" y="1504"/>
                    <a:pt x="408" y="1516"/>
                    <a:pt x="420" y="1540"/>
                  </a:cubicBezTo>
                  <a:cubicBezTo>
                    <a:pt x="432" y="1558"/>
                    <a:pt x="384" y="1564"/>
                    <a:pt x="372" y="1570"/>
                  </a:cubicBezTo>
                  <a:cubicBezTo>
                    <a:pt x="348" y="1588"/>
                    <a:pt x="318" y="1600"/>
                    <a:pt x="288" y="1612"/>
                  </a:cubicBezTo>
                  <a:lnTo>
                    <a:pt x="288" y="1612"/>
                  </a:lnTo>
                  <a:cubicBezTo>
                    <a:pt x="300" y="1642"/>
                    <a:pt x="348" y="1654"/>
                    <a:pt x="360" y="1690"/>
                  </a:cubicBezTo>
                  <a:cubicBezTo>
                    <a:pt x="372" y="1708"/>
                    <a:pt x="420" y="1851"/>
                    <a:pt x="414" y="1857"/>
                  </a:cubicBezTo>
                  <a:cubicBezTo>
                    <a:pt x="402" y="1881"/>
                    <a:pt x="378" y="1893"/>
                    <a:pt x="354" y="1899"/>
                  </a:cubicBezTo>
                  <a:cubicBezTo>
                    <a:pt x="294" y="1917"/>
                    <a:pt x="300" y="1965"/>
                    <a:pt x="228" y="1959"/>
                  </a:cubicBezTo>
                  <a:cubicBezTo>
                    <a:pt x="198" y="1953"/>
                    <a:pt x="186" y="1995"/>
                    <a:pt x="168" y="2013"/>
                  </a:cubicBezTo>
                  <a:cubicBezTo>
                    <a:pt x="144" y="2037"/>
                    <a:pt x="96" y="2067"/>
                    <a:pt x="60" y="2073"/>
                  </a:cubicBezTo>
                  <a:cubicBezTo>
                    <a:pt x="0" y="2079"/>
                    <a:pt x="42" y="2127"/>
                    <a:pt x="72" y="2157"/>
                  </a:cubicBezTo>
                  <a:cubicBezTo>
                    <a:pt x="55" y="2264"/>
                    <a:pt x="55" y="2264"/>
                    <a:pt x="55" y="2264"/>
                  </a:cubicBezTo>
                  <a:lnTo>
                    <a:pt x="55" y="2264"/>
                  </a:lnTo>
                  <a:cubicBezTo>
                    <a:pt x="108" y="2264"/>
                    <a:pt x="156" y="2282"/>
                    <a:pt x="204" y="2282"/>
                  </a:cubicBezTo>
                  <a:lnTo>
                    <a:pt x="204" y="2282"/>
                  </a:lnTo>
                  <a:cubicBezTo>
                    <a:pt x="204" y="2288"/>
                    <a:pt x="204" y="2288"/>
                    <a:pt x="204" y="2288"/>
                  </a:cubicBezTo>
                  <a:lnTo>
                    <a:pt x="204" y="2288"/>
                  </a:lnTo>
                  <a:lnTo>
                    <a:pt x="204" y="2288"/>
                  </a:lnTo>
                  <a:cubicBezTo>
                    <a:pt x="222" y="2306"/>
                    <a:pt x="210" y="2354"/>
                    <a:pt x="246" y="2372"/>
                  </a:cubicBezTo>
                  <a:cubicBezTo>
                    <a:pt x="276" y="2390"/>
                    <a:pt x="318" y="2366"/>
                    <a:pt x="342" y="2348"/>
                  </a:cubicBezTo>
                  <a:cubicBezTo>
                    <a:pt x="444" y="2282"/>
                    <a:pt x="672" y="2342"/>
                    <a:pt x="696" y="2199"/>
                  </a:cubicBezTo>
                  <a:cubicBezTo>
                    <a:pt x="702" y="2169"/>
                    <a:pt x="750" y="2085"/>
                    <a:pt x="767" y="2061"/>
                  </a:cubicBezTo>
                  <a:cubicBezTo>
                    <a:pt x="804" y="2013"/>
                    <a:pt x="756" y="1989"/>
                    <a:pt x="815" y="1929"/>
                  </a:cubicBezTo>
                  <a:cubicBezTo>
                    <a:pt x="875" y="1899"/>
                    <a:pt x="851" y="1863"/>
                    <a:pt x="929" y="1893"/>
                  </a:cubicBezTo>
                  <a:cubicBezTo>
                    <a:pt x="971" y="1905"/>
                    <a:pt x="983" y="1887"/>
                    <a:pt x="1001" y="1935"/>
                  </a:cubicBezTo>
                  <a:cubicBezTo>
                    <a:pt x="1013" y="1965"/>
                    <a:pt x="1037" y="1959"/>
                    <a:pt x="1037" y="2001"/>
                  </a:cubicBezTo>
                  <a:cubicBezTo>
                    <a:pt x="1043" y="2085"/>
                    <a:pt x="1145" y="1983"/>
                    <a:pt x="1169" y="1971"/>
                  </a:cubicBezTo>
                  <a:cubicBezTo>
                    <a:pt x="1193" y="1959"/>
                    <a:pt x="1253" y="1911"/>
                    <a:pt x="1259" y="1887"/>
                  </a:cubicBezTo>
                  <a:cubicBezTo>
                    <a:pt x="1277" y="1857"/>
                    <a:pt x="1253" y="1857"/>
                    <a:pt x="1307" y="1857"/>
                  </a:cubicBezTo>
                  <a:cubicBezTo>
                    <a:pt x="1343" y="1857"/>
                    <a:pt x="1415" y="1875"/>
                    <a:pt x="1439" y="1851"/>
                  </a:cubicBezTo>
                  <a:cubicBezTo>
                    <a:pt x="1559" y="1720"/>
                    <a:pt x="1559" y="1720"/>
                    <a:pt x="1559" y="1720"/>
                  </a:cubicBezTo>
                  <a:cubicBezTo>
                    <a:pt x="1565" y="1702"/>
                    <a:pt x="1571" y="1690"/>
                    <a:pt x="1582" y="1678"/>
                  </a:cubicBezTo>
                  <a:cubicBezTo>
                    <a:pt x="1589" y="1672"/>
                    <a:pt x="1595" y="1666"/>
                    <a:pt x="1606" y="1666"/>
                  </a:cubicBezTo>
                  <a:cubicBezTo>
                    <a:pt x="1637" y="1666"/>
                    <a:pt x="1648" y="1630"/>
                    <a:pt x="1678" y="1618"/>
                  </a:cubicBezTo>
                  <a:lnTo>
                    <a:pt x="1678" y="1618"/>
                  </a:lnTo>
                  <a:cubicBezTo>
                    <a:pt x="1666" y="1540"/>
                    <a:pt x="1666" y="1540"/>
                    <a:pt x="1666" y="1540"/>
                  </a:cubicBezTo>
                  <a:cubicBezTo>
                    <a:pt x="1661" y="1474"/>
                    <a:pt x="1606" y="1492"/>
                    <a:pt x="1601" y="1432"/>
                  </a:cubicBezTo>
                  <a:cubicBezTo>
                    <a:pt x="1589" y="1378"/>
                    <a:pt x="1630" y="1360"/>
                    <a:pt x="1643" y="1312"/>
                  </a:cubicBezTo>
                  <a:cubicBezTo>
                    <a:pt x="1643" y="1276"/>
                    <a:pt x="1643" y="1240"/>
                    <a:pt x="1643" y="1204"/>
                  </a:cubicBezTo>
                  <a:cubicBezTo>
                    <a:pt x="1637" y="1162"/>
                    <a:pt x="1672" y="1138"/>
                    <a:pt x="1661" y="1090"/>
                  </a:cubicBezTo>
                  <a:cubicBezTo>
                    <a:pt x="1643" y="1042"/>
                    <a:pt x="1630" y="959"/>
                    <a:pt x="1582" y="929"/>
                  </a:cubicBezTo>
                  <a:cubicBezTo>
                    <a:pt x="1547" y="893"/>
                    <a:pt x="1499" y="869"/>
                    <a:pt x="1445" y="881"/>
                  </a:cubicBezTo>
                  <a:cubicBezTo>
                    <a:pt x="1397" y="887"/>
                    <a:pt x="1349" y="965"/>
                    <a:pt x="1295" y="911"/>
                  </a:cubicBezTo>
                  <a:cubicBezTo>
                    <a:pt x="1265" y="881"/>
                    <a:pt x="1217" y="875"/>
                    <a:pt x="1187" y="845"/>
                  </a:cubicBezTo>
                  <a:cubicBezTo>
                    <a:pt x="1187" y="839"/>
                    <a:pt x="1235" y="815"/>
                    <a:pt x="1247" y="809"/>
                  </a:cubicBezTo>
                  <a:cubicBezTo>
                    <a:pt x="1277" y="797"/>
                    <a:pt x="1301" y="779"/>
                    <a:pt x="1325" y="761"/>
                  </a:cubicBezTo>
                  <a:cubicBezTo>
                    <a:pt x="1385" y="719"/>
                    <a:pt x="1415" y="653"/>
                    <a:pt x="1415" y="587"/>
                  </a:cubicBezTo>
                  <a:cubicBezTo>
                    <a:pt x="1415" y="539"/>
                    <a:pt x="1391" y="503"/>
                    <a:pt x="1385" y="461"/>
                  </a:cubicBezTo>
                  <a:cubicBezTo>
                    <a:pt x="1373" y="395"/>
                    <a:pt x="1415" y="359"/>
                    <a:pt x="1415" y="305"/>
                  </a:cubicBezTo>
                  <a:lnTo>
                    <a:pt x="1415" y="305"/>
                  </a:lnTo>
                  <a:cubicBezTo>
                    <a:pt x="1409" y="293"/>
                    <a:pt x="1349" y="293"/>
                    <a:pt x="1331" y="293"/>
                  </a:cubicBezTo>
                  <a:cubicBezTo>
                    <a:pt x="1253" y="281"/>
                    <a:pt x="1187" y="245"/>
                    <a:pt x="1103" y="258"/>
                  </a:cubicBezTo>
                  <a:cubicBezTo>
                    <a:pt x="1043" y="269"/>
                    <a:pt x="941" y="299"/>
                    <a:pt x="887" y="275"/>
                  </a:cubicBezTo>
                  <a:cubicBezTo>
                    <a:pt x="780" y="221"/>
                    <a:pt x="720" y="54"/>
                    <a:pt x="600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122">
              <a:extLst>
                <a:ext uri="{FF2B5EF4-FFF2-40B4-BE49-F238E27FC236}">
                  <a16:creationId xmlns:a16="http://schemas.microsoft.com/office/drawing/2014/main" id="{4A4DFEFC-9557-A341-8B86-ECD90346F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4449" y="6761943"/>
              <a:ext cx="818427" cy="865520"/>
            </a:xfrm>
            <a:custGeom>
              <a:avLst/>
              <a:gdLst>
                <a:gd name="T0" fmla="*/ 1054 w 1534"/>
                <a:gd name="T1" fmla="*/ 185 h 1623"/>
                <a:gd name="T2" fmla="*/ 1216 w 1534"/>
                <a:gd name="T3" fmla="*/ 281 h 1623"/>
                <a:gd name="T4" fmla="*/ 1479 w 1534"/>
                <a:gd name="T5" fmla="*/ 191 h 1623"/>
                <a:gd name="T6" fmla="*/ 1521 w 1534"/>
                <a:gd name="T7" fmla="*/ 179 h 1623"/>
                <a:gd name="T8" fmla="*/ 1521 w 1534"/>
                <a:gd name="T9" fmla="*/ 269 h 1623"/>
                <a:gd name="T10" fmla="*/ 1449 w 1534"/>
                <a:gd name="T11" fmla="*/ 407 h 1623"/>
                <a:gd name="T12" fmla="*/ 1419 w 1534"/>
                <a:gd name="T13" fmla="*/ 575 h 1623"/>
                <a:gd name="T14" fmla="*/ 1192 w 1534"/>
                <a:gd name="T15" fmla="*/ 641 h 1623"/>
                <a:gd name="T16" fmla="*/ 1114 w 1534"/>
                <a:gd name="T17" fmla="*/ 856 h 1623"/>
                <a:gd name="T18" fmla="*/ 1060 w 1534"/>
                <a:gd name="T19" fmla="*/ 1048 h 1623"/>
                <a:gd name="T20" fmla="*/ 1018 w 1534"/>
                <a:gd name="T21" fmla="*/ 1060 h 1623"/>
                <a:gd name="T22" fmla="*/ 772 w 1534"/>
                <a:gd name="T23" fmla="*/ 994 h 1623"/>
                <a:gd name="T24" fmla="*/ 676 w 1534"/>
                <a:gd name="T25" fmla="*/ 922 h 1623"/>
                <a:gd name="T26" fmla="*/ 628 w 1534"/>
                <a:gd name="T27" fmla="*/ 1042 h 1623"/>
                <a:gd name="T28" fmla="*/ 646 w 1534"/>
                <a:gd name="T29" fmla="*/ 1240 h 1623"/>
                <a:gd name="T30" fmla="*/ 712 w 1534"/>
                <a:gd name="T31" fmla="*/ 1311 h 1623"/>
                <a:gd name="T32" fmla="*/ 832 w 1534"/>
                <a:gd name="T33" fmla="*/ 1449 h 1623"/>
                <a:gd name="T34" fmla="*/ 904 w 1534"/>
                <a:gd name="T35" fmla="*/ 1551 h 1623"/>
                <a:gd name="T36" fmla="*/ 862 w 1534"/>
                <a:gd name="T37" fmla="*/ 1557 h 1623"/>
                <a:gd name="T38" fmla="*/ 784 w 1534"/>
                <a:gd name="T39" fmla="*/ 1622 h 1623"/>
                <a:gd name="T40" fmla="*/ 712 w 1534"/>
                <a:gd name="T41" fmla="*/ 1503 h 1623"/>
                <a:gd name="T42" fmla="*/ 670 w 1534"/>
                <a:gd name="T43" fmla="*/ 1485 h 1623"/>
                <a:gd name="T44" fmla="*/ 586 w 1534"/>
                <a:gd name="T45" fmla="*/ 1431 h 1623"/>
                <a:gd name="T46" fmla="*/ 466 w 1534"/>
                <a:gd name="T47" fmla="*/ 1222 h 1623"/>
                <a:gd name="T48" fmla="*/ 490 w 1534"/>
                <a:gd name="T49" fmla="*/ 1006 h 1623"/>
                <a:gd name="T50" fmla="*/ 508 w 1534"/>
                <a:gd name="T51" fmla="*/ 767 h 1623"/>
                <a:gd name="T52" fmla="*/ 514 w 1534"/>
                <a:gd name="T53" fmla="*/ 641 h 1623"/>
                <a:gd name="T54" fmla="*/ 406 w 1534"/>
                <a:gd name="T55" fmla="*/ 605 h 1623"/>
                <a:gd name="T56" fmla="*/ 377 w 1534"/>
                <a:gd name="T57" fmla="*/ 431 h 1623"/>
                <a:gd name="T58" fmla="*/ 377 w 1534"/>
                <a:gd name="T59" fmla="*/ 263 h 1623"/>
                <a:gd name="T60" fmla="*/ 197 w 1534"/>
                <a:gd name="T61" fmla="*/ 251 h 1623"/>
                <a:gd name="T62" fmla="*/ 47 w 1534"/>
                <a:gd name="T63" fmla="*/ 299 h 1623"/>
                <a:gd name="T64" fmla="*/ 0 w 1534"/>
                <a:gd name="T65" fmla="*/ 251 h 1623"/>
                <a:gd name="T66" fmla="*/ 125 w 1534"/>
                <a:gd name="T67" fmla="*/ 209 h 1623"/>
                <a:gd name="T68" fmla="*/ 293 w 1534"/>
                <a:gd name="T69" fmla="*/ 161 h 1623"/>
                <a:gd name="T70" fmla="*/ 502 w 1534"/>
                <a:gd name="T71" fmla="*/ 197 h 1623"/>
                <a:gd name="T72" fmla="*/ 718 w 1534"/>
                <a:gd name="T73" fmla="*/ 53 h 1623"/>
                <a:gd name="T74" fmla="*/ 808 w 1534"/>
                <a:gd name="T75" fmla="*/ 125 h 1623"/>
                <a:gd name="T76" fmla="*/ 886 w 1534"/>
                <a:gd name="T77" fmla="*/ 65 h 1623"/>
                <a:gd name="T78" fmla="*/ 994 w 1534"/>
                <a:gd name="T79" fmla="*/ 47 h 1623"/>
                <a:gd name="T80" fmla="*/ 1060 w 1534"/>
                <a:gd name="T81" fmla="*/ 167 h 1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34" h="1623">
                  <a:moveTo>
                    <a:pt x="1054" y="185"/>
                  </a:moveTo>
                  <a:lnTo>
                    <a:pt x="1054" y="185"/>
                  </a:lnTo>
                  <a:cubicBezTo>
                    <a:pt x="1060" y="227"/>
                    <a:pt x="1060" y="227"/>
                    <a:pt x="1060" y="227"/>
                  </a:cubicBezTo>
                  <a:cubicBezTo>
                    <a:pt x="1216" y="281"/>
                    <a:pt x="1216" y="281"/>
                    <a:pt x="1216" y="281"/>
                  </a:cubicBezTo>
                  <a:cubicBezTo>
                    <a:pt x="1407" y="251"/>
                    <a:pt x="1407" y="251"/>
                    <a:pt x="1407" y="251"/>
                  </a:cubicBezTo>
                  <a:cubicBezTo>
                    <a:pt x="1431" y="239"/>
                    <a:pt x="1443" y="203"/>
                    <a:pt x="1479" y="191"/>
                  </a:cubicBezTo>
                  <a:cubicBezTo>
                    <a:pt x="1491" y="185"/>
                    <a:pt x="1503" y="185"/>
                    <a:pt x="1521" y="179"/>
                  </a:cubicBezTo>
                  <a:lnTo>
                    <a:pt x="1521" y="179"/>
                  </a:lnTo>
                  <a:cubicBezTo>
                    <a:pt x="1527" y="191"/>
                    <a:pt x="1533" y="221"/>
                    <a:pt x="1533" y="227"/>
                  </a:cubicBezTo>
                  <a:cubicBezTo>
                    <a:pt x="1533" y="239"/>
                    <a:pt x="1527" y="257"/>
                    <a:pt x="1521" y="269"/>
                  </a:cubicBezTo>
                  <a:cubicBezTo>
                    <a:pt x="1509" y="299"/>
                    <a:pt x="1473" y="317"/>
                    <a:pt x="1461" y="347"/>
                  </a:cubicBezTo>
                  <a:cubicBezTo>
                    <a:pt x="1449" y="365"/>
                    <a:pt x="1455" y="383"/>
                    <a:pt x="1449" y="407"/>
                  </a:cubicBezTo>
                  <a:cubicBezTo>
                    <a:pt x="1449" y="485"/>
                    <a:pt x="1467" y="479"/>
                    <a:pt x="1419" y="539"/>
                  </a:cubicBezTo>
                  <a:cubicBezTo>
                    <a:pt x="1407" y="551"/>
                    <a:pt x="1425" y="563"/>
                    <a:pt x="1419" y="575"/>
                  </a:cubicBezTo>
                  <a:cubicBezTo>
                    <a:pt x="1413" y="587"/>
                    <a:pt x="1251" y="665"/>
                    <a:pt x="1233" y="665"/>
                  </a:cubicBezTo>
                  <a:cubicBezTo>
                    <a:pt x="1216" y="665"/>
                    <a:pt x="1209" y="647"/>
                    <a:pt x="1192" y="641"/>
                  </a:cubicBezTo>
                  <a:cubicBezTo>
                    <a:pt x="1137" y="635"/>
                    <a:pt x="1144" y="707"/>
                    <a:pt x="1090" y="731"/>
                  </a:cubicBezTo>
                  <a:cubicBezTo>
                    <a:pt x="994" y="767"/>
                    <a:pt x="1102" y="796"/>
                    <a:pt x="1114" y="856"/>
                  </a:cubicBezTo>
                  <a:cubicBezTo>
                    <a:pt x="1126" y="898"/>
                    <a:pt x="1090" y="886"/>
                    <a:pt x="1072" y="922"/>
                  </a:cubicBezTo>
                  <a:cubicBezTo>
                    <a:pt x="1066" y="940"/>
                    <a:pt x="1078" y="1006"/>
                    <a:pt x="1060" y="1048"/>
                  </a:cubicBezTo>
                  <a:lnTo>
                    <a:pt x="1060" y="1048"/>
                  </a:lnTo>
                  <a:cubicBezTo>
                    <a:pt x="1018" y="1060"/>
                    <a:pt x="1018" y="1060"/>
                    <a:pt x="1018" y="1060"/>
                  </a:cubicBezTo>
                  <a:cubicBezTo>
                    <a:pt x="976" y="1072"/>
                    <a:pt x="880" y="1114"/>
                    <a:pt x="862" y="1048"/>
                  </a:cubicBezTo>
                  <a:cubicBezTo>
                    <a:pt x="850" y="976"/>
                    <a:pt x="850" y="946"/>
                    <a:pt x="772" y="994"/>
                  </a:cubicBezTo>
                  <a:cubicBezTo>
                    <a:pt x="766" y="1000"/>
                    <a:pt x="682" y="1072"/>
                    <a:pt x="682" y="1036"/>
                  </a:cubicBezTo>
                  <a:cubicBezTo>
                    <a:pt x="682" y="1012"/>
                    <a:pt x="724" y="904"/>
                    <a:pt x="676" y="922"/>
                  </a:cubicBezTo>
                  <a:cubicBezTo>
                    <a:pt x="658" y="928"/>
                    <a:pt x="646" y="958"/>
                    <a:pt x="634" y="970"/>
                  </a:cubicBezTo>
                  <a:cubicBezTo>
                    <a:pt x="616" y="994"/>
                    <a:pt x="616" y="1012"/>
                    <a:pt x="628" y="1042"/>
                  </a:cubicBezTo>
                  <a:cubicBezTo>
                    <a:pt x="640" y="1066"/>
                    <a:pt x="652" y="1090"/>
                    <a:pt x="652" y="1120"/>
                  </a:cubicBezTo>
                  <a:cubicBezTo>
                    <a:pt x="652" y="1162"/>
                    <a:pt x="658" y="1192"/>
                    <a:pt x="646" y="1240"/>
                  </a:cubicBezTo>
                  <a:cubicBezTo>
                    <a:pt x="646" y="1258"/>
                    <a:pt x="664" y="1275"/>
                    <a:pt x="670" y="1293"/>
                  </a:cubicBezTo>
                  <a:cubicBezTo>
                    <a:pt x="682" y="1311"/>
                    <a:pt x="694" y="1305"/>
                    <a:pt x="712" y="1311"/>
                  </a:cubicBezTo>
                  <a:cubicBezTo>
                    <a:pt x="748" y="1323"/>
                    <a:pt x="730" y="1341"/>
                    <a:pt x="730" y="1365"/>
                  </a:cubicBezTo>
                  <a:cubicBezTo>
                    <a:pt x="730" y="1395"/>
                    <a:pt x="808" y="1443"/>
                    <a:pt x="832" y="1449"/>
                  </a:cubicBezTo>
                  <a:cubicBezTo>
                    <a:pt x="862" y="1455"/>
                    <a:pt x="886" y="1455"/>
                    <a:pt x="892" y="1497"/>
                  </a:cubicBezTo>
                  <a:cubicBezTo>
                    <a:pt x="898" y="1509"/>
                    <a:pt x="898" y="1545"/>
                    <a:pt x="904" y="1551"/>
                  </a:cubicBezTo>
                  <a:lnTo>
                    <a:pt x="904" y="1551"/>
                  </a:lnTo>
                  <a:cubicBezTo>
                    <a:pt x="862" y="1557"/>
                    <a:pt x="862" y="1557"/>
                    <a:pt x="862" y="1557"/>
                  </a:cubicBezTo>
                  <a:cubicBezTo>
                    <a:pt x="838" y="1569"/>
                    <a:pt x="832" y="1580"/>
                    <a:pt x="820" y="1598"/>
                  </a:cubicBezTo>
                  <a:cubicBezTo>
                    <a:pt x="808" y="1610"/>
                    <a:pt x="802" y="1622"/>
                    <a:pt x="784" y="1622"/>
                  </a:cubicBezTo>
                  <a:cubicBezTo>
                    <a:pt x="754" y="1622"/>
                    <a:pt x="760" y="1569"/>
                    <a:pt x="754" y="1551"/>
                  </a:cubicBezTo>
                  <a:cubicBezTo>
                    <a:pt x="748" y="1527"/>
                    <a:pt x="736" y="1515"/>
                    <a:pt x="712" y="1503"/>
                  </a:cubicBezTo>
                  <a:cubicBezTo>
                    <a:pt x="700" y="1497"/>
                    <a:pt x="682" y="1491"/>
                    <a:pt x="670" y="1485"/>
                  </a:cubicBezTo>
                  <a:lnTo>
                    <a:pt x="670" y="1485"/>
                  </a:lnTo>
                  <a:cubicBezTo>
                    <a:pt x="652" y="1467"/>
                    <a:pt x="652" y="1467"/>
                    <a:pt x="652" y="1467"/>
                  </a:cubicBezTo>
                  <a:cubicBezTo>
                    <a:pt x="628" y="1455"/>
                    <a:pt x="604" y="1443"/>
                    <a:pt x="586" y="1431"/>
                  </a:cubicBezTo>
                  <a:cubicBezTo>
                    <a:pt x="562" y="1413"/>
                    <a:pt x="544" y="1389"/>
                    <a:pt x="526" y="1365"/>
                  </a:cubicBezTo>
                  <a:cubicBezTo>
                    <a:pt x="496" y="1329"/>
                    <a:pt x="401" y="1275"/>
                    <a:pt x="466" y="1222"/>
                  </a:cubicBezTo>
                  <a:cubicBezTo>
                    <a:pt x="508" y="1192"/>
                    <a:pt x="472" y="1144"/>
                    <a:pt x="472" y="1096"/>
                  </a:cubicBezTo>
                  <a:cubicBezTo>
                    <a:pt x="472" y="1066"/>
                    <a:pt x="490" y="1036"/>
                    <a:pt x="490" y="1006"/>
                  </a:cubicBezTo>
                  <a:cubicBezTo>
                    <a:pt x="490" y="946"/>
                    <a:pt x="454" y="922"/>
                    <a:pt x="484" y="862"/>
                  </a:cubicBezTo>
                  <a:cubicBezTo>
                    <a:pt x="508" y="832"/>
                    <a:pt x="520" y="809"/>
                    <a:pt x="508" y="767"/>
                  </a:cubicBezTo>
                  <a:cubicBezTo>
                    <a:pt x="490" y="725"/>
                    <a:pt x="514" y="731"/>
                    <a:pt x="520" y="695"/>
                  </a:cubicBezTo>
                  <a:cubicBezTo>
                    <a:pt x="526" y="677"/>
                    <a:pt x="520" y="659"/>
                    <a:pt x="514" y="641"/>
                  </a:cubicBezTo>
                  <a:cubicBezTo>
                    <a:pt x="514" y="629"/>
                    <a:pt x="526" y="575"/>
                    <a:pt x="526" y="569"/>
                  </a:cubicBezTo>
                  <a:cubicBezTo>
                    <a:pt x="484" y="569"/>
                    <a:pt x="448" y="611"/>
                    <a:pt x="406" y="605"/>
                  </a:cubicBezTo>
                  <a:cubicBezTo>
                    <a:pt x="388" y="605"/>
                    <a:pt x="311" y="563"/>
                    <a:pt x="305" y="551"/>
                  </a:cubicBezTo>
                  <a:cubicBezTo>
                    <a:pt x="305" y="515"/>
                    <a:pt x="359" y="467"/>
                    <a:pt x="377" y="431"/>
                  </a:cubicBezTo>
                  <a:cubicBezTo>
                    <a:pt x="388" y="389"/>
                    <a:pt x="406" y="299"/>
                    <a:pt x="377" y="263"/>
                  </a:cubicBezTo>
                  <a:lnTo>
                    <a:pt x="377" y="263"/>
                  </a:lnTo>
                  <a:cubicBezTo>
                    <a:pt x="359" y="251"/>
                    <a:pt x="317" y="263"/>
                    <a:pt x="299" y="263"/>
                  </a:cubicBezTo>
                  <a:cubicBezTo>
                    <a:pt x="263" y="263"/>
                    <a:pt x="227" y="269"/>
                    <a:pt x="197" y="251"/>
                  </a:cubicBezTo>
                  <a:cubicBezTo>
                    <a:pt x="179" y="245"/>
                    <a:pt x="155" y="251"/>
                    <a:pt x="137" y="263"/>
                  </a:cubicBezTo>
                  <a:cubicBezTo>
                    <a:pt x="107" y="293"/>
                    <a:pt x="83" y="287"/>
                    <a:pt x="47" y="299"/>
                  </a:cubicBezTo>
                  <a:lnTo>
                    <a:pt x="47" y="299"/>
                  </a:lnTo>
                  <a:cubicBezTo>
                    <a:pt x="0" y="251"/>
                    <a:pt x="0" y="251"/>
                    <a:pt x="0" y="251"/>
                  </a:cubicBezTo>
                  <a:cubicBezTo>
                    <a:pt x="0" y="215"/>
                    <a:pt x="12" y="167"/>
                    <a:pt x="59" y="167"/>
                  </a:cubicBezTo>
                  <a:cubicBezTo>
                    <a:pt x="83" y="167"/>
                    <a:pt x="95" y="221"/>
                    <a:pt x="125" y="209"/>
                  </a:cubicBezTo>
                  <a:cubicBezTo>
                    <a:pt x="155" y="197"/>
                    <a:pt x="155" y="161"/>
                    <a:pt x="185" y="143"/>
                  </a:cubicBezTo>
                  <a:cubicBezTo>
                    <a:pt x="221" y="119"/>
                    <a:pt x="251" y="149"/>
                    <a:pt x="293" y="161"/>
                  </a:cubicBezTo>
                  <a:cubicBezTo>
                    <a:pt x="311" y="161"/>
                    <a:pt x="412" y="137"/>
                    <a:pt x="424" y="125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700" y="0"/>
                    <a:pt x="718" y="0"/>
                    <a:pt x="718" y="53"/>
                  </a:cubicBezTo>
                  <a:cubicBezTo>
                    <a:pt x="718" y="77"/>
                    <a:pt x="706" y="131"/>
                    <a:pt x="724" y="149"/>
                  </a:cubicBezTo>
                  <a:cubicBezTo>
                    <a:pt x="736" y="161"/>
                    <a:pt x="790" y="125"/>
                    <a:pt x="808" y="125"/>
                  </a:cubicBezTo>
                  <a:cubicBezTo>
                    <a:pt x="838" y="125"/>
                    <a:pt x="880" y="173"/>
                    <a:pt x="886" y="119"/>
                  </a:cubicBezTo>
                  <a:cubicBezTo>
                    <a:pt x="886" y="107"/>
                    <a:pt x="886" y="84"/>
                    <a:pt x="886" y="65"/>
                  </a:cubicBezTo>
                  <a:cubicBezTo>
                    <a:pt x="880" y="47"/>
                    <a:pt x="892" y="36"/>
                    <a:pt x="892" y="18"/>
                  </a:cubicBezTo>
                  <a:cubicBezTo>
                    <a:pt x="910" y="12"/>
                    <a:pt x="976" y="42"/>
                    <a:pt x="994" y="47"/>
                  </a:cubicBezTo>
                  <a:cubicBezTo>
                    <a:pt x="1018" y="53"/>
                    <a:pt x="1066" y="60"/>
                    <a:pt x="1084" y="71"/>
                  </a:cubicBezTo>
                  <a:cubicBezTo>
                    <a:pt x="1084" y="101"/>
                    <a:pt x="1060" y="137"/>
                    <a:pt x="1060" y="167"/>
                  </a:cubicBezTo>
                  <a:cubicBezTo>
                    <a:pt x="1054" y="185"/>
                    <a:pt x="1054" y="185"/>
                    <a:pt x="1054" y="18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123">
              <a:extLst>
                <a:ext uri="{FF2B5EF4-FFF2-40B4-BE49-F238E27FC236}">
                  <a16:creationId xmlns:a16="http://schemas.microsoft.com/office/drawing/2014/main" id="{240C06CF-B811-474E-A46B-10CFE6CD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829" y="6893653"/>
              <a:ext cx="1077126" cy="799665"/>
            </a:xfrm>
            <a:custGeom>
              <a:avLst/>
              <a:gdLst>
                <a:gd name="T0" fmla="*/ 832 w 2019"/>
                <a:gd name="T1" fmla="*/ 54 h 1498"/>
                <a:gd name="T2" fmla="*/ 982 w 2019"/>
                <a:gd name="T3" fmla="*/ 6 h 1498"/>
                <a:gd name="T4" fmla="*/ 1162 w 2019"/>
                <a:gd name="T5" fmla="*/ 18 h 1498"/>
                <a:gd name="T6" fmla="*/ 1162 w 2019"/>
                <a:gd name="T7" fmla="*/ 186 h 1498"/>
                <a:gd name="T8" fmla="*/ 1191 w 2019"/>
                <a:gd name="T9" fmla="*/ 360 h 1498"/>
                <a:gd name="T10" fmla="*/ 1299 w 2019"/>
                <a:gd name="T11" fmla="*/ 396 h 1498"/>
                <a:gd name="T12" fmla="*/ 1293 w 2019"/>
                <a:gd name="T13" fmla="*/ 522 h 1498"/>
                <a:gd name="T14" fmla="*/ 1275 w 2019"/>
                <a:gd name="T15" fmla="*/ 761 h 1498"/>
                <a:gd name="T16" fmla="*/ 1251 w 2019"/>
                <a:gd name="T17" fmla="*/ 977 h 1498"/>
                <a:gd name="T18" fmla="*/ 1371 w 2019"/>
                <a:gd name="T19" fmla="*/ 1186 h 1498"/>
                <a:gd name="T20" fmla="*/ 1455 w 2019"/>
                <a:gd name="T21" fmla="*/ 1240 h 1498"/>
                <a:gd name="T22" fmla="*/ 1389 w 2019"/>
                <a:gd name="T23" fmla="*/ 1264 h 1498"/>
                <a:gd name="T24" fmla="*/ 988 w 2019"/>
                <a:gd name="T25" fmla="*/ 1395 h 1498"/>
                <a:gd name="T26" fmla="*/ 826 w 2019"/>
                <a:gd name="T27" fmla="*/ 1395 h 1498"/>
                <a:gd name="T28" fmla="*/ 527 w 2019"/>
                <a:gd name="T29" fmla="*/ 1395 h 1498"/>
                <a:gd name="T30" fmla="*/ 317 w 2019"/>
                <a:gd name="T31" fmla="*/ 1312 h 1498"/>
                <a:gd name="T32" fmla="*/ 60 w 2019"/>
                <a:gd name="T33" fmla="*/ 1222 h 1498"/>
                <a:gd name="T34" fmla="*/ 96 w 2019"/>
                <a:gd name="T35" fmla="*/ 1138 h 1498"/>
                <a:gd name="T36" fmla="*/ 78 w 2019"/>
                <a:gd name="T37" fmla="*/ 833 h 1498"/>
                <a:gd name="T38" fmla="*/ 126 w 2019"/>
                <a:gd name="T39" fmla="*/ 593 h 1498"/>
                <a:gd name="T40" fmla="*/ 234 w 2019"/>
                <a:gd name="T41" fmla="*/ 450 h 1498"/>
                <a:gd name="T42" fmla="*/ 312 w 2019"/>
                <a:gd name="T43" fmla="*/ 551 h 1498"/>
                <a:gd name="T44" fmla="*/ 551 w 2019"/>
                <a:gd name="T45" fmla="*/ 252 h 1498"/>
                <a:gd name="T46" fmla="*/ 695 w 2019"/>
                <a:gd name="T47" fmla="*/ 90 h 1498"/>
                <a:gd name="T48" fmla="*/ 832 w 2019"/>
                <a:gd name="T49" fmla="*/ 54 h 1498"/>
                <a:gd name="T50" fmla="*/ 1689 w 2019"/>
                <a:gd name="T51" fmla="*/ 1306 h 1498"/>
                <a:gd name="T52" fmla="*/ 1779 w 2019"/>
                <a:gd name="T53" fmla="*/ 1365 h 1498"/>
                <a:gd name="T54" fmla="*/ 1959 w 2019"/>
                <a:gd name="T55" fmla="*/ 1306 h 1498"/>
                <a:gd name="T56" fmla="*/ 1911 w 2019"/>
                <a:gd name="T57" fmla="*/ 1174 h 1498"/>
                <a:gd name="T58" fmla="*/ 1917 w 2019"/>
                <a:gd name="T59" fmla="*/ 1138 h 1498"/>
                <a:gd name="T60" fmla="*/ 1911 w 2019"/>
                <a:gd name="T61" fmla="*/ 1084 h 1498"/>
                <a:gd name="T62" fmla="*/ 1929 w 2019"/>
                <a:gd name="T63" fmla="*/ 977 h 1498"/>
                <a:gd name="T64" fmla="*/ 2006 w 2019"/>
                <a:gd name="T65" fmla="*/ 851 h 1498"/>
                <a:gd name="T66" fmla="*/ 1959 w 2019"/>
                <a:gd name="T67" fmla="*/ 815 h 1498"/>
                <a:gd name="T68" fmla="*/ 1845 w 2019"/>
                <a:gd name="T69" fmla="*/ 803 h 1498"/>
                <a:gd name="T70" fmla="*/ 1803 w 2019"/>
                <a:gd name="T71" fmla="*/ 815 h 1498"/>
                <a:gd name="T72" fmla="*/ 1557 w 2019"/>
                <a:gd name="T73" fmla="*/ 749 h 1498"/>
                <a:gd name="T74" fmla="*/ 1461 w 2019"/>
                <a:gd name="T75" fmla="*/ 677 h 1498"/>
                <a:gd name="T76" fmla="*/ 1413 w 2019"/>
                <a:gd name="T77" fmla="*/ 797 h 1498"/>
                <a:gd name="T78" fmla="*/ 1431 w 2019"/>
                <a:gd name="T79" fmla="*/ 995 h 1498"/>
                <a:gd name="T80" fmla="*/ 1497 w 2019"/>
                <a:gd name="T81" fmla="*/ 1066 h 1498"/>
                <a:gd name="T82" fmla="*/ 1617 w 2019"/>
                <a:gd name="T83" fmla="*/ 1204 h 1498"/>
                <a:gd name="T84" fmla="*/ 1689 w 2019"/>
                <a:gd name="T85" fmla="*/ 1306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19" h="1498">
                  <a:moveTo>
                    <a:pt x="832" y="54"/>
                  </a:moveTo>
                  <a:lnTo>
                    <a:pt x="832" y="54"/>
                  </a:lnTo>
                  <a:cubicBezTo>
                    <a:pt x="868" y="42"/>
                    <a:pt x="892" y="48"/>
                    <a:pt x="922" y="18"/>
                  </a:cubicBezTo>
                  <a:cubicBezTo>
                    <a:pt x="940" y="6"/>
                    <a:pt x="964" y="0"/>
                    <a:pt x="982" y="6"/>
                  </a:cubicBezTo>
                  <a:cubicBezTo>
                    <a:pt x="1012" y="24"/>
                    <a:pt x="1048" y="18"/>
                    <a:pt x="1084" y="18"/>
                  </a:cubicBezTo>
                  <a:cubicBezTo>
                    <a:pt x="1102" y="18"/>
                    <a:pt x="1144" y="6"/>
                    <a:pt x="1162" y="18"/>
                  </a:cubicBezTo>
                  <a:lnTo>
                    <a:pt x="1162" y="18"/>
                  </a:lnTo>
                  <a:cubicBezTo>
                    <a:pt x="1191" y="54"/>
                    <a:pt x="1173" y="144"/>
                    <a:pt x="1162" y="186"/>
                  </a:cubicBezTo>
                  <a:cubicBezTo>
                    <a:pt x="1144" y="222"/>
                    <a:pt x="1090" y="270"/>
                    <a:pt x="1090" y="306"/>
                  </a:cubicBezTo>
                  <a:cubicBezTo>
                    <a:pt x="1096" y="318"/>
                    <a:pt x="1173" y="360"/>
                    <a:pt x="1191" y="360"/>
                  </a:cubicBezTo>
                  <a:cubicBezTo>
                    <a:pt x="1233" y="366"/>
                    <a:pt x="1269" y="324"/>
                    <a:pt x="1311" y="324"/>
                  </a:cubicBezTo>
                  <a:cubicBezTo>
                    <a:pt x="1311" y="330"/>
                    <a:pt x="1299" y="384"/>
                    <a:pt x="1299" y="396"/>
                  </a:cubicBezTo>
                  <a:cubicBezTo>
                    <a:pt x="1305" y="414"/>
                    <a:pt x="1311" y="432"/>
                    <a:pt x="1305" y="450"/>
                  </a:cubicBezTo>
                  <a:cubicBezTo>
                    <a:pt x="1299" y="486"/>
                    <a:pt x="1275" y="480"/>
                    <a:pt x="1293" y="522"/>
                  </a:cubicBezTo>
                  <a:cubicBezTo>
                    <a:pt x="1305" y="564"/>
                    <a:pt x="1293" y="587"/>
                    <a:pt x="1269" y="617"/>
                  </a:cubicBezTo>
                  <a:cubicBezTo>
                    <a:pt x="1239" y="677"/>
                    <a:pt x="1275" y="701"/>
                    <a:pt x="1275" y="761"/>
                  </a:cubicBezTo>
                  <a:cubicBezTo>
                    <a:pt x="1275" y="791"/>
                    <a:pt x="1257" y="821"/>
                    <a:pt x="1257" y="851"/>
                  </a:cubicBezTo>
                  <a:cubicBezTo>
                    <a:pt x="1257" y="899"/>
                    <a:pt x="1293" y="947"/>
                    <a:pt x="1251" y="977"/>
                  </a:cubicBezTo>
                  <a:cubicBezTo>
                    <a:pt x="1186" y="1030"/>
                    <a:pt x="1281" y="1084"/>
                    <a:pt x="1311" y="1120"/>
                  </a:cubicBezTo>
                  <a:cubicBezTo>
                    <a:pt x="1329" y="1144"/>
                    <a:pt x="1347" y="1168"/>
                    <a:pt x="1371" y="1186"/>
                  </a:cubicBezTo>
                  <a:cubicBezTo>
                    <a:pt x="1389" y="1198"/>
                    <a:pt x="1413" y="1210"/>
                    <a:pt x="1437" y="1222"/>
                  </a:cubicBezTo>
                  <a:cubicBezTo>
                    <a:pt x="1455" y="1240"/>
                    <a:pt x="1455" y="1240"/>
                    <a:pt x="1455" y="1240"/>
                  </a:cubicBezTo>
                  <a:lnTo>
                    <a:pt x="1455" y="1240"/>
                  </a:lnTo>
                  <a:cubicBezTo>
                    <a:pt x="1389" y="1264"/>
                    <a:pt x="1389" y="1264"/>
                    <a:pt x="1389" y="1264"/>
                  </a:cubicBezTo>
                  <a:cubicBezTo>
                    <a:pt x="1317" y="1270"/>
                    <a:pt x="1239" y="1288"/>
                    <a:pt x="1179" y="1341"/>
                  </a:cubicBezTo>
                  <a:cubicBezTo>
                    <a:pt x="1120" y="1395"/>
                    <a:pt x="1054" y="1497"/>
                    <a:pt x="988" y="1395"/>
                  </a:cubicBezTo>
                  <a:cubicBezTo>
                    <a:pt x="976" y="1377"/>
                    <a:pt x="880" y="1330"/>
                    <a:pt x="868" y="1348"/>
                  </a:cubicBezTo>
                  <a:cubicBezTo>
                    <a:pt x="850" y="1365"/>
                    <a:pt x="862" y="1407"/>
                    <a:pt x="826" y="1395"/>
                  </a:cubicBezTo>
                  <a:cubicBezTo>
                    <a:pt x="791" y="1383"/>
                    <a:pt x="761" y="1353"/>
                    <a:pt x="725" y="1335"/>
                  </a:cubicBezTo>
                  <a:cubicBezTo>
                    <a:pt x="635" y="1335"/>
                    <a:pt x="605" y="1365"/>
                    <a:pt x="527" y="1395"/>
                  </a:cubicBezTo>
                  <a:cubicBezTo>
                    <a:pt x="461" y="1425"/>
                    <a:pt x="443" y="1437"/>
                    <a:pt x="407" y="1365"/>
                  </a:cubicBezTo>
                  <a:cubicBezTo>
                    <a:pt x="389" y="1330"/>
                    <a:pt x="354" y="1317"/>
                    <a:pt x="317" y="1312"/>
                  </a:cubicBezTo>
                  <a:cubicBezTo>
                    <a:pt x="264" y="1306"/>
                    <a:pt x="240" y="1288"/>
                    <a:pt x="222" y="1234"/>
                  </a:cubicBezTo>
                  <a:cubicBezTo>
                    <a:pt x="222" y="1222"/>
                    <a:pt x="96" y="1240"/>
                    <a:pt x="60" y="1222"/>
                  </a:cubicBezTo>
                  <a:lnTo>
                    <a:pt x="60" y="1222"/>
                  </a:lnTo>
                  <a:cubicBezTo>
                    <a:pt x="78" y="1198"/>
                    <a:pt x="66" y="1162"/>
                    <a:pt x="96" y="1138"/>
                  </a:cubicBezTo>
                  <a:cubicBezTo>
                    <a:pt x="150" y="1096"/>
                    <a:pt x="0" y="953"/>
                    <a:pt x="30" y="887"/>
                  </a:cubicBezTo>
                  <a:cubicBezTo>
                    <a:pt x="36" y="851"/>
                    <a:pt x="72" y="857"/>
                    <a:pt x="78" y="833"/>
                  </a:cubicBezTo>
                  <a:cubicBezTo>
                    <a:pt x="90" y="791"/>
                    <a:pt x="126" y="779"/>
                    <a:pt x="138" y="731"/>
                  </a:cubicBezTo>
                  <a:cubicBezTo>
                    <a:pt x="144" y="683"/>
                    <a:pt x="120" y="635"/>
                    <a:pt x="126" y="593"/>
                  </a:cubicBezTo>
                  <a:cubicBezTo>
                    <a:pt x="144" y="564"/>
                    <a:pt x="114" y="534"/>
                    <a:pt x="162" y="534"/>
                  </a:cubicBezTo>
                  <a:cubicBezTo>
                    <a:pt x="216" y="534"/>
                    <a:pt x="192" y="450"/>
                    <a:pt x="234" y="450"/>
                  </a:cubicBezTo>
                  <a:cubicBezTo>
                    <a:pt x="270" y="450"/>
                    <a:pt x="317" y="456"/>
                    <a:pt x="300" y="504"/>
                  </a:cubicBezTo>
                  <a:cubicBezTo>
                    <a:pt x="293" y="516"/>
                    <a:pt x="288" y="582"/>
                    <a:pt x="312" y="551"/>
                  </a:cubicBezTo>
                  <a:cubicBezTo>
                    <a:pt x="365" y="504"/>
                    <a:pt x="377" y="408"/>
                    <a:pt x="443" y="354"/>
                  </a:cubicBezTo>
                  <a:cubicBezTo>
                    <a:pt x="461" y="342"/>
                    <a:pt x="569" y="276"/>
                    <a:pt x="551" y="252"/>
                  </a:cubicBezTo>
                  <a:cubicBezTo>
                    <a:pt x="461" y="126"/>
                    <a:pt x="527" y="156"/>
                    <a:pt x="605" y="78"/>
                  </a:cubicBezTo>
                  <a:cubicBezTo>
                    <a:pt x="659" y="30"/>
                    <a:pt x="653" y="78"/>
                    <a:pt x="695" y="90"/>
                  </a:cubicBezTo>
                  <a:cubicBezTo>
                    <a:pt x="719" y="102"/>
                    <a:pt x="785" y="84"/>
                    <a:pt x="809" y="78"/>
                  </a:cubicBezTo>
                  <a:cubicBezTo>
                    <a:pt x="832" y="54"/>
                    <a:pt x="832" y="54"/>
                    <a:pt x="832" y="54"/>
                  </a:cubicBezTo>
                  <a:close/>
                  <a:moveTo>
                    <a:pt x="1689" y="1306"/>
                  </a:moveTo>
                  <a:lnTo>
                    <a:pt x="1689" y="1306"/>
                  </a:lnTo>
                  <a:cubicBezTo>
                    <a:pt x="1779" y="1365"/>
                    <a:pt x="1779" y="1365"/>
                    <a:pt x="1779" y="1365"/>
                  </a:cubicBezTo>
                  <a:lnTo>
                    <a:pt x="1779" y="1365"/>
                  </a:lnTo>
                  <a:cubicBezTo>
                    <a:pt x="1809" y="1372"/>
                    <a:pt x="1809" y="1348"/>
                    <a:pt x="1839" y="1348"/>
                  </a:cubicBezTo>
                  <a:cubicBezTo>
                    <a:pt x="1875" y="1348"/>
                    <a:pt x="1941" y="1353"/>
                    <a:pt x="1959" y="1306"/>
                  </a:cubicBezTo>
                  <a:cubicBezTo>
                    <a:pt x="1970" y="1282"/>
                    <a:pt x="1911" y="1252"/>
                    <a:pt x="1911" y="1216"/>
                  </a:cubicBezTo>
                  <a:cubicBezTo>
                    <a:pt x="1911" y="1210"/>
                    <a:pt x="1941" y="1156"/>
                    <a:pt x="1911" y="1174"/>
                  </a:cubicBezTo>
                  <a:cubicBezTo>
                    <a:pt x="1899" y="1180"/>
                    <a:pt x="1875" y="1180"/>
                    <a:pt x="1863" y="1168"/>
                  </a:cubicBezTo>
                  <a:cubicBezTo>
                    <a:pt x="1833" y="1144"/>
                    <a:pt x="1899" y="1144"/>
                    <a:pt x="1917" y="1138"/>
                  </a:cubicBezTo>
                  <a:cubicBezTo>
                    <a:pt x="1929" y="1126"/>
                    <a:pt x="1929" y="1114"/>
                    <a:pt x="1922" y="1102"/>
                  </a:cubicBezTo>
                  <a:cubicBezTo>
                    <a:pt x="1922" y="1096"/>
                    <a:pt x="1911" y="1090"/>
                    <a:pt x="1911" y="1084"/>
                  </a:cubicBezTo>
                  <a:cubicBezTo>
                    <a:pt x="1905" y="1072"/>
                    <a:pt x="1911" y="1060"/>
                    <a:pt x="1911" y="1048"/>
                  </a:cubicBezTo>
                  <a:cubicBezTo>
                    <a:pt x="1922" y="1024"/>
                    <a:pt x="1922" y="1001"/>
                    <a:pt x="1929" y="977"/>
                  </a:cubicBezTo>
                  <a:cubicBezTo>
                    <a:pt x="1941" y="923"/>
                    <a:pt x="1977" y="941"/>
                    <a:pt x="2001" y="911"/>
                  </a:cubicBezTo>
                  <a:cubicBezTo>
                    <a:pt x="2018" y="887"/>
                    <a:pt x="2018" y="875"/>
                    <a:pt x="2006" y="851"/>
                  </a:cubicBezTo>
                  <a:cubicBezTo>
                    <a:pt x="2001" y="839"/>
                    <a:pt x="2001" y="821"/>
                    <a:pt x="1994" y="815"/>
                  </a:cubicBezTo>
                  <a:cubicBezTo>
                    <a:pt x="1982" y="809"/>
                    <a:pt x="1964" y="821"/>
                    <a:pt x="1959" y="815"/>
                  </a:cubicBezTo>
                  <a:cubicBezTo>
                    <a:pt x="1935" y="809"/>
                    <a:pt x="1941" y="791"/>
                    <a:pt x="1917" y="797"/>
                  </a:cubicBezTo>
                  <a:cubicBezTo>
                    <a:pt x="1893" y="797"/>
                    <a:pt x="1863" y="815"/>
                    <a:pt x="1845" y="803"/>
                  </a:cubicBezTo>
                  <a:lnTo>
                    <a:pt x="1845" y="803"/>
                  </a:lnTo>
                  <a:cubicBezTo>
                    <a:pt x="1803" y="815"/>
                    <a:pt x="1803" y="815"/>
                    <a:pt x="1803" y="815"/>
                  </a:cubicBezTo>
                  <a:cubicBezTo>
                    <a:pt x="1761" y="827"/>
                    <a:pt x="1665" y="869"/>
                    <a:pt x="1647" y="803"/>
                  </a:cubicBezTo>
                  <a:cubicBezTo>
                    <a:pt x="1635" y="731"/>
                    <a:pt x="1635" y="701"/>
                    <a:pt x="1557" y="749"/>
                  </a:cubicBezTo>
                  <a:cubicBezTo>
                    <a:pt x="1551" y="755"/>
                    <a:pt x="1467" y="827"/>
                    <a:pt x="1467" y="791"/>
                  </a:cubicBezTo>
                  <a:cubicBezTo>
                    <a:pt x="1467" y="767"/>
                    <a:pt x="1509" y="659"/>
                    <a:pt x="1461" y="677"/>
                  </a:cubicBezTo>
                  <a:cubicBezTo>
                    <a:pt x="1443" y="683"/>
                    <a:pt x="1431" y="713"/>
                    <a:pt x="1419" y="725"/>
                  </a:cubicBezTo>
                  <a:cubicBezTo>
                    <a:pt x="1401" y="749"/>
                    <a:pt x="1401" y="767"/>
                    <a:pt x="1413" y="797"/>
                  </a:cubicBezTo>
                  <a:cubicBezTo>
                    <a:pt x="1425" y="821"/>
                    <a:pt x="1437" y="845"/>
                    <a:pt x="1437" y="875"/>
                  </a:cubicBezTo>
                  <a:cubicBezTo>
                    <a:pt x="1437" y="917"/>
                    <a:pt x="1443" y="947"/>
                    <a:pt x="1431" y="995"/>
                  </a:cubicBezTo>
                  <a:cubicBezTo>
                    <a:pt x="1431" y="1013"/>
                    <a:pt x="1449" y="1030"/>
                    <a:pt x="1455" y="1048"/>
                  </a:cubicBezTo>
                  <a:cubicBezTo>
                    <a:pt x="1467" y="1066"/>
                    <a:pt x="1479" y="1060"/>
                    <a:pt x="1497" y="1066"/>
                  </a:cubicBezTo>
                  <a:cubicBezTo>
                    <a:pt x="1533" y="1078"/>
                    <a:pt x="1515" y="1096"/>
                    <a:pt x="1515" y="1120"/>
                  </a:cubicBezTo>
                  <a:cubicBezTo>
                    <a:pt x="1515" y="1150"/>
                    <a:pt x="1593" y="1198"/>
                    <a:pt x="1617" y="1204"/>
                  </a:cubicBezTo>
                  <a:cubicBezTo>
                    <a:pt x="1647" y="1210"/>
                    <a:pt x="1671" y="1210"/>
                    <a:pt x="1677" y="1252"/>
                  </a:cubicBezTo>
                  <a:cubicBezTo>
                    <a:pt x="1683" y="1264"/>
                    <a:pt x="1683" y="1300"/>
                    <a:pt x="1689" y="1306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124">
              <a:extLst>
                <a:ext uri="{FF2B5EF4-FFF2-40B4-BE49-F238E27FC236}">
                  <a16:creationId xmlns:a16="http://schemas.microsoft.com/office/drawing/2014/main" id="{83C4D59D-032C-3B44-9BD4-81792C410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04" y="5995206"/>
              <a:ext cx="705541" cy="573877"/>
            </a:xfrm>
            <a:custGeom>
              <a:avLst/>
              <a:gdLst>
                <a:gd name="T0" fmla="*/ 276 w 1325"/>
                <a:gd name="T1" fmla="*/ 845 h 1074"/>
                <a:gd name="T2" fmla="*/ 276 w 1325"/>
                <a:gd name="T3" fmla="*/ 845 h 1074"/>
                <a:gd name="T4" fmla="*/ 378 w 1325"/>
                <a:gd name="T5" fmla="*/ 773 h 1074"/>
                <a:gd name="T6" fmla="*/ 431 w 1325"/>
                <a:gd name="T7" fmla="*/ 845 h 1074"/>
                <a:gd name="T8" fmla="*/ 431 w 1325"/>
                <a:gd name="T9" fmla="*/ 929 h 1074"/>
                <a:gd name="T10" fmla="*/ 431 w 1325"/>
                <a:gd name="T11" fmla="*/ 929 h 1074"/>
                <a:gd name="T12" fmla="*/ 563 w 1325"/>
                <a:gd name="T13" fmla="*/ 995 h 1074"/>
                <a:gd name="T14" fmla="*/ 725 w 1325"/>
                <a:gd name="T15" fmla="*/ 959 h 1074"/>
                <a:gd name="T16" fmla="*/ 737 w 1325"/>
                <a:gd name="T17" fmla="*/ 1049 h 1074"/>
                <a:gd name="T18" fmla="*/ 911 w 1325"/>
                <a:gd name="T19" fmla="*/ 977 h 1074"/>
                <a:gd name="T20" fmla="*/ 989 w 1325"/>
                <a:gd name="T21" fmla="*/ 953 h 1074"/>
                <a:gd name="T22" fmla="*/ 1097 w 1325"/>
                <a:gd name="T23" fmla="*/ 953 h 1074"/>
                <a:gd name="T24" fmla="*/ 1217 w 1325"/>
                <a:gd name="T25" fmla="*/ 791 h 1074"/>
                <a:gd name="T26" fmla="*/ 1283 w 1325"/>
                <a:gd name="T27" fmla="*/ 642 h 1074"/>
                <a:gd name="T28" fmla="*/ 1306 w 1325"/>
                <a:gd name="T29" fmla="*/ 624 h 1074"/>
                <a:gd name="T30" fmla="*/ 1318 w 1325"/>
                <a:gd name="T31" fmla="*/ 612 h 1074"/>
                <a:gd name="T32" fmla="*/ 1318 w 1325"/>
                <a:gd name="T33" fmla="*/ 564 h 1074"/>
                <a:gd name="T34" fmla="*/ 1306 w 1325"/>
                <a:gd name="T35" fmla="*/ 534 h 1074"/>
                <a:gd name="T36" fmla="*/ 1306 w 1325"/>
                <a:gd name="T37" fmla="*/ 534 h 1074"/>
                <a:gd name="T38" fmla="*/ 1169 w 1325"/>
                <a:gd name="T39" fmla="*/ 534 h 1074"/>
                <a:gd name="T40" fmla="*/ 1115 w 1325"/>
                <a:gd name="T41" fmla="*/ 480 h 1074"/>
                <a:gd name="T42" fmla="*/ 1025 w 1325"/>
                <a:gd name="T43" fmla="*/ 480 h 1074"/>
                <a:gd name="T44" fmla="*/ 989 w 1325"/>
                <a:gd name="T45" fmla="*/ 366 h 1074"/>
                <a:gd name="T46" fmla="*/ 905 w 1325"/>
                <a:gd name="T47" fmla="*/ 282 h 1074"/>
                <a:gd name="T48" fmla="*/ 809 w 1325"/>
                <a:gd name="T49" fmla="*/ 192 h 1074"/>
                <a:gd name="T50" fmla="*/ 461 w 1325"/>
                <a:gd name="T51" fmla="*/ 240 h 1074"/>
                <a:gd name="T52" fmla="*/ 258 w 1325"/>
                <a:gd name="T53" fmla="*/ 174 h 1074"/>
                <a:gd name="T54" fmla="*/ 126 w 1325"/>
                <a:gd name="T55" fmla="*/ 144 h 1074"/>
                <a:gd name="T56" fmla="*/ 102 w 1325"/>
                <a:gd name="T57" fmla="*/ 90 h 1074"/>
                <a:gd name="T58" fmla="*/ 96 w 1325"/>
                <a:gd name="T59" fmla="*/ 24 h 1074"/>
                <a:gd name="T60" fmla="*/ 78 w 1325"/>
                <a:gd name="T61" fmla="*/ 0 h 1074"/>
                <a:gd name="T62" fmla="*/ 78 w 1325"/>
                <a:gd name="T63" fmla="*/ 0 h 1074"/>
                <a:gd name="T64" fmla="*/ 42 w 1325"/>
                <a:gd name="T65" fmla="*/ 60 h 1074"/>
                <a:gd name="T66" fmla="*/ 18 w 1325"/>
                <a:gd name="T67" fmla="*/ 108 h 1074"/>
                <a:gd name="T68" fmla="*/ 24 w 1325"/>
                <a:gd name="T69" fmla="*/ 216 h 1074"/>
                <a:gd name="T70" fmla="*/ 24 w 1325"/>
                <a:gd name="T71" fmla="*/ 384 h 1074"/>
                <a:gd name="T72" fmla="*/ 84 w 1325"/>
                <a:gd name="T73" fmla="*/ 474 h 1074"/>
                <a:gd name="T74" fmla="*/ 48 w 1325"/>
                <a:gd name="T75" fmla="*/ 690 h 1074"/>
                <a:gd name="T76" fmla="*/ 48 w 1325"/>
                <a:gd name="T77" fmla="*/ 690 h 1074"/>
                <a:gd name="T78" fmla="*/ 90 w 1325"/>
                <a:gd name="T79" fmla="*/ 755 h 1074"/>
                <a:gd name="T80" fmla="*/ 228 w 1325"/>
                <a:gd name="T81" fmla="*/ 732 h 1074"/>
                <a:gd name="T82" fmla="*/ 264 w 1325"/>
                <a:gd name="T83" fmla="*/ 821 h 1074"/>
                <a:gd name="T84" fmla="*/ 276 w 1325"/>
                <a:gd name="T85" fmla="*/ 845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5" h="1074">
                  <a:moveTo>
                    <a:pt x="276" y="845"/>
                  </a:moveTo>
                  <a:lnTo>
                    <a:pt x="276" y="845"/>
                  </a:lnTo>
                  <a:cubicBezTo>
                    <a:pt x="378" y="773"/>
                    <a:pt x="378" y="773"/>
                    <a:pt x="378" y="773"/>
                  </a:cubicBezTo>
                  <a:cubicBezTo>
                    <a:pt x="431" y="845"/>
                    <a:pt x="431" y="845"/>
                    <a:pt x="431" y="845"/>
                  </a:cubicBezTo>
                  <a:cubicBezTo>
                    <a:pt x="431" y="929"/>
                    <a:pt x="431" y="929"/>
                    <a:pt x="431" y="929"/>
                  </a:cubicBezTo>
                  <a:lnTo>
                    <a:pt x="431" y="929"/>
                  </a:lnTo>
                  <a:cubicBezTo>
                    <a:pt x="563" y="995"/>
                    <a:pt x="563" y="995"/>
                    <a:pt x="563" y="995"/>
                  </a:cubicBezTo>
                  <a:cubicBezTo>
                    <a:pt x="611" y="983"/>
                    <a:pt x="671" y="959"/>
                    <a:pt x="725" y="959"/>
                  </a:cubicBezTo>
                  <a:cubicBezTo>
                    <a:pt x="737" y="977"/>
                    <a:pt x="731" y="1025"/>
                    <a:pt x="737" y="1049"/>
                  </a:cubicBezTo>
                  <a:cubicBezTo>
                    <a:pt x="797" y="1073"/>
                    <a:pt x="863" y="1001"/>
                    <a:pt x="911" y="977"/>
                  </a:cubicBezTo>
                  <a:cubicBezTo>
                    <a:pt x="941" y="959"/>
                    <a:pt x="953" y="947"/>
                    <a:pt x="989" y="953"/>
                  </a:cubicBezTo>
                  <a:cubicBezTo>
                    <a:pt x="1031" y="965"/>
                    <a:pt x="1049" y="995"/>
                    <a:pt x="1097" y="953"/>
                  </a:cubicBezTo>
                  <a:cubicBezTo>
                    <a:pt x="1139" y="905"/>
                    <a:pt x="1163" y="827"/>
                    <a:pt x="1217" y="791"/>
                  </a:cubicBezTo>
                  <a:cubicBezTo>
                    <a:pt x="1288" y="737"/>
                    <a:pt x="1235" y="708"/>
                    <a:pt x="1283" y="642"/>
                  </a:cubicBezTo>
                  <a:cubicBezTo>
                    <a:pt x="1294" y="630"/>
                    <a:pt x="1300" y="624"/>
                    <a:pt x="1306" y="624"/>
                  </a:cubicBezTo>
                  <a:cubicBezTo>
                    <a:pt x="1312" y="618"/>
                    <a:pt x="1318" y="618"/>
                    <a:pt x="1318" y="612"/>
                  </a:cubicBezTo>
                  <a:cubicBezTo>
                    <a:pt x="1324" y="606"/>
                    <a:pt x="1318" y="576"/>
                    <a:pt x="1318" y="564"/>
                  </a:cubicBezTo>
                  <a:cubicBezTo>
                    <a:pt x="1306" y="534"/>
                    <a:pt x="1306" y="534"/>
                    <a:pt x="1306" y="534"/>
                  </a:cubicBezTo>
                  <a:lnTo>
                    <a:pt x="1306" y="534"/>
                  </a:lnTo>
                  <a:cubicBezTo>
                    <a:pt x="1276" y="552"/>
                    <a:pt x="1204" y="552"/>
                    <a:pt x="1169" y="534"/>
                  </a:cubicBezTo>
                  <a:cubicBezTo>
                    <a:pt x="1133" y="516"/>
                    <a:pt x="1193" y="480"/>
                    <a:pt x="1115" y="480"/>
                  </a:cubicBezTo>
                  <a:cubicBezTo>
                    <a:pt x="1091" y="480"/>
                    <a:pt x="1043" y="486"/>
                    <a:pt x="1025" y="480"/>
                  </a:cubicBezTo>
                  <a:cubicBezTo>
                    <a:pt x="1007" y="474"/>
                    <a:pt x="983" y="384"/>
                    <a:pt x="989" y="366"/>
                  </a:cubicBezTo>
                  <a:cubicBezTo>
                    <a:pt x="989" y="312"/>
                    <a:pt x="965" y="264"/>
                    <a:pt x="905" y="282"/>
                  </a:cubicBezTo>
                  <a:cubicBezTo>
                    <a:pt x="851" y="300"/>
                    <a:pt x="845" y="210"/>
                    <a:pt x="809" y="192"/>
                  </a:cubicBezTo>
                  <a:cubicBezTo>
                    <a:pt x="677" y="114"/>
                    <a:pt x="581" y="198"/>
                    <a:pt x="461" y="240"/>
                  </a:cubicBezTo>
                  <a:cubicBezTo>
                    <a:pt x="360" y="282"/>
                    <a:pt x="336" y="222"/>
                    <a:pt x="258" y="174"/>
                  </a:cubicBezTo>
                  <a:cubicBezTo>
                    <a:pt x="216" y="144"/>
                    <a:pt x="174" y="150"/>
                    <a:pt x="126" y="144"/>
                  </a:cubicBezTo>
                  <a:cubicBezTo>
                    <a:pt x="102" y="150"/>
                    <a:pt x="102" y="102"/>
                    <a:pt x="102" y="90"/>
                  </a:cubicBezTo>
                  <a:cubicBezTo>
                    <a:pt x="102" y="66"/>
                    <a:pt x="96" y="48"/>
                    <a:pt x="96" y="24"/>
                  </a:cubicBezTo>
                  <a:cubicBezTo>
                    <a:pt x="90" y="18"/>
                    <a:pt x="78" y="6"/>
                    <a:pt x="78" y="0"/>
                  </a:cubicBezTo>
                  <a:lnTo>
                    <a:pt x="78" y="0"/>
                  </a:lnTo>
                  <a:cubicBezTo>
                    <a:pt x="60" y="12"/>
                    <a:pt x="54" y="42"/>
                    <a:pt x="42" y="60"/>
                  </a:cubicBezTo>
                  <a:cubicBezTo>
                    <a:pt x="30" y="72"/>
                    <a:pt x="30" y="90"/>
                    <a:pt x="18" y="108"/>
                  </a:cubicBezTo>
                  <a:cubicBezTo>
                    <a:pt x="0" y="144"/>
                    <a:pt x="24" y="180"/>
                    <a:pt x="24" y="216"/>
                  </a:cubicBezTo>
                  <a:cubicBezTo>
                    <a:pt x="54" y="276"/>
                    <a:pt x="24" y="324"/>
                    <a:pt x="24" y="384"/>
                  </a:cubicBezTo>
                  <a:cubicBezTo>
                    <a:pt x="24" y="450"/>
                    <a:pt x="48" y="438"/>
                    <a:pt x="84" y="474"/>
                  </a:cubicBezTo>
                  <a:cubicBezTo>
                    <a:pt x="138" y="534"/>
                    <a:pt x="66" y="630"/>
                    <a:pt x="48" y="690"/>
                  </a:cubicBezTo>
                  <a:lnTo>
                    <a:pt x="48" y="690"/>
                  </a:lnTo>
                  <a:cubicBezTo>
                    <a:pt x="60" y="713"/>
                    <a:pt x="72" y="737"/>
                    <a:pt x="90" y="755"/>
                  </a:cubicBezTo>
                  <a:cubicBezTo>
                    <a:pt x="144" y="797"/>
                    <a:pt x="180" y="755"/>
                    <a:pt x="228" y="732"/>
                  </a:cubicBezTo>
                  <a:cubicBezTo>
                    <a:pt x="276" y="713"/>
                    <a:pt x="264" y="803"/>
                    <a:pt x="264" y="821"/>
                  </a:cubicBezTo>
                  <a:cubicBezTo>
                    <a:pt x="276" y="845"/>
                    <a:pt x="276" y="845"/>
                    <a:pt x="276" y="84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125">
              <a:extLst>
                <a:ext uri="{FF2B5EF4-FFF2-40B4-BE49-F238E27FC236}">
                  <a16:creationId xmlns:a16="http://schemas.microsoft.com/office/drawing/2014/main" id="{3495ABFD-97A0-4D44-BFE1-017730D7E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524" y="5842328"/>
              <a:ext cx="1561596" cy="1752208"/>
            </a:xfrm>
            <a:custGeom>
              <a:avLst/>
              <a:gdLst>
                <a:gd name="T0" fmla="*/ 965 w 2930"/>
                <a:gd name="T1" fmla="*/ 3109 h 3284"/>
                <a:gd name="T2" fmla="*/ 1007 w 2930"/>
                <a:gd name="T3" fmla="*/ 2702 h 3284"/>
                <a:gd name="T4" fmla="*/ 1103 w 2930"/>
                <a:gd name="T5" fmla="*/ 2421 h 3284"/>
                <a:gd name="T6" fmla="*/ 1312 w 2930"/>
                <a:gd name="T7" fmla="*/ 2325 h 3284"/>
                <a:gd name="T8" fmla="*/ 1564 w 2930"/>
                <a:gd name="T9" fmla="*/ 2061 h 3284"/>
                <a:gd name="T10" fmla="*/ 1701 w 2930"/>
                <a:gd name="T11" fmla="*/ 2025 h 3284"/>
                <a:gd name="T12" fmla="*/ 1779 w 2930"/>
                <a:gd name="T13" fmla="*/ 1935 h 3284"/>
                <a:gd name="T14" fmla="*/ 2078 w 2930"/>
                <a:gd name="T15" fmla="*/ 1851 h 3284"/>
                <a:gd name="T16" fmla="*/ 2372 w 2930"/>
                <a:gd name="T17" fmla="*/ 1779 h 3284"/>
                <a:gd name="T18" fmla="*/ 2540 w 2930"/>
                <a:gd name="T19" fmla="*/ 1845 h 3284"/>
                <a:gd name="T20" fmla="*/ 2648 w 2930"/>
                <a:gd name="T21" fmla="*/ 1773 h 3284"/>
                <a:gd name="T22" fmla="*/ 2708 w 2930"/>
                <a:gd name="T23" fmla="*/ 1911 h 3284"/>
                <a:gd name="T24" fmla="*/ 2899 w 2930"/>
                <a:gd name="T25" fmla="*/ 1821 h 3284"/>
                <a:gd name="T26" fmla="*/ 2660 w 2930"/>
                <a:gd name="T27" fmla="*/ 1492 h 3284"/>
                <a:gd name="T28" fmla="*/ 2384 w 2930"/>
                <a:gd name="T29" fmla="*/ 1408 h 3284"/>
                <a:gd name="T30" fmla="*/ 2636 w 2930"/>
                <a:gd name="T31" fmla="*/ 1156 h 3284"/>
                <a:gd name="T32" fmla="*/ 2666 w 2930"/>
                <a:gd name="T33" fmla="*/ 1108 h 3284"/>
                <a:gd name="T34" fmla="*/ 2450 w 2930"/>
                <a:gd name="T35" fmla="*/ 977 h 3284"/>
                <a:gd name="T36" fmla="*/ 2294 w 2930"/>
                <a:gd name="T37" fmla="*/ 940 h 3284"/>
                <a:gd name="T38" fmla="*/ 2168 w 2930"/>
                <a:gd name="T39" fmla="*/ 671 h 3284"/>
                <a:gd name="T40" fmla="*/ 2078 w 2930"/>
                <a:gd name="T41" fmla="*/ 347 h 3284"/>
                <a:gd name="T42" fmla="*/ 1833 w 2930"/>
                <a:gd name="T43" fmla="*/ 36 h 3284"/>
                <a:gd name="T44" fmla="*/ 1666 w 2930"/>
                <a:gd name="T45" fmla="*/ 191 h 3284"/>
                <a:gd name="T46" fmla="*/ 1444 w 2930"/>
                <a:gd name="T47" fmla="*/ 413 h 3284"/>
                <a:gd name="T48" fmla="*/ 1468 w 2930"/>
                <a:gd name="T49" fmla="*/ 239 h 3284"/>
                <a:gd name="T50" fmla="*/ 1031 w 2930"/>
                <a:gd name="T51" fmla="*/ 210 h 3284"/>
                <a:gd name="T52" fmla="*/ 761 w 2930"/>
                <a:gd name="T53" fmla="*/ 180 h 3284"/>
                <a:gd name="T54" fmla="*/ 611 w 2930"/>
                <a:gd name="T55" fmla="*/ 96 h 3284"/>
                <a:gd name="T56" fmla="*/ 408 w 2930"/>
                <a:gd name="T57" fmla="*/ 335 h 3284"/>
                <a:gd name="T58" fmla="*/ 12 w 2930"/>
                <a:gd name="T59" fmla="*/ 377 h 3284"/>
                <a:gd name="T60" fmla="*/ 60 w 2930"/>
                <a:gd name="T61" fmla="*/ 521 h 3284"/>
                <a:gd name="T62" fmla="*/ 180 w 2930"/>
                <a:gd name="T63" fmla="*/ 887 h 3284"/>
                <a:gd name="T64" fmla="*/ 150 w 2930"/>
                <a:gd name="T65" fmla="*/ 1150 h 3284"/>
                <a:gd name="T66" fmla="*/ 174 w 2930"/>
                <a:gd name="T67" fmla="*/ 1402 h 3284"/>
                <a:gd name="T68" fmla="*/ 270 w 2930"/>
                <a:gd name="T69" fmla="*/ 1731 h 3284"/>
                <a:gd name="T70" fmla="*/ 503 w 2930"/>
                <a:gd name="T71" fmla="*/ 1851 h 3284"/>
                <a:gd name="T72" fmla="*/ 467 w 2930"/>
                <a:gd name="T73" fmla="*/ 2055 h 3284"/>
                <a:gd name="T74" fmla="*/ 371 w 2930"/>
                <a:gd name="T75" fmla="*/ 2205 h 3284"/>
                <a:gd name="T76" fmla="*/ 186 w 2930"/>
                <a:gd name="T77" fmla="*/ 2498 h 3284"/>
                <a:gd name="T78" fmla="*/ 132 w 2930"/>
                <a:gd name="T79" fmla="*/ 2744 h 3284"/>
                <a:gd name="T80" fmla="*/ 479 w 2930"/>
                <a:gd name="T81" fmla="*/ 3079 h 3284"/>
                <a:gd name="T82" fmla="*/ 689 w 2930"/>
                <a:gd name="T83" fmla="*/ 3235 h 3284"/>
                <a:gd name="T84" fmla="*/ 2678 w 2930"/>
                <a:gd name="T85" fmla="*/ 1132 h 3284"/>
                <a:gd name="T86" fmla="*/ 2780 w 2930"/>
                <a:gd name="T87" fmla="*/ 1060 h 3284"/>
                <a:gd name="T88" fmla="*/ 2833 w 2930"/>
                <a:gd name="T89" fmla="*/ 1216 h 3284"/>
                <a:gd name="T90" fmla="*/ 2678 w 2930"/>
                <a:gd name="T91" fmla="*/ 1132 h 3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0" h="3284">
                  <a:moveTo>
                    <a:pt x="929" y="3193"/>
                  </a:moveTo>
                  <a:lnTo>
                    <a:pt x="929" y="3193"/>
                  </a:lnTo>
                  <a:cubicBezTo>
                    <a:pt x="947" y="3169"/>
                    <a:pt x="935" y="3133"/>
                    <a:pt x="965" y="3109"/>
                  </a:cubicBezTo>
                  <a:cubicBezTo>
                    <a:pt x="1019" y="3067"/>
                    <a:pt x="869" y="2924"/>
                    <a:pt x="899" y="2858"/>
                  </a:cubicBezTo>
                  <a:cubicBezTo>
                    <a:pt x="905" y="2822"/>
                    <a:pt x="941" y="2828"/>
                    <a:pt x="947" y="2804"/>
                  </a:cubicBezTo>
                  <a:cubicBezTo>
                    <a:pt x="959" y="2762"/>
                    <a:pt x="995" y="2750"/>
                    <a:pt x="1007" y="2702"/>
                  </a:cubicBezTo>
                  <a:cubicBezTo>
                    <a:pt x="1013" y="2654"/>
                    <a:pt x="989" y="2606"/>
                    <a:pt x="995" y="2564"/>
                  </a:cubicBezTo>
                  <a:cubicBezTo>
                    <a:pt x="1013" y="2535"/>
                    <a:pt x="983" y="2505"/>
                    <a:pt x="1031" y="2505"/>
                  </a:cubicBezTo>
                  <a:cubicBezTo>
                    <a:pt x="1085" y="2505"/>
                    <a:pt x="1061" y="2421"/>
                    <a:pt x="1103" y="2421"/>
                  </a:cubicBezTo>
                  <a:cubicBezTo>
                    <a:pt x="1139" y="2421"/>
                    <a:pt x="1186" y="2427"/>
                    <a:pt x="1169" y="2475"/>
                  </a:cubicBezTo>
                  <a:cubicBezTo>
                    <a:pt x="1162" y="2487"/>
                    <a:pt x="1157" y="2553"/>
                    <a:pt x="1181" y="2522"/>
                  </a:cubicBezTo>
                  <a:cubicBezTo>
                    <a:pt x="1234" y="2475"/>
                    <a:pt x="1246" y="2379"/>
                    <a:pt x="1312" y="2325"/>
                  </a:cubicBezTo>
                  <a:cubicBezTo>
                    <a:pt x="1330" y="2313"/>
                    <a:pt x="1438" y="2247"/>
                    <a:pt x="1420" y="2223"/>
                  </a:cubicBezTo>
                  <a:cubicBezTo>
                    <a:pt x="1330" y="2097"/>
                    <a:pt x="1396" y="2127"/>
                    <a:pt x="1474" y="2049"/>
                  </a:cubicBezTo>
                  <a:cubicBezTo>
                    <a:pt x="1528" y="2001"/>
                    <a:pt x="1522" y="2049"/>
                    <a:pt x="1564" y="2061"/>
                  </a:cubicBezTo>
                  <a:cubicBezTo>
                    <a:pt x="1588" y="2073"/>
                    <a:pt x="1654" y="2055"/>
                    <a:pt x="1678" y="2049"/>
                  </a:cubicBezTo>
                  <a:cubicBezTo>
                    <a:pt x="1701" y="2025"/>
                    <a:pt x="1701" y="2025"/>
                    <a:pt x="1701" y="2025"/>
                  </a:cubicBezTo>
                  <a:lnTo>
                    <a:pt x="1701" y="2025"/>
                  </a:lnTo>
                  <a:cubicBezTo>
                    <a:pt x="1654" y="1977"/>
                    <a:pt x="1654" y="1977"/>
                    <a:pt x="1654" y="1977"/>
                  </a:cubicBezTo>
                  <a:cubicBezTo>
                    <a:pt x="1654" y="1941"/>
                    <a:pt x="1666" y="1893"/>
                    <a:pt x="1713" y="1893"/>
                  </a:cubicBezTo>
                  <a:cubicBezTo>
                    <a:pt x="1737" y="1893"/>
                    <a:pt x="1749" y="1947"/>
                    <a:pt x="1779" y="1935"/>
                  </a:cubicBezTo>
                  <a:cubicBezTo>
                    <a:pt x="1809" y="1923"/>
                    <a:pt x="1809" y="1887"/>
                    <a:pt x="1839" y="1869"/>
                  </a:cubicBezTo>
                  <a:cubicBezTo>
                    <a:pt x="1875" y="1845"/>
                    <a:pt x="1905" y="1875"/>
                    <a:pt x="1947" y="1887"/>
                  </a:cubicBezTo>
                  <a:cubicBezTo>
                    <a:pt x="1965" y="1887"/>
                    <a:pt x="2066" y="1863"/>
                    <a:pt x="2078" y="1851"/>
                  </a:cubicBezTo>
                  <a:cubicBezTo>
                    <a:pt x="2156" y="1923"/>
                    <a:pt x="2156" y="1923"/>
                    <a:pt x="2156" y="1923"/>
                  </a:cubicBezTo>
                  <a:cubicBezTo>
                    <a:pt x="2300" y="1726"/>
                    <a:pt x="2300" y="1726"/>
                    <a:pt x="2300" y="1726"/>
                  </a:cubicBezTo>
                  <a:cubicBezTo>
                    <a:pt x="2354" y="1726"/>
                    <a:pt x="2372" y="1726"/>
                    <a:pt x="2372" y="1779"/>
                  </a:cubicBezTo>
                  <a:cubicBezTo>
                    <a:pt x="2372" y="1803"/>
                    <a:pt x="2360" y="1857"/>
                    <a:pt x="2378" y="1875"/>
                  </a:cubicBezTo>
                  <a:cubicBezTo>
                    <a:pt x="2390" y="1887"/>
                    <a:pt x="2444" y="1851"/>
                    <a:pt x="2462" y="1851"/>
                  </a:cubicBezTo>
                  <a:cubicBezTo>
                    <a:pt x="2492" y="1851"/>
                    <a:pt x="2534" y="1899"/>
                    <a:pt x="2540" y="1845"/>
                  </a:cubicBezTo>
                  <a:cubicBezTo>
                    <a:pt x="2540" y="1833"/>
                    <a:pt x="2540" y="1810"/>
                    <a:pt x="2540" y="1791"/>
                  </a:cubicBezTo>
                  <a:cubicBezTo>
                    <a:pt x="2534" y="1773"/>
                    <a:pt x="2546" y="1762"/>
                    <a:pt x="2546" y="1744"/>
                  </a:cubicBezTo>
                  <a:cubicBezTo>
                    <a:pt x="2564" y="1738"/>
                    <a:pt x="2630" y="1768"/>
                    <a:pt x="2648" y="1773"/>
                  </a:cubicBezTo>
                  <a:cubicBezTo>
                    <a:pt x="2672" y="1779"/>
                    <a:pt x="2720" y="1786"/>
                    <a:pt x="2738" y="1797"/>
                  </a:cubicBezTo>
                  <a:cubicBezTo>
                    <a:pt x="2738" y="1827"/>
                    <a:pt x="2714" y="1863"/>
                    <a:pt x="2714" y="1893"/>
                  </a:cubicBezTo>
                  <a:cubicBezTo>
                    <a:pt x="2708" y="1911"/>
                    <a:pt x="2708" y="1911"/>
                    <a:pt x="2708" y="1911"/>
                  </a:cubicBezTo>
                  <a:lnTo>
                    <a:pt x="2708" y="1911"/>
                  </a:lnTo>
                  <a:cubicBezTo>
                    <a:pt x="2732" y="1917"/>
                    <a:pt x="2756" y="1893"/>
                    <a:pt x="2780" y="1881"/>
                  </a:cubicBezTo>
                  <a:cubicBezTo>
                    <a:pt x="2828" y="1869"/>
                    <a:pt x="2870" y="1857"/>
                    <a:pt x="2899" y="1821"/>
                  </a:cubicBezTo>
                  <a:cubicBezTo>
                    <a:pt x="2911" y="1803"/>
                    <a:pt x="2929" y="1762"/>
                    <a:pt x="2929" y="1744"/>
                  </a:cubicBezTo>
                  <a:cubicBezTo>
                    <a:pt x="2929" y="1690"/>
                    <a:pt x="2851" y="1690"/>
                    <a:pt x="2822" y="1654"/>
                  </a:cubicBezTo>
                  <a:cubicBezTo>
                    <a:pt x="2768" y="1600"/>
                    <a:pt x="2726" y="1540"/>
                    <a:pt x="2660" y="1492"/>
                  </a:cubicBezTo>
                  <a:cubicBezTo>
                    <a:pt x="2606" y="1444"/>
                    <a:pt x="2588" y="1444"/>
                    <a:pt x="2516" y="1456"/>
                  </a:cubicBezTo>
                  <a:cubicBezTo>
                    <a:pt x="2480" y="1462"/>
                    <a:pt x="2420" y="1486"/>
                    <a:pt x="2390" y="1456"/>
                  </a:cubicBezTo>
                  <a:cubicBezTo>
                    <a:pt x="2378" y="1438"/>
                    <a:pt x="2378" y="1426"/>
                    <a:pt x="2384" y="1408"/>
                  </a:cubicBezTo>
                  <a:cubicBezTo>
                    <a:pt x="2396" y="1378"/>
                    <a:pt x="2432" y="1390"/>
                    <a:pt x="2444" y="1366"/>
                  </a:cubicBezTo>
                  <a:cubicBezTo>
                    <a:pt x="2462" y="1336"/>
                    <a:pt x="2468" y="1258"/>
                    <a:pt x="2498" y="1240"/>
                  </a:cubicBezTo>
                  <a:cubicBezTo>
                    <a:pt x="2636" y="1156"/>
                    <a:pt x="2636" y="1156"/>
                    <a:pt x="2636" y="1156"/>
                  </a:cubicBezTo>
                  <a:cubicBezTo>
                    <a:pt x="2678" y="1132"/>
                    <a:pt x="2678" y="1132"/>
                    <a:pt x="2678" y="1132"/>
                  </a:cubicBezTo>
                  <a:lnTo>
                    <a:pt x="2678" y="1132"/>
                  </a:lnTo>
                  <a:cubicBezTo>
                    <a:pt x="2666" y="1108"/>
                    <a:pt x="2666" y="1108"/>
                    <a:pt x="2666" y="1108"/>
                  </a:cubicBezTo>
                  <a:cubicBezTo>
                    <a:pt x="2666" y="1090"/>
                    <a:pt x="2678" y="1000"/>
                    <a:pt x="2630" y="1019"/>
                  </a:cubicBezTo>
                  <a:cubicBezTo>
                    <a:pt x="2582" y="1042"/>
                    <a:pt x="2546" y="1084"/>
                    <a:pt x="2492" y="1042"/>
                  </a:cubicBezTo>
                  <a:cubicBezTo>
                    <a:pt x="2474" y="1024"/>
                    <a:pt x="2462" y="1000"/>
                    <a:pt x="2450" y="977"/>
                  </a:cubicBezTo>
                  <a:lnTo>
                    <a:pt x="2450" y="977"/>
                  </a:lnTo>
                  <a:cubicBezTo>
                    <a:pt x="2342" y="977"/>
                    <a:pt x="2342" y="977"/>
                    <a:pt x="2342" y="977"/>
                  </a:cubicBezTo>
                  <a:cubicBezTo>
                    <a:pt x="2324" y="964"/>
                    <a:pt x="2324" y="947"/>
                    <a:pt x="2294" y="940"/>
                  </a:cubicBezTo>
                  <a:cubicBezTo>
                    <a:pt x="2270" y="935"/>
                    <a:pt x="2264" y="905"/>
                    <a:pt x="2258" y="887"/>
                  </a:cubicBezTo>
                  <a:cubicBezTo>
                    <a:pt x="2192" y="761"/>
                    <a:pt x="2192" y="761"/>
                    <a:pt x="2192" y="761"/>
                  </a:cubicBezTo>
                  <a:cubicBezTo>
                    <a:pt x="2174" y="725"/>
                    <a:pt x="2180" y="707"/>
                    <a:pt x="2168" y="671"/>
                  </a:cubicBezTo>
                  <a:cubicBezTo>
                    <a:pt x="2168" y="659"/>
                    <a:pt x="2150" y="635"/>
                    <a:pt x="2144" y="623"/>
                  </a:cubicBezTo>
                  <a:cubicBezTo>
                    <a:pt x="2126" y="605"/>
                    <a:pt x="2126" y="575"/>
                    <a:pt x="2132" y="551"/>
                  </a:cubicBezTo>
                  <a:cubicBezTo>
                    <a:pt x="2096" y="473"/>
                    <a:pt x="2078" y="431"/>
                    <a:pt x="2078" y="347"/>
                  </a:cubicBezTo>
                  <a:cubicBezTo>
                    <a:pt x="2072" y="281"/>
                    <a:pt x="1989" y="245"/>
                    <a:pt x="1983" y="186"/>
                  </a:cubicBezTo>
                  <a:cubicBezTo>
                    <a:pt x="1983" y="144"/>
                    <a:pt x="2024" y="126"/>
                    <a:pt x="1976" y="96"/>
                  </a:cubicBezTo>
                  <a:cubicBezTo>
                    <a:pt x="1947" y="78"/>
                    <a:pt x="1839" y="54"/>
                    <a:pt x="1833" y="36"/>
                  </a:cubicBezTo>
                  <a:cubicBezTo>
                    <a:pt x="1809" y="0"/>
                    <a:pt x="1791" y="48"/>
                    <a:pt x="1773" y="66"/>
                  </a:cubicBezTo>
                  <a:cubicBezTo>
                    <a:pt x="1755" y="78"/>
                    <a:pt x="1749" y="138"/>
                    <a:pt x="1731" y="132"/>
                  </a:cubicBezTo>
                  <a:cubicBezTo>
                    <a:pt x="1666" y="120"/>
                    <a:pt x="1684" y="132"/>
                    <a:pt x="1666" y="191"/>
                  </a:cubicBezTo>
                  <a:cubicBezTo>
                    <a:pt x="1654" y="239"/>
                    <a:pt x="1600" y="275"/>
                    <a:pt x="1600" y="305"/>
                  </a:cubicBezTo>
                  <a:cubicBezTo>
                    <a:pt x="1594" y="347"/>
                    <a:pt x="1582" y="359"/>
                    <a:pt x="1594" y="401"/>
                  </a:cubicBezTo>
                  <a:cubicBezTo>
                    <a:pt x="1600" y="407"/>
                    <a:pt x="1474" y="461"/>
                    <a:pt x="1444" y="413"/>
                  </a:cubicBezTo>
                  <a:cubicBezTo>
                    <a:pt x="1438" y="395"/>
                    <a:pt x="1384" y="371"/>
                    <a:pt x="1396" y="359"/>
                  </a:cubicBezTo>
                  <a:cubicBezTo>
                    <a:pt x="1420" y="341"/>
                    <a:pt x="1462" y="347"/>
                    <a:pt x="1486" y="323"/>
                  </a:cubicBezTo>
                  <a:cubicBezTo>
                    <a:pt x="1498" y="311"/>
                    <a:pt x="1468" y="257"/>
                    <a:pt x="1468" y="239"/>
                  </a:cubicBezTo>
                  <a:cubicBezTo>
                    <a:pt x="1444" y="233"/>
                    <a:pt x="1348" y="281"/>
                    <a:pt x="1312" y="281"/>
                  </a:cubicBezTo>
                  <a:cubicBezTo>
                    <a:pt x="1228" y="317"/>
                    <a:pt x="1199" y="323"/>
                    <a:pt x="1157" y="239"/>
                  </a:cubicBezTo>
                  <a:cubicBezTo>
                    <a:pt x="1139" y="191"/>
                    <a:pt x="1073" y="156"/>
                    <a:pt x="1031" y="210"/>
                  </a:cubicBezTo>
                  <a:cubicBezTo>
                    <a:pt x="995" y="257"/>
                    <a:pt x="941" y="186"/>
                    <a:pt x="959" y="252"/>
                  </a:cubicBezTo>
                  <a:cubicBezTo>
                    <a:pt x="971" y="317"/>
                    <a:pt x="893" y="317"/>
                    <a:pt x="845" y="311"/>
                  </a:cubicBezTo>
                  <a:cubicBezTo>
                    <a:pt x="755" y="293"/>
                    <a:pt x="791" y="245"/>
                    <a:pt x="761" y="180"/>
                  </a:cubicBezTo>
                  <a:cubicBezTo>
                    <a:pt x="755" y="168"/>
                    <a:pt x="737" y="156"/>
                    <a:pt x="731" y="144"/>
                  </a:cubicBezTo>
                  <a:cubicBezTo>
                    <a:pt x="725" y="126"/>
                    <a:pt x="725" y="108"/>
                    <a:pt x="713" y="90"/>
                  </a:cubicBezTo>
                  <a:cubicBezTo>
                    <a:pt x="689" y="48"/>
                    <a:pt x="647" y="84"/>
                    <a:pt x="611" y="96"/>
                  </a:cubicBezTo>
                  <a:cubicBezTo>
                    <a:pt x="587" y="102"/>
                    <a:pt x="569" y="84"/>
                    <a:pt x="545" y="84"/>
                  </a:cubicBezTo>
                  <a:cubicBezTo>
                    <a:pt x="431" y="126"/>
                    <a:pt x="515" y="156"/>
                    <a:pt x="533" y="215"/>
                  </a:cubicBezTo>
                  <a:cubicBezTo>
                    <a:pt x="545" y="281"/>
                    <a:pt x="461" y="317"/>
                    <a:pt x="408" y="335"/>
                  </a:cubicBezTo>
                  <a:cubicBezTo>
                    <a:pt x="354" y="347"/>
                    <a:pt x="329" y="293"/>
                    <a:pt x="270" y="299"/>
                  </a:cubicBezTo>
                  <a:cubicBezTo>
                    <a:pt x="234" y="305"/>
                    <a:pt x="198" y="323"/>
                    <a:pt x="156" y="335"/>
                  </a:cubicBezTo>
                  <a:cubicBezTo>
                    <a:pt x="114" y="347"/>
                    <a:pt x="48" y="359"/>
                    <a:pt x="12" y="377"/>
                  </a:cubicBezTo>
                  <a:lnTo>
                    <a:pt x="12" y="377"/>
                  </a:lnTo>
                  <a:cubicBezTo>
                    <a:pt x="6" y="401"/>
                    <a:pt x="0" y="407"/>
                    <a:pt x="12" y="431"/>
                  </a:cubicBezTo>
                  <a:cubicBezTo>
                    <a:pt x="24" y="461"/>
                    <a:pt x="42" y="491"/>
                    <a:pt x="60" y="521"/>
                  </a:cubicBezTo>
                  <a:cubicBezTo>
                    <a:pt x="78" y="569"/>
                    <a:pt x="78" y="623"/>
                    <a:pt x="126" y="653"/>
                  </a:cubicBezTo>
                  <a:cubicBezTo>
                    <a:pt x="186" y="695"/>
                    <a:pt x="192" y="725"/>
                    <a:pt x="168" y="797"/>
                  </a:cubicBezTo>
                  <a:cubicBezTo>
                    <a:pt x="174" y="827"/>
                    <a:pt x="168" y="857"/>
                    <a:pt x="180" y="887"/>
                  </a:cubicBezTo>
                  <a:cubicBezTo>
                    <a:pt x="198" y="929"/>
                    <a:pt x="252" y="977"/>
                    <a:pt x="216" y="1030"/>
                  </a:cubicBezTo>
                  <a:cubicBezTo>
                    <a:pt x="198" y="1060"/>
                    <a:pt x="138" y="1060"/>
                    <a:pt x="126" y="1084"/>
                  </a:cubicBezTo>
                  <a:cubicBezTo>
                    <a:pt x="108" y="1114"/>
                    <a:pt x="144" y="1126"/>
                    <a:pt x="150" y="1150"/>
                  </a:cubicBezTo>
                  <a:cubicBezTo>
                    <a:pt x="162" y="1168"/>
                    <a:pt x="150" y="1186"/>
                    <a:pt x="150" y="1204"/>
                  </a:cubicBezTo>
                  <a:cubicBezTo>
                    <a:pt x="150" y="1234"/>
                    <a:pt x="180" y="1246"/>
                    <a:pt x="180" y="1282"/>
                  </a:cubicBezTo>
                  <a:cubicBezTo>
                    <a:pt x="180" y="1324"/>
                    <a:pt x="180" y="1360"/>
                    <a:pt x="174" y="1402"/>
                  </a:cubicBezTo>
                  <a:cubicBezTo>
                    <a:pt x="156" y="1438"/>
                    <a:pt x="132" y="1456"/>
                    <a:pt x="138" y="1504"/>
                  </a:cubicBezTo>
                  <a:cubicBezTo>
                    <a:pt x="144" y="1582"/>
                    <a:pt x="222" y="1606"/>
                    <a:pt x="246" y="1672"/>
                  </a:cubicBezTo>
                  <a:cubicBezTo>
                    <a:pt x="252" y="1690"/>
                    <a:pt x="270" y="1714"/>
                    <a:pt x="270" y="1731"/>
                  </a:cubicBezTo>
                  <a:cubicBezTo>
                    <a:pt x="276" y="1773"/>
                    <a:pt x="270" y="1839"/>
                    <a:pt x="329" y="1803"/>
                  </a:cubicBezTo>
                  <a:cubicBezTo>
                    <a:pt x="384" y="1773"/>
                    <a:pt x="366" y="1815"/>
                    <a:pt x="402" y="1821"/>
                  </a:cubicBezTo>
                  <a:cubicBezTo>
                    <a:pt x="431" y="1833"/>
                    <a:pt x="509" y="1791"/>
                    <a:pt x="503" y="1851"/>
                  </a:cubicBezTo>
                  <a:cubicBezTo>
                    <a:pt x="503" y="1869"/>
                    <a:pt x="473" y="1887"/>
                    <a:pt x="485" y="1905"/>
                  </a:cubicBezTo>
                  <a:cubicBezTo>
                    <a:pt x="491" y="1929"/>
                    <a:pt x="503" y="1947"/>
                    <a:pt x="497" y="1971"/>
                  </a:cubicBezTo>
                  <a:cubicBezTo>
                    <a:pt x="467" y="1995"/>
                    <a:pt x="485" y="2043"/>
                    <a:pt x="467" y="2055"/>
                  </a:cubicBezTo>
                  <a:cubicBezTo>
                    <a:pt x="443" y="2067"/>
                    <a:pt x="431" y="2067"/>
                    <a:pt x="419" y="2097"/>
                  </a:cubicBezTo>
                  <a:cubicBezTo>
                    <a:pt x="413" y="2121"/>
                    <a:pt x="437" y="2145"/>
                    <a:pt x="408" y="2163"/>
                  </a:cubicBezTo>
                  <a:cubicBezTo>
                    <a:pt x="384" y="2181"/>
                    <a:pt x="384" y="2169"/>
                    <a:pt x="371" y="2205"/>
                  </a:cubicBezTo>
                  <a:cubicBezTo>
                    <a:pt x="360" y="2259"/>
                    <a:pt x="354" y="2283"/>
                    <a:pt x="288" y="2265"/>
                  </a:cubicBezTo>
                  <a:cubicBezTo>
                    <a:pt x="258" y="2259"/>
                    <a:pt x="156" y="2313"/>
                    <a:pt x="138" y="2343"/>
                  </a:cubicBezTo>
                  <a:cubicBezTo>
                    <a:pt x="102" y="2391"/>
                    <a:pt x="228" y="2415"/>
                    <a:pt x="186" y="2498"/>
                  </a:cubicBezTo>
                  <a:cubicBezTo>
                    <a:pt x="174" y="2522"/>
                    <a:pt x="162" y="2558"/>
                    <a:pt x="126" y="2564"/>
                  </a:cubicBezTo>
                  <a:cubicBezTo>
                    <a:pt x="54" y="2582"/>
                    <a:pt x="90" y="2600"/>
                    <a:pt x="96" y="2654"/>
                  </a:cubicBezTo>
                  <a:cubicBezTo>
                    <a:pt x="96" y="2684"/>
                    <a:pt x="132" y="2708"/>
                    <a:pt x="132" y="2744"/>
                  </a:cubicBezTo>
                  <a:cubicBezTo>
                    <a:pt x="126" y="2816"/>
                    <a:pt x="138" y="2858"/>
                    <a:pt x="198" y="2894"/>
                  </a:cubicBezTo>
                  <a:cubicBezTo>
                    <a:pt x="395" y="3025"/>
                    <a:pt x="395" y="3025"/>
                    <a:pt x="395" y="3025"/>
                  </a:cubicBezTo>
                  <a:cubicBezTo>
                    <a:pt x="419" y="3037"/>
                    <a:pt x="461" y="3055"/>
                    <a:pt x="479" y="3079"/>
                  </a:cubicBezTo>
                  <a:cubicBezTo>
                    <a:pt x="509" y="3133"/>
                    <a:pt x="497" y="3157"/>
                    <a:pt x="551" y="3193"/>
                  </a:cubicBezTo>
                  <a:cubicBezTo>
                    <a:pt x="581" y="3217"/>
                    <a:pt x="581" y="3259"/>
                    <a:pt x="617" y="3271"/>
                  </a:cubicBezTo>
                  <a:cubicBezTo>
                    <a:pt x="647" y="3283"/>
                    <a:pt x="671" y="3259"/>
                    <a:pt x="689" y="3235"/>
                  </a:cubicBezTo>
                  <a:cubicBezTo>
                    <a:pt x="719" y="3205"/>
                    <a:pt x="779" y="3187"/>
                    <a:pt x="821" y="3187"/>
                  </a:cubicBezTo>
                  <a:cubicBezTo>
                    <a:pt x="863" y="3193"/>
                    <a:pt x="887" y="3211"/>
                    <a:pt x="929" y="3193"/>
                  </a:cubicBezTo>
                  <a:close/>
                  <a:moveTo>
                    <a:pt x="2678" y="1132"/>
                  </a:moveTo>
                  <a:lnTo>
                    <a:pt x="2678" y="1132"/>
                  </a:lnTo>
                  <a:lnTo>
                    <a:pt x="2678" y="1132"/>
                  </a:lnTo>
                  <a:cubicBezTo>
                    <a:pt x="2780" y="1060"/>
                    <a:pt x="2780" y="1060"/>
                    <a:pt x="2780" y="1060"/>
                  </a:cubicBezTo>
                  <a:cubicBezTo>
                    <a:pt x="2833" y="1132"/>
                    <a:pt x="2833" y="1132"/>
                    <a:pt x="2833" y="1132"/>
                  </a:cubicBezTo>
                  <a:cubicBezTo>
                    <a:pt x="2833" y="1216"/>
                    <a:pt x="2833" y="1216"/>
                    <a:pt x="2833" y="1216"/>
                  </a:cubicBezTo>
                  <a:lnTo>
                    <a:pt x="2833" y="1216"/>
                  </a:lnTo>
                  <a:cubicBezTo>
                    <a:pt x="2762" y="1144"/>
                    <a:pt x="2762" y="1144"/>
                    <a:pt x="2762" y="1144"/>
                  </a:cubicBezTo>
                  <a:cubicBezTo>
                    <a:pt x="2762" y="1144"/>
                    <a:pt x="2762" y="1138"/>
                    <a:pt x="2756" y="1138"/>
                  </a:cubicBezTo>
                  <a:lnTo>
                    <a:pt x="2678" y="113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1" name="Freeform 126">
              <a:extLst>
                <a:ext uri="{FF2B5EF4-FFF2-40B4-BE49-F238E27FC236}">
                  <a16:creationId xmlns:a16="http://schemas.microsoft.com/office/drawing/2014/main" id="{6802C8D8-52BA-EC4F-89DA-CB3D89063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8515" y="5023849"/>
              <a:ext cx="2043715" cy="2246118"/>
            </a:xfrm>
            <a:custGeom>
              <a:avLst/>
              <a:gdLst>
                <a:gd name="T0" fmla="*/ 1408 w 3830"/>
                <a:gd name="T1" fmla="*/ 2553 h 4213"/>
                <a:gd name="T2" fmla="*/ 1690 w 3830"/>
                <a:gd name="T3" fmla="*/ 2756 h 4213"/>
                <a:gd name="T4" fmla="*/ 1492 w 3830"/>
                <a:gd name="T5" fmla="*/ 3140 h 4213"/>
                <a:gd name="T6" fmla="*/ 1966 w 3830"/>
                <a:gd name="T7" fmla="*/ 3385 h 4213"/>
                <a:gd name="T8" fmla="*/ 1971 w 3830"/>
                <a:gd name="T9" fmla="*/ 3835 h 4213"/>
                <a:gd name="T10" fmla="*/ 2133 w 3830"/>
                <a:gd name="T11" fmla="*/ 3985 h 4213"/>
                <a:gd name="T12" fmla="*/ 2547 w 3830"/>
                <a:gd name="T13" fmla="*/ 4045 h 4213"/>
                <a:gd name="T14" fmla="*/ 2912 w 3830"/>
                <a:gd name="T15" fmla="*/ 4063 h 4213"/>
                <a:gd name="T16" fmla="*/ 3086 w 3830"/>
                <a:gd name="T17" fmla="*/ 3691 h 4213"/>
                <a:gd name="T18" fmla="*/ 3194 w 3830"/>
                <a:gd name="T19" fmla="*/ 3475 h 4213"/>
                <a:gd name="T20" fmla="*/ 2966 w 3830"/>
                <a:gd name="T21" fmla="*/ 3086 h 4213"/>
                <a:gd name="T22" fmla="*/ 3086 w 3830"/>
                <a:gd name="T23" fmla="*/ 2511 h 4213"/>
                <a:gd name="T24" fmla="*/ 3110 w 3830"/>
                <a:gd name="T25" fmla="*/ 1893 h 4213"/>
                <a:gd name="T26" fmla="*/ 3206 w 3830"/>
                <a:gd name="T27" fmla="*/ 1636 h 4213"/>
                <a:gd name="T28" fmla="*/ 3685 w 3830"/>
                <a:gd name="T29" fmla="*/ 1042 h 4213"/>
                <a:gd name="T30" fmla="*/ 3697 w 3830"/>
                <a:gd name="T31" fmla="*/ 563 h 4213"/>
                <a:gd name="T32" fmla="*/ 3458 w 3830"/>
                <a:gd name="T33" fmla="*/ 419 h 4213"/>
                <a:gd name="T34" fmla="*/ 3314 w 3830"/>
                <a:gd name="T35" fmla="*/ 215 h 4213"/>
                <a:gd name="T36" fmla="*/ 2948 w 3830"/>
                <a:gd name="T37" fmla="*/ 275 h 4213"/>
                <a:gd name="T38" fmla="*/ 2834 w 3830"/>
                <a:gd name="T39" fmla="*/ 197 h 4213"/>
                <a:gd name="T40" fmla="*/ 2781 w 3830"/>
                <a:gd name="T41" fmla="*/ 156 h 4213"/>
                <a:gd name="T42" fmla="*/ 2583 w 3830"/>
                <a:gd name="T43" fmla="*/ 347 h 4213"/>
                <a:gd name="T44" fmla="*/ 2421 w 3830"/>
                <a:gd name="T45" fmla="*/ 102 h 4213"/>
                <a:gd name="T46" fmla="*/ 2223 w 3830"/>
                <a:gd name="T47" fmla="*/ 18 h 4213"/>
                <a:gd name="T48" fmla="*/ 2229 w 3830"/>
                <a:gd name="T49" fmla="*/ 191 h 4213"/>
                <a:gd name="T50" fmla="*/ 1995 w 3830"/>
                <a:gd name="T51" fmla="*/ 359 h 4213"/>
                <a:gd name="T52" fmla="*/ 1600 w 3830"/>
                <a:gd name="T53" fmla="*/ 221 h 4213"/>
                <a:gd name="T54" fmla="*/ 1258 w 3830"/>
                <a:gd name="T55" fmla="*/ 263 h 4213"/>
                <a:gd name="T56" fmla="*/ 959 w 3830"/>
                <a:gd name="T57" fmla="*/ 251 h 4213"/>
                <a:gd name="T58" fmla="*/ 1061 w 3830"/>
                <a:gd name="T59" fmla="*/ 461 h 4213"/>
                <a:gd name="T60" fmla="*/ 851 w 3830"/>
                <a:gd name="T61" fmla="*/ 713 h 4213"/>
                <a:gd name="T62" fmla="*/ 671 w 3830"/>
                <a:gd name="T63" fmla="*/ 977 h 4213"/>
                <a:gd name="T64" fmla="*/ 773 w 3830"/>
                <a:gd name="T65" fmla="*/ 1168 h 4213"/>
                <a:gd name="T66" fmla="*/ 731 w 3830"/>
                <a:gd name="T67" fmla="*/ 1444 h 4213"/>
                <a:gd name="T68" fmla="*/ 659 w 3830"/>
                <a:gd name="T69" fmla="*/ 1630 h 4213"/>
                <a:gd name="T70" fmla="*/ 312 w 3830"/>
                <a:gd name="T71" fmla="*/ 1839 h 4213"/>
                <a:gd name="T72" fmla="*/ 0 w 3830"/>
                <a:gd name="T73" fmla="*/ 1863 h 4213"/>
                <a:gd name="T74" fmla="*/ 773 w 3830"/>
                <a:gd name="T75" fmla="*/ 2049 h 4213"/>
                <a:gd name="T76" fmla="*/ 2367 w 3830"/>
                <a:gd name="T77" fmla="*/ 1803 h 4213"/>
                <a:gd name="T78" fmla="*/ 2163 w 3830"/>
                <a:gd name="T79" fmla="*/ 1731 h 4213"/>
                <a:gd name="T80" fmla="*/ 1894 w 3830"/>
                <a:gd name="T81" fmla="*/ 1696 h 4213"/>
                <a:gd name="T82" fmla="*/ 1828 w 3830"/>
                <a:gd name="T83" fmla="*/ 1432 h 4213"/>
                <a:gd name="T84" fmla="*/ 1732 w 3830"/>
                <a:gd name="T85" fmla="*/ 1120 h 4213"/>
                <a:gd name="T86" fmla="*/ 1894 w 3830"/>
                <a:gd name="T87" fmla="*/ 923 h 4213"/>
                <a:gd name="T88" fmla="*/ 2373 w 3830"/>
                <a:gd name="T89" fmla="*/ 845 h 4213"/>
                <a:gd name="T90" fmla="*/ 2781 w 3830"/>
                <a:gd name="T91" fmla="*/ 671 h 4213"/>
                <a:gd name="T92" fmla="*/ 3170 w 3830"/>
                <a:gd name="T93" fmla="*/ 437 h 4213"/>
                <a:gd name="T94" fmla="*/ 3482 w 3830"/>
                <a:gd name="T95" fmla="*/ 485 h 4213"/>
                <a:gd name="T96" fmla="*/ 3572 w 3830"/>
                <a:gd name="T97" fmla="*/ 593 h 4213"/>
                <a:gd name="T98" fmla="*/ 3464 w 3830"/>
                <a:gd name="T99" fmla="*/ 671 h 4213"/>
                <a:gd name="T100" fmla="*/ 3398 w 3830"/>
                <a:gd name="T101" fmla="*/ 791 h 4213"/>
                <a:gd name="T102" fmla="*/ 3260 w 3830"/>
                <a:gd name="T103" fmla="*/ 881 h 4213"/>
                <a:gd name="T104" fmla="*/ 3086 w 3830"/>
                <a:gd name="T105" fmla="*/ 869 h 4213"/>
                <a:gd name="T106" fmla="*/ 3062 w 3830"/>
                <a:gd name="T107" fmla="*/ 1156 h 4213"/>
                <a:gd name="T108" fmla="*/ 3032 w 3830"/>
                <a:gd name="T109" fmla="*/ 1390 h 4213"/>
                <a:gd name="T110" fmla="*/ 2966 w 3830"/>
                <a:gd name="T111" fmla="*/ 1630 h 4213"/>
                <a:gd name="T112" fmla="*/ 2403 w 3830"/>
                <a:gd name="T113" fmla="*/ 1827 h 4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30" h="4213">
                  <a:moveTo>
                    <a:pt x="905" y="2295"/>
                  </a:moveTo>
                  <a:lnTo>
                    <a:pt x="905" y="2295"/>
                  </a:lnTo>
                  <a:cubicBezTo>
                    <a:pt x="1025" y="2349"/>
                    <a:pt x="1085" y="2516"/>
                    <a:pt x="1192" y="2570"/>
                  </a:cubicBezTo>
                  <a:cubicBezTo>
                    <a:pt x="1246" y="2594"/>
                    <a:pt x="1348" y="2564"/>
                    <a:pt x="1408" y="2553"/>
                  </a:cubicBezTo>
                  <a:cubicBezTo>
                    <a:pt x="1492" y="2540"/>
                    <a:pt x="1558" y="2576"/>
                    <a:pt x="1636" y="2588"/>
                  </a:cubicBezTo>
                  <a:cubicBezTo>
                    <a:pt x="1654" y="2588"/>
                    <a:pt x="1714" y="2588"/>
                    <a:pt x="1720" y="2600"/>
                  </a:cubicBezTo>
                  <a:lnTo>
                    <a:pt x="1720" y="2600"/>
                  </a:lnTo>
                  <a:cubicBezTo>
                    <a:pt x="1720" y="2654"/>
                    <a:pt x="1678" y="2690"/>
                    <a:pt x="1690" y="2756"/>
                  </a:cubicBezTo>
                  <a:cubicBezTo>
                    <a:pt x="1696" y="2798"/>
                    <a:pt x="1720" y="2834"/>
                    <a:pt x="1720" y="2882"/>
                  </a:cubicBezTo>
                  <a:cubicBezTo>
                    <a:pt x="1720" y="2948"/>
                    <a:pt x="1690" y="3014"/>
                    <a:pt x="1630" y="3056"/>
                  </a:cubicBezTo>
                  <a:cubicBezTo>
                    <a:pt x="1606" y="3074"/>
                    <a:pt x="1582" y="3092"/>
                    <a:pt x="1552" y="3104"/>
                  </a:cubicBezTo>
                  <a:cubicBezTo>
                    <a:pt x="1540" y="3110"/>
                    <a:pt x="1492" y="3134"/>
                    <a:pt x="1492" y="3140"/>
                  </a:cubicBezTo>
                  <a:cubicBezTo>
                    <a:pt x="1522" y="3170"/>
                    <a:pt x="1570" y="3176"/>
                    <a:pt x="1600" y="3206"/>
                  </a:cubicBezTo>
                  <a:cubicBezTo>
                    <a:pt x="1654" y="3260"/>
                    <a:pt x="1702" y="3182"/>
                    <a:pt x="1750" y="3176"/>
                  </a:cubicBezTo>
                  <a:cubicBezTo>
                    <a:pt x="1804" y="3164"/>
                    <a:pt x="1852" y="3188"/>
                    <a:pt x="1887" y="3224"/>
                  </a:cubicBezTo>
                  <a:cubicBezTo>
                    <a:pt x="1935" y="3254"/>
                    <a:pt x="1948" y="3337"/>
                    <a:pt x="1966" y="3385"/>
                  </a:cubicBezTo>
                  <a:cubicBezTo>
                    <a:pt x="1977" y="3433"/>
                    <a:pt x="1942" y="3457"/>
                    <a:pt x="1948" y="3499"/>
                  </a:cubicBezTo>
                  <a:cubicBezTo>
                    <a:pt x="1948" y="3535"/>
                    <a:pt x="1948" y="3571"/>
                    <a:pt x="1948" y="3607"/>
                  </a:cubicBezTo>
                  <a:cubicBezTo>
                    <a:pt x="1935" y="3655"/>
                    <a:pt x="1894" y="3673"/>
                    <a:pt x="1906" y="3727"/>
                  </a:cubicBezTo>
                  <a:cubicBezTo>
                    <a:pt x="1911" y="3787"/>
                    <a:pt x="1966" y="3769"/>
                    <a:pt x="1971" y="3835"/>
                  </a:cubicBezTo>
                  <a:cubicBezTo>
                    <a:pt x="1983" y="3913"/>
                    <a:pt x="1983" y="3913"/>
                    <a:pt x="1983" y="3913"/>
                  </a:cubicBezTo>
                  <a:lnTo>
                    <a:pt x="1983" y="3913"/>
                  </a:lnTo>
                  <a:cubicBezTo>
                    <a:pt x="1990" y="3943"/>
                    <a:pt x="2013" y="3961"/>
                    <a:pt x="2025" y="3985"/>
                  </a:cubicBezTo>
                  <a:cubicBezTo>
                    <a:pt x="2043" y="4039"/>
                    <a:pt x="2073" y="3949"/>
                    <a:pt x="2133" y="3985"/>
                  </a:cubicBezTo>
                  <a:cubicBezTo>
                    <a:pt x="2163" y="4003"/>
                    <a:pt x="2205" y="3967"/>
                    <a:pt x="2247" y="3991"/>
                  </a:cubicBezTo>
                  <a:cubicBezTo>
                    <a:pt x="2283" y="4021"/>
                    <a:pt x="2301" y="4003"/>
                    <a:pt x="2337" y="4009"/>
                  </a:cubicBezTo>
                  <a:cubicBezTo>
                    <a:pt x="2367" y="4009"/>
                    <a:pt x="2379" y="4027"/>
                    <a:pt x="2403" y="4032"/>
                  </a:cubicBezTo>
                  <a:cubicBezTo>
                    <a:pt x="2439" y="4045"/>
                    <a:pt x="2505" y="4039"/>
                    <a:pt x="2547" y="4045"/>
                  </a:cubicBezTo>
                  <a:cubicBezTo>
                    <a:pt x="2589" y="4045"/>
                    <a:pt x="2631" y="4074"/>
                    <a:pt x="2679" y="4087"/>
                  </a:cubicBezTo>
                  <a:cubicBezTo>
                    <a:pt x="2733" y="4080"/>
                    <a:pt x="2781" y="4134"/>
                    <a:pt x="2816" y="4176"/>
                  </a:cubicBezTo>
                  <a:cubicBezTo>
                    <a:pt x="2852" y="4212"/>
                    <a:pt x="2852" y="4152"/>
                    <a:pt x="2882" y="4134"/>
                  </a:cubicBezTo>
                  <a:cubicBezTo>
                    <a:pt x="2924" y="4104"/>
                    <a:pt x="2924" y="4098"/>
                    <a:pt x="2912" y="4063"/>
                  </a:cubicBezTo>
                  <a:cubicBezTo>
                    <a:pt x="2888" y="3991"/>
                    <a:pt x="2972" y="3997"/>
                    <a:pt x="2996" y="3955"/>
                  </a:cubicBezTo>
                  <a:cubicBezTo>
                    <a:pt x="3014" y="3931"/>
                    <a:pt x="2978" y="3931"/>
                    <a:pt x="2972" y="3919"/>
                  </a:cubicBezTo>
                  <a:cubicBezTo>
                    <a:pt x="2948" y="3889"/>
                    <a:pt x="2978" y="3865"/>
                    <a:pt x="2978" y="3835"/>
                  </a:cubicBezTo>
                  <a:cubicBezTo>
                    <a:pt x="3020" y="3805"/>
                    <a:pt x="3038" y="3709"/>
                    <a:pt x="3086" y="3691"/>
                  </a:cubicBezTo>
                  <a:cubicBezTo>
                    <a:pt x="3104" y="3685"/>
                    <a:pt x="3122" y="3691"/>
                    <a:pt x="3128" y="3667"/>
                  </a:cubicBezTo>
                  <a:cubicBezTo>
                    <a:pt x="3128" y="3631"/>
                    <a:pt x="3104" y="3571"/>
                    <a:pt x="3164" y="3571"/>
                  </a:cubicBezTo>
                  <a:cubicBezTo>
                    <a:pt x="3182" y="3571"/>
                    <a:pt x="3236" y="3565"/>
                    <a:pt x="3248" y="3553"/>
                  </a:cubicBezTo>
                  <a:cubicBezTo>
                    <a:pt x="3260" y="3541"/>
                    <a:pt x="3206" y="3487"/>
                    <a:pt x="3194" y="3475"/>
                  </a:cubicBezTo>
                  <a:cubicBezTo>
                    <a:pt x="3176" y="3451"/>
                    <a:pt x="3164" y="3433"/>
                    <a:pt x="3152" y="3409"/>
                  </a:cubicBezTo>
                  <a:cubicBezTo>
                    <a:pt x="3134" y="3379"/>
                    <a:pt x="3104" y="3355"/>
                    <a:pt x="3086" y="3320"/>
                  </a:cubicBezTo>
                  <a:cubicBezTo>
                    <a:pt x="2966" y="3086"/>
                    <a:pt x="2966" y="3086"/>
                    <a:pt x="2966" y="3086"/>
                  </a:cubicBezTo>
                  <a:lnTo>
                    <a:pt x="2966" y="3086"/>
                  </a:lnTo>
                  <a:cubicBezTo>
                    <a:pt x="2942" y="3050"/>
                    <a:pt x="2924" y="3008"/>
                    <a:pt x="2942" y="2966"/>
                  </a:cubicBezTo>
                  <a:cubicBezTo>
                    <a:pt x="2954" y="2930"/>
                    <a:pt x="3008" y="2918"/>
                    <a:pt x="3038" y="2900"/>
                  </a:cubicBezTo>
                  <a:cubicBezTo>
                    <a:pt x="3098" y="2858"/>
                    <a:pt x="3134" y="2816"/>
                    <a:pt x="3134" y="2744"/>
                  </a:cubicBezTo>
                  <a:cubicBezTo>
                    <a:pt x="3134" y="2678"/>
                    <a:pt x="3110" y="2576"/>
                    <a:pt x="3086" y="2511"/>
                  </a:cubicBezTo>
                  <a:cubicBezTo>
                    <a:pt x="3068" y="2451"/>
                    <a:pt x="3020" y="2403"/>
                    <a:pt x="3008" y="2343"/>
                  </a:cubicBezTo>
                  <a:cubicBezTo>
                    <a:pt x="3002" y="2295"/>
                    <a:pt x="2990" y="2247"/>
                    <a:pt x="2990" y="2205"/>
                  </a:cubicBezTo>
                  <a:cubicBezTo>
                    <a:pt x="2990" y="2133"/>
                    <a:pt x="3050" y="2103"/>
                    <a:pt x="3050" y="2031"/>
                  </a:cubicBezTo>
                  <a:cubicBezTo>
                    <a:pt x="3056" y="1977"/>
                    <a:pt x="3086" y="1947"/>
                    <a:pt x="3110" y="1893"/>
                  </a:cubicBezTo>
                  <a:cubicBezTo>
                    <a:pt x="3134" y="1863"/>
                    <a:pt x="3146" y="1827"/>
                    <a:pt x="3158" y="1791"/>
                  </a:cubicBezTo>
                  <a:cubicBezTo>
                    <a:pt x="3176" y="1755"/>
                    <a:pt x="3170" y="1702"/>
                    <a:pt x="3182" y="1666"/>
                  </a:cubicBezTo>
                  <a:lnTo>
                    <a:pt x="3182" y="1666"/>
                  </a:lnTo>
                  <a:cubicBezTo>
                    <a:pt x="3188" y="1654"/>
                    <a:pt x="3194" y="1642"/>
                    <a:pt x="3206" y="1636"/>
                  </a:cubicBezTo>
                  <a:cubicBezTo>
                    <a:pt x="3284" y="1576"/>
                    <a:pt x="3266" y="1486"/>
                    <a:pt x="3356" y="1450"/>
                  </a:cubicBezTo>
                  <a:cubicBezTo>
                    <a:pt x="3458" y="1408"/>
                    <a:pt x="3446" y="1306"/>
                    <a:pt x="3482" y="1222"/>
                  </a:cubicBezTo>
                  <a:cubicBezTo>
                    <a:pt x="3500" y="1162"/>
                    <a:pt x="3530" y="1138"/>
                    <a:pt x="3565" y="1102"/>
                  </a:cubicBezTo>
                  <a:cubicBezTo>
                    <a:pt x="3601" y="1066"/>
                    <a:pt x="3625" y="1042"/>
                    <a:pt x="3685" y="1042"/>
                  </a:cubicBezTo>
                  <a:cubicBezTo>
                    <a:pt x="3715" y="1042"/>
                    <a:pt x="3757" y="1030"/>
                    <a:pt x="3781" y="1006"/>
                  </a:cubicBezTo>
                  <a:cubicBezTo>
                    <a:pt x="3829" y="947"/>
                    <a:pt x="3817" y="911"/>
                    <a:pt x="3769" y="863"/>
                  </a:cubicBezTo>
                  <a:cubicBezTo>
                    <a:pt x="3733" y="827"/>
                    <a:pt x="3721" y="785"/>
                    <a:pt x="3715" y="743"/>
                  </a:cubicBezTo>
                  <a:cubicBezTo>
                    <a:pt x="3703" y="695"/>
                    <a:pt x="3673" y="599"/>
                    <a:pt x="3697" y="563"/>
                  </a:cubicBezTo>
                  <a:cubicBezTo>
                    <a:pt x="3709" y="551"/>
                    <a:pt x="3721" y="545"/>
                    <a:pt x="3727" y="539"/>
                  </a:cubicBezTo>
                  <a:cubicBezTo>
                    <a:pt x="3709" y="515"/>
                    <a:pt x="3685" y="485"/>
                    <a:pt x="3655" y="473"/>
                  </a:cubicBezTo>
                  <a:cubicBezTo>
                    <a:pt x="3637" y="455"/>
                    <a:pt x="3607" y="455"/>
                    <a:pt x="3578" y="449"/>
                  </a:cubicBezTo>
                  <a:cubicBezTo>
                    <a:pt x="3541" y="443"/>
                    <a:pt x="3476" y="449"/>
                    <a:pt x="3458" y="419"/>
                  </a:cubicBezTo>
                  <a:cubicBezTo>
                    <a:pt x="3440" y="395"/>
                    <a:pt x="3428" y="371"/>
                    <a:pt x="3422" y="341"/>
                  </a:cubicBezTo>
                  <a:cubicBezTo>
                    <a:pt x="3410" y="311"/>
                    <a:pt x="3380" y="275"/>
                    <a:pt x="3350" y="257"/>
                  </a:cubicBezTo>
                  <a:cubicBezTo>
                    <a:pt x="3314" y="215"/>
                    <a:pt x="3314" y="215"/>
                    <a:pt x="3314" y="215"/>
                  </a:cubicBezTo>
                  <a:lnTo>
                    <a:pt x="3314" y="215"/>
                  </a:lnTo>
                  <a:cubicBezTo>
                    <a:pt x="3308" y="180"/>
                    <a:pt x="3266" y="245"/>
                    <a:pt x="3260" y="257"/>
                  </a:cubicBezTo>
                  <a:cubicBezTo>
                    <a:pt x="3230" y="299"/>
                    <a:pt x="3224" y="311"/>
                    <a:pt x="3170" y="323"/>
                  </a:cubicBezTo>
                  <a:cubicBezTo>
                    <a:pt x="3074" y="341"/>
                    <a:pt x="2990" y="347"/>
                    <a:pt x="2948" y="275"/>
                  </a:cubicBezTo>
                  <a:lnTo>
                    <a:pt x="2948" y="275"/>
                  </a:lnTo>
                  <a:cubicBezTo>
                    <a:pt x="2924" y="287"/>
                    <a:pt x="2906" y="311"/>
                    <a:pt x="2888" y="305"/>
                  </a:cubicBezTo>
                  <a:cubicBezTo>
                    <a:pt x="2858" y="305"/>
                    <a:pt x="2840" y="281"/>
                    <a:pt x="2828" y="257"/>
                  </a:cubicBezTo>
                  <a:cubicBezTo>
                    <a:pt x="2822" y="239"/>
                    <a:pt x="2834" y="215"/>
                    <a:pt x="2834" y="197"/>
                  </a:cubicBezTo>
                  <a:lnTo>
                    <a:pt x="2834" y="197"/>
                  </a:lnTo>
                  <a:cubicBezTo>
                    <a:pt x="2828" y="186"/>
                    <a:pt x="2822" y="180"/>
                    <a:pt x="2822" y="162"/>
                  </a:cubicBezTo>
                  <a:lnTo>
                    <a:pt x="2822" y="162"/>
                  </a:lnTo>
                  <a:cubicBezTo>
                    <a:pt x="2810" y="162"/>
                    <a:pt x="2805" y="167"/>
                    <a:pt x="2792" y="167"/>
                  </a:cubicBezTo>
                  <a:cubicBezTo>
                    <a:pt x="2786" y="167"/>
                    <a:pt x="2781" y="162"/>
                    <a:pt x="2781" y="156"/>
                  </a:cubicBezTo>
                  <a:lnTo>
                    <a:pt x="2781" y="156"/>
                  </a:lnTo>
                  <a:cubicBezTo>
                    <a:pt x="2750" y="167"/>
                    <a:pt x="2709" y="215"/>
                    <a:pt x="2673" y="228"/>
                  </a:cubicBezTo>
                  <a:cubicBezTo>
                    <a:pt x="2631" y="239"/>
                    <a:pt x="2643" y="293"/>
                    <a:pt x="2625" y="329"/>
                  </a:cubicBezTo>
                  <a:cubicBezTo>
                    <a:pt x="2619" y="353"/>
                    <a:pt x="2595" y="383"/>
                    <a:pt x="2583" y="347"/>
                  </a:cubicBezTo>
                  <a:cubicBezTo>
                    <a:pt x="2571" y="311"/>
                    <a:pt x="2565" y="311"/>
                    <a:pt x="2529" y="305"/>
                  </a:cubicBezTo>
                  <a:cubicBezTo>
                    <a:pt x="2451" y="305"/>
                    <a:pt x="2499" y="239"/>
                    <a:pt x="2511" y="197"/>
                  </a:cubicBezTo>
                  <a:cubicBezTo>
                    <a:pt x="2523" y="149"/>
                    <a:pt x="2349" y="251"/>
                    <a:pt x="2355" y="173"/>
                  </a:cubicBezTo>
                  <a:cubicBezTo>
                    <a:pt x="2361" y="138"/>
                    <a:pt x="2391" y="114"/>
                    <a:pt x="2421" y="102"/>
                  </a:cubicBezTo>
                  <a:cubicBezTo>
                    <a:pt x="2475" y="72"/>
                    <a:pt x="2385" y="72"/>
                    <a:pt x="2379" y="72"/>
                  </a:cubicBezTo>
                  <a:cubicBezTo>
                    <a:pt x="2367" y="66"/>
                    <a:pt x="2367" y="54"/>
                    <a:pt x="2361" y="42"/>
                  </a:cubicBezTo>
                  <a:cubicBezTo>
                    <a:pt x="2349" y="30"/>
                    <a:pt x="2325" y="18"/>
                    <a:pt x="2307" y="12"/>
                  </a:cubicBezTo>
                  <a:cubicBezTo>
                    <a:pt x="2277" y="0"/>
                    <a:pt x="2241" y="6"/>
                    <a:pt x="2223" y="18"/>
                  </a:cubicBezTo>
                  <a:cubicBezTo>
                    <a:pt x="2187" y="54"/>
                    <a:pt x="2145" y="36"/>
                    <a:pt x="2121" y="60"/>
                  </a:cubicBezTo>
                  <a:cubicBezTo>
                    <a:pt x="2061" y="114"/>
                    <a:pt x="2061" y="186"/>
                    <a:pt x="2169" y="149"/>
                  </a:cubicBezTo>
                  <a:cubicBezTo>
                    <a:pt x="2199" y="144"/>
                    <a:pt x="2241" y="84"/>
                    <a:pt x="2247" y="144"/>
                  </a:cubicBezTo>
                  <a:cubicBezTo>
                    <a:pt x="2247" y="156"/>
                    <a:pt x="2223" y="186"/>
                    <a:pt x="2229" y="191"/>
                  </a:cubicBezTo>
                  <a:cubicBezTo>
                    <a:pt x="2235" y="209"/>
                    <a:pt x="2265" y="204"/>
                    <a:pt x="2271" y="228"/>
                  </a:cubicBezTo>
                  <a:cubicBezTo>
                    <a:pt x="2289" y="251"/>
                    <a:pt x="2247" y="305"/>
                    <a:pt x="2229" y="323"/>
                  </a:cubicBezTo>
                  <a:cubicBezTo>
                    <a:pt x="2187" y="365"/>
                    <a:pt x="2157" y="305"/>
                    <a:pt x="2115" y="311"/>
                  </a:cubicBezTo>
                  <a:cubicBezTo>
                    <a:pt x="2061" y="311"/>
                    <a:pt x="2073" y="389"/>
                    <a:pt x="1995" y="359"/>
                  </a:cubicBezTo>
                  <a:cubicBezTo>
                    <a:pt x="1953" y="347"/>
                    <a:pt x="1918" y="293"/>
                    <a:pt x="1858" y="305"/>
                  </a:cubicBezTo>
                  <a:cubicBezTo>
                    <a:pt x="1840" y="305"/>
                    <a:pt x="1792" y="341"/>
                    <a:pt x="1786" y="311"/>
                  </a:cubicBezTo>
                  <a:cubicBezTo>
                    <a:pt x="1768" y="233"/>
                    <a:pt x="1696" y="263"/>
                    <a:pt x="1654" y="204"/>
                  </a:cubicBezTo>
                  <a:cubicBezTo>
                    <a:pt x="1612" y="149"/>
                    <a:pt x="1612" y="197"/>
                    <a:pt x="1600" y="221"/>
                  </a:cubicBezTo>
                  <a:cubicBezTo>
                    <a:pt x="1558" y="311"/>
                    <a:pt x="1462" y="287"/>
                    <a:pt x="1372" y="293"/>
                  </a:cubicBezTo>
                  <a:cubicBezTo>
                    <a:pt x="1360" y="293"/>
                    <a:pt x="1342" y="293"/>
                    <a:pt x="1330" y="293"/>
                  </a:cubicBezTo>
                  <a:cubicBezTo>
                    <a:pt x="1312" y="299"/>
                    <a:pt x="1300" y="311"/>
                    <a:pt x="1288" y="317"/>
                  </a:cubicBezTo>
                  <a:cubicBezTo>
                    <a:pt x="1264" y="323"/>
                    <a:pt x="1258" y="275"/>
                    <a:pt x="1258" y="263"/>
                  </a:cubicBezTo>
                  <a:cubicBezTo>
                    <a:pt x="1252" y="167"/>
                    <a:pt x="1168" y="305"/>
                    <a:pt x="1138" y="287"/>
                  </a:cubicBezTo>
                  <a:cubicBezTo>
                    <a:pt x="1120" y="281"/>
                    <a:pt x="1127" y="263"/>
                    <a:pt x="1120" y="251"/>
                  </a:cubicBezTo>
                  <a:cubicBezTo>
                    <a:pt x="1091" y="204"/>
                    <a:pt x="1067" y="233"/>
                    <a:pt x="1019" y="239"/>
                  </a:cubicBezTo>
                  <a:cubicBezTo>
                    <a:pt x="1001" y="245"/>
                    <a:pt x="971" y="228"/>
                    <a:pt x="959" y="251"/>
                  </a:cubicBezTo>
                  <a:cubicBezTo>
                    <a:pt x="941" y="281"/>
                    <a:pt x="929" y="305"/>
                    <a:pt x="917" y="335"/>
                  </a:cubicBezTo>
                  <a:cubicBezTo>
                    <a:pt x="905" y="371"/>
                    <a:pt x="941" y="377"/>
                    <a:pt x="959" y="395"/>
                  </a:cubicBezTo>
                  <a:cubicBezTo>
                    <a:pt x="977" y="389"/>
                    <a:pt x="995" y="425"/>
                    <a:pt x="1007" y="437"/>
                  </a:cubicBezTo>
                  <a:cubicBezTo>
                    <a:pt x="1019" y="449"/>
                    <a:pt x="1043" y="455"/>
                    <a:pt x="1061" y="461"/>
                  </a:cubicBezTo>
                  <a:cubicBezTo>
                    <a:pt x="1091" y="479"/>
                    <a:pt x="1109" y="497"/>
                    <a:pt x="1133" y="509"/>
                  </a:cubicBezTo>
                  <a:cubicBezTo>
                    <a:pt x="1186" y="545"/>
                    <a:pt x="1072" y="593"/>
                    <a:pt x="1043" y="599"/>
                  </a:cubicBezTo>
                  <a:cubicBezTo>
                    <a:pt x="1001" y="605"/>
                    <a:pt x="989" y="533"/>
                    <a:pt x="947" y="599"/>
                  </a:cubicBezTo>
                  <a:cubicBezTo>
                    <a:pt x="899" y="659"/>
                    <a:pt x="821" y="611"/>
                    <a:pt x="851" y="713"/>
                  </a:cubicBezTo>
                  <a:cubicBezTo>
                    <a:pt x="857" y="743"/>
                    <a:pt x="863" y="779"/>
                    <a:pt x="821" y="779"/>
                  </a:cubicBezTo>
                  <a:cubicBezTo>
                    <a:pt x="755" y="779"/>
                    <a:pt x="773" y="803"/>
                    <a:pt x="773" y="857"/>
                  </a:cubicBezTo>
                  <a:cubicBezTo>
                    <a:pt x="773" y="899"/>
                    <a:pt x="749" y="923"/>
                    <a:pt x="707" y="935"/>
                  </a:cubicBezTo>
                  <a:cubicBezTo>
                    <a:pt x="689" y="940"/>
                    <a:pt x="683" y="958"/>
                    <a:pt x="671" y="977"/>
                  </a:cubicBezTo>
                  <a:lnTo>
                    <a:pt x="671" y="977"/>
                  </a:lnTo>
                  <a:cubicBezTo>
                    <a:pt x="671" y="995"/>
                    <a:pt x="683" y="1024"/>
                    <a:pt x="683" y="1042"/>
                  </a:cubicBezTo>
                  <a:lnTo>
                    <a:pt x="683" y="1048"/>
                  </a:lnTo>
                  <a:cubicBezTo>
                    <a:pt x="701" y="1096"/>
                    <a:pt x="755" y="1120"/>
                    <a:pt x="773" y="1168"/>
                  </a:cubicBezTo>
                  <a:cubicBezTo>
                    <a:pt x="779" y="1204"/>
                    <a:pt x="779" y="1234"/>
                    <a:pt x="779" y="1276"/>
                  </a:cubicBezTo>
                  <a:cubicBezTo>
                    <a:pt x="779" y="1294"/>
                    <a:pt x="791" y="1348"/>
                    <a:pt x="815" y="1348"/>
                  </a:cubicBezTo>
                  <a:cubicBezTo>
                    <a:pt x="815" y="1378"/>
                    <a:pt x="803" y="1390"/>
                    <a:pt x="791" y="1414"/>
                  </a:cubicBezTo>
                  <a:cubicBezTo>
                    <a:pt x="773" y="1444"/>
                    <a:pt x="755" y="1438"/>
                    <a:pt x="731" y="1444"/>
                  </a:cubicBezTo>
                  <a:cubicBezTo>
                    <a:pt x="677" y="1450"/>
                    <a:pt x="695" y="1498"/>
                    <a:pt x="659" y="1528"/>
                  </a:cubicBezTo>
                  <a:cubicBezTo>
                    <a:pt x="641" y="1552"/>
                    <a:pt x="629" y="1534"/>
                    <a:pt x="605" y="1534"/>
                  </a:cubicBezTo>
                  <a:cubicBezTo>
                    <a:pt x="605" y="1546"/>
                    <a:pt x="617" y="1564"/>
                    <a:pt x="617" y="1564"/>
                  </a:cubicBezTo>
                  <a:cubicBezTo>
                    <a:pt x="635" y="1594"/>
                    <a:pt x="689" y="1588"/>
                    <a:pt x="659" y="1630"/>
                  </a:cubicBezTo>
                  <a:cubicBezTo>
                    <a:pt x="641" y="1654"/>
                    <a:pt x="659" y="1666"/>
                    <a:pt x="641" y="1690"/>
                  </a:cubicBezTo>
                  <a:cubicBezTo>
                    <a:pt x="605" y="1725"/>
                    <a:pt x="527" y="1773"/>
                    <a:pt x="485" y="1755"/>
                  </a:cubicBezTo>
                  <a:cubicBezTo>
                    <a:pt x="461" y="1744"/>
                    <a:pt x="389" y="1773"/>
                    <a:pt x="365" y="1791"/>
                  </a:cubicBezTo>
                  <a:cubicBezTo>
                    <a:pt x="347" y="1809"/>
                    <a:pt x="347" y="1845"/>
                    <a:pt x="312" y="1839"/>
                  </a:cubicBezTo>
                  <a:cubicBezTo>
                    <a:pt x="281" y="1839"/>
                    <a:pt x="270" y="1815"/>
                    <a:pt x="240" y="1815"/>
                  </a:cubicBezTo>
                  <a:cubicBezTo>
                    <a:pt x="204" y="1815"/>
                    <a:pt x="186" y="1827"/>
                    <a:pt x="156" y="1809"/>
                  </a:cubicBezTo>
                  <a:cubicBezTo>
                    <a:pt x="126" y="1797"/>
                    <a:pt x="108" y="1786"/>
                    <a:pt x="72" y="1803"/>
                  </a:cubicBezTo>
                  <a:cubicBezTo>
                    <a:pt x="54" y="1809"/>
                    <a:pt x="0" y="1839"/>
                    <a:pt x="0" y="1863"/>
                  </a:cubicBezTo>
                  <a:cubicBezTo>
                    <a:pt x="6" y="1899"/>
                    <a:pt x="30" y="1929"/>
                    <a:pt x="48" y="1965"/>
                  </a:cubicBezTo>
                  <a:cubicBezTo>
                    <a:pt x="42" y="1965"/>
                    <a:pt x="42" y="1965"/>
                    <a:pt x="42" y="1965"/>
                  </a:cubicBezTo>
                  <a:cubicBezTo>
                    <a:pt x="162" y="2163"/>
                    <a:pt x="431" y="2007"/>
                    <a:pt x="611" y="2007"/>
                  </a:cubicBezTo>
                  <a:cubicBezTo>
                    <a:pt x="635" y="2007"/>
                    <a:pt x="815" y="1989"/>
                    <a:pt x="773" y="2049"/>
                  </a:cubicBezTo>
                  <a:cubicBezTo>
                    <a:pt x="725" y="2121"/>
                    <a:pt x="707" y="2145"/>
                    <a:pt x="731" y="2235"/>
                  </a:cubicBezTo>
                  <a:cubicBezTo>
                    <a:pt x="863" y="2247"/>
                    <a:pt x="863" y="2247"/>
                    <a:pt x="863" y="2247"/>
                  </a:cubicBezTo>
                  <a:cubicBezTo>
                    <a:pt x="905" y="2295"/>
                    <a:pt x="905" y="2295"/>
                    <a:pt x="905" y="2295"/>
                  </a:cubicBezTo>
                  <a:close/>
                  <a:moveTo>
                    <a:pt x="2367" y="1803"/>
                  </a:moveTo>
                  <a:lnTo>
                    <a:pt x="2367" y="1803"/>
                  </a:lnTo>
                  <a:lnTo>
                    <a:pt x="2367" y="1803"/>
                  </a:lnTo>
                  <a:cubicBezTo>
                    <a:pt x="2325" y="1815"/>
                    <a:pt x="2265" y="1815"/>
                    <a:pt x="2241" y="1773"/>
                  </a:cubicBezTo>
                  <a:cubicBezTo>
                    <a:pt x="2217" y="1731"/>
                    <a:pt x="2223" y="1725"/>
                    <a:pt x="2163" y="1731"/>
                  </a:cubicBezTo>
                  <a:cubicBezTo>
                    <a:pt x="2139" y="1738"/>
                    <a:pt x="2115" y="1702"/>
                    <a:pt x="2097" y="1696"/>
                  </a:cubicBezTo>
                  <a:cubicBezTo>
                    <a:pt x="2061" y="1683"/>
                    <a:pt x="2043" y="1666"/>
                    <a:pt x="2019" y="1707"/>
                  </a:cubicBezTo>
                  <a:cubicBezTo>
                    <a:pt x="2007" y="1720"/>
                    <a:pt x="1977" y="1696"/>
                    <a:pt x="1959" y="1696"/>
                  </a:cubicBezTo>
                  <a:cubicBezTo>
                    <a:pt x="1924" y="1696"/>
                    <a:pt x="1935" y="1714"/>
                    <a:pt x="1894" y="1696"/>
                  </a:cubicBezTo>
                  <a:cubicBezTo>
                    <a:pt x="1864" y="1678"/>
                    <a:pt x="1840" y="1660"/>
                    <a:pt x="1816" y="1648"/>
                  </a:cubicBezTo>
                  <a:cubicBezTo>
                    <a:pt x="1768" y="1624"/>
                    <a:pt x="1810" y="1600"/>
                    <a:pt x="1822" y="1576"/>
                  </a:cubicBezTo>
                  <a:cubicBezTo>
                    <a:pt x="1840" y="1558"/>
                    <a:pt x="1864" y="1528"/>
                    <a:pt x="1852" y="1498"/>
                  </a:cubicBezTo>
                  <a:cubicBezTo>
                    <a:pt x="1840" y="1480"/>
                    <a:pt x="1810" y="1456"/>
                    <a:pt x="1828" y="1432"/>
                  </a:cubicBezTo>
                  <a:cubicBezTo>
                    <a:pt x="1870" y="1390"/>
                    <a:pt x="1744" y="1342"/>
                    <a:pt x="1828" y="1312"/>
                  </a:cubicBezTo>
                  <a:cubicBezTo>
                    <a:pt x="1870" y="1300"/>
                    <a:pt x="1876" y="1270"/>
                    <a:pt x="1876" y="1234"/>
                  </a:cubicBezTo>
                  <a:cubicBezTo>
                    <a:pt x="1882" y="1168"/>
                    <a:pt x="1792" y="1228"/>
                    <a:pt x="1762" y="1204"/>
                  </a:cubicBezTo>
                  <a:cubicBezTo>
                    <a:pt x="1744" y="1192"/>
                    <a:pt x="1744" y="1144"/>
                    <a:pt x="1732" y="1120"/>
                  </a:cubicBezTo>
                  <a:cubicBezTo>
                    <a:pt x="1708" y="1090"/>
                    <a:pt x="1696" y="1072"/>
                    <a:pt x="1744" y="1078"/>
                  </a:cubicBezTo>
                  <a:cubicBezTo>
                    <a:pt x="1762" y="1084"/>
                    <a:pt x="1780" y="1078"/>
                    <a:pt x="1786" y="1078"/>
                  </a:cubicBezTo>
                  <a:cubicBezTo>
                    <a:pt x="1810" y="1078"/>
                    <a:pt x="1846" y="1000"/>
                    <a:pt x="1846" y="982"/>
                  </a:cubicBezTo>
                  <a:cubicBezTo>
                    <a:pt x="1846" y="916"/>
                    <a:pt x="1840" y="929"/>
                    <a:pt x="1894" y="923"/>
                  </a:cubicBezTo>
                  <a:cubicBezTo>
                    <a:pt x="1929" y="916"/>
                    <a:pt x="1918" y="863"/>
                    <a:pt x="1953" y="845"/>
                  </a:cubicBezTo>
                  <a:cubicBezTo>
                    <a:pt x="2001" y="827"/>
                    <a:pt x="2079" y="839"/>
                    <a:pt x="2127" y="851"/>
                  </a:cubicBezTo>
                  <a:cubicBezTo>
                    <a:pt x="2193" y="869"/>
                    <a:pt x="2217" y="869"/>
                    <a:pt x="2271" y="845"/>
                  </a:cubicBezTo>
                  <a:cubicBezTo>
                    <a:pt x="2313" y="827"/>
                    <a:pt x="2337" y="851"/>
                    <a:pt x="2373" y="845"/>
                  </a:cubicBezTo>
                  <a:cubicBezTo>
                    <a:pt x="2427" y="833"/>
                    <a:pt x="2499" y="761"/>
                    <a:pt x="2553" y="797"/>
                  </a:cubicBezTo>
                  <a:cubicBezTo>
                    <a:pt x="2577" y="809"/>
                    <a:pt x="2571" y="827"/>
                    <a:pt x="2601" y="839"/>
                  </a:cubicBezTo>
                  <a:cubicBezTo>
                    <a:pt x="2619" y="845"/>
                    <a:pt x="2685" y="815"/>
                    <a:pt x="2697" y="803"/>
                  </a:cubicBezTo>
                  <a:cubicBezTo>
                    <a:pt x="2763" y="779"/>
                    <a:pt x="2750" y="725"/>
                    <a:pt x="2781" y="671"/>
                  </a:cubicBezTo>
                  <a:cubicBezTo>
                    <a:pt x="2805" y="617"/>
                    <a:pt x="2834" y="641"/>
                    <a:pt x="2882" y="623"/>
                  </a:cubicBezTo>
                  <a:cubicBezTo>
                    <a:pt x="2948" y="599"/>
                    <a:pt x="3014" y="581"/>
                    <a:pt x="3068" y="539"/>
                  </a:cubicBezTo>
                  <a:cubicBezTo>
                    <a:pt x="3098" y="521"/>
                    <a:pt x="3128" y="521"/>
                    <a:pt x="3158" y="509"/>
                  </a:cubicBezTo>
                  <a:cubicBezTo>
                    <a:pt x="3182" y="503"/>
                    <a:pt x="3158" y="455"/>
                    <a:pt x="3170" y="437"/>
                  </a:cubicBezTo>
                  <a:cubicBezTo>
                    <a:pt x="3188" y="413"/>
                    <a:pt x="3206" y="389"/>
                    <a:pt x="3242" y="395"/>
                  </a:cubicBezTo>
                  <a:cubicBezTo>
                    <a:pt x="3266" y="395"/>
                    <a:pt x="3278" y="401"/>
                    <a:pt x="3302" y="413"/>
                  </a:cubicBezTo>
                  <a:cubicBezTo>
                    <a:pt x="3332" y="431"/>
                    <a:pt x="3368" y="431"/>
                    <a:pt x="3398" y="443"/>
                  </a:cubicBezTo>
                  <a:cubicBezTo>
                    <a:pt x="3428" y="455"/>
                    <a:pt x="3452" y="473"/>
                    <a:pt x="3482" y="485"/>
                  </a:cubicBezTo>
                  <a:cubicBezTo>
                    <a:pt x="3494" y="485"/>
                    <a:pt x="3506" y="497"/>
                    <a:pt x="3517" y="497"/>
                  </a:cubicBezTo>
                  <a:cubicBezTo>
                    <a:pt x="3541" y="509"/>
                    <a:pt x="3589" y="521"/>
                    <a:pt x="3601" y="545"/>
                  </a:cubicBezTo>
                  <a:cubicBezTo>
                    <a:pt x="3601" y="557"/>
                    <a:pt x="3589" y="569"/>
                    <a:pt x="3583" y="581"/>
                  </a:cubicBezTo>
                  <a:cubicBezTo>
                    <a:pt x="3578" y="581"/>
                    <a:pt x="3578" y="587"/>
                    <a:pt x="3572" y="593"/>
                  </a:cubicBezTo>
                  <a:lnTo>
                    <a:pt x="3548" y="611"/>
                  </a:lnTo>
                  <a:lnTo>
                    <a:pt x="3548" y="611"/>
                  </a:lnTo>
                  <a:cubicBezTo>
                    <a:pt x="3530" y="641"/>
                    <a:pt x="3530" y="641"/>
                    <a:pt x="3530" y="641"/>
                  </a:cubicBezTo>
                  <a:cubicBezTo>
                    <a:pt x="3524" y="653"/>
                    <a:pt x="3482" y="659"/>
                    <a:pt x="3464" y="671"/>
                  </a:cubicBezTo>
                  <a:cubicBezTo>
                    <a:pt x="3446" y="683"/>
                    <a:pt x="3446" y="695"/>
                    <a:pt x="3464" y="719"/>
                  </a:cubicBezTo>
                  <a:cubicBezTo>
                    <a:pt x="3464" y="725"/>
                    <a:pt x="3494" y="731"/>
                    <a:pt x="3494" y="743"/>
                  </a:cubicBezTo>
                  <a:cubicBezTo>
                    <a:pt x="3494" y="755"/>
                    <a:pt x="3476" y="767"/>
                    <a:pt x="3464" y="767"/>
                  </a:cubicBezTo>
                  <a:cubicBezTo>
                    <a:pt x="3446" y="773"/>
                    <a:pt x="3416" y="797"/>
                    <a:pt x="3398" y="791"/>
                  </a:cubicBezTo>
                  <a:lnTo>
                    <a:pt x="3398" y="791"/>
                  </a:lnTo>
                  <a:cubicBezTo>
                    <a:pt x="3296" y="869"/>
                    <a:pt x="3296" y="869"/>
                    <a:pt x="3296" y="869"/>
                  </a:cubicBezTo>
                  <a:lnTo>
                    <a:pt x="3296" y="869"/>
                  </a:lnTo>
                  <a:cubicBezTo>
                    <a:pt x="3302" y="875"/>
                    <a:pt x="3272" y="881"/>
                    <a:pt x="3260" y="881"/>
                  </a:cubicBezTo>
                  <a:cubicBezTo>
                    <a:pt x="3254" y="881"/>
                    <a:pt x="3248" y="881"/>
                    <a:pt x="3242" y="875"/>
                  </a:cubicBezTo>
                  <a:cubicBezTo>
                    <a:pt x="3230" y="863"/>
                    <a:pt x="3236" y="845"/>
                    <a:pt x="3212" y="845"/>
                  </a:cubicBezTo>
                  <a:cubicBezTo>
                    <a:pt x="3170" y="851"/>
                    <a:pt x="3134" y="887"/>
                    <a:pt x="3086" y="869"/>
                  </a:cubicBezTo>
                  <a:lnTo>
                    <a:pt x="3086" y="869"/>
                  </a:lnTo>
                  <a:cubicBezTo>
                    <a:pt x="3074" y="881"/>
                    <a:pt x="3068" y="916"/>
                    <a:pt x="3068" y="940"/>
                  </a:cubicBezTo>
                  <a:cubicBezTo>
                    <a:pt x="3068" y="964"/>
                    <a:pt x="3080" y="988"/>
                    <a:pt x="3068" y="1012"/>
                  </a:cubicBezTo>
                  <a:cubicBezTo>
                    <a:pt x="3062" y="1030"/>
                    <a:pt x="3050" y="1042"/>
                    <a:pt x="3050" y="1060"/>
                  </a:cubicBezTo>
                  <a:cubicBezTo>
                    <a:pt x="3062" y="1156"/>
                    <a:pt x="3062" y="1156"/>
                    <a:pt x="3062" y="1156"/>
                  </a:cubicBezTo>
                  <a:lnTo>
                    <a:pt x="3062" y="1156"/>
                  </a:lnTo>
                  <a:cubicBezTo>
                    <a:pt x="3062" y="1228"/>
                    <a:pt x="3062" y="1228"/>
                    <a:pt x="3062" y="1228"/>
                  </a:cubicBezTo>
                  <a:cubicBezTo>
                    <a:pt x="3062" y="1318"/>
                    <a:pt x="3062" y="1318"/>
                    <a:pt x="3062" y="1318"/>
                  </a:cubicBezTo>
                  <a:cubicBezTo>
                    <a:pt x="3062" y="1336"/>
                    <a:pt x="3044" y="1378"/>
                    <a:pt x="3032" y="1390"/>
                  </a:cubicBezTo>
                  <a:cubicBezTo>
                    <a:pt x="3032" y="1396"/>
                    <a:pt x="3026" y="1396"/>
                    <a:pt x="3026" y="1402"/>
                  </a:cubicBezTo>
                  <a:cubicBezTo>
                    <a:pt x="3020" y="1420"/>
                    <a:pt x="3032" y="1426"/>
                    <a:pt x="3032" y="1444"/>
                  </a:cubicBezTo>
                  <a:cubicBezTo>
                    <a:pt x="3002" y="1474"/>
                    <a:pt x="3014" y="1510"/>
                    <a:pt x="3008" y="1546"/>
                  </a:cubicBezTo>
                  <a:cubicBezTo>
                    <a:pt x="3002" y="1570"/>
                    <a:pt x="2978" y="1606"/>
                    <a:pt x="2966" y="1630"/>
                  </a:cubicBezTo>
                  <a:cubicBezTo>
                    <a:pt x="2930" y="1678"/>
                    <a:pt x="2846" y="1738"/>
                    <a:pt x="2798" y="1786"/>
                  </a:cubicBezTo>
                  <a:cubicBezTo>
                    <a:pt x="2768" y="1815"/>
                    <a:pt x="2733" y="1803"/>
                    <a:pt x="2691" y="1827"/>
                  </a:cubicBezTo>
                  <a:cubicBezTo>
                    <a:pt x="2637" y="1857"/>
                    <a:pt x="2625" y="1911"/>
                    <a:pt x="2547" y="1893"/>
                  </a:cubicBezTo>
                  <a:cubicBezTo>
                    <a:pt x="2487" y="1875"/>
                    <a:pt x="2475" y="1827"/>
                    <a:pt x="2403" y="1827"/>
                  </a:cubicBezTo>
                  <a:cubicBezTo>
                    <a:pt x="2403" y="1821"/>
                    <a:pt x="2373" y="1809"/>
                    <a:pt x="2367" y="180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2" name="Freeform 127">
              <a:extLst>
                <a:ext uri="{FF2B5EF4-FFF2-40B4-BE49-F238E27FC236}">
                  <a16:creationId xmlns:a16="http://schemas.microsoft.com/office/drawing/2014/main" id="{C24CEF28-0408-BC41-9E4E-730BC1257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3958" y="5230820"/>
              <a:ext cx="1015978" cy="762034"/>
            </a:xfrm>
            <a:custGeom>
              <a:avLst/>
              <a:gdLst>
                <a:gd name="T0" fmla="*/ 671 w 1906"/>
                <a:gd name="T1" fmla="*/ 1414 h 1427"/>
                <a:gd name="T2" fmla="*/ 569 w 1906"/>
                <a:gd name="T3" fmla="*/ 1175 h 1427"/>
                <a:gd name="T4" fmla="*/ 563 w 1906"/>
                <a:gd name="T5" fmla="*/ 935 h 1427"/>
                <a:gd name="T6" fmla="*/ 659 w 1906"/>
                <a:gd name="T7" fmla="*/ 815 h 1427"/>
                <a:gd name="T8" fmla="*/ 743 w 1906"/>
                <a:gd name="T9" fmla="*/ 611 h 1427"/>
                <a:gd name="T10" fmla="*/ 833 w 1906"/>
                <a:gd name="T11" fmla="*/ 582 h 1427"/>
                <a:gd name="T12" fmla="*/ 1019 w 1906"/>
                <a:gd name="T13" fmla="*/ 623 h 1427"/>
                <a:gd name="T14" fmla="*/ 1186 w 1906"/>
                <a:gd name="T15" fmla="*/ 773 h 1427"/>
                <a:gd name="T16" fmla="*/ 1366 w 1906"/>
                <a:gd name="T17" fmla="*/ 767 h 1427"/>
                <a:gd name="T18" fmla="*/ 1372 w 1906"/>
                <a:gd name="T19" fmla="*/ 623 h 1427"/>
                <a:gd name="T20" fmla="*/ 1390 w 1906"/>
                <a:gd name="T21" fmla="*/ 480 h 1427"/>
                <a:gd name="T22" fmla="*/ 1432 w 1906"/>
                <a:gd name="T23" fmla="*/ 408 h 1427"/>
                <a:gd name="T24" fmla="*/ 1456 w 1906"/>
                <a:gd name="T25" fmla="*/ 324 h 1427"/>
                <a:gd name="T26" fmla="*/ 1528 w 1906"/>
                <a:gd name="T27" fmla="*/ 264 h 1427"/>
                <a:gd name="T28" fmla="*/ 1588 w 1906"/>
                <a:gd name="T29" fmla="*/ 384 h 1427"/>
                <a:gd name="T30" fmla="*/ 1600 w 1906"/>
                <a:gd name="T31" fmla="*/ 480 h 1427"/>
                <a:gd name="T32" fmla="*/ 1702 w 1906"/>
                <a:gd name="T33" fmla="*/ 402 h 1427"/>
                <a:gd name="T34" fmla="*/ 1702 w 1906"/>
                <a:gd name="T35" fmla="*/ 330 h 1427"/>
                <a:gd name="T36" fmla="*/ 1660 w 1906"/>
                <a:gd name="T37" fmla="*/ 270 h 1427"/>
                <a:gd name="T38" fmla="*/ 1714 w 1906"/>
                <a:gd name="T39" fmla="*/ 204 h 1427"/>
                <a:gd name="T40" fmla="*/ 1852 w 1906"/>
                <a:gd name="T41" fmla="*/ 222 h 1427"/>
                <a:gd name="T42" fmla="*/ 1876 w 1906"/>
                <a:gd name="T43" fmla="*/ 204 h 1427"/>
                <a:gd name="T44" fmla="*/ 1905 w 1906"/>
                <a:gd name="T45" fmla="*/ 156 h 1427"/>
                <a:gd name="T46" fmla="*/ 1786 w 1906"/>
                <a:gd name="T47" fmla="*/ 96 h 1427"/>
                <a:gd name="T48" fmla="*/ 1606 w 1906"/>
                <a:gd name="T49" fmla="*/ 24 h 1427"/>
                <a:gd name="T50" fmla="*/ 1474 w 1906"/>
                <a:gd name="T51" fmla="*/ 48 h 1427"/>
                <a:gd name="T52" fmla="*/ 1372 w 1906"/>
                <a:gd name="T53" fmla="*/ 150 h 1427"/>
                <a:gd name="T54" fmla="*/ 1085 w 1906"/>
                <a:gd name="T55" fmla="*/ 282 h 1427"/>
                <a:gd name="T56" fmla="*/ 905 w 1906"/>
                <a:gd name="T57" fmla="*/ 450 h 1427"/>
                <a:gd name="T58" fmla="*/ 677 w 1906"/>
                <a:gd name="T59" fmla="*/ 456 h 1427"/>
                <a:gd name="T60" fmla="*/ 431 w 1906"/>
                <a:gd name="T61" fmla="*/ 462 h 1427"/>
                <a:gd name="T62" fmla="*/ 198 w 1906"/>
                <a:gd name="T63" fmla="*/ 534 h 1427"/>
                <a:gd name="T64" fmla="*/ 90 w 1906"/>
                <a:gd name="T65" fmla="*/ 689 h 1427"/>
                <a:gd name="T66" fmla="*/ 36 w 1906"/>
                <a:gd name="T67" fmla="*/ 731 h 1427"/>
                <a:gd name="T68" fmla="*/ 180 w 1906"/>
                <a:gd name="T69" fmla="*/ 845 h 1427"/>
                <a:gd name="T70" fmla="*/ 132 w 1906"/>
                <a:gd name="T71" fmla="*/ 1043 h 1427"/>
                <a:gd name="T72" fmla="*/ 126 w 1906"/>
                <a:gd name="T73" fmla="*/ 1187 h 1427"/>
                <a:gd name="T74" fmla="*/ 198 w 1906"/>
                <a:gd name="T75" fmla="*/ 1307 h 1427"/>
                <a:gd name="T76" fmla="*/ 323 w 1906"/>
                <a:gd name="T77" fmla="*/ 1318 h 1427"/>
                <a:gd name="T78" fmla="*/ 467 w 1906"/>
                <a:gd name="T79" fmla="*/ 1342 h 1427"/>
                <a:gd name="T80" fmla="*/ 671 w 1906"/>
                <a:gd name="T81" fmla="*/ 1414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6" h="1427">
                  <a:moveTo>
                    <a:pt x="671" y="1414"/>
                  </a:moveTo>
                  <a:lnTo>
                    <a:pt x="671" y="1414"/>
                  </a:lnTo>
                  <a:cubicBezTo>
                    <a:pt x="641" y="1289"/>
                    <a:pt x="641" y="1289"/>
                    <a:pt x="641" y="1289"/>
                  </a:cubicBezTo>
                  <a:cubicBezTo>
                    <a:pt x="641" y="1241"/>
                    <a:pt x="593" y="1211"/>
                    <a:pt x="569" y="1175"/>
                  </a:cubicBezTo>
                  <a:cubicBezTo>
                    <a:pt x="545" y="1139"/>
                    <a:pt x="551" y="1127"/>
                    <a:pt x="569" y="1085"/>
                  </a:cubicBezTo>
                  <a:cubicBezTo>
                    <a:pt x="587" y="1037"/>
                    <a:pt x="551" y="983"/>
                    <a:pt x="563" y="935"/>
                  </a:cubicBezTo>
                  <a:cubicBezTo>
                    <a:pt x="569" y="905"/>
                    <a:pt x="599" y="923"/>
                    <a:pt x="617" y="905"/>
                  </a:cubicBezTo>
                  <a:cubicBezTo>
                    <a:pt x="635" y="881"/>
                    <a:pt x="641" y="839"/>
                    <a:pt x="659" y="815"/>
                  </a:cubicBezTo>
                  <a:cubicBezTo>
                    <a:pt x="683" y="803"/>
                    <a:pt x="737" y="737"/>
                    <a:pt x="755" y="713"/>
                  </a:cubicBezTo>
                  <a:cubicBezTo>
                    <a:pt x="785" y="677"/>
                    <a:pt x="779" y="647"/>
                    <a:pt x="743" y="611"/>
                  </a:cubicBezTo>
                  <a:cubicBezTo>
                    <a:pt x="725" y="593"/>
                    <a:pt x="701" y="527"/>
                    <a:pt x="749" y="540"/>
                  </a:cubicBezTo>
                  <a:cubicBezTo>
                    <a:pt x="785" y="546"/>
                    <a:pt x="803" y="569"/>
                    <a:pt x="833" y="582"/>
                  </a:cubicBezTo>
                  <a:cubicBezTo>
                    <a:pt x="863" y="593"/>
                    <a:pt x="875" y="582"/>
                    <a:pt x="905" y="575"/>
                  </a:cubicBezTo>
                  <a:cubicBezTo>
                    <a:pt x="929" y="569"/>
                    <a:pt x="959" y="635"/>
                    <a:pt x="1019" y="623"/>
                  </a:cubicBezTo>
                  <a:cubicBezTo>
                    <a:pt x="1061" y="611"/>
                    <a:pt x="1054" y="653"/>
                    <a:pt x="1072" y="677"/>
                  </a:cubicBezTo>
                  <a:cubicBezTo>
                    <a:pt x="1096" y="707"/>
                    <a:pt x="1150" y="761"/>
                    <a:pt x="1186" y="773"/>
                  </a:cubicBezTo>
                  <a:cubicBezTo>
                    <a:pt x="1234" y="791"/>
                    <a:pt x="1318" y="767"/>
                    <a:pt x="1366" y="767"/>
                  </a:cubicBezTo>
                  <a:lnTo>
                    <a:pt x="1366" y="767"/>
                  </a:lnTo>
                  <a:cubicBezTo>
                    <a:pt x="1354" y="671"/>
                    <a:pt x="1354" y="671"/>
                    <a:pt x="1354" y="671"/>
                  </a:cubicBezTo>
                  <a:cubicBezTo>
                    <a:pt x="1354" y="653"/>
                    <a:pt x="1366" y="641"/>
                    <a:pt x="1372" y="623"/>
                  </a:cubicBezTo>
                  <a:cubicBezTo>
                    <a:pt x="1384" y="599"/>
                    <a:pt x="1372" y="575"/>
                    <a:pt x="1372" y="551"/>
                  </a:cubicBezTo>
                  <a:cubicBezTo>
                    <a:pt x="1372" y="527"/>
                    <a:pt x="1378" y="492"/>
                    <a:pt x="1390" y="480"/>
                  </a:cubicBezTo>
                  <a:lnTo>
                    <a:pt x="1390" y="480"/>
                  </a:lnTo>
                  <a:cubicBezTo>
                    <a:pt x="1390" y="432"/>
                    <a:pt x="1390" y="426"/>
                    <a:pt x="1432" y="408"/>
                  </a:cubicBezTo>
                  <a:cubicBezTo>
                    <a:pt x="1450" y="402"/>
                    <a:pt x="1474" y="402"/>
                    <a:pt x="1474" y="378"/>
                  </a:cubicBezTo>
                  <a:cubicBezTo>
                    <a:pt x="1468" y="366"/>
                    <a:pt x="1444" y="342"/>
                    <a:pt x="1456" y="324"/>
                  </a:cubicBezTo>
                  <a:cubicBezTo>
                    <a:pt x="1462" y="312"/>
                    <a:pt x="1492" y="318"/>
                    <a:pt x="1504" y="306"/>
                  </a:cubicBezTo>
                  <a:cubicBezTo>
                    <a:pt x="1516" y="294"/>
                    <a:pt x="1516" y="276"/>
                    <a:pt x="1528" y="264"/>
                  </a:cubicBezTo>
                  <a:cubicBezTo>
                    <a:pt x="1552" y="246"/>
                    <a:pt x="1654" y="348"/>
                    <a:pt x="1666" y="372"/>
                  </a:cubicBezTo>
                  <a:cubicBezTo>
                    <a:pt x="1690" y="408"/>
                    <a:pt x="1600" y="390"/>
                    <a:pt x="1588" y="384"/>
                  </a:cubicBezTo>
                  <a:cubicBezTo>
                    <a:pt x="1540" y="384"/>
                    <a:pt x="1576" y="432"/>
                    <a:pt x="1588" y="444"/>
                  </a:cubicBezTo>
                  <a:cubicBezTo>
                    <a:pt x="1600" y="480"/>
                    <a:pt x="1600" y="480"/>
                    <a:pt x="1600" y="480"/>
                  </a:cubicBezTo>
                  <a:lnTo>
                    <a:pt x="1600" y="480"/>
                  </a:lnTo>
                  <a:cubicBezTo>
                    <a:pt x="1702" y="402"/>
                    <a:pt x="1702" y="402"/>
                    <a:pt x="1702" y="402"/>
                  </a:cubicBezTo>
                  <a:lnTo>
                    <a:pt x="1702" y="402"/>
                  </a:lnTo>
                  <a:cubicBezTo>
                    <a:pt x="1708" y="390"/>
                    <a:pt x="1714" y="342"/>
                    <a:pt x="1702" y="330"/>
                  </a:cubicBezTo>
                  <a:cubicBezTo>
                    <a:pt x="1690" y="318"/>
                    <a:pt x="1684" y="324"/>
                    <a:pt x="1672" y="318"/>
                  </a:cubicBezTo>
                  <a:cubicBezTo>
                    <a:pt x="1660" y="306"/>
                    <a:pt x="1660" y="288"/>
                    <a:pt x="1660" y="270"/>
                  </a:cubicBezTo>
                  <a:cubicBezTo>
                    <a:pt x="1654" y="258"/>
                    <a:pt x="1642" y="240"/>
                    <a:pt x="1642" y="222"/>
                  </a:cubicBezTo>
                  <a:cubicBezTo>
                    <a:pt x="1642" y="186"/>
                    <a:pt x="1690" y="204"/>
                    <a:pt x="1714" y="204"/>
                  </a:cubicBezTo>
                  <a:cubicBezTo>
                    <a:pt x="1732" y="210"/>
                    <a:pt x="1798" y="210"/>
                    <a:pt x="1810" y="222"/>
                  </a:cubicBezTo>
                  <a:cubicBezTo>
                    <a:pt x="1852" y="222"/>
                    <a:pt x="1852" y="222"/>
                    <a:pt x="1852" y="222"/>
                  </a:cubicBezTo>
                  <a:lnTo>
                    <a:pt x="1852" y="222"/>
                  </a:lnTo>
                  <a:lnTo>
                    <a:pt x="1876" y="204"/>
                  </a:lnTo>
                  <a:cubicBezTo>
                    <a:pt x="1882" y="198"/>
                    <a:pt x="1882" y="192"/>
                    <a:pt x="1887" y="192"/>
                  </a:cubicBezTo>
                  <a:cubicBezTo>
                    <a:pt x="1893" y="180"/>
                    <a:pt x="1905" y="168"/>
                    <a:pt x="1905" y="156"/>
                  </a:cubicBezTo>
                  <a:cubicBezTo>
                    <a:pt x="1893" y="132"/>
                    <a:pt x="1845" y="120"/>
                    <a:pt x="1821" y="108"/>
                  </a:cubicBezTo>
                  <a:cubicBezTo>
                    <a:pt x="1810" y="108"/>
                    <a:pt x="1798" y="96"/>
                    <a:pt x="1786" y="96"/>
                  </a:cubicBezTo>
                  <a:cubicBezTo>
                    <a:pt x="1756" y="84"/>
                    <a:pt x="1732" y="66"/>
                    <a:pt x="1702" y="54"/>
                  </a:cubicBezTo>
                  <a:cubicBezTo>
                    <a:pt x="1672" y="42"/>
                    <a:pt x="1636" y="42"/>
                    <a:pt x="1606" y="24"/>
                  </a:cubicBezTo>
                  <a:cubicBezTo>
                    <a:pt x="1582" y="12"/>
                    <a:pt x="1570" y="6"/>
                    <a:pt x="1546" y="6"/>
                  </a:cubicBezTo>
                  <a:cubicBezTo>
                    <a:pt x="1510" y="0"/>
                    <a:pt x="1492" y="24"/>
                    <a:pt x="1474" y="48"/>
                  </a:cubicBezTo>
                  <a:cubicBezTo>
                    <a:pt x="1462" y="66"/>
                    <a:pt x="1486" y="114"/>
                    <a:pt x="1462" y="120"/>
                  </a:cubicBezTo>
                  <a:cubicBezTo>
                    <a:pt x="1432" y="132"/>
                    <a:pt x="1402" y="132"/>
                    <a:pt x="1372" y="150"/>
                  </a:cubicBezTo>
                  <a:cubicBezTo>
                    <a:pt x="1318" y="192"/>
                    <a:pt x="1252" y="210"/>
                    <a:pt x="1186" y="234"/>
                  </a:cubicBezTo>
                  <a:cubicBezTo>
                    <a:pt x="1138" y="252"/>
                    <a:pt x="1109" y="228"/>
                    <a:pt x="1085" y="282"/>
                  </a:cubicBezTo>
                  <a:cubicBezTo>
                    <a:pt x="1054" y="336"/>
                    <a:pt x="1067" y="390"/>
                    <a:pt x="1001" y="414"/>
                  </a:cubicBezTo>
                  <a:cubicBezTo>
                    <a:pt x="989" y="426"/>
                    <a:pt x="923" y="456"/>
                    <a:pt x="905" y="450"/>
                  </a:cubicBezTo>
                  <a:cubicBezTo>
                    <a:pt x="875" y="438"/>
                    <a:pt x="881" y="420"/>
                    <a:pt x="857" y="408"/>
                  </a:cubicBezTo>
                  <a:cubicBezTo>
                    <a:pt x="803" y="372"/>
                    <a:pt x="731" y="444"/>
                    <a:pt x="677" y="456"/>
                  </a:cubicBezTo>
                  <a:cubicBezTo>
                    <a:pt x="641" y="462"/>
                    <a:pt x="617" y="438"/>
                    <a:pt x="575" y="456"/>
                  </a:cubicBezTo>
                  <a:cubicBezTo>
                    <a:pt x="521" y="480"/>
                    <a:pt x="497" y="480"/>
                    <a:pt x="431" y="462"/>
                  </a:cubicBezTo>
                  <a:cubicBezTo>
                    <a:pt x="383" y="450"/>
                    <a:pt x="305" y="438"/>
                    <a:pt x="257" y="456"/>
                  </a:cubicBezTo>
                  <a:cubicBezTo>
                    <a:pt x="222" y="474"/>
                    <a:pt x="233" y="527"/>
                    <a:pt x="198" y="534"/>
                  </a:cubicBezTo>
                  <a:cubicBezTo>
                    <a:pt x="144" y="540"/>
                    <a:pt x="150" y="527"/>
                    <a:pt x="150" y="593"/>
                  </a:cubicBezTo>
                  <a:cubicBezTo>
                    <a:pt x="150" y="611"/>
                    <a:pt x="114" y="689"/>
                    <a:pt x="90" y="689"/>
                  </a:cubicBezTo>
                  <a:cubicBezTo>
                    <a:pt x="84" y="689"/>
                    <a:pt x="66" y="695"/>
                    <a:pt x="48" y="689"/>
                  </a:cubicBezTo>
                  <a:cubicBezTo>
                    <a:pt x="0" y="683"/>
                    <a:pt x="12" y="701"/>
                    <a:pt x="36" y="731"/>
                  </a:cubicBezTo>
                  <a:cubicBezTo>
                    <a:pt x="48" y="755"/>
                    <a:pt x="48" y="803"/>
                    <a:pt x="66" y="815"/>
                  </a:cubicBezTo>
                  <a:cubicBezTo>
                    <a:pt x="96" y="839"/>
                    <a:pt x="186" y="779"/>
                    <a:pt x="180" y="845"/>
                  </a:cubicBezTo>
                  <a:cubicBezTo>
                    <a:pt x="180" y="881"/>
                    <a:pt x="174" y="911"/>
                    <a:pt x="132" y="923"/>
                  </a:cubicBezTo>
                  <a:cubicBezTo>
                    <a:pt x="48" y="953"/>
                    <a:pt x="174" y="1001"/>
                    <a:pt x="132" y="1043"/>
                  </a:cubicBezTo>
                  <a:cubicBezTo>
                    <a:pt x="114" y="1067"/>
                    <a:pt x="144" y="1091"/>
                    <a:pt x="156" y="1109"/>
                  </a:cubicBezTo>
                  <a:cubicBezTo>
                    <a:pt x="168" y="1139"/>
                    <a:pt x="144" y="1169"/>
                    <a:pt x="126" y="1187"/>
                  </a:cubicBezTo>
                  <a:cubicBezTo>
                    <a:pt x="114" y="1211"/>
                    <a:pt x="72" y="1235"/>
                    <a:pt x="120" y="1259"/>
                  </a:cubicBezTo>
                  <a:cubicBezTo>
                    <a:pt x="144" y="1271"/>
                    <a:pt x="168" y="1289"/>
                    <a:pt x="198" y="1307"/>
                  </a:cubicBezTo>
                  <a:cubicBezTo>
                    <a:pt x="239" y="1325"/>
                    <a:pt x="228" y="1307"/>
                    <a:pt x="263" y="1307"/>
                  </a:cubicBezTo>
                  <a:cubicBezTo>
                    <a:pt x="281" y="1307"/>
                    <a:pt x="311" y="1331"/>
                    <a:pt x="323" y="1318"/>
                  </a:cubicBezTo>
                  <a:cubicBezTo>
                    <a:pt x="347" y="1277"/>
                    <a:pt x="365" y="1294"/>
                    <a:pt x="401" y="1307"/>
                  </a:cubicBezTo>
                  <a:cubicBezTo>
                    <a:pt x="419" y="1313"/>
                    <a:pt x="443" y="1349"/>
                    <a:pt x="467" y="1342"/>
                  </a:cubicBezTo>
                  <a:cubicBezTo>
                    <a:pt x="527" y="1336"/>
                    <a:pt x="521" y="1342"/>
                    <a:pt x="545" y="1384"/>
                  </a:cubicBezTo>
                  <a:cubicBezTo>
                    <a:pt x="569" y="1426"/>
                    <a:pt x="629" y="1426"/>
                    <a:pt x="671" y="141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3" name="Freeform 128">
              <a:extLst>
                <a:ext uri="{FF2B5EF4-FFF2-40B4-BE49-F238E27FC236}">
                  <a16:creationId xmlns:a16="http://schemas.microsoft.com/office/drawing/2014/main" id="{F652E04D-77DB-1B49-A387-D3DD25575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581" y="5329602"/>
              <a:ext cx="698486" cy="712643"/>
            </a:xfrm>
            <a:custGeom>
              <a:avLst/>
              <a:gdLst>
                <a:gd name="T0" fmla="*/ 1157 w 1308"/>
                <a:gd name="T1" fmla="*/ 216 h 1337"/>
                <a:gd name="T2" fmla="*/ 1157 w 1308"/>
                <a:gd name="T3" fmla="*/ 216 h 1337"/>
                <a:gd name="T4" fmla="*/ 1223 w 1308"/>
                <a:gd name="T5" fmla="*/ 192 h 1337"/>
                <a:gd name="T6" fmla="*/ 1253 w 1308"/>
                <a:gd name="T7" fmla="*/ 168 h 1337"/>
                <a:gd name="T8" fmla="*/ 1223 w 1308"/>
                <a:gd name="T9" fmla="*/ 144 h 1337"/>
                <a:gd name="T10" fmla="*/ 1223 w 1308"/>
                <a:gd name="T11" fmla="*/ 96 h 1337"/>
                <a:gd name="T12" fmla="*/ 1289 w 1308"/>
                <a:gd name="T13" fmla="*/ 66 h 1337"/>
                <a:gd name="T14" fmla="*/ 1307 w 1308"/>
                <a:gd name="T15" fmla="*/ 36 h 1337"/>
                <a:gd name="T16" fmla="*/ 1307 w 1308"/>
                <a:gd name="T17" fmla="*/ 36 h 1337"/>
                <a:gd name="T18" fmla="*/ 1265 w 1308"/>
                <a:gd name="T19" fmla="*/ 36 h 1337"/>
                <a:gd name="T20" fmla="*/ 1169 w 1308"/>
                <a:gd name="T21" fmla="*/ 18 h 1337"/>
                <a:gd name="T22" fmla="*/ 1097 w 1308"/>
                <a:gd name="T23" fmla="*/ 36 h 1337"/>
                <a:gd name="T24" fmla="*/ 1115 w 1308"/>
                <a:gd name="T25" fmla="*/ 84 h 1337"/>
                <a:gd name="T26" fmla="*/ 1127 w 1308"/>
                <a:gd name="T27" fmla="*/ 132 h 1337"/>
                <a:gd name="T28" fmla="*/ 1157 w 1308"/>
                <a:gd name="T29" fmla="*/ 144 h 1337"/>
                <a:gd name="T30" fmla="*/ 1157 w 1308"/>
                <a:gd name="T31" fmla="*/ 216 h 1337"/>
                <a:gd name="T32" fmla="*/ 845 w 1308"/>
                <a:gd name="T33" fmla="*/ 294 h 1337"/>
                <a:gd name="T34" fmla="*/ 845 w 1308"/>
                <a:gd name="T35" fmla="*/ 294 h 1337"/>
                <a:gd name="T36" fmla="*/ 845 w 1308"/>
                <a:gd name="T37" fmla="*/ 294 h 1337"/>
                <a:gd name="T38" fmla="*/ 887 w 1308"/>
                <a:gd name="T39" fmla="*/ 222 h 1337"/>
                <a:gd name="T40" fmla="*/ 929 w 1308"/>
                <a:gd name="T41" fmla="*/ 192 h 1337"/>
                <a:gd name="T42" fmla="*/ 911 w 1308"/>
                <a:gd name="T43" fmla="*/ 138 h 1337"/>
                <a:gd name="T44" fmla="*/ 959 w 1308"/>
                <a:gd name="T45" fmla="*/ 120 h 1337"/>
                <a:gd name="T46" fmla="*/ 983 w 1308"/>
                <a:gd name="T47" fmla="*/ 78 h 1337"/>
                <a:gd name="T48" fmla="*/ 1121 w 1308"/>
                <a:gd name="T49" fmla="*/ 186 h 1337"/>
                <a:gd name="T50" fmla="*/ 1043 w 1308"/>
                <a:gd name="T51" fmla="*/ 198 h 1337"/>
                <a:gd name="T52" fmla="*/ 1043 w 1308"/>
                <a:gd name="T53" fmla="*/ 258 h 1337"/>
                <a:gd name="T54" fmla="*/ 1055 w 1308"/>
                <a:gd name="T55" fmla="*/ 294 h 1337"/>
                <a:gd name="T56" fmla="*/ 1055 w 1308"/>
                <a:gd name="T57" fmla="*/ 294 h 1337"/>
                <a:gd name="T58" fmla="*/ 1019 w 1308"/>
                <a:gd name="T59" fmla="*/ 306 h 1337"/>
                <a:gd name="T60" fmla="*/ 1001 w 1308"/>
                <a:gd name="T61" fmla="*/ 300 h 1337"/>
                <a:gd name="T62" fmla="*/ 971 w 1308"/>
                <a:gd name="T63" fmla="*/ 270 h 1337"/>
                <a:gd name="T64" fmla="*/ 845 w 1308"/>
                <a:gd name="T65" fmla="*/ 294 h 1337"/>
                <a:gd name="T66" fmla="*/ 126 w 1308"/>
                <a:gd name="T67" fmla="*/ 1228 h 1337"/>
                <a:gd name="T68" fmla="*/ 126 w 1308"/>
                <a:gd name="T69" fmla="*/ 1228 h 1337"/>
                <a:gd name="T70" fmla="*/ 162 w 1308"/>
                <a:gd name="T71" fmla="*/ 1252 h 1337"/>
                <a:gd name="T72" fmla="*/ 306 w 1308"/>
                <a:gd name="T73" fmla="*/ 1318 h 1337"/>
                <a:gd name="T74" fmla="*/ 450 w 1308"/>
                <a:gd name="T75" fmla="*/ 1252 h 1337"/>
                <a:gd name="T76" fmla="*/ 557 w 1308"/>
                <a:gd name="T77" fmla="*/ 1211 h 1337"/>
                <a:gd name="T78" fmla="*/ 725 w 1308"/>
                <a:gd name="T79" fmla="*/ 1055 h 1337"/>
                <a:gd name="T80" fmla="*/ 767 w 1308"/>
                <a:gd name="T81" fmla="*/ 971 h 1337"/>
                <a:gd name="T82" fmla="*/ 791 w 1308"/>
                <a:gd name="T83" fmla="*/ 869 h 1337"/>
                <a:gd name="T84" fmla="*/ 785 w 1308"/>
                <a:gd name="T85" fmla="*/ 827 h 1337"/>
                <a:gd name="T86" fmla="*/ 791 w 1308"/>
                <a:gd name="T87" fmla="*/ 815 h 1337"/>
                <a:gd name="T88" fmla="*/ 821 w 1308"/>
                <a:gd name="T89" fmla="*/ 743 h 1337"/>
                <a:gd name="T90" fmla="*/ 821 w 1308"/>
                <a:gd name="T91" fmla="*/ 653 h 1337"/>
                <a:gd name="T92" fmla="*/ 821 w 1308"/>
                <a:gd name="T93" fmla="*/ 581 h 1337"/>
                <a:gd name="T94" fmla="*/ 821 w 1308"/>
                <a:gd name="T95" fmla="*/ 581 h 1337"/>
                <a:gd name="T96" fmla="*/ 641 w 1308"/>
                <a:gd name="T97" fmla="*/ 587 h 1337"/>
                <a:gd name="T98" fmla="*/ 527 w 1308"/>
                <a:gd name="T99" fmla="*/ 491 h 1337"/>
                <a:gd name="T100" fmla="*/ 474 w 1308"/>
                <a:gd name="T101" fmla="*/ 437 h 1337"/>
                <a:gd name="T102" fmla="*/ 360 w 1308"/>
                <a:gd name="T103" fmla="*/ 389 h 1337"/>
                <a:gd name="T104" fmla="*/ 288 w 1308"/>
                <a:gd name="T105" fmla="*/ 396 h 1337"/>
                <a:gd name="T106" fmla="*/ 204 w 1308"/>
                <a:gd name="T107" fmla="*/ 354 h 1337"/>
                <a:gd name="T108" fmla="*/ 198 w 1308"/>
                <a:gd name="T109" fmla="*/ 425 h 1337"/>
                <a:gd name="T110" fmla="*/ 210 w 1308"/>
                <a:gd name="T111" fmla="*/ 527 h 1337"/>
                <a:gd name="T112" fmla="*/ 114 w 1308"/>
                <a:gd name="T113" fmla="*/ 629 h 1337"/>
                <a:gd name="T114" fmla="*/ 72 w 1308"/>
                <a:gd name="T115" fmla="*/ 719 h 1337"/>
                <a:gd name="T116" fmla="*/ 18 w 1308"/>
                <a:gd name="T117" fmla="*/ 749 h 1337"/>
                <a:gd name="T118" fmla="*/ 24 w 1308"/>
                <a:gd name="T119" fmla="*/ 899 h 1337"/>
                <a:gd name="T120" fmla="*/ 24 w 1308"/>
                <a:gd name="T121" fmla="*/ 989 h 1337"/>
                <a:gd name="T122" fmla="*/ 96 w 1308"/>
                <a:gd name="T123" fmla="*/ 1103 h 1337"/>
                <a:gd name="T124" fmla="*/ 126 w 1308"/>
                <a:gd name="T125" fmla="*/ 1228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8" h="1337">
                  <a:moveTo>
                    <a:pt x="1157" y="216"/>
                  </a:moveTo>
                  <a:lnTo>
                    <a:pt x="1157" y="216"/>
                  </a:lnTo>
                  <a:cubicBezTo>
                    <a:pt x="1175" y="222"/>
                    <a:pt x="1205" y="198"/>
                    <a:pt x="1223" y="192"/>
                  </a:cubicBezTo>
                  <a:cubicBezTo>
                    <a:pt x="1235" y="192"/>
                    <a:pt x="1253" y="180"/>
                    <a:pt x="1253" y="168"/>
                  </a:cubicBezTo>
                  <a:cubicBezTo>
                    <a:pt x="1253" y="156"/>
                    <a:pt x="1223" y="150"/>
                    <a:pt x="1223" y="144"/>
                  </a:cubicBezTo>
                  <a:cubicBezTo>
                    <a:pt x="1205" y="120"/>
                    <a:pt x="1205" y="108"/>
                    <a:pt x="1223" y="96"/>
                  </a:cubicBezTo>
                  <a:cubicBezTo>
                    <a:pt x="1241" y="84"/>
                    <a:pt x="1283" y="78"/>
                    <a:pt x="1289" y="66"/>
                  </a:cubicBezTo>
                  <a:cubicBezTo>
                    <a:pt x="1307" y="36"/>
                    <a:pt x="1307" y="36"/>
                    <a:pt x="1307" y="36"/>
                  </a:cubicBezTo>
                  <a:lnTo>
                    <a:pt x="1307" y="36"/>
                  </a:lnTo>
                  <a:cubicBezTo>
                    <a:pt x="1265" y="36"/>
                    <a:pt x="1265" y="36"/>
                    <a:pt x="1265" y="36"/>
                  </a:cubicBezTo>
                  <a:cubicBezTo>
                    <a:pt x="1253" y="24"/>
                    <a:pt x="1187" y="24"/>
                    <a:pt x="1169" y="18"/>
                  </a:cubicBezTo>
                  <a:cubicBezTo>
                    <a:pt x="1145" y="18"/>
                    <a:pt x="1097" y="0"/>
                    <a:pt x="1097" y="36"/>
                  </a:cubicBezTo>
                  <a:cubicBezTo>
                    <a:pt x="1097" y="54"/>
                    <a:pt x="1109" y="72"/>
                    <a:pt x="1115" y="84"/>
                  </a:cubicBezTo>
                  <a:cubicBezTo>
                    <a:pt x="1115" y="102"/>
                    <a:pt x="1115" y="120"/>
                    <a:pt x="1127" y="132"/>
                  </a:cubicBezTo>
                  <a:cubicBezTo>
                    <a:pt x="1139" y="138"/>
                    <a:pt x="1145" y="132"/>
                    <a:pt x="1157" y="144"/>
                  </a:cubicBezTo>
                  <a:cubicBezTo>
                    <a:pt x="1169" y="156"/>
                    <a:pt x="1163" y="204"/>
                    <a:pt x="1157" y="216"/>
                  </a:cubicBezTo>
                  <a:close/>
                  <a:moveTo>
                    <a:pt x="845" y="294"/>
                  </a:moveTo>
                  <a:lnTo>
                    <a:pt x="845" y="294"/>
                  </a:lnTo>
                  <a:lnTo>
                    <a:pt x="845" y="294"/>
                  </a:lnTo>
                  <a:cubicBezTo>
                    <a:pt x="845" y="246"/>
                    <a:pt x="845" y="240"/>
                    <a:pt x="887" y="222"/>
                  </a:cubicBezTo>
                  <a:cubicBezTo>
                    <a:pt x="905" y="216"/>
                    <a:pt x="929" y="216"/>
                    <a:pt x="929" y="192"/>
                  </a:cubicBezTo>
                  <a:cubicBezTo>
                    <a:pt x="923" y="180"/>
                    <a:pt x="899" y="156"/>
                    <a:pt x="911" y="138"/>
                  </a:cubicBezTo>
                  <a:cubicBezTo>
                    <a:pt x="917" y="126"/>
                    <a:pt x="947" y="132"/>
                    <a:pt x="959" y="120"/>
                  </a:cubicBezTo>
                  <a:cubicBezTo>
                    <a:pt x="971" y="108"/>
                    <a:pt x="971" y="90"/>
                    <a:pt x="983" y="78"/>
                  </a:cubicBezTo>
                  <a:cubicBezTo>
                    <a:pt x="1007" y="60"/>
                    <a:pt x="1109" y="162"/>
                    <a:pt x="1121" y="186"/>
                  </a:cubicBezTo>
                  <a:cubicBezTo>
                    <a:pt x="1145" y="222"/>
                    <a:pt x="1055" y="204"/>
                    <a:pt x="1043" y="198"/>
                  </a:cubicBezTo>
                  <a:cubicBezTo>
                    <a:pt x="995" y="198"/>
                    <a:pt x="1031" y="246"/>
                    <a:pt x="1043" y="258"/>
                  </a:cubicBezTo>
                  <a:cubicBezTo>
                    <a:pt x="1055" y="294"/>
                    <a:pt x="1055" y="294"/>
                    <a:pt x="1055" y="294"/>
                  </a:cubicBezTo>
                  <a:lnTo>
                    <a:pt x="1055" y="294"/>
                  </a:lnTo>
                  <a:cubicBezTo>
                    <a:pt x="1061" y="300"/>
                    <a:pt x="1031" y="306"/>
                    <a:pt x="1019" y="306"/>
                  </a:cubicBezTo>
                  <a:cubicBezTo>
                    <a:pt x="1013" y="306"/>
                    <a:pt x="1007" y="306"/>
                    <a:pt x="1001" y="300"/>
                  </a:cubicBezTo>
                  <a:cubicBezTo>
                    <a:pt x="989" y="288"/>
                    <a:pt x="995" y="270"/>
                    <a:pt x="971" y="270"/>
                  </a:cubicBezTo>
                  <a:cubicBezTo>
                    <a:pt x="929" y="276"/>
                    <a:pt x="893" y="312"/>
                    <a:pt x="845" y="294"/>
                  </a:cubicBezTo>
                  <a:close/>
                  <a:moveTo>
                    <a:pt x="126" y="1228"/>
                  </a:moveTo>
                  <a:lnTo>
                    <a:pt x="126" y="1228"/>
                  </a:lnTo>
                  <a:cubicBezTo>
                    <a:pt x="132" y="1234"/>
                    <a:pt x="162" y="1246"/>
                    <a:pt x="162" y="1252"/>
                  </a:cubicBezTo>
                  <a:cubicBezTo>
                    <a:pt x="234" y="1252"/>
                    <a:pt x="246" y="1300"/>
                    <a:pt x="306" y="1318"/>
                  </a:cubicBezTo>
                  <a:cubicBezTo>
                    <a:pt x="384" y="1336"/>
                    <a:pt x="396" y="1282"/>
                    <a:pt x="450" y="1252"/>
                  </a:cubicBezTo>
                  <a:cubicBezTo>
                    <a:pt x="492" y="1228"/>
                    <a:pt x="527" y="1240"/>
                    <a:pt x="557" y="1211"/>
                  </a:cubicBezTo>
                  <a:cubicBezTo>
                    <a:pt x="605" y="1163"/>
                    <a:pt x="689" y="1103"/>
                    <a:pt x="725" y="1055"/>
                  </a:cubicBezTo>
                  <a:cubicBezTo>
                    <a:pt x="737" y="1031"/>
                    <a:pt x="761" y="995"/>
                    <a:pt x="767" y="971"/>
                  </a:cubicBezTo>
                  <a:cubicBezTo>
                    <a:pt x="773" y="935"/>
                    <a:pt x="761" y="899"/>
                    <a:pt x="791" y="869"/>
                  </a:cubicBezTo>
                  <a:cubicBezTo>
                    <a:pt x="791" y="851"/>
                    <a:pt x="779" y="845"/>
                    <a:pt x="785" y="827"/>
                  </a:cubicBezTo>
                  <a:cubicBezTo>
                    <a:pt x="785" y="821"/>
                    <a:pt x="791" y="821"/>
                    <a:pt x="791" y="815"/>
                  </a:cubicBezTo>
                  <a:cubicBezTo>
                    <a:pt x="803" y="803"/>
                    <a:pt x="821" y="761"/>
                    <a:pt x="821" y="743"/>
                  </a:cubicBezTo>
                  <a:cubicBezTo>
                    <a:pt x="821" y="653"/>
                    <a:pt x="821" y="653"/>
                    <a:pt x="821" y="653"/>
                  </a:cubicBezTo>
                  <a:cubicBezTo>
                    <a:pt x="821" y="581"/>
                    <a:pt x="821" y="581"/>
                    <a:pt x="821" y="581"/>
                  </a:cubicBezTo>
                  <a:lnTo>
                    <a:pt x="821" y="581"/>
                  </a:lnTo>
                  <a:cubicBezTo>
                    <a:pt x="773" y="581"/>
                    <a:pt x="689" y="605"/>
                    <a:pt x="641" y="587"/>
                  </a:cubicBezTo>
                  <a:cubicBezTo>
                    <a:pt x="605" y="575"/>
                    <a:pt x="551" y="521"/>
                    <a:pt x="527" y="491"/>
                  </a:cubicBezTo>
                  <a:cubicBezTo>
                    <a:pt x="509" y="467"/>
                    <a:pt x="516" y="425"/>
                    <a:pt x="474" y="437"/>
                  </a:cubicBezTo>
                  <a:cubicBezTo>
                    <a:pt x="414" y="449"/>
                    <a:pt x="384" y="383"/>
                    <a:pt x="360" y="389"/>
                  </a:cubicBezTo>
                  <a:cubicBezTo>
                    <a:pt x="330" y="396"/>
                    <a:pt x="318" y="407"/>
                    <a:pt x="288" y="396"/>
                  </a:cubicBezTo>
                  <a:cubicBezTo>
                    <a:pt x="258" y="383"/>
                    <a:pt x="240" y="360"/>
                    <a:pt x="204" y="354"/>
                  </a:cubicBezTo>
                  <a:cubicBezTo>
                    <a:pt x="156" y="341"/>
                    <a:pt x="180" y="407"/>
                    <a:pt x="198" y="425"/>
                  </a:cubicBezTo>
                  <a:cubicBezTo>
                    <a:pt x="234" y="461"/>
                    <a:pt x="240" y="491"/>
                    <a:pt x="210" y="527"/>
                  </a:cubicBezTo>
                  <a:cubicBezTo>
                    <a:pt x="192" y="551"/>
                    <a:pt x="138" y="617"/>
                    <a:pt x="114" y="629"/>
                  </a:cubicBezTo>
                  <a:cubicBezTo>
                    <a:pt x="96" y="653"/>
                    <a:pt x="90" y="695"/>
                    <a:pt x="72" y="719"/>
                  </a:cubicBezTo>
                  <a:cubicBezTo>
                    <a:pt x="54" y="737"/>
                    <a:pt x="24" y="719"/>
                    <a:pt x="18" y="749"/>
                  </a:cubicBezTo>
                  <a:cubicBezTo>
                    <a:pt x="6" y="797"/>
                    <a:pt x="42" y="851"/>
                    <a:pt x="24" y="899"/>
                  </a:cubicBezTo>
                  <a:cubicBezTo>
                    <a:pt x="6" y="941"/>
                    <a:pt x="0" y="953"/>
                    <a:pt x="24" y="989"/>
                  </a:cubicBezTo>
                  <a:cubicBezTo>
                    <a:pt x="48" y="1025"/>
                    <a:pt x="96" y="1055"/>
                    <a:pt x="96" y="1103"/>
                  </a:cubicBezTo>
                  <a:cubicBezTo>
                    <a:pt x="126" y="1228"/>
                    <a:pt x="126" y="1228"/>
                    <a:pt x="126" y="122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4" name="Freeform 129">
              <a:extLst>
                <a:ext uri="{FF2B5EF4-FFF2-40B4-BE49-F238E27FC236}">
                  <a16:creationId xmlns:a16="http://schemas.microsoft.com/office/drawing/2014/main" id="{6D403904-22A4-A543-B3BE-840056AC1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5133" y="4461732"/>
              <a:ext cx="1876737" cy="1084251"/>
            </a:xfrm>
            <a:custGeom>
              <a:avLst/>
              <a:gdLst>
                <a:gd name="T0" fmla="*/ 3499 w 3518"/>
                <a:gd name="T1" fmla="*/ 1294 h 2033"/>
                <a:gd name="T2" fmla="*/ 3397 w 3518"/>
                <a:gd name="T3" fmla="*/ 1312 h 2033"/>
                <a:gd name="T4" fmla="*/ 1240 w 3518"/>
                <a:gd name="T5" fmla="*/ 2032 h 2033"/>
                <a:gd name="T6" fmla="*/ 1342 w 3518"/>
                <a:gd name="T7" fmla="*/ 1912 h 2033"/>
                <a:gd name="T8" fmla="*/ 1516 w 3518"/>
                <a:gd name="T9" fmla="*/ 1654 h 2033"/>
                <a:gd name="T10" fmla="*/ 1630 w 3518"/>
                <a:gd name="T11" fmla="*/ 1516 h 2033"/>
                <a:gd name="T12" fmla="*/ 1486 w 3518"/>
                <a:gd name="T13" fmla="*/ 1390 h 2033"/>
                <a:gd name="T14" fmla="*/ 1689 w 3518"/>
                <a:gd name="T15" fmla="*/ 1306 h 2033"/>
                <a:gd name="T16" fmla="*/ 1857 w 3518"/>
                <a:gd name="T17" fmla="*/ 1372 h 2033"/>
                <a:gd name="T18" fmla="*/ 2169 w 3518"/>
                <a:gd name="T19" fmla="*/ 1276 h 2033"/>
                <a:gd name="T20" fmla="*/ 2427 w 3518"/>
                <a:gd name="T21" fmla="*/ 1360 h 2033"/>
                <a:gd name="T22" fmla="*/ 2798 w 3518"/>
                <a:gd name="T23" fmla="*/ 1378 h 2033"/>
                <a:gd name="T24" fmla="*/ 2816 w 3518"/>
                <a:gd name="T25" fmla="*/ 1199 h 2033"/>
                <a:gd name="T26" fmla="*/ 2792 w 3518"/>
                <a:gd name="T27" fmla="*/ 1073 h 2033"/>
                <a:gd name="T28" fmla="*/ 2948 w 3518"/>
                <a:gd name="T29" fmla="*/ 1127 h 2033"/>
                <a:gd name="T30" fmla="*/ 3080 w 3518"/>
                <a:gd name="T31" fmla="*/ 1252 h 2033"/>
                <a:gd name="T32" fmla="*/ 3194 w 3518"/>
                <a:gd name="T33" fmla="*/ 1384 h 2033"/>
                <a:gd name="T34" fmla="*/ 3350 w 3518"/>
                <a:gd name="T35" fmla="*/ 1211 h 2033"/>
                <a:gd name="T36" fmla="*/ 3367 w 3518"/>
                <a:gd name="T37" fmla="*/ 1181 h 2033"/>
                <a:gd name="T38" fmla="*/ 3134 w 3518"/>
                <a:gd name="T39" fmla="*/ 941 h 2033"/>
                <a:gd name="T40" fmla="*/ 2810 w 3518"/>
                <a:gd name="T41" fmla="*/ 599 h 2033"/>
                <a:gd name="T42" fmla="*/ 2456 w 3518"/>
                <a:gd name="T43" fmla="*/ 390 h 2033"/>
                <a:gd name="T44" fmla="*/ 2241 w 3518"/>
                <a:gd name="T45" fmla="*/ 204 h 2033"/>
                <a:gd name="T46" fmla="*/ 2175 w 3518"/>
                <a:gd name="T47" fmla="*/ 174 h 2033"/>
                <a:gd name="T48" fmla="*/ 2013 w 3518"/>
                <a:gd name="T49" fmla="*/ 180 h 2033"/>
                <a:gd name="T50" fmla="*/ 1384 w 3518"/>
                <a:gd name="T51" fmla="*/ 138 h 2033"/>
                <a:gd name="T52" fmla="*/ 1030 w 3518"/>
                <a:gd name="T53" fmla="*/ 300 h 2033"/>
                <a:gd name="T54" fmla="*/ 826 w 3518"/>
                <a:gd name="T55" fmla="*/ 270 h 2033"/>
                <a:gd name="T56" fmla="*/ 641 w 3518"/>
                <a:gd name="T57" fmla="*/ 114 h 2033"/>
                <a:gd name="T58" fmla="*/ 569 w 3518"/>
                <a:gd name="T59" fmla="*/ 138 h 2033"/>
                <a:gd name="T60" fmla="*/ 287 w 3518"/>
                <a:gd name="T61" fmla="*/ 24 h 2033"/>
                <a:gd name="T62" fmla="*/ 125 w 3518"/>
                <a:gd name="T63" fmla="*/ 12 h 2033"/>
                <a:gd name="T64" fmla="*/ 0 w 3518"/>
                <a:gd name="T65" fmla="*/ 36 h 2033"/>
                <a:gd name="T66" fmla="*/ 0 w 3518"/>
                <a:gd name="T67" fmla="*/ 114 h 2033"/>
                <a:gd name="T68" fmla="*/ 263 w 3518"/>
                <a:gd name="T69" fmla="*/ 336 h 2033"/>
                <a:gd name="T70" fmla="*/ 611 w 3518"/>
                <a:gd name="T71" fmla="*/ 192 h 2033"/>
                <a:gd name="T72" fmla="*/ 623 w 3518"/>
                <a:gd name="T73" fmla="*/ 527 h 2033"/>
                <a:gd name="T74" fmla="*/ 371 w 3518"/>
                <a:gd name="T75" fmla="*/ 497 h 2033"/>
                <a:gd name="T76" fmla="*/ 599 w 3518"/>
                <a:gd name="T77" fmla="*/ 713 h 2033"/>
                <a:gd name="T78" fmla="*/ 749 w 3518"/>
                <a:gd name="T79" fmla="*/ 929 h 2033"/>
                <a:gd name="T80" fmla="*/ 1000 w 3518"/>
                <a:gd name="T81" fmla="*/ 1300 h 2033"/>
                <a:gd name="T82" fmla="*/ 1102 w 3518"/>
                <a:gd name="T83" fmla="*/ 1654 h 2033"/>
                <a:gd name="T84" fmla="*/ 1072 w 3518"/>
                <a:gd name="T85" fmla="*/ 1678 h 2033"/>
                <a:gd name="T86" fmla="*/ 1168 w 3518"/>
                <a:gd name="T87" fmla="*/ 1942 h 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18" h="2033">
                  <a:moveTo>
                    <a:pt x="3517" y="1330"/>
                  </a:moveTo>
                  <a:lnTo>
                    <a:pt x="3517" y="1330"/>
                  </a:lnTo>
                  <a:cubicBezTo>
                    <a:pt x="3511" y="1318"/>
                    <a:pt x="3505" y="1306"/>
                    <a:pt x="3499" y="1294"/>
                  </a:cubicBezTo>
                  <a:cubicBezTo>
                    <a:pt x="3487" y="1264"/>
                    <a:pt x="3433" y="1276"/>
                    <a:pt x="3403" y="1252"/>
                  </a:cubicBezTo>
                  <a:lnTo>
                    <a:pt x="3403" y="1252"/>
                  </a:lnTo>
                  <a:cubicBezTo>
                    <a:pt x="3403" y="1270"/>
                    <a:pt x="3391" y="1294"/>
                    <a:pt x="3397" y="1312"/>
                  </a:cubicBezTo>
                  <a:cubicBezTo>
                    <a:pt x="3409" y="1336"/>
                    <a:pt x="3427" y="1360"/>
                    <a:pt x="3457" y="1360"/>
                  </a:cubicBezTo>
                  <a:cubicBezTo>
                    <a:pt x="3475" y="1366"/>
                    <a:pt x="3493" y="1342"/>
                    <a:pt x="3517" y="1330"/>
                  </a:cubicBezTo>
                  <a:close/>
                  <a:moveTo>
                    <a:pt x="1240" y="2032"/>
                  </a:moveTo>
                  <a:lnTo>
                    <a:pt x="1240" y="2032"/>
                  </a:lnTo>
                  <a:cubicBezTo>
                    <a:pt x="1252" y="2013"/>
                    <a:pt x="1258" y="1995"/>
                    <a:pt x="1276" y="1990"/>
                  </a:cubicBezTo>
                  <a:cubicBezTo>
                    <a:pt x="1318" y="1978"/>
                    <a:pt x="1342" y="1954"/>
                    <a:pt x="1342" y="1912"/>
                  </a:cubicBezTo>
                  <a:cubicBezTo>
                    <a:pt x="1342" y="1858"/>
                    <a:pt x="1324" y="1834"/>
                    <a:pt x="1390" y="1834"/>
                  </a:cubicBezTo>
                  <a:cubicBezTo>
                    <a:pt x="1432" y="1834"/>
                    <a:pt x="1426" y="1798"/>
                    <a:pt x="1420" y="1768"/>
                  </a:cubicBezTo>
                  <a:cubicBezTo>
                    <a:pt x="1390" y="1666"/>
                    <a:pt x="1468" y="1714"/>
                    <a:pt x="1516" y="1654"/>
                  </a:cubicBezTo>
                  <a:cubicBezTo>
                    <a:pt x="1558" y="1588"/>
                    <a:pt x="1570" y="1660"/>
                    <a:pt x="1612" y="1654"/>
                  </a:cubicBezTo>
                  <a:cubicBezTo>
                    <a:pt x="1641" y="1648"/>
                    <a:pt x="1755" y="1600"/>
                    <a:pt x="1702" y="1564"/>
                  </a:cubicBezTo>
                  <a:cubicBezTo>
                    <a:pt x="1678" y="1552"/>
                    <a:pt x="1660" y="1534"/>
                    <a:pt x="1630" y="1516"/>
                  </a:cubicBezTo>
                  <a:cubicBezTo>
                    <a:pt x="1612" y="1510"/>
                    <a:pt x="1588" y="1504"/>
                    <a:pt x="1576" y="1492"/>
                  </a:cubicBezTo>
                  <a:cubicBezTo>
                    <a:pt x="1564" y="1480"/>
                    <a:pt x="1546" y="1444"/>
                    <a:pt x="1528" y="1450"/>
                  </a:cubicBezTo>
                  <a:cubicBezTo>
                    <a:pt x="1510" y="1432"/>
                    <a:pt x="1474" y="1426"/>
                    <a:pt x="1486" y="1390"/>
                  </a:cubicBezTo>
                  <a:cubicBezTo>
                    <a:pt x="1498" y="1360"/>
                    <a:pt x="1510" y="1336"/>
                    <a:pt x="1528" y="1306"/>
                  </a:cubicBezTo>
                  <a:cubicBezTo>
                    <a:pt x="1540" y="1283"/>
                    <a:pt x="1570" y="1300"/>
                    <a:pt x="1588" y="1294"/>
                  </a:cubicBezTo>
                  <a:cubicBezTo>
                    <a:pt x="1636" y="1288"/>
                    <a:pt x="1660" y="1259"/>
                    <a:pt x="1689" y="1306"/>
                  </a:cubicBezTo>
                  <a:cubicBezTo>
                    <a:pt x="1696" y="1318"/>
                    <a:pt x="1689" y="1336"/>
                    <a:pt x="1707" y="1342"/>
                  </a:cubicBezTo>
                  <a:cubicBezTo>
                    <a:pt x="1737" y="1360"/>
                    <a:pt x="1821" y="1222"/>
                    <a:pt x="1827" y="1318"/>
                  </a:cubicBezTo>
                  <a:cubicBezTo>
                    <a:pt x="1827" y="1330"/>
                    <a:pt x="1833" y="1378"/>
                    <a:pt x="1857" y="1372"/>
                  </a:cubicBezTo>
                  <a:cubicBezTo>
                    <a:pt x="1869" y="1366"/>
                    <a:pt x="1881" y="1354"/>
                    <a:pt x="1899" y="1348"/>
                  </a:cubicBezTo>
                  <a:cubicBezTo>
                    <a:pt x="1911" y="1348"/>
                    <a:pt x="1929" y="1348"/>
                    <a:pt x="1941" y="1348"/>
                  </a:cubicBezTo>
                  <a:cubicBezTo>
                    <a:pt x="2031" y="1342"/>
                    <a:pt x="2127" y="1366"/>
                    <a:pt x="2169" y="1276"/>
                  </a:cubicBezTo>
                  <a:cubicBezTo>
                    <a:pt x="2181" y="1252"/>
                    <a:pt x="2181" y="1204"/>
                    <a:pt x="2223" y="1259"/>
                  </a:cubicBezTo>
                  <a:cubicBezTo>
                    <a:pt x="2265" y="1318"/>
                    <a:pt x="2337" y="1288"/>
                    <a:pt x="2355" y="1366"/>
                  </a:cubicBezTo>
                  <a:cubicBezTo>
                    <a:pt x="2361" y="1396"/>
                    <a:pt x="2409" y="1360"/>
                    <a:pt x="2427" y="1360"/>
                  </a:cubicBezTo>
                  <a:cubicBezTo>
                    <a:pt x="2487" y="1348"/>
                    <a:pt x="2522" y="1402"/>
                    <a:pt x="2564" y="1414"/>
                  </a:cubicBezTo>
                  <a:cubicBezTo>
                    <a:pt x="2642" y="1444"/>
                    <a:pt x="2630" y="1366"/>
                    <a:pt x="2684" y="1366"/>
                  </a:cubicBezTo>
                  <a:cubicBezTo>
                    <a:pt x="2726" y="1360"/>
                    <a:pt x="2756" y="1420"/>
                    <a:pt x="2798" y="1378"/>
                  </a:cubicBezTo>
                  <a:cubicBezTo>
                    <a:pt x="2816" y="1360"/>
                    <a:pt x="2858" y="1306"/>
                    <a:pt x="2840" y="1283"/>
                  </a:cubicBezTo>
                  <a:cubicBezTo>
                    <a:pt x="2834" y="1259"/>
                    <a:pt x="2804" y="1264"/>
                    <a:pt x="2798" y="1246"/>
                  </a:cubicBezTo>
                  <a:cubicBezTo>
                    <a:pt x="2792" y="1241"/>
                    <a:pt x="2816" y="1211"/>
                    <a:pt x="2816" y="1199"/>
                  </a:cubicBezTo>
                  <a:cubicBezTo>
                    <a:pt x="2810" y="1139"/>
                    <a:pt x="2768" y="1199"/>
                    <a:pt x="2738" y="1204"/>
                  </a:cubicBezTo>
                  <a:cubicBezTo>
                    <a:pt x="2630" y="1241"/>
                    <a:pt x="2630" y="1169"/>
                    <a:pt x="2690" y="1115"/>
                  </a:cubicBezTo>
                  <a:cubicBezTo>
                    <a:pt x="2714" y="1091"/>
                    <a:pt x="2756" y="1109"/>
                    <a:pt x="2792" y="1073"/>
                  </a:cubicBezTo>
                  <a:cubicBezTo>
                    <a:pt x="2810" y="1061"/>
                    <a:pt x="2846" y="1055"/>
                    <a:pt x="2876" y="1067"/>
                  </a:cubicBezTo>
                  <a:cubicBezTo>
                    <a:pt x="2894" y="1073"/>
                    <a:pt x="2918" y="1085"/>
                    <a:pt x="2930" y="1097"/>
                  </a:cubicBezTo>
                  <a:cubicBezTo>
                    <a:pt x="2936" y="1109"/>
                    <a:pt x="2936" y="1121"/>
                    <a:pt x="2948" y="1127"/>
                  </a:cubicBezTo>
                  <a:cubicBezTo>
                    <a:pt x="2954" y="1127"/>
                    <a:pt x="3044" y="1127"/>
                    <a:pt x="2990" y="1157"/>
                  </a:cubicBezTo>
                  <a:cubicBezTo>
                    <a:pt x="2960" y="1169"/>
                    <a:pt x="2930" y="1193"/>
                    <a:pt x="2924" y="1228"/>
                  </a:cubicBezTo>
                  <a:cubicBezTo>
                    <a:pt x="2918" y="1306"/>
                    <a:pt x="3092" y="1204"/>
                    <a:pt x="3080" y="1252"/>
                  </a:cubicBezTo>
                  <a:cubicBezTo>
                    <a:pt x="3068" y="1294"/>
                    <a:pt x="3020" y="1360"/>
                    <a:pt x="3098" y="1360"/>
                  </a:cubicBezTo>
                  <a:cubicBezTo>
                    <a:pt x="3134" y="1366"/>
                    <a:pt x="3140" y="1366"/>
                    <a:pt x="3152" y="1402"/>
                  </a:cubicBezTo>
                  <a:cubicBezTo>
                    <a:pt x="3164" y="1438"/>
                    <a:pt x="3188" y="1408"/>
                    <a:pt x="3194" y="1384"/>
                  </a:cubicBezTo>
                  <a:cubicBezTo>
                    <a:pt x="3212" y="1348"/>
                    <a:pt x="3200" y="1294"/>
                    <a:pt x="3242" y="1283"/>
                  </a:cubicBezTo>
                  <a:cubicBezTo>
                    <a:pt x="3278" y="1270"/>
                    <a:pt x="3319" y="1222"/>
                    <a:pt x="3350" y="1211"/>
                  </a:cubicBezTo>
                  <a:lnTo>
                    <a:pt x="3350" y="1211"/>
                  </a:lnTo>
                  <a:cubicBezTo>
                    <a:pt x="3350" y="1204"/>
                    <a:pt x="3355" y="1193"/>
                    <a:pt x="3350" y="1193"/>
                  </a:cubicBezTo>
                  <a:cubicBezTo>
                    <a:pt x="3350" y="1187"/>
                    <a:pt x="3355" y="1181"/>
                    <a:pt x="3361" y="1181"/>
                  </a:cubicBezTo>
                  <a:lnTo>
                    <a:pt x="3367" y="1181"/>
                  </a:lnTo>
                  <a:cubicBezTo>
                    <a:pt x="3379" y="1127"/>
                    <a:pt x="3302" y="1133"/>
                    <a:pt x="3278" y="1091"/>
                  </a:cubicBezTo>
                  <a:cubicBezTo>
                    <a:pt x="3254" y="1061"/>
                    <a:pt x="3224" y="1031"/>
                    <a:pt x="3194" y="1007"/>
                  </a:cubicBezTo>
                  <a:cubicBezTo>
                    <a:pt x="3170" y="995"/>
                    <a:pt x="3152" y="953"/>
                    <a:pt x="3134" y="941"/>
                  </a:cubicBezTo>
                  <a:cubicBezTo>
                    <a:pt x="3104" y="929"/>
                    <a:pt x="3104" y="821"/>
                    <a:pt x="3134" y="815"/>
                  </a:cubicBezTo>
                  <a:cubicBezTo>
                    <a:pt x="3002" y="731"/>
                    <a:pt x="3002" y="731"/>
                    <a:pt x="3002" y="731"/>
                  </a:cubicBezTo>
                  <a:cubicBezTo>
                    <a:pt x="2942" y="695"/>
                    <a:pt x="2852" y="659"/>
                    <a:pt x="2810" y="599"/>
                  </a:cubicBezTo>
                  <a:cubicBezTo>
                    <a:pt x="2768" y="569"/>
                    <a:pt x="2738" y="527"/>
                    <a:pt x="2690" y="503"/>
                  </a:cubicBezTo>
                  <a:cubicBezTo>
                    <a:pt x="2642" y="479"/>
                    <a:pt x="2588" y="461"/>
                    <a:pt x="2546" y="432"/>
                  </a:cubicBezTo>
                  <a:cubicBezTo>
                    <a:pt x="2511" y="408"/>
                    <a:pt x="2498" y="402"/>
                    <a:pt x="2456" y="390"/>
                  </a:cubicBezTo>
                  <a:cubicBezTo>
                    <a:pt x="2421" y="378"/>
                    <a:pt x="2397" y="330"/>
                    <a:pt x="2367" y="330"/>
                  </a:cubicBezTo>
                  <a:cubicBezTo>
                    <a:pt x="2319" y="330"/>
                    <a:pt x="2259" y="294"/>
                    <a:pt x="2247" y="240"/>
                  </a:cubicBezTo>
                  <a:cubicBezTo>
                    <a:pt x="2241" y="222"/>
                    <a:pt x="2241" y="210"/>
                    <a:pt x="2241" y="204"/>
                  </a:cubicBezTo>
                  <a:cubicBezTo>
                    <a:pt x="2247" y="204"/>
                    <a:pt x="2241" y="204"/>
                    <a:pt x="2241" y="198"/>
                  </a:cubicBezTo>
                  <a:cubicBezTo>
                    <a:pt x="2235" y="192"/>
                    <a:pt x="2229" y="186"/>
                    <a:pt x="2223" y="186"/>
                  </a:cubicBezTo>
                  <a:cubicBezTo>
                    <a:pt x="2205" y="180"/>
                    <a:pt x="2193" y="174"/>
                    <a:pt x="2175" y="174"/>
                  </a:cubicBezTo>
                  <a:cubicBezTo>
                    <a:pt x="2163" y="174"/>
                    <a:pt x="2151" y="174"/>
                    <a:pt x="2139" y="180"/>
                  </a:cubicBezTo>
                  <a:cubicBezTo>
                    <a:pt x="2115" y="186"/>
                    <a:pt x="2067" y="228"/>
                    <a:pt x="2043" y="198"/>
                  </a:cubicBezTo>
                  <a:cubicBezTo>
                    <a:pt x="2037" y="192"/>
                    <a:pt x="2025" y="186"/>
                    <a:pt x="2013" y="180"/>
                  </a:cubicBezTo>
                  <a:cubicBezTo>
                    <a:pt x="1977" y="168"/>
                    <a:pt x="1899" y="120"/>
                    <a:pt x="1869" y="108"/>
                  </a:cubicBezTo>
                  <a:cubicBezTo>
                    <a:pt x="1821" y="90"/>
                    <a:pt x="1767" y="108"/>
                    <a:pt x="1725" y="84"/>
                  </a:cubicBezTo>
                  <a:cubicBezTo>
                    <a:pt x="1618" y="24"/>
                    <a:pt x="1474" y="90"/>
                    <a:pt x="1384" y="138"/>
                  </a:cubicBezTo>
                  <a:cubicBezTo>
                    <a:pt x="1324" y="174"/>
                    <a:pt x="1276" y="228"/>
                    <a:pt x="1216" y="252"/>
                  </a:cubicBezTo>
                  <a:cubicBezTo>
                    <a:pt x="1192" y="264"/>
                    <a:pt x="1144" y="288"/>
                    <a:pt x="1114" y="288"/>
                  </a:cubicBezTo>
                  <a:cubicBezTo>
                    <a:pt x="1084" y="288"/>
                    <a:pt x="1060" y="294"/>
                    <a:pt x="1030" y="300"/>
                  </a:cubicBezTo>
                  <a:cubicBezTo>
                    <a:pt x="982" y="306"/>
                    <a:pt x="958" y="258"/>
                    <a:pt x="916" y="258"/>
                  </a:cubicBezTo>
                  <a:lnTo>
                    <a:pt x="916" y="258"/>
                  </a:lnTo>
                  <a:cubicBezTo>
                    <a:pt x="905" y="264"/>
                    <a:pt x="839" y="282"/>
                    <a:pt x="826" y="270"/>
                  </a:cubicBezTo>
                  <a:cubicBezTo>
                    <a:pt x="803" y="258"/>
                    <a:pt x="815" y="240"/>
                    <a:pt x="815" y="222"/>
                  </a:cubicBezTo>
                  <a:cubicBezTo>
                    <a:pt x="821" y="192"/>
                    <a:pt x="749" y="150"/>
                    <a:pt x="725" y="138"/>
                  </a:cubicBezTo>
                  <a:cubicBezTo>
                    <a:pt x="701" y="126"/>
                    <a:pt x="677" y="114"/>
                    <a:pt x="641" y="114"/>
                  </a:cubicBezTo>
                  <a:cubicBezTo>
                    <a:pt x="575" y="102"/>
                    <a:pt x="575" y="102"/>
                    <a:pt x="575" y="102"/>
                  </a:cubicBezTo>
                  <a:lnTo>
                    <a:pt x="575" y="102"/>
                  </a:lnTo>
                  <a:cubicBezTo>
                    <a:pt x="575" y="114"/>
                    <a:pt x="575" y="126"/>
                    <a:pt x="569" y="138"/>
                  </a:cubicBezTo>
                  <a:cubicBezTo>
                    <a:pt x="551" y="138"/>
                    <a:pt x="533" y="132"/>
                    <a:pt x="509" y="120"/>
                  </a:cubicBezTo>
                  <a:cubicBezTo>
                    <a:pt x="431" y="72"/>
                    <a:pt x="431" y="36"/>
                    <a:pt x="329" y="24"/>
                  </a:cubicBezTo>
                  <a:cubicBezTo>
                    <a:pt x="317" y="24"/>
                    <a:pt x="305" y="24"/>
                    <a:pt x="287" y="24"/>
                  </a:cubicBezTo>
                  <a:cubicBezTo>
                    <a:pt x="239" y="36"/>
                    <a:pt x="239" y="36"/>
                    <a:pt x="239" y="36"/>
                  </a:cubicBezTo>
                  <a:cubicBezTo>
                    <a:pt x="221" y="42"/>
                    <a:pt x="197" y="42"/>
                    <a:pt x="185" y="36"/>
                  </a:cubicBezTo>
                  <a:cubicBezTo>
                    <a:pt x="167" y="24"/>
                    <a:pt x="143" y="0"/>
                    <a:pt x="125" y="12"/>
                  </a:cubicBezTo>
                  <a:cubicBezTo>
                    <a:pt x="95" y="24"/>
                    <a:pt x="77" y="72"/>
                    <a:pt x="42" y="72"/>
                  </a:cubicBezTo>
                  <a:cubicBezTo>
                    <a:pt x="42" y="72"/>
                    <a:pt x="6" y="66"/>
                    <a:pt x="18" y="66"/>
                  </a:cubicBezTo>
                  <a:cubicBezTo>
                    <a:pt x="12" y="54"/>
                    <a:pt x="6" y="48"/>
                    <a:pt x="0" y="36"/>
                  </a:cubicBezTo>
                  <a:lnTo>
                    <a:pt x="0" y="36"/>
                  </a:ln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6" y="114"/>
                    <a:pt x="0" y="114"/>
                  </a:cubicBezTo>
                  <a:cubicBezTo>
                    <a:pt x="6" y="132"/>
                    <a:pt x="48" y="144"/>
                    <a:pt x="59" y="150"/>
                  </a:cubicBezTo>
                  <a:cubicBezTo>
                    <a:pt x="66" y="198"/>
                    <a:pt x="143" y="300"/>
                    <a:pt x="179" y="324"/>
                  </a:cubicBezTo>
                  <a:cubicBezTo>
                    <a:pt x="191" y="336"/>
                    <a:pt x="251" y="342"/>
                    <a:pt x="263" y="336"/>
                  </a:cubicBezTo>
                  <a:cubicBezTo>
                    <a:pt x="305" y="330"/>
                    <a:pt x="299" y="330"/>
                    <a:pt x="335" y="360"/>
                  </a:cubicBezTo>
                  <a:cubicBezTo>
                    <a:pt x="347" y="366"/>
                    <a:pt x="491" y="294"/>
                    <a:pt x="503" y="276"/>
                  </a:cubicBezTo>
                  <a:cubicBezTo>
                    <a:pt x="545" y="216"/>
                    <a:pt x="521" y="192"/>
                    <a:pt x="611" y="192"/>
                  </a:cubicBezTo>
                  <a:cubicBezTo>
                    <a:pt x="635" y="192"/>
                    <a:pt x="617" y="282"/>
                    <a:pt x="665" y="294"/>
                  </a:cubicBezTo>
                  <a:cubicBezTo>
                    <a:pt x="761" y="330"/>
                    <a:pt x="677" y="413"/>
                    <a:pt x="653" y="468"/>
                  </a:cubicBezTo>
                  <a:cubicBezTo>
                    <a:pt x="623" y="527"/>
                    <a:pt x="623" y="527"/>
                    <a:pt x="623" y="527"/>
                  </a:cubicBezTo>
                  <a:cubicBezTo>
                    <a:pt x="617" y="545"/>
                    <a:pt x="599" y="659"/>
                    <a:pt x="557" y="599"/>
                  </a:cubicBezTo>
                  <a:cubicBezTo>
                    <a:pt x="551" y="587"/>
                    <a:pt x="551" y="539"/>
                    <a:pt x="539" y="539"/>
                  </a:cubicBezTo>
                  <a:cubicBezTo>
                    <a:pt x="491" y="539"/>
                    <a:pt x="413" y="474"/>
                    <a:pt x="371" y="497"/>
                  </a:cubicBezTo>
                  <a:cubicBezTo>
                    <a:pt x="347" y="509"/>
                    <a:pt x="335" y="563"/>
                    <a:pt x="347" y="581"/>
                  </a:cubicBezTo>
                  <a:cubicBezTo>
                    <a:pt x="365" y="623"/>
                    <a:pt x="431" y="641"/>
                    <a:pt x="461" y="665"/>
                  </a:cubicBezTo>
                  <a:cubicBezTo>
                    <a:pt x="497" y="659"/>
                    <a:pt x="575" y="695"/>
                    <a:pt x="599" y="713"/>
                  </a:cubicBezTo>
                  <a:cubicBezTo>
                    <a:pt x="635" y="743"/>
                    <a:pt x="593" y="767"/>
                    <a:pt x="665" y="761"/>
                  </a:cubicBezTo>
                  <a:cubicBezTo>
                    <a:pt x="701" y="761"/>
                    <a:pt x="845" y="827"/>
                    <a:pt x="785" y="851"/>
                  </a:cubicBezTo>
                  <a:cubicBezTo>
                    <a:pt x="719" y="881"/>
                    <a:pt x="725" y="863"/>
                    <a:pt x="749" y="929"/>
                  </a:cubicBezTo>
                  <a:cubicBezTo>
                    <a:pt x="773" y="1019"/>
                    <a:pt x="749" y="1067"/>
                    <a:pt x="868" y="1067"/>
                  </a:cubicBezTo>
                  <a:cubicBezTo>
                    <a:pt x="940" y="1073"/>
                    <a:pt x="1048" y="1055"/>
                    <a:pt x="1018" y="1151"/>
                  </a:cubicBezTo>
                  <a:cubicBezTo>
                    <a:pt x="1012" y="1199"/>
                    <a:pt x="1000" y="1259"/>
                    <a:pt x="1000" y="1300"/>
                  </a:cubicBezTo>
                  <a:cubicBezTo>
                    <a:pt x="1000" y="1342"/>
                    <a:pt x="988" y="1354"/>
                    <a:pt x="970" y="1384"/>
                  </a:cubicBezTo>
                  <a:cubicBezTo>
                    <a:pt x="952" y="1408"/>
                    <a:pt x="1018" y="1504"/>
                    <a:pt x="1024" y="1534"/>
                  </a:cubicBezTo>
                  <a:cubicBezTo>
                    <a:pt x="1036" y="1600"/>
                    <a:pt x="1030" y="1642"/>
                    <a:pt x="1102" y="1654"/>
                  </a:cubicBezTo>
                  <a:cubicBezTo>
                    <a:pt x="1120" y="1654"/>
                    <a:pt x="1144" y="1648"/>
                    <a:pt x="1156" y="1660"/>
                  </a:cubicBezTo>
                  <a:cubicBezTo>
                    <a:pt x="1174" y="1678"/>
                    <a:pt x="1138" y="1684"/>
                    <a:pt x="1126" y="1684"/>
                  </a:cubicBezTo>
                  <a:cubicBezTo>
                    <a:pt x="1108" y="1684"/>
                    <a:pt x="1090" y="1678"/>
                    <a:pt x="1072" y="1678"/>
                  </a:cubicBezTo>
                  <a:cubicBezTo>
                    <a:pt x="1072" y="1714"/>
                    <a:pt x="1096" y="1744"/>
                    <a:pt x="1078" y="1786"/>
                  </a:cubicBezTo>
                  <a:cubicBezTo>
                    <a:pt x="1072" y="1804"/>
                    <a:pt x="1048" y="1840"/>
                    <a:pt x="1048" y="1858"/>
                  </a:cubicBezTo>
                  <a:cubicBezTo>
                    <a:pt x="1042" y="1900"/>
                    <a:pt x="1144" y="1900"/>
                    <a:pt x="1168" y="1942"/>
                  </a:cubicBezTo>
                  <a:cubicBezTo>
                    <a:pt x="1174" y="1954"/>
                    <a:pt x="1228" y="2013"/>
                    <a:pt x="1240" y="2032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5" name="Freeform 130">
              <a:extLst>
                <a:ext uri="{FF2B5EF4-FFF2-40B4-BE49-F238E27FC236}">
                  <a16:creationId xmlns:a16="http://schemas.microsoft.com/office/drawing/2014/main" id="{54F1AC5D-2AA8-714A-98FB-144EDCEF6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3129" y="4468788"/>
              <a:ext cx="1460469" cy="1822766"/>
            </a:xfrm>
            <a:custGeom>
              <a:avLst/>
              <a:gdLst>
                <a:gd name="T0" fmla="*/ 1199 w 2740"/>
                <a:gd name="T1" fmla="*/ 258 h 3417"/>
                <a:gd name="T2" fmla="*/ 1073 w 2740"/>
                <a:gd name="T3" fmla="*/ 324 h 3417"/>
                <a:gd name="T4" fmla="*/ 1007 w 2740"/>
                <a:gd name="T5" fmla="*/ 599 h 3417"/>
                <a:gd name="T6" fmla="*/ 989 w 2740"/>
                <a:gd name="T7" fmla="*/ 761 h 3417"/>
                <a:gd name="T8" fmla="*/ 857 w 2740"/>
                <a:gd name="T9" fmla="*/ 833 h 3417"/>
                <a:gd name="T10" fmla="*/ 833 w 2740"/>
                <a:gd name="T11" fmla="*/ 659 h 3417"/>
                <a:gd name="T12" fmla="*/ 929 w 2740"/>
                <a:gd name="T13" fmla="*/ 581 h 3417"/>
                <a:gd name="T14" fmla="*/ 821 w 2740"/>
                <a:gd name="T15" fmla="*/ 414 h 3417"/>
                <a:gd name="T16" fmla="*/ 594 w 2740"/>
                <a:gd name="T17" fmla="*/ 515 h 3417"/>
                <a:gd name="T18" fmla="*/ 522 w 2740"/>
                <a:gd name="T19" fmla="*/ 695 h 3417"/>
                <a:gd name="T20" fmla="*/ 599 w 2740"/>
                <a:gd name="T21" fmla="*/ 743 h 3417"/>
                <a:gd name="T22" fmla="*/ 306 w 2740"/>
                <a:gd name="T23" fmla="*/ 803 h 3417"/>
                <a:gd name="T24" fmla="*/ 234 w 2740"/>
                <a:gd name="T25" fmla="*/ 983 h 3417"/>
                <a:gd name="T26" fmla="*/ 42 w 2740"/>
                <a:gd name="T27" fmla="*/ 1264 h 3417"/>
                <a:gd name="T28" fmla="*/ 120 w 2740"/>
                <a:gd name="T29" fmla="*/ 1498 h 3417"/>
                <a:gd name="T30" fmla="*/ 162 w 2740"/>
                <a:gd name="T31" fmla="*/ 1768 h 3417"/>
                <a:gd name="T32" fmla="*/ 180 w 2740"/>
                <a:gd name="T33" fmla="*/ 1959 h 3417"/>
                <a:gd name="T34" fmla="*/ 324 w 2740"/>
                <a:gd name="T35" fmla="*/ 2349 h 3417"/>
                <a:gd name="T36" fmla="*/ 312 w 2740"/>
                <a:gd name="T37" fmla="*/ 2553 h 3417"/>
                <a:gd name="T38" fmla="*/ 186 w 2740"/>
                <a:gd name="T39" fmla="*/ 2583 h 3417"/>
                <a:gd name="T40" fmla="*/ 228 w 2740"/>
                <a:gd name="T41" fmla="*/ 2763 h 3417"/>
                <a:gd name="T42" fmla="*/ 264 w 2740"/>
                <a:gd name="T43" fmla="*/ 2864 h 3417"/>
                <a:gd name="T44" fmla="*/ 312 w 2740"/>
                <a:gd name="T45" fmla="*/ 3008 h 3417"/>
                <a:gd name="T46" fmla="*/ 995 w 2740"/>
                <a:gd name="T47" fmla="*/ 3056 h 3417"/>
                <a:gd name="T48" fmla="*/ 1211 w 2740"/>
                <a:gd name="T49" fmla="*/ 3344 h 3417"/>
                <a:gd name="T50" fmla="*/ 1492 w 2740"/>
                <a:gd name="T51" fmla="*/ 3398 h 3417"/>
                <a:gd name="T52" fmla="*/ 1642 w 2740"/>
                <a:gd name="T53" fmla="*/ 3110 h 3417"/>
                <a:gd name="T54" fmla="*/ 1924 w 2740"/>
                <a:gd name="T55" fmla="*/ 2906 h 3417"/>
                <a:gd name="T56" fmla="*/ 2164 w 2740"/>
                <a:gd name="T57" fmla="*/ 2858 h 3417"/>
                <a:gd name="T58" fmla="*/ 2409 w 2740"/>
                <a:gd name="T59" fmla="*/ 2798 h 3417"/>
                <a:gd name="T60" fmla="*/ 2541 w 2740"/>
                <a:gd name="T61" fmla="*/ 2607 h 3417"/>
                <a:gd name="T62" fmla="*/ 2655 w 2740"/>
                <a:gd name="T63" fmla="*/ 2487 h 3417"/>
                <a:gd name="T64" fmla="*/ 2703 w 2740"/>
                <a:gd name="T65" fmla="*/ 2319 h 3417"/>
                <a:gd name="T66" fmla="*/ 2607 w 2740"/>
                <a:gd name="T67" fmla="*/ 2085 h 3417"/>
                <a:gd name="T68" fmla="*/ 2523 w 2740"/>
                <a:gd name="T69" fmla="*/ 1930 h 3417"/>
                <a:gd name="T70" fmla="*/ 2427 w 2740"/>
                <a:gd name="T71" fmla="*/ 1666 h 3417"/>
                <a:gd name="T72" fmla="*/ 2457 w 2740"/>
                <a:gd name="T73" fmla="*/ 1642 h 3417"/>
                <a:gd name="T74" fmla="*/ 2355 w 2740"/>
                <a:gd name="T75" fmla="*/ 1288 h 3417"/>
                <a:gd name="T76" fmla="*/ 2104 w 2740"/>
                <a:gd name="T77" fmla="*/ 917 h 3417"/>
                <a:gd name="T78" fmla="*/ 1954 w 2740"/>
                <a:gd name="T79" fmla="*/ 701 h 3417"/>
                <a:gd name="T80" fmla="*/ 1726 w 2740"/>
                <a:gd name="T81" fmla="*/ 485 h 3417"/>
                <a:gd name="T82" fmla="*/ 1978 w 2740"/>
                <a:gd name="T83" fmla="*/ 515 h 3417"/>
                <a:gd name="T84" fmla="*/ 1966 w 2740"/>
                <a:gd name="T85" fmla="*/ 180 h 3417"/>
                <a:gd name="T86" fmla="*/ 1618 w 2740"/>
                <a:gd name="T87" fmla="*/ 324 h 3417"/>
                <a:gd name="T88" fmla="*/ 1355 w 2740"/>
                <a:gd name="T89" fmla="*/ 102 h 3417"/>
                <a:gd name="T90" fmla="*/ 1355 w 2740"/>
                <a:gd name="T91" fmla="*/ 24 h 3417"/>
                <a:gd name="T92" fmla="*/ 1277 w 2740"/>
                <a:gd name="T93" fmla="*/ 6 h 3417"/>
                <a:gd name="T94" fmla="*/ 1115 w 2740"/>
                <a:gd name="T95" fmla="*/ 138 h 3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40" h="3417">
                  <a:moveTo>
                    <a:pt x="1115" y="138"/>
                  </a:moveTo>
                  <a:lnTo>
                    <a:pt x="1115" y="138"/>
                  </a:lnTo>
                  <a:cubicBezTo>
                    <a:pt x="1121" y="210"/>
                    <a:pt x="1145" y="216"/>
                    <a:pt x="1199" y="258"/>
                  </a:cubicBezTo>
                  <a:cubicBezTo>
                    <a:pt x="1247" y="294"/>
                    <a:pt x="1181" y="366"/>
                    <a:pt x="1139" y="366"/>
                  </a:cubicBezTo>
                  <a:cubicBezTo>
                    <a:pt x="1025" y="372"/>
                    <a:pt x="1181" y="324"/>
                    <a:pt x="1133" y="270"/>
                  </a:cubicBezTo>
                  <a:cubicBezTo>
                    <a:pt x="1109" y="246"/>
                    <a:pt x="1079" y="312"/>
                    <a:pt x="1073" y="324"/>
                  </a:cubicBezTo>
                  <a:cubicBezTo>
                    <a:pt x="1031" y="408"/>
                    <a:pt x="1151" y="504"/>
                    <a:pt x="1079" y="563"/>
                  </a:cubicBezTo>
                  <a:cubicBezTo>
                    <a:pt x="1043" y="575"/>
                    <a:pt x="1043" y="575"/>
                    <a:pt x="1043" y="575"/>
                  </a:cubicBezTo>
                  <a:cubicBezTo>
                    <a:pt x="1031" y="581"/>
                    <a:pt x="1019" y="587"/>
                    <a:pt x="1007" y="599"/>
                  </a:cubicBezTo>
                  <a:lnTo>
                    <a:pt x="1007" y="599"/>
                  </a:lnTo>
                  <a:cubicBezTo>
                    <a:pt x="1019" y="629"/>
                    <a:pt x="1019" y="647"/>
                    <a:pt x="1001" y="671"/>
                  </a:cubicBezTo>
                  <a:cubicBezTo>
                    <a:pt x="983" y="701"/>
                    <a:pt x="1013" y="737"/>
                    <a:pt x="989" y="761"/>
                  </a:cubicBezTo>
                  <a:cubicBezTo>
                    <a:pt x="965" y="779"/>
                    <a:pt x="953" y="785"/>
                    <a:pt x="941" y="809"/>
                  </a:cubicBezTo>
                  <a:cubicBezTo>
                    <a:pt x="929" y="833"/>
                    <a:pt x="923" y="881"/>
                    <a:pt x="899" y="893"/>
                  </a:cubicBezTo>
                  <a:cubicBezTo>
                    <a:pt x="875" y="905"/>
                    <a:pt x="869" y="845"/>
                    <a:pt x="857" y="833"/>
                  </a:cubicBezTo>
                  <a:cubicBezTo>
                    <a:pt x="851" y="815"/>
                    <a:pt x="857" y="791"/>
                    <a:pt x="845" y="773"/>
                  </a:cubicBezTo>
                  <a:cubicBezTo>
                    <a:pt x="821" y="749"/>
                    <a:pt x="815" y="755"/>
                    <a:pt x="815" y="713"/>
                  </a:cubicBezTo>
                  <a:cubicBezTo>
                    <a:pt x="815" y="689"/>
                    <a:pt x="809" y="671"/>
                    <a:pt x="833" y="659"/>
                  </a:cubicBezTo>
                  <a:cubicBezTo>
                    <a:pt x="851" y="647"/>
                    <a:pt x="881" y="629"/>
                    <a:pt x="893" y="611"/>
                  </a:cubicBezTo>
                  <a:cubicBezTo>
                    <a:pt x="929" y="581"/>
                    <a:pt x="929" y="581"/>
                    <a:pt x="929" y="581"/>
                  </a:cubicBezTo>
                  <a:lnTo>
                    <a:pt x="929" y="581"/>
                  </a:lnTo>
                  <a:cubicBezTo>
                    <a:pt x="929" y="557"/>
                    <a:pt x="935" y="533"/>
                    <a:pt x="959" y="521"/>
                  </a:cubicBezTo>
                  <a:cubicBezTo>
                    <a:pt x="983" y="515"/>
                    <a:pt x="935" y="521"/>
                    <a:pt x="935" y="504"/>
                  </a:cubicBezTo>
                  <a:cubicBezTo>
                    <a:pt x="929" y="438"/>
                    <a:pt x="863" y="438"/>
                    <a:pt x="821" y="414"/>
                  </a:cubicBezTo>
                  <a:cubicBezTo>
                    <a:pt x="815" y="408"/>
                    <a:pt x="815" y="401"/>
                    <a:pt x="803" y="396"/>
                  </a:cubicBezTo>
                  <a:cubicBezTo>
                    <a:pt x="767" y="390"/>
                    <a:pt x="713" y="366"/>
                    <a:pt x="719" y="425"/>
                  </a:cubicBezTo>
                  <a:cubicBezTo>
                    <a:pt x="731" y="473"/>
                    <a:pt x="630" y="509"/>
                    <a:pt x="594" y="515"/>
                  </a:cubicBezTo>
                  <a:cubicBezTo>
                    <a:pt x="558" y="521"/>
                    <a:pt x="552" y="533"/>
                    <a:pt x="528" y="563"/>
                  </a:cubicBezTo>
                  <a:cubicBezTo>
                    <a:pt x="510" y="593"/>
                    <a:pt x="456" y="575"/>
                    <a:pt x="474" y="617"/>
                  </a:cubicBezTo>
                  <a:cubicBezTo>
                    <a:pt x="492" y="647"/>
                    <a:pt x="486" y="683"/>
                    <a:pt x="522" y="695"/>
                  </a:cubicBezTo>
                  <a:cubicBezTo>
                    <a:pt x="564" y="707"/>
                    <a:pt x="588" y="677"/>
                    <a:pt x="612" y="683"/>
                  </a:cubicBezTo>
                  <a:cubicBezTo>
                    <a:pt x="630" y="689"/>
                    <a:pt x="635" y="719"/>
                    <a:pt x="630" y="737"/>
                  </a:cubicBezTo>
                  <a:cubicBezTo>
                    <a:pt x="617" y="737"/>
                    <a:pt x="612" y="737"/>
                    <a:pt x="599" y="743"/>
                  </a:cubicBezTo>
                  <a:cubicBezTo>
                    <a:pt x="558" y="755"/>
                    <a:pt x="522" y="785"/>
                    <a:pt x="480" y="791"/>
                  </a:cubicBezTo>
                  <a:cubicBezTo>
                    <a:pt x="432" y="797"/>
                    <a:pt x="360" y="833"/>
                    <a:pt x="324" y="809"/>
                  </a:cubicBezTo>
                  <a:cubicBezTo>
                    <a:pt x="318" y="809"/>
                    <a:pt x="312" y="803"/>
                    <a:pt x="306" y="803"/>
                  </a:cubicBezTo>
                  <a:lnTo>
                    <a:pt x="306" y="803"/>
                  </a:lnTo>
                  <a:cubicBezTo>
                    <a:pt x="270" y="893"/>
                    <a:pt x="270" y="893"/>
                    <a:pt x="270" y="893"/>
                  </a:cubicBezTo>
                  <a:cubicBezTo>
                    <a:pt x="234" y="983"/>
                    <a:pt x="234" y="983"/>
                    <a:pt x="234" y="983"/>
                  </a:cubicBezTo>
                  <a:cubicBezTo>
                    <a:pt x="228" y="1007"/>
                    <a:pt x="204" y="1013"/>
                    <a:pt x="198" y="1031"/>
                  </a:cubicBezTo>
                  <a:cubicBezTo>
                    <a:pt x="198" y="1133"/>
                    <a:pt x="132" y="1013"/>
                    <a:pt x="138" y="1103"/>
                  </a:cubicBezTo>
                  <a:cubicBezTo>
                    <a:pt x="138" y="1199"/>
                    <a:pt x="12" y="1133"/>
                    <a:pt x="42" y="1264"/>
                  </a:cubicBezTo>
                  <a:cubicBezTo>
                    <a:pt x="48" y="1306"/>
                    <a:pt x="24" y="1336"/>
                    <a:pt x="66" y="1354"/>
                  </a:cubicBezTo>
                  <a:cubicBezTo>
                    <a:pt x="96" y="1360"/>
                    <a:pt x="132" y="1408"/>
                    <a:pt x="90" y="1432"/>
                  </a:cubicBezTo>
                  <a:cubicBezTo>
                    <a:pt x="48" y="1456"/>
                    <a:pt x="102" y="1480"/>
                    <a:pt x="120" y="1498"/>
                  </a:cubicBezTo>
                  <a:cubicBezTo>
                    <a:pt x="144" y="1516"/>
                    <a:pt x="162" y="1522"/>
                    <a:pt x="144" y="1552"/>
                  </a:cubicBezTo>
                  <a:cubicBezTo>
                    <a:pt x="114" y="1606"/>
                    <a:pt x="102" y="1636"/>
                    <a:pt x="150" y="1684"/>
                  </a:cubicBezTo>
                  <a:cubicBezTo>
                    <a:pt x="186" y="1714"/>
                    <a:pt x="174" y="1732"/>
                    <a:pt x="162" y="1768"/>
                  </a:cubicBezTo>
                  <a:cubicBezTo>
                    <a:pt x="150" y="1792"/>
                    <a:pt x="162" y="1810"/>
                    <a:pt x="138" y="1828"/>
                  </a:cubicBezTo>
                  <a:cubicBezTo>
                    <a:pt x="120" y="1840"/>
                    <a:pt x="108" y="1846"/>
                    <a:pt x="84" y="1852"/>
                  </a:cubicBezTo>
                  <a:cubicBezTo>
                    <a:pt x="0" y="1894"/>
                    <a:pt x="210" y="1912"/>
                    <a:pt x="180" y="1959"/>
                  </a:cubicBezTo>
                  <a:cubicBezTo>
                    <a:pt x="192" y="2014"/>
                    <a:pt x="222" y="2031"/>
                    <a:pt x="258" y="2061"/>
                  </a:cubicBezTo>
                  <a:cubicBezTo>
                    <a:pt x="282" y="2079"/>
                    <a:pt x="216" y="2199"/>
                    <a:pt x="252" y="2235"/>
                  </a:cubicBezTo>
                  <a:cubicBezTo>
                    <a:pt x="282" y="2265"/>
                    <a:pt x="282" y="2349"/>
                    <a:pt x="324" y="2349"/>
                  </a:cubicBezTo>
                  <a:cubicBezTo>
                    <a:pt x="360" y="2349"/>
                    <a:pt x="498" y="2253"/>
                    <a:pt x="432" y="2361"/>
                  </a:cubicBezTo>
                  <a:cubicBezTo>
                    <a:pt x="414" y="2385"/>
                    <a:pt x="366" y="2409"/>
                    <a:pt x="360" y="2445"/>
                  </a:cubicBezTo>
                  <a:cubicBezTo>
                    <a:pt x="354" y="2493"/>
                    <a:pt x="372" y="2511"/>
                    <a:pt x="312" y="2553"/>
                  </a:cubicBezTo>
                  <a:cubicBezTo>
                    <a:pt x="306" y="2553"/>
                    <a:pt x="294" y="2553"/>
                    <a:pt x="288" y="2559"/>
                  </a:cubicBezTo>
                  <a:cubicBezTo>
                    <a:pt x="270" y="2571"/>
                    <a:pt x="270" y="2571"/>
                    <a:pt x="252" y="2583"/>
                  </a:cubicBezTo>
                  <a:cubicBezTo>
                    <a:pt x="234" y="2589"/>
                    <a:pt x="204" y="2577"/>
                    <a:pt x="186" y="2583"/>
                  </a:cubicBezTo>
                  <a:cubicBezTo>
                    <a:pt x="162" y="2589"/>
                    <a:pt x="180" y="2613"/>
                    <a:pt x="192" y="2631"/>
                  </a:cubicBezTo>
                  <a:cubicBezTo>
                    <a:pt x="216" y="2661"/>
                    <a:pt x="222" y="2673"/>
                    <a:pt x="222" y="2715"/>
                  </a:cubicBezTo>
                  <a:cubicBezTo>
                    <a:pt x="222" y="2733"/>
                    <a:pt x="222" y="2750"/>
                    <a:pt x="228" y="2763"/>
                  </a:cubicBezTo>
                  <a:cubicBezTo>
                    <a:pt x="234" y="2787"/>
                    <a:pt x="246" y="2805"/>
                    <a:pt x="240" y="2829"/>
                  </a:cubicBezTo>
                  <a:cubicBezTo>
                    <a:pt x="264" y="2864"/>
                    <a:pt x="264" y="2864"/>
                    <a:pt x="264" y="2864"/>
                  </a:cubicBezTo>
                  <a:lnTo>
                    <a:pt x="264" y="2864"/>
                  </a:lnTo>
                  <a:cubicBezTo>
                    <a:pt x="264" y="2870"/>
                    <a:pt x="276" y="2882"/>
                    <a:pt x="282" y="2888"/>
                  </a:cubicBezTo>
                  <a:cubicBezTo>
                    <a:pt x="282" y="2912"/>
                    <a:pt x="288" y="2930"/>
                    <a:pt x="288" y="2954"/>
                  </a:cubicBezTo>
                  <a:cubicBezTo>
                    <a:pt x="288" y="2966"/>
                    <a:pt x="288" y="3014"/>
                    <a:pt x="312" y="3008"/>
                  </a:cubicBezTo>
                  <a:cubicBezTo>
                    <a:pt x="360" y="3014"/>
                    <a:pt x="402" y="3008"/>
                    <a:pt x="444" y="3038"/>
                  </a:cubicBezTo>
                  <a:cubicBezTo>
                    <a:pt x="522" y="3086"/>
                    <a:pt x="546" y="3146"/>
                    <a:pt x="647" y="3104"/>
                  </a:cubicBezTo>
                  <a:cubicBezTo>
                    <a:pt x="767" y="3062"/>
                    <a:pt x="863" y="2978"/>
                    <a:pt x="995" y="3056"/>
                  </a:cubicBezTo>
                  <a:cubicBezTo>
                    <a:pt x="1031" y="3074"/>
                    <a:pt x="1037" y="3164"/>
                    <a:pt x="1091" y="3146"/>
                  </a:cubicBezTo>
                  <a:cubicBezTo>
                    <a:pt x="1151" y="3128"/>
                    <a:pt x="1175" y="3176"/>
                    <a:pt x="1175" y="3230"/>
                  </a:cubicBezTo>
                  <a:cubicBezTo>
                    <a:pt x="1169" y="3248"/>
                    <a:pt x="1193" y="3338"/>
                    <a:pt x="1211" y="3344"/>
                  </a:cubicBezTo>
                  <a:cubicBezTo>
                    <a:pt x="1229" y="3350"/>
                    <a:pt x="1277" y="3344"/>
                    <a:pt x="1301" y="3344"/>
                  </a:cubicBezTo>
                  <a:cubicBezTo>
                    <a:pt x="1379" y="3344"/>
                    <a:pt x="1319" y="3380"/>
                    <a:pt x="1355" y="3398"/>
                  </a:cubicBezTo>
                  <a:cubicBezTo>
                    <a:pt x="1390" y="3416"/>
                    <a:pt x="1462" y="3416"/>
                    <a:pt x="1492" y="3398"/>
                  </a:cubicBezTo>
                  <a:lnTo>
                    <a:pt x="1492" y="3398"/>
                  </a:lnTo>
                  <a:cubicBezTo>
                    <a:pt x="1474" y="3362"/>
                    <a:pt x="1438" y="3314"/>
                    <a:pt x="1438" y="3272"/>
                  </a:cubicBezTo>
                  <a:cubicBezTo>
                    <a:pt x="1438" y="3188"/>
                    <a:pt x="1582" y="3140"/>
                    <a:pt x="1642" y="3110"/>
                  </a:cubicBezTo>
                  <a:cubicBezTo>
                    <a:pt x="1750" y="3062"/>
                    <a:pt x="1858" y="3038"/>
                    <a:pt x="1966" y="3008"/>
                  </a:cubicBezTo>
                  <a:cubicBezTo>
                    <a:pt x="1972" y="3008"/>
                    <a:pt x="1972" y="3008"/>
                    <a:pt x="1972" y="3008"/>
                  </a:cubicBezTo>
                  <a:cubicBezTo>
                    <a:pt x="1954" y="2972"/>
                    <a:pt x="1930" y="2942"/>
                    <a:pt x="1924" y="2906"/>
                  </a:cubicBezTo>
                  <a:cubicBezTo>
                    <a:pt x="1924" y="2882"/>
                    <a:pt x="1978" y="2852"/>
                    <a:pt x="1996" y="2846"/>
                  </a:cubicBezTo>
                  <a:cubicBezTo>
                    <a:pt x="2032" y="2829"/>
                    <a:pt x="2050" y="2840"/>
                    <a:pt x="2080" y="2852"/>
                  </a:cubicBezTo>
                  <a:cubicBezTo>
                    <a:pt x="2110" y="2870"/>
                    <a:pt x="2128" y="2858"/>
                    <a:pt x="2164" y="2858"/>
                  </a:cubicBezTo>
                  <a:cubicBezTo>
                    <a:pt x="2194" y="2858"/>
                    <a:pt x="2205" y="2882"/>
                    <a:pt x="2236" y="2882"/>
                  </a:cubicBezTo>
                  <a:cubicBezTo>
                    <a:pt x="2271" y="2888"/>
                    <a:pt x="2271" y="2852"/>
                    <a:pt x="2289" y="2834"/>
                  </a:cubicBezTo>
                  <a:cubicBezTo>
                    <a:pt x="2313" y="2816"/>
                    <a:pt x="2385" y="2787"/>
                    <a:pt x="2409" y="2798"/>
                  </a:cubicBezTo>
                  <a:cubicBezTo>
                    <a:pt x="2451" y="2816"/>
                    <a:pt x="2529" y="2768"/>
                    <a:pt x="2565" y="2733"/>
                  </a:cubicBezTo>
                  <a:cubicBezTo>
                    <a:pt x="2583" y="2709"/>
                    <a:pt x="2565" y="2697"/>
                    <a:pt x="2583" y="2673"/>
                  </a:cubicBezTo>
                  <a:cubicBezTo>
                    <a:pt x="2613" y="2631"/>
                    <a:pt x="2559" y="2637"/>
                    <a:pt x="2541" y="2607"/>
                  </a:cubicBezTo>
                  <a:cubicBezTo>
                    <a:pt x="2541" y="2607"/>
                    <a:pt x="2529" y="2589"/>
                    <a:pt x="2529" y="2577"/>
                  </a:cubicBezTo>
                  <a:cubicBezTo>
                    <a:pt x="2553" y="2577"/>
                    <a:pt x="2565" y="2595"/>
                    <a:pt x="2583" y="2571"/>
                  </a:cubicBezTo>
                  <a:cubicBezTo>
                    <a:pt x="2619" y="2541"/>
                    <a:pt x="2601" y="2493"/>
                    <a:pt x="2655" y="2487"/>
                  </a:cubicBezTo>
                  <a:cubicBezTo>
                    <a:pt x="2679" y="2481"/>
                    <a:pt x="2697" y="2487"/>
                    <a:pt x="2715" y="2457"/>
                  </a:cubicBezTo>
                  <a:cubicBezTo>
                    <a:pt x="2727" y="2433"/>
                    <a:pt x="2739" y="2421"/>
                    <a:pt x="2739" y="2391"/>
                  </a:cubicBezTo>
                  <a:cubicBezTo>
                    <a:pt x="2715" y="2391"/>
                    <a:pt x="2703" y="2337"/>
                    <a:pt x="2703" y="2319"/>
                  </a:cubicBezTo>
                  <a:cubicBezTo>
                    <a:pt x="2703" y="2277"/>
                    <a:pt x="2703" y="2247"/>
                    <a:pt x="2697" y="2211"/>
                  </a:cubicBezTo>
                  <a:cubicBezTo>
                    <a:pt x="2679" y="2163"/>
                    <a:pt x="2625" y="2139"/>
                    <a:pt x="2607" y="2091"/>
                  </a:cubicBezTo>
                  <a:lnTo>
                    <a:pt x="2607" y="2085"/>
                  </a:lnTo>
                  <a:cubicBezTo>
                    <a:pt x="2607" y="2067"/>
                    <a:pt x="2595" y="2038"/>
                    <a:pt x="2595" y="2020"/>
                  </a:cubicBezTo>
                  <a:lnTo>
                    <a:pt x="2595" y="2020"/>
                  </a:lnTo>
                  <a:cubicBezTo>
                    <a:pt x="2583" y="2001"/>
                    <a:pt x="2529" y="1942"/>
                    <a:pt x="2523" y="1930"/>
                  </a:cubicBezTo>
                  <a:cubicBezTo>
                    <a:pt x="2499" y="1888"/>
                    <a:pt x="2397" y="1888"/>
                    <a:pt x="2403" y="1846"/>
                  </a:cubicBezTo>
                  <a:cubicBezTo>
                    <a:pt x="2403" y="1828"/>
                    <a:pt x="2427" y="1792"/>
                    <a:pt x="2433" y="1774"/>
                  </a:cubicBezTo>
                  <a:cubicBezTo>
                    <a:pt x="2451" y="1732"/>
                    <a:pt x="2427" y="1702"/>
                    <a:pt x="2427" y="1666"/>
                  </a:cubicBezTo>
                  <a:cubicBezTo>
                    <a:pt x="2445" y="1666"/>
                    <a:pt x="2463" y="1672"/>
                    <a:pt x="2481" y="1672"/>
                  </a:cubicBezTo>
                  <a:cubicBezTo>
                    <a:pt x="2493" y="1672"/>
                    <a:pt x="2529" y="1666"/>
                    <a:pt x="2511" y="1648"/>
                  </a:cubicBezTo>
                  <a:cubicBezTo>
                    <a:pt x="2499" y="1636"/>
                    <a:pt x="2475" y="1642"/>
                    <a:pt x="2457" y="1642"/>
                  </a:cubicBezTo>
                  <a:cubicBezTo>
                    <a:pt x="2385" y="1630"/>
                    <a:pt x="2391" y="1588"/>
                    <a:pt x="2379" y="1522"/>
                  </a:cubicBezTo>
                  <a:cubicBezTo>
                    <a:pt x="2373" y="1492"/>
                    <a:pt x="2307" y="1396"/>
                    <a:pt x="2325" y="1372"/>
                  </a:cubicBezTo>
                  <a:cubicBezTo>
                    <a:pt x="2343" y="1342"/>
                    <a:pt x="2355" y="1330"/>
                    <a:pt x="2355" y="1288"/>
                  </a:cubicBezTo>
                  <a:cubicBezTo>
                    <a:pt x="2355" y="1247"/>
                    <a:pt x="2367" y="1187"/>
                    <a:pt x="2373" y="1139"/>
                  </a:cubicBezTo>
                  <a:cubicBezTo>
                    <a:pt x="2403" y="1043"/>
                    <a:pt x="2295" y="1061"/>
                    <a:pt x="2223" y="1055"/>
                  </a:cubicBezTo>
                  <a:cubicBezTo>
                    <a:pt x="2104" y="1055"/>
                    <a:pt x="2128" y="1007"/>
                    <a:pt x="2104" y="917"/>
                  </a:cubicBezTo>
                  <a:cubicBezTo>
                    <a:pt x="2080" y="851"/>
                    <a:pt x="2074" y="869"/>
                    <a:pt x="2140" y="839"/>
                  </a:cubicBezTo>
                  <a:cubicBezTo>
                    <a:pt x="2200" y="815"/>
                    <a:pt x="2056" y="749"/>
                    <a:pt x="2020" y="749"/>
                  </a:cubicBezTo>
                  <a:cubicBezTo>
                    <a:pt x="1948" y="755"/>
                    <a:pt x="1990" y="731"/>
                    <a:pt x="1954" y="701"/>
                  </a:cubicBezTo>
                  <a:cubicBezTo>
                    <a:pt x="1930" y="683"/>
                    <a:pt x="1852" y="647"/>
                    <a:pt x="1816" y="653"/>
                  </a:cubicBezTo>
                  <a:cubicBezTo>
                    <a:pt x="1786" y="629"/>
                    <a:pt x="1720" y="611"/>
                    <a:pt x="1702" y="569"/>
                  </a:cubicBezTo>
                  <a:cubicBezTo>
                    <a:pt x="1690" y="551"/>
                    <a:pt x="1702" y="497"/>
                    <a:pt x="1726" y="485"/>
                  </a:cubicBezTo>
                  <a:cubicBezTo>
                    <a:pt x="1768" y="462"/>
                    <a:pt x="1846" y="527"/>
                    <a:pt x="1894" y="527"/>
                  </a:cubicBezTo>
                  <a:cubicBezTo>
                    <a:pt x="1906" y="527"/>
                    <a:pt x="1906" y="575"/>
                    <a:pt x="1912" y="587"/>
                  </a:cubicBezTo>
                  <a:cubicBezTo>
                    <a:pt x="1954" y="647"/>
                    <a:pt x="1972" y="533"/>
                    <a:pt x="1978" y="515"/>
                  </a:cubicBezTo>
                  <a:cubicBezTo>
                    <a:pt x="2008" y="456"/>
                    <a:pt x="2008" y="456"/>
                    <a:pt x="2008" y="456"/>
                  </a:cubicBezTo>
                  <a:cubicBezTo>
                    <a:pt x="2032" y="401"/>
                    <a:pt x="2116" y="318"/>
                    <a:pt x="2020" y="282"/>
                  </a:cubicBezTo>
                  <a:cubicBezTo>
                    <a:pt x="1972" y="270"/>
                    <a:pt x="1990" y="180"/>
                    <a:pt x="1966" y="180"/>
                  </a:cubicBezTo>
                  <a:cubicBezTo>
                    <a:pt x="1876" y="180"/>
                    <a:pt x="1900" y="204"/>
                    <a:pt x="1858" y="264"/>
                  </a:cubicBezTo>
                  <a:cubicBezTo>
                    <a:pt x="1846" y="282"/>
                    <a:pt x="1702" y="354"/>
                    <a:pt x="1690" y="348"/>
                  </a:cubicBezTo>
                  <a:cubicBezTo>
                    <a:pt x="1654" y="318"/>
                    <a:pt x="1660" y="318"/>
                    <a:pt x="1618" y="324"/>
                  </a:cubicBezTo>
                  <a:cubicBezTo>
                    <a:pt x="1606" y="330"/>
                    <a:pt x="1546" y="324"/>
                    <a:pt x="1534" y="312"/>
                  </a:cubicBezTo>
                  <a:cubicBezTo>
                    <a:pt x="1498" y="288"/>
                    <a:pt x="1421" y="186"/>
                    <a:pt x="1414" y="138"/>
                  </a:cubicBezTo>
                  <a:cubicBezTo>
                    <a:pt x="1403" y="132"/>
                    <a:pt x="1361" y="120"/>
                    <a:pt x="1355" y="102"/>
                  </a:cubicBezTo>
                  <a:cubicBezTo>
                    <a:pt x="1361" y="102"/>
                    <a:pt x="1355" y="96"/>
                    <a:pt x="1355" y="96"/>
                  </a:cubicBezTo>
                  <a:cubicBezTo>
                    <a:pt x="1355" y="24"/>
                    <a:pt x="1355" y="24"/>
                    <a:pt x="1355" y="24"/>
                  </a:cubicBezTo>
                  <a:lnTo>
                    <a:pt x="1355" y="24"/>
                  </a:lnTo>
                  <a:cubicBezTo>
                    <a:pt x="1343" y="36"/>
                    <a:pt x="1319" y="36"/>
                    <a:pt x="1301" y="36"/>
                  </a:cubicBezTo>
                  <a:cubicBezTo>
                    <a:pt x="1301" y="30"/>
                    <a:pt x="1295" y="30"/>
                    <a:pt x="1295" y="30"/>
                  </a:cubicBezTo>
                  <a:cubicBezTo>
                    <a:pt x="1289" y="24"/>
                    <a:pt x="1283" y="12"/>
                    <a:pt x="1277" y="6"/>
                  </a:cubicBezTo>
                  <a:cubicBezTo>
                    <a:pt x="1265" y="0"/>
                    <a:pt x="1259" y="0"/>
                    <a:pt x="1247" y="0"/>
                  </a:cubicBezTo>
                  <a:cubicBezTo>
                    <a:pt x="1205" y="6"/>
                    <a:pt x="1169" y="84"/>
                    <a:pt x="1151" y="78"/>
                  </a:cubicBezTo>
                  <a:cubicBezTo>
                    <a:pt x="1115" y="138"/>
                    <a:pt x="1115" y="138"/>
                    <a:pt x="1115" y="13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6" name="Freeform 131">
              <a:extLst>
                <a:ext uri="{FF2B5EF4-FFF2-40B4-BE49-F238E27FC236}">
                  <a16:creationId xmlns:a16="http://schemas.microsoft.com/office/drawing/2014/main" id="{EBA90BB6-74E5-BA47-AE8F-979D7435B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959" y="4078363"/>
              <a:ext cx="1110050" cy="872576"/>
            </a:xfrm>
            <a:custGeom>
              <a:avLst/>
              <a:gdLst>
                <a:gd name="T0" fmla="*/ 1444 w 2080"/>
                <a:gd name="T1" fmla="*/ 743 h 1637"/>
                <a:gd name="T2" fmla="*/ 1468 w 2080"/>
                <a:gd name="T3" fmla="*/ 593 h 1637"/>
                <a:gd name="T4" fmla="*/ 1402 w 2080"/>
                <a:gd name="T5" fmla="*/ 431 h 1637"/>
                <a:gd name="T6" fmla="*/ 1468 w 2080"/>
                <a:gd name="T7" fmla="*/ 336 h 1637"/>
                <a:gd name="T8" fmla="*/ 1271 w 2080"/>
                <a:gd name="T9" fmla="*/ 318 h 1637"/>
                <a:gd name="T10" fmla="*/ 1247 w 2080"/>
                <a:gd name="T11" fmla="*/ 144 h 1637"/>
                <a:gd name="T12" fmla="*/ 1133 w 2080"/>
                <a:gd name="T13" fmla="*/ 42 h 1637"/>
                <a:gd name="T14" fmla="*/ 1031 w 2080"/>
                <a:gd name="T15" fmla="*/ 306 h 1637"/>
                <a:gd name="T16" fmla="*/ 965 w 2080"/>
                <a:gd name="T17" fmla="*/ 144 h 1637"/>
                <a:gd name="T18" fmla="*/ 893 w 2080"/>
                <a:gd name="T19" fmla="*/ 42 h 1637"/>
                <a:gd name="T20" fmla="*/ 767 w 2080"/>
                <a:gd name="T21" fmla="*/ 6 h 1637"/>
                <a:gd name="T22" fmla="*/ 779 w 2080"/>
                <a:gd name="T23" fmla="*/ 120 h 1637"/>
                <a:gd name="T24" fmla="*/ 659 w 2080"/>
                <a:gd name="T25" fmla="*/ 156 h 1637"/>
                <a:gd name="T26" fmla="*/ 491 w 2080"/>
                <a:gd name="T27" fmla="*/ 210 h 1637"/>
                <a:gd name="T28" fmla="*/ 300 w 2080"/>
                <a:gd name="T29" fmla="*/ 354 h 1637"/>
                <a:gd name="T30" fmla="*/ 270 w 2080"/>
                <a:gd name="T31" fmla="*/ 503 h 1637"/>
                <a:gd name="T32" fmla="*/ 132 w 2080"/>
                <a:gd name="T33" fmla="*/ 617 h 1637"/>
                <a:gd name="T34" fmla="*/ 108 w 2080"/>
                <a:gd name="T35" fmla="*/ 809 h 1637"/>
                <a:gd name="T36" fmla="*/ 144 w 2080"/>
                <a:gd name="T37" fmla="*/ 917 h 1637"/>
                <a:gd name="T38" fmla="*/ 282 w 2080"/>
                <a:gd name="T39" fmla="*/ 989 h 1637"/>
                <a:gd name="T40" fmla="*/ 306 w 2080"/>
                <a:gd name="T41" fmla="*/ 971 h 1637"/>
                <a:gd name="T42" fmla="*/ 330 w 2080"/>
                <a:gd name="T43" fmla="*/ 1073 h 1637"/>
                <a:gd name="T44" fmla="*/ 348 w 2080"/>
                <a:gd name="T45" fmla="*/ 1037 h 1637"/>
                <a:gd name="T46" fmla="*/ 437 w 2080"/>
                <a:gd name="T47" fmla="*/ 1043 h 1637"/>
                <a:gd name="T48" fmla="*/ 575 w 2080"/>
                <a:gd name="T49" fmla="*/ 941 h 1637"/>
                <a:gd name="T50" fmla="*/ 635 w 2080"/>
                <a:gd name="T51" fmla="*/ 941 h 1637"/>
                <a:gd name="T52" fmla="*/ 689 w 2080"/>
                <a:gd name="T53" fmla="*/ 893 h 1637"/>
                <a:gd name="T54" fmla="*/ 773 w 2080"/>
                <a:gd name="T55" fmla="*/ 917 h 1637"/>
                <a:gd name="T56" fmla="*/ 851 w 2080"/>
                <a:gd name="T57" fmla="*/ 893 h 1637"/>
                <a:gd name="T58" fmla="*/ 917 w 2080"/>
                <a:gd name="T59" fmla="*/ 869 h 1637"/>
                <a:gd name="T60" fmla="*/ 1049 w 2080"/>
                <a:gd name="T61" fmla="*/ 731 h 1637"/>
                <a:gd name="T62" fmla="*/ 1097 w 2080"/>
                <a:gd name="T63" fmla="*/ 761 h 1637"/>
                <a:gd name="T64" fmla="*/ 1157 w 2080"/>
                <a:gd name="T65" fmla="*/ 755 h 1637"/>
                <a:gd name="T66" fmla="*/ 1169 w 2080"/>
                <a:gd name="T67" fmla="*/ 743 h 1637"/>
                <a:gd name="T68" fmla="*/ 1187 w 2080"/>
                <a:gd name="T69" fmla="*/ 611 h 1637"/>
                <a:gd name="T70" fmla="*/ 1354 w 2080"/>
                <a:gd name="T71" fmla="*/ 623 h 1637"/>
                <a:gd name="T72" fmla="*/ 1390 w 2080"/>
                <a:gd name="T73" fmla="*/ 725 h 1637"/>
                <a:gd name="T74" fmla="*/ 1396 w 2080"/>
                <a:gd name="T75" fmla="*/ 755 h 1637"/>
                <a:gd name="T76" fmla="*/ 809 w 2080"/>
                <a:gd name="T77" fmla="*/ 1330 h 1637"/>
                <a:gd name="T78" fmla="*/ 767 w 2080"/>
                <a:gd name="T79" fmla="*/ 1360 h 1637"/>
                <a:gd name="T80" fmla="*/ 731 w 2080"/>
                <a:gd name="T81" fmla="*/ 1312 h 1637"/>
                <a:gd name="T82" fmla="*/ 635 w 2080"/>
                <a:gd name="T83" fmla="*/ 1390 h 1637"/>
                <a:gd name="T84" fmla="*/ 647 w 2080"/>
                <a:gd name="T85" fmla="*/ 1504 h 1637"/>
                <a:gd name="T86" fmla="*/ 701 w 2080"/>
                <a:gd name="T87" fmla="*/ 1624 h 1637"/>
                <a:gd name="T88" fmla="*/ 791 w 2080"/>
                <a:gd name="T89" fmla="*/ 1492 h 1637"/>
                <a:gd name="T90" fmla="*/ 809 w 2080"/>
                <a:gd name="T91" fmla="*/ 1330 h 1637"/>
                <a:gd name="T92" fmla="*/ 1732 w 2080"/>
                <a:gd name="T93" fmla="*/ 821 h 1637"/>
                <a:gd name="T94" fmla="*/ 1882 w 2080"/>
                <a:gd name="T95" fmla="*/ 857 h 1637"/>
                <a:gd name="T96" fmla="*/ 1983 w 2080"/>
                <a:gd name="T97" fmla="*/ 989 h 1637"/>
                <a:gd name="T98" fmla="*/ 2073 w 2080"/>
                <a:gd name="T99" fmla="*/ 977 h 1637"/>
                <a:gd name="T100" fmla="*/ 1972 w 2080"/>
                <a:gd name="T101" fmla="*/ 791 h 1637"/>
                <a:gd name="T102" fmla="*/ 2031 w 2080"/>
                <a:gd name="T103" fmla="*/ 707 h 1637"/>
                <a:gd name="T104" fmla="*/ 1978 w 2080"/>
                <a:gd name="T105" fmla="*/ 659 h 1637"/>
                <a:gd name="T106" fmla="*/ 1846 w 2080"/>
                <a:gd name="T107" fmla="*/ 605 h 1637"/>
                <a:gd name="T108" fmla="*/ 1822 w 2080"/>
                <a:gd name="T109" fmla="*/ 563 h 1637"/>
                <a:gd name="T110" fmla="*/ 1768 w 2080"/>
                <a:gd name="T111" fmla="*/ 473 h 1637"/>
                <a:gd name="T112" fmla="*/ 1672 w 2080"/>
                <a:gd name="T113" fmla="*/ 539 h 1637"/>
                <a:gd name="T114" fmla="*/ 1630 w 2080"/>
                <a:gd name="T115" fmla="*/ 641 h 1637"/>
                <a:gd name="T116" fmla="*/ 1744 w 2080"/>
                <a:gd name="T117" fmla="*/ 707 h 1637"/>
                <a:gd name="T118" fmla="*/ 1744 w 2080"/>
                <a:gd name="T119" fmla="*/ 75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80" h="1637">
                  <a:moveTo>
                    <a:pt x="1444" y="743"/>
                  </a:moveTo>
                  <a:lnTo>
                    <a:pt x="1444" y="743"/>
                  </a:lnTo>
                  <a:cubicBezTo>
                    <a:pt x="1432" y="689"/>
                    <a:pt x="1432" y="689"/>
                    <a:pt x="1432" y="689"/>
                  </a:cubicBezTo>
                  <a:cubicBezTo>
                    <a:pt x="1444" y="677"/>
                    <a:pt x="1462" y="611"/>
                    <a:pt x="1468" y="593"/>
                  </a:cubicBezTo>
                  <a:cubicBezTo>
                    <a:pt x="1474" y="521"/>
                    <a:pt x="1396" y="569"/>
                    <a:pt x="1378" y="515"/>
                  </a:cubicBezTo>
                  <a:cubicBezTo>
                    <a:pt x="1366" y="479"/>
                    <a:pt x="1372" y="461"/>
                    <a:pt x="1402" y="431"/>
                  </a:cubicBezTo>
                  <a:cubicBezTo>
                    <a:pt x="1432" y="396"/>
                    <a:pt x="1444" y="396"/>
                    <a:pt x="1486" y="384"/>
                  </a:cubicBezTo>
                  <a:cubicBezTo>
                    <a:pt x="1516" y="384"/>
                    <a:pt x="1480" y="342"/>
                    <a:pt x="1468" y="336"/>
                  </a:cubicBezTo>
                  <a:cubicBezTo>
                    <a:pt x="1444" y="312"/>
                    <a:pt x="1426" y="282"/>
                    <a:pt x="1396" y="276"/>
                  </a:cubicBezTo>
                  <a:cubicBezTo>
                    <a:pt x="1360" y="258"/>
                    <a:pt x="1318" y="318"/>
                    <a:pt x="1271" y="318"/>
                  </a:cubicBezTo>
                  <a:cubicBezTo>
                    <a:pt x="1252" y="288"/>
                    <a:pt x="1229" y="240"/>
                    <a:pt x="1264" y="216"/>
                  </a:cubicBezTo>
                  <a:cubicBezTo>
                    <a:pt x="1264" y="198"/>
                    <a:pt x="1247" y="174"/>
                    <a:pt x="1247" y="144"/>
                  </a:cubicBezTo>
                  <a:cubicBezTo>
                    <a:pt x="1210" y="138"/>
                    <a:pt x="1205" y="138"/>
                    <a:pt x="1169" y="120"/>
                  </a:cubicBezTo>
                  <a:cubicBezTo>
                    <a:pt x="1127" y="90"/>
                    <a:pt x="1151" y="78"/>
                    <a:pt x="1133" y="42"/>
                  </a:cubicBezTo>
                  <a:cubicBezTo>
                    <a:pt x="1097" y="42"/>
                    <a:pt x="1097" y="150"/>
                    <a:pt x="1103" y="174"/>
                  </a:cubicBezTo>
                  <a:cubicBezTo>
                    <a:pt x="1115" y="234"/>
                    <a:pt x="1097" y="276"/>
                    <a:pt x="1031" y="306"/>
                  </a:cubicBezTo>
                  <a:cubicBezTo>
                    <a:pt x="1001" y="318"/>
                    <a:pt x="1001" y="282"/>
                    <a:pt x="989" y="258"/>
                  </a:cubicBezTo>
                  <a:cubicBezTo>
                    <a:pt x="977" y="228"/>
                    <a:pt x="959" y="180"/>
                    <a:pt x="965" y="144"/>
                  </a:cubicBezTo>
                  <a:cubicBezTo>
                    <a:pt x="971" y="126"/>
                    <a:pt x="989" y="84"/>
                    <a:pt x="977" y="72"/>
                  </a:cubicBezTo>
                  <a:cubicBezTo>
                    <a:pt x="959" y="54"/>
                    <a:pt x="923" y="30"/>
                    <a:pt x="893" y="42"/>
                  </a:cubicBezTo>
                  <a:cubicBezTo>
                    <a:pt x="845" y="66"/>
                    <a:pt x="857" y="24"/>
                    <a:pt x="797" y="36"/>
                  </a:cubicBezTo>
                  <a:cubicBezTo>
                    <a:pt x="773" y="42"/>
                    <a:pt x="785" y="0"/>
                    <a:pt x="767" y="6"/>
                  </a:cubicBezTo>
                  <a:cubicBezTo>
                    <a:pt x="737" y="6"/>
                    <a:pt x="737" y="42"/>
                    <a:pt x="725" y="66"/>
                  </a:cubicBezTo>
                  <a:cubicBezTo>
                    <a:pt x="725" y="120"/>
                    <a:pt x="755" y="96"/>
                    <a:pt x="779" y="120"/>
                  </a:cubicBezTo>
                  <a:cubicBezTo>
                    <a:pt x="791" y="132"/>
                    <a:pt x="797" y="156"/>
                    <a:pt x="785" y="168"/>
                  </a:cubicBezTo>
                  <a:cubicBezTo>
                    <a:pt x="719" y="222"/>
                    <a:pt x="725" y="120"/>
                    <a:pt x="659" y="156"/>
                  </a:cubicBezTo>
                  <a:cubicBezTo>
                    <a:pt x="635" y="168"/>
                    <a:pt x="575" y="180"/>
                    <a:pt x="569" y="210"/>
                  </a:cubicBezTo>
                  <a:cubicBezTo>
                    <a:pt x="545" y="264"/>
                    <a:pt x="521" y="198"/>
                    <a:pt x="491" y="210"/>
                  </a:cubicBezTo>
                  <a:cubicBezTo>
                    <a:pt x="473" y="216"/>
                    <a:pt x="449" y="246"/>
                    <a:pt x="432" y="234"/>
                  </a:cubicBezTo>
                  <a:cubicBezTo>
                    <a:pt x="384" y="204"/>
                    <a:pt x="318" y="324"/>
                    <a:pt x="300" y="354"/>
                  </a:cubicBezTo>
                  <a:cubicBezTo>
                    <a:pt x="288" y="365"/>
                    <a:pt x="246" y="437"/>
                    <a:pt x="246" y="449"/>
                  </a:cubicBezTo>
                  <a:cubicBezTo>
                    <a:pt x="252" y="467"/>
                    <a:pt x="258" y="485"/>
                    <a:pt x="270" y="503"/>
                  </a:cubicBezTo>
                  <a:cubicBezTo>
                    <a:pt x="252" y="545"/>
                    <a:pt x="240" y="545"/>
                    <a:pt x="204" y="569"/>
                  </a:cubicBezTo>
                  <a:cubicBezTo>
                    <a:pt x="186" y="581"/>
                    <a:pt x="150" y="605"/>
                    <a:pt x="132" y="617"/>
                  </a:cubicBezTo>
                  <a:cubicBezTo>
                    <a:pt x="114" y="623"/>
                    <a:pt x="96" y="623"/>
                    <a:pt x="90" y="635"/>
                  </a:cubicBezTo>
                  <a:cubicBezTo>
                    <a:pt x="30" y="713"/>
                    <a:pt x="120" y="749"/>
                    <a:pt x="108" y="809"/>
                  </a:cubicBezTo>
                  <a:cubicBezTo>
                    <a:pt x="108" y="839"/>
                    <a:pt x="0" y="839"/>
                    <a:pt x="72" y="893"/>
                  </a:cubicBezTo>
                  <a:cubicBezTo>
                    <a:pt x="96" y="911"/>
                    <a:pt x="114" y="911"/>
                    <a:pt x="144" y="917"/>
                  </a:cubicBezTo>
                  <a:cubicBezTo>
                    <a:pt x="174" y="923"/>
                    <a:pt x="168" y="959"/>
                    <a:pt x="192" y="977"/>
                  </a:cubicBezTo>
                  <a:cubicBezTo>
                    <a:pt x="204" y="983"/>
                    <a:pt x="264" y="995"/>
                    <a:pt x="282" y="989"/>
                  </a:cubicBezTo>
                  <a:cubicBezTo>
                    <a:pt x="294" y="989"/>
                    <a:pt x="294" y="965"/>
                    <a:pt x="306" y="965"/>
                  </a:cubicBezTo>
                  <a:cubicBezTo>
                    <a:pt x="306" y="965"/>
                    <a:pt x="306" y="965"/>
                    <a:pt x="306" y="971"/>
                  </a:cubicBezTo>
                  <a:cubicBezTo>
                    <a:pt x="312" y="971"/>
                    <a:pt x="300" y="1013"/>
                    <a:pt x="300" y="1019"/>
                  </a:cubicBezTo>
                  <a:cubicBezTo>
                    <a:pt x="300" y="1037"/>
                    <a:pt x="318" y="1061"/>
                    <a:pt x="330" y="1073"/>
                  </a:cubicBezTo>
                  <a:cubicBezTo>
                    <a:pt x="342" y="1085"/>
                    <a:pt x="372" y="1079"/>
                    <a:pt x="354" y="1067"/>
                  </a:cubicBezTo>
                  <a:cubicBezTo>
                    <a:pt x="348" y="1061"/>
                    <a:pt x="324" y="1043"/>
                    <a:pt x="348" y="1037"/>
                  </a:cubicBezTo>
                  <a:cubicBezTo>
                    <a:pt x="354" y="1019"/>
                    <a:pt x="372" y="1001"/>
                    <a:pt x="377" y="1043"/>
                  </a:cubicBezTo>
                  <a:cubicBezTo>
                    <a:pt x="384" y="1055"/>
                    <a:pt x="432" y="1061"/>
                    <a:pt x="437" y="1043"/>
                  </a:cubicBezTo>
                  <a:cubicBezTo>
                    <a:pt x="449" y="983"/>
                    <a:pt x="569" y="1073"/>
                    <a:pt x="593" y="1031"/>
                  </a:cubicBezTo>
                  <a:cubicBezTo>
                    <a:pt x="611" y="995"/>
                    <a:pt x="575" y="971"/>
                    <a:pt x="575" y="941"/>
                  </a:cubicBezTo>
                  <a:cubicBezTo>
                    <a:pt x="593" y="935"/>
                    <a:pt x="611" y="923"/>
                    <a:pt x="617" y="947"/>
                  </a:cubicBezTo>
                  <a:cubicBezTo>
                    <a:pt x="623" y="989"/>
                    <a:pt x="635" y="965"/>
                    <a:pt x="635" y="941"/>
                  </a:cubicBezTo>
                  <a:cubicBezTo>
                    <a:pt x="635" y="911"/>
                    <a:pt x="635" y="911"/>
                    <a:pt x="635" y="911"/>
                  </a:cubicBezTo>
                  <a:cubicBezTo>
                    <a:pt x="653" y="905"/>
                    <a:pt x="671" y="899"/>
                    <a:pt x="689" y="893"/>
                  </a:cubicBezTo>
                  <a:cubicBezTo>
                    <a:pt x="725" y="881"/>
                    <a:pt x="725" y="863"/>
                    <a:pt x="737" y="911"/>
                  </a:cubicBezTo>
                  <a:cubicBezTo>
                    <a:pt x="737" y="923"/>
                    <a:pt x="767" y="917"/>
                    <a:pt x="773" y="917"/>
                  </a:cubicBezTo>
                  <a:cubicBezTo>
                    <a:pt x="785" y="923"/>
                    <a:pt x="785" y="929"/>
                    <a:pt x="791" y="929"/>
                  </a:cubicBezTo>
                  <a:cubicBezTo>
                    <a:pt x="809" y="929"/>
                    <a:pt x="839" y="905"/>
                    <a:pt x="851" y="893"/>
                  </a:cubicBezTo>
                  <a:cubicBezTo>
                    <a:pt x="881" y="875"/>
                    <a:pt x="869" y="857"/>
                    <a:pt x="917" y="869"/>
                  </a:cubicBezTo>
                  <a:lnTo>
                    <a:pt x="917" y="869"/>
                  </a:lnTo>
                  <a:cubicBezTo>
                    <a:pt x="953" y="809"/>
                    <a:pt x="953" y="809"/>
                    <a:pt x="953" y="809"/>
                  </a:cubicBezTo>
                  <a:cubicBezTo>
                    <a:pt x="971" y="815"/>
                    <a:pt x="1007" y="737"/>
                    <a:pt x="1049" y="731"/>
                  </a:cubicBezTo>
                  <a:cubicBezTo>
                    <a:pt x="1061" y="731"/>
                    <a:pt x="1067" y="731"/>
                    <a:pt x="1079" y="737"/>
                  </a:cubicBezTo>
                  <a:cubicBezTo>
                    <a:pt x="1085" y="743"/>
                    <a:pt x="1091" y="755"/>
                    <a:pt x="1097" y="761"/>
                  </a:cubicBezTo>
                  <a:cubicBezTo>
                    <a:pt x="1097" y="761"/>
                    <a:pt x="1103" y="761"/>
                    <a:pt x="1103" y="767"/>
                  </a:cubicBezTo>
                  <a:cubicBezTo>
                    <a:pt x="1121" y="767"/>
                    <a:pt x="1145" y="767"/>
                    <a:pt x="1157" y="755"/>
                  </a:cubicBezTo>
                  <a:lnTo>
                    <a:pt x="1157" y="755"/>
                  </a:lnTo>
                  <a:cubicBezTo>
                    <a:pt x="1157" y="749"/>
                    <a:pt x="1157" y="743"/>
                    <a:pt x="1169" y="743"/>
                  </a:cubicBezTo>
                  <a:cubicBezTo>
                    <a:pt x="1187" y="737"/>
                    <a:pt x="1216" y="719"/>
                    <a:pt x="1216" y="701"/>
                  </a:cubicBezTo>
                  <a:cubicBezTo>
                    <a:pt x="1216" y="671"/>
                    <a:pt x="1163" y="647"/>
                    <a:pt x="1187" y="611"/>
                  </a:cubicBezTo>
                  <a:cubicBezTo>
                    <a:pt x="1199" y="587"/>
                    <a:pt x="1234" y="629"/>
                    <a:pt x="1252" y="629"/>
                  </a:cubicBezTo>
                  <a:cubicBezTo>
                    <a:pt x="1271" y="629"/>
                    <a:pt x="1348" y="575"/>
                    <a:pt x="1354" y="623"/>
                  </a:cubicBezTo>
                  <a:cubicBezTo>
                    <a:pt x="1360" y="647"/>
                    <a:pt x="1348" y="665"/>
                    <a:pt x="1366" y="683"/>
                  </a:cubicBezTo>
                  <a:cubicBezTo>
                    <a:pt x="1378" y="701"/>
                    <a:pt x="1390" y="707"/>
                    <a:pt x="1390" y="725"/>
                  </a:cubicBezTo>
                  <a:cubicBezTo>
                    <a:pt x="1396" y="755"/>
                    <a:pt x="1396" y="755"/>
                    <a:pt x="1396" y="755"/>
                  </a:cubicBezTo>
                  <a:lnTo>
                    <a:pt x="1396" y="755"/>
                  </a:lnTo>
                  <a:cubicBezTo>
                    <a:pt x="1444" y="743"/>
                    <a:pt x="1444" y="743"/>
                    <a:pt x="1444" y="743"/>
                  </a:cubicBezTo>
                  <a:close/>
                  <a:moveTo>
                    <a:pt x="809" y="1330"/>
                  </a:moveTo>
                  <a:lnTo>
                    <a:pt x="809" y="1330"/>
                  </a:lnTo>
                  <a:cubicBezTo>
                    <a:pt x="797" y="1342"/>
                    <a:pt x="785" y="1360"/>
                    <a:pt x="767" y="1360"/>
                  </a:cubicBezTo>
                  <a:cubicBezTo>
                    <a:pt x="731" y="1360"/>
                    <a:pt x="743" y="1312"/>
                    <a:pt x="731" y="1312"/>
                  </a:cubicBezTo>
                  <a:lnTo>
                    <a:pt x="731" y="1312"/>
                  </a:lnTo>
                  <a:cubicBezTo>
                    <a:pt x="695" y="1342"/>
                    <a:pt x="695" y="1342"/>
                    <a:pt x="695" y="1342"/>
                  </a:cubicBezTo>
                  <a:cubicBezTo>
                    <a:pt x="683" y="1360"/>
                    <a:pt x="653" y="1378"/>
                    <a:pt x="635" y="1390"/>
                  </a:cubicBezTo>
                  <a:cubicBezTo>
                    <a:pt x="611" y="1402"/>
                    <a:pt x="617" y="1420"/>
                    <a:pt x="617" y="1444"/>
                  </a:cubicBezTo>
                  <a:cubicBezTo>
                    <a:pt x="617" y="1486"/>
                    <a:pt x="623" y="1480"/>
                    <a:pt x="647" y="1504"/>
                  </a:cubicBezTo>
                  <a:cubicBezTo>
                    <a:pt x="659" y="1522"/>
                    <a:pt x="653" y="1546"/>
                    <a:pt x="659" y="1564"/>
                  </a:cubicBezTo>
                  <a:cubicBezTo>
                    <a:pt x="671" y="1576"/>
                    <a:pt x="677" y="1636"/>
                    <a:pt x="701" y="1624"/>
                  </a:cubicBezTo>
                  <a:cubicBezTo>
                    <a:pt x="725" y="1612"/>
                    <a:pt x="731" y="1564"/>
                    <a:pt x="743" y="1540"/>
                  </a:cubicBezTo>
                  <a:cubicBezTo>
                    <a:pt x="755" y="1516"/>
                    <a:pt x="767" y="1510"/>
                    <a:pt x="791" y="1492"/>
                  </a:cubicBezTo>
                  <a:cubicBezTo>
                    <a:pt x="815" y="1468"/>
                    <a:pt x="785" y="1432"/>
                    <a:pt x="803" y="1402"/>
                  </a:cubicBezTo>
                  <a:cubicBezTo>
                    <a:pt x="821" y="1378"/>
                    <a:pt x="821" y="1360"/>
                    <a:pt x="809" y="1330"/>
                  </a:cubicBezTo>
                  <a:close/>
                  <a:moveTo>
                    <a:pt x="1732" y="821"/>
                  </a:moveTo>
                  <a:lnTo>
                    <a:pt x="1732" y="821"/>
                  </a:lnTo>
                  <a:cubicBezTo>
                    <a:pt x="1798" y="833"/>
                    <a:pt x="1798" y="833"/>
                    <a:pt x="1798" y="833"/>
                  </a:cubicBezTo>
                  <a:cubicBezTo>
                    <a:pt x="1834" y="833"/>
                    <a:pt x="1858" y="845"/>
                    <a:pt x="1882" y="857"/>
                  </a:cubicBezTo>
                  <a:cubicBezTo>
                    <a:pt x="1906" y="869"/>
                    <a:pt x="1978" y="911"/>
                    <a:pt x="1972" y="941"/>
                  </a:cubicBezTo>
                  <a:cubicBezTo>
                    <a:pt x="1972" y="959"/>
                    <a:pt x="1960" y="977"/>
                    <a:pt x="1983" y="989"/>
                  </a:cubicBezTo>
                  <a:cubicBezTo>
                    <a:pt x="1996" y="1001"/>
                    <a:pt x="2062" y="983"/>
                    <a:pt x="2073" y="977"/>
                  </a:cubicBezTo>
                  <a:lnTo>
                    <a:pt x="2073" y="977"/>
                  </a:lnTo>
                  <a:cubicBezTo>
                    <a:pt x="2062" y="941"/>
                    <a:pt x="2049" y="845"/>
                    <a:pt x="2014" y="827"/>
                  </a:cubicBezTo>
                  <a:cubicBezTo>
                    <a:pt x="2002" y="821"/>
                    <a:pt x="1966" y="803"/>
                    <a:pt x="1972" y="791"/>
                  </a:cubicBezTo>
                  <a:cubicBezTo>
                    <a:pt x="1978" y="761"/>
                    <a:pt x="2007" y="767"/>
                    <a:pt x="1990" y="737"/>
                  </a:cubicBezTo>
                  <a:cubicBezTo>
                    <a:pt x="1978" y="707"/>
                    <a:pt x="2020" y="695"/>
                    <a:pt x="2031" y="707"/>
                  </a:cubicBezTo>
                  <a:cubicBezTo>
                    <a:pt x="2079" y="755"/>
                    <a:pt x="2067" y="695"/>
                    <a:pt x="2055" y="665"/>
                  </a:cubicBezTo>
                  <a:cubicBezTo>
                    <a:pt x="2055" y="653"/>
                    <a:pt x="1990" y="659"/>
                    <a:pt x="1978" y="659"/>
                  </a:cubicBezTo>
                  <a:cubicBezTo>
                    <a:pt x="1942" y="653"/>
                    <a:pt x="1948" y="629"/>
                    <a:pt x="1930" y="611"/>
                  </a:cubicBezTo>
                  <a:cubicBezTo>
                    <a:pt x="1906" y="587"/>
                    <a:pt x="1846" y="635"/>
                    <a:pt x="1846" y="605"/>
                  </a:cubicBezTo>
                  <a:cubicBezTo>
                    <a:pt x="1846" y="599"/>
                    <a:pt x="1858" y="575"/>
                    <a:pt x="1852" y="569"/>
                  </a:cubicBezTo>
                  <a:cubicBezTo>
                    <a:pt x="1840" y="569"/>
                    <a:pt x="1822" y="581"/>
                    <a:pt x="1822" y="563"/>
                  </a:cubicBezTo>
                  <a:cubicBezTo>
                    <a:pt x="1816" y="545"/>
                    <a:pt x="1798" y="545"/>
                    <a:pt x="1786" y="533"/>
                  </a:cubicBezTo>
                  <a:cubicBezTo>
                    <a:pt x="1756" y="515"/>
                    <a:pt x="1816" y="455"/>
                    <a:pt x="1768" y="473"/>
                  </a:cubicBezTo>
                  <a:cubicBezTo>
                    <a:pt x="1744" y="479"/>
                    <a:pt x="1762" y="515"/>
                    <a:pt x="1726" y="515"/>
                  </a:cubicBezTo>
                  <a:cubicBezTo>
                    <a:pt x="1690" y="515"/>
                    <a:pt x="1696" y="509"/>
                    <a:pt x="1672" y="539"/>
                  </a:cubicBezTo>
                  <a:cubicBezTo>
                    <a:pt x="1660" y="551"/>
                    <a:pt x="1618" y="569"/>
                    <a:pt x="1618" y="575"/>
                  </a:cubicBezTo>
                  <a:cubicBezTo>
                    <a:pt x="1618" y="599"/>
                    <a:pt x="1630" y="617"/>
                    <a:pt x="1630" y="641"/>
                  </a:cubicBezTo>
                  <a:cubicBezTo>
                    <a:pt x="1654" y="647"/>
                    <a:pt x="1684" y="653"/>
                    <a:pt x="1708" y="659"/>
                  </a:cubicBezTo>
                  <a:cubicBezTo>
                    <a:pt x="1768" y="665"/>
                    <a:pt x="1720" y="683"/>
                    <a:pt x="1744" y="707"/>
                  </a:cubicBezTo>
                  <a:cubicBezTo>
                    <a:pt x="1756" y="719"/>
                    <a:pt x="1780" y="713"/>
                    <a:pt x="1792" y="719"/>
                  </a:cubicBezTo>
                  <a:cubicBezTo>
                    <a:pt x="1810" y="731"/>
                    <a:pt x="1750" y="749"/>
                    <a:pt x="1744" y="755"/>
                  </a:cubicBezTo>
                  <a:cubicBezTo>
                    <a:pt x="1726" y="773"/>
                    <a:pt x="1732" y="797"/>
                    <a:pt x="1732" y="82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7" name="Freeform 132">
              <a:extLst>
                <a:ext uri="{FF2B5EF4-FFF2-40B4-BE49-F238E27FC236}">
                  <a16:creationId xmlns:a16="http://schemas.microsoft.com/office/drawing/2014/main" id="{743FEF1F-40B2-804C-937A-222A981D5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900" y="4703983"/>
              <a:ext cx="1737982" cy="1660481"/>
            </a:xfrm>
            <a:custGeom>
              <a:avLst/>
              <a:gdLst>
                <a:gd name="T0" fmla="*/ 3031 w 3260"/>
                <a:gd name="T1" fmla="*/ 2895 h 3112"/>
                <a:gd name="T2" fmla="*/ 2965 w 3260"/>
                <a:gd name="T3" fmla="*/ 2529 h 3112"/>
                <a:gd name="T4" fmla="*/ 3025 w 3260"/>
                <a:gd name="T5" fmla="*/ 2421 h 3112"/>
                <a:gd name="T6" fmla="*/ 2983 w 3260"/>
                <a:gd name="T7" fmla="*/ 2272 h 3112"/>
                <a:gd name="T8" fmla="*/ 3013 w 3260"/>
                <a:gd name="T9" fmla="*/ 2140 h 3112"/>
                <a:gd name="T10" fmla="*/ 3121 w 3260"/>
                <a:gd name="T11" fmla="*/ 2002 h 3112"/>
                <a:gd name="T12" fmla="*/ 3013 w 3260"/>
                <a:gd name="T13" fmla="*/ 1792 h 3112"/>
                <a:gd name="T14" fmla="*/ 2845 w 3260"/>
                <a:gd name="T15" fmla="*/ 1409 h 3112"/>
                <a:gd name="T16" fmla="*/ 2911 w 3260"/>
                <a:gd name="T17" fmla="*/ 1241 h 3112"/>
                <a:gd name="T18" fmla="*/ 2851 w 3260"/>
                <a:gd name="T19" fmla="*/ 989 h 3112"/>
                <a:gd name="T20" fmla="*/ 2899 w 3260"/>
                <a:gd name="T21" fmla="*/ 660 h 3112"/>
                <a:gd name="T22" fmla="*/ 3031 w 3260"/>
                <a:gd name="T23" fmla="*/ 450 h 3112"/>
                <a:gd name="T24" fmla="*/ 2911 w 3260"/>
                <a:gd name="T25" fmla="*/ 372 h 3112"/>
                <a:gd name="T26" fmla="*/ 2569 w 3260"/>
                <a:gd name="T27" fmla="*/ 258 h 3112"/>
                <a:gd name="T28" fmla="*/ 2528 w 3260"/>
                <a:gd name="T29" fmla="*/ 108 h 3112"/>
                <a:gd name="T30" fmla="*/ 2366 w 3260"/>
                <a:gd name="T31" fmla="*/ 61 h 3112"/>
                <a:gd name="T32" fmla="*/ 2217 w 3260"/>
                <a:gd name="T33" fmla="*/ 126 h 3112"/>
                <a:gd name="T34" fmla="*/ 2037 w 3260"/>
                <a:gd name="T35" fmla="*/ 132 h 3112"/>
                <a:gd name="T36" fmla="*/ 1749 w 3260"/>
                <a:gd name="T37" fmla="*/ 264 h 3112"/>
                <a:gd name="T38" fmla="*/ 1432 w 3260"/>
                <a:gd name="T39" fmla="*/ 456 h 3112"/>
                <a:gd name="T40" fmla="*/ 1030 w 3260"/>
                <a:gd name="T41" fmla="*/ 486 h 3112"/>
                <a:gd name="T42" fmla="*/ 863 w 3260"/>
                <a:gd name="T43" fmla="*/ 372 h 3112"/>
                <a:gd name="T44" fmla="*/ 617 w 3260"/>
                <a:gd name="T45" fmla="*/ 258 h 3112"/>
                <a:gd name="T46" fmla="*/ 305 w 3260"/>
                <a:gd name="T47" fmla="*/ 462 h 3112"/>
                <a:gd name="T48" fmla="*/ 0 w 3260"/>
                <a:gd name="T49" fmla="*/ 546 h 3112"/>
                <a:gd name="T50" fmla="*/ 96 w 3260"/>
                <a:gd name="T51" fmla="*/ 606 h 3112"/>
                <a:gd name="T52" fmla="*/ 269 w 3260"/>
                <a:gd name="T53" fmla="*/ 642 h 3112"/>
                <a:gd name="T54" fmla="*/ 341 w 3260"/>
                <a:gd name="T55" fmla="*/ 845 h 3112"/>
                <a:gd name="T56" fmla="*/ 647 w 3260"/>
                <a:gd name="T57" fmla="*/ 624 h 3112"/>
                <a:gd name="T58" fmla="*/ 755 w 3260"/>
                <a:gd name="T59" fmla="*/ 744 h 3112"/>
                <a:gd name="T60" fmla="*/ 916 w 3260"/>
                <a:gd name="T61" fmla="*/ 917 h 3112"/>
                <a:gd name="T62" fmla="*/ 995 w 3260"/>
                <a:gd name="T63" fmla="*/ 1001 h 3112"/>
                <a:gd name="T64" fmla="*/ 1048 w 3260"/>
                <a:gd name="T65" fmla="*/ 1037 h 3112"/>
                <a:gd name="T66" fmla="*/ 1126 w 3260"/>
                <a:gd name="T67" fmla="*/ 1037 h 3112"/>
                <a:gd name="T68" fmla="*/ 1168 w 3260"/>
                <a:gd name="T69" fmla="*/ 1199 h 3112"/>
                <a:gd name="T70" fmla="*/ 1084 w 3260"/>
                <a:gd name="T71" fmla="*/ 1295 h 3112"/>
                <a:gd name="T72" fmla="*/ 1222 w 3260"/>
                <a:gd name="T73" fmla="*/ 1361 h 3112"/>
                <a:gd name="T74" fmla="*/ 1360 w 3260"/>
                <a:gd name="T75" fmla="*/ 1475 h 3112"/>
                <a:gd name="T76" fmla="*/ 1270 w 3260"/>
                <a:gd name="T77" fmla="*/ 1810 h 3112"/>
                <a:gd name="T78" fmla="*/ 887 w 3260"/>
                <a:gd name="T79" fmla="*/ 1864 h 3112"/>
                <a:gd name="T80" fmla="*/ 641 w 3260"/>
                <a:gd name="T81" fmla="*/ 2062 h 3112"/>
                <a:gd name="T82" fmla="*/ 497 w 3260"/>
                <a:gd name="T83" fmla="*/ 2307 h 3112"/>
                <a:gd name="T84" fmla="*/ 557 w 3260"/>
                <a:gd name="T85" fmla="*/ 2511 h 3112"/>
                <a:gd name="T86" fmla="*/ 815 w 3260"/>
                <a:gd name="T87" fmla="*/ 2433 h 3112"/>
                <a:gd name="T88" fmla="*/ 1090 w 3260"/>
                <a:gd name="T89" fmla="*/ 2218 h 3112"/>
                <a:gd name="T90" fmla="*/ 1276 w 3260"/>
                <a:gd name="T91" fmla="*/ 2278 h 3112"/>
                <a:gd name="T92" fmla="*/ 1504 w 3260"/>
                <a:gd name="T93" fmla="*/ 2386 h 3112"/>
                <a:gd name="T94" fmla="*/ 1857 w 3260"/>
                <a:gd name="T95" fmla="*/ 2415 h 3112"/>
                <a:gd name="T96" fmla="*/ 1941 w 3260"/>
                <a:gd name="T97" fmla="*/ 2493 h 3112"/>
                <a:gd name="T98" fmla="*/ 2145 w 3260"/>
                <a:gd name="T99" fmla="*/ 2439 h 3112"/>
                <a:gd name="T100" fmla="*/ 2318 w 3260"/>
                <a:gd name="T101" fmla="*/ 2200 h 3112"/>
                <a:gd name="T102" fmla="*/ 2528 w 3260"/>
                <a:gd name="T103" fmla="*/ 2320 h 3112"/>
                <a:gd name="T104" fmla="*/ 2689 w 3260"/>
                <a:gd name="T105" fmla="*/ 2757 h 3112"/>
                <a:gd name="T106" fmla="*/ 2803 w 3260"/>
                <a:gd name="T107" fmla="*/ 3021 h 3112"/>
                <a:gd name="T108" fmla="*/ 2995 w 3260"/>
                <a:gd name="T109" fmla="*/ 3111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60" h="3112">
                  <a:moveTo>
                    <a:pt x="2995" y="3111"/>
                  </a:moveTo>
                  <a:lnTo>
                    <a:pt x="2995" y="3111"/>
                  </a:lnTo>
                  <a:cubicBezTo>
                    <a:pt x="3013" y="3051"/>
                    <a:pt x="3085" y="2955"/>
                    <a:pt x="3031" y="2895"/>
                  </a:cubicBezTo>
                  <a:cubicBezTo>
                    <a:pt x="2995" y="2859"/>
                    <a:pt x="2971" y="2871"/>
                    <a:pt x="2971" y="2805"/>
                  </a:cubicBezTo>
                  <a:cubicBezTo>
                    <a:pt x="2971" y="2745"/>
                    <a:pt x="3001" y="2697"/>
                    <a:pt x="2971" y="2637"/>
                  </a:cubicBezTo>
                  <a:cubicBezTo>
                    <a:pt x="2971" y="2601"/>
                    <a:pt x="2947" y="2565"/>
                    <a:pt x="2965" y="2529"/>
                  </a:cubicBezTo>
                  <a:cubicBezTo>
                    <a:pt x="2977" y="2511"/>
                    <a:pt x="2977" y="2493"/>
                    <a:pt x="2989" y="2481"/>
                  </a:cubicBezTo>
                  <a:cubicBezTo>
                    <a:pt x="3001" y="2463"/>
                    <a:pt x="3007" y="2433"/>
                    <a:pt x="3025" y="2421"/>
                  </a:cubicBezTo>
                  <a:lnTo>
                    <a:pt x="3025" y="2421"/>
                  </a:lnTo>
                  <a:cubicBezTo>
                    <a:pt x="3001" y="2386"/>
                    <a:pt x="3001" y="2386"/>
                    <a:pt x="3001" y="2386"/>
                  </a:cubicBezTo>
                  <a:cubicBezTo>
                    <a:pt x="3007" y="2362"/>
                    <a:pt x="2995" y="2344"/>
                    <a:pt x="2989" y="2320"/>
                  </a:cubicBezTo>
                  <a:cubicBezTo>
                    <a:pt x="2983" y="2307"/>
                    <a:pt x="2983" y="2290"/>
                    <a:pt x="2983" y="2272"/>
                  </a:cubicBezTo>
                  <a:cubicBezTo>
                    <a:pt x="2983" y="2230"/>
                    <a:pt x="2977" y="2218"/>
                    <a:pt x="2953" y="2188"/>
                  </a:cubicBezTo>
                  <a:cubicBezTo>
                    <a:pt x="2941" y="2170"/>
                    <a:pt x="2923" y="2146"/>
                    <a:pt x="2947" y="2140"/>
                  </a:cubicBezTo>
                  <a:cubicBezTo>
                    <a:pt x="2965" y="2134"/>
                    <a:pt x="2995" y="2146"/>
                    <a:pt x="3013" y="2140"/>
                  </a:cubicBezTo>
                  <a:cubicBezTo>
                    <a:pt x="3031" y="2128"/>
                    <a:pt x="3031" y="2128"/>
                    <a:pt x="3049" y="2116"/>
                  </a:cubicBezTo>
                  <a:cubicBezTo>
                    <a:pt x="3055" y="2110"/>
                    <a:pt x="3067" y="2110"/>
                    <a:pt x="3073" y="2110"/>
                  </a:cubicBezTo>
                  <a:cubicBezTo>
                    <a:pt x="3133" y="2068"/>
                    <a:pt x="3115" y="2050"/>
                    <a:pt x="3121" y="2002"/>
                  </a:cubicBezTo>
                  <a:cubicBezTo>
                    <a:pt x="3127" y="1966"/>
                    <a:pt x="3175" y="1942"/>
                    <a:pt x="3193" y="1918"/>
                  </a:cubicBezTo>
                  <a:cubicBezTo>
                    <a:pt x="3259" y="1810"/>
                    <a:pt x="3121" y="1906"/>
                    <a:pt x="3085" y="1906"/>
                  </a:cubicBezTo>
                  <a:cubicBezTo>
                    <a:pt x="3043" y="1906"/>
                    <a:pt x="3043" y="1822"/>
                    <a:pt x="3013" y="1792"/>
                  </a:cubicBezTo>
                  <a:cubicBezTo>
                    <a:pt x="2977" y="1756"/>
                    <a:pt x="3043" y="1636"/>
                    <a:pt x="3019" y="1618"/>
                  </a:cubicBezTo>
                  <a:cubicBezTo>
                    <a:pt x="2983" y="1588"/>
                    <a:pt x="2953" y="1571"/>
                    <a:pt x="2941" y="1516"/>
                  </a:cubicBezTo>
                  <a:cubicBezTo>
                    <a:pt x="2971" y="1469"/>
                    <a:pt x="2761" y="1451"/>
                    <a:pt x="2845" y="1409"/>
                  </a:cubicBezTo>
                  <a:cubicBezTo>
                    <a:pt x="2869" y="1403"/>
                    <a:pt x="2881" y="1397"/>
                    <a:pt x="2899" y="1385"/>
                  </a:cubicBezTo>
                  <a:cubicBezTo>
                    <a:pt x="2923" y="1367"/>
                    <a:pt x="2911" y="1349"/>
                    <a:pt x="2923" y="1325"/>
                  </a:cubicBezTo>
                  <a:cubicBezTo>
                    <a:pt x="2935" y="1289"/>
                    <a:pt x="2947" y="1271"/>
                    <a:pt x="2911" y="1241"/>
                  </a:cubicBezTo>
                  <a:cubicBezTo>
                    <a:pt x="2863" y="1193"/>
                    <a:pt x="2875" y="1163"/>
                    <a:pt x="2905" y="1109"/>
                  </a:cubicBezTo>
                  <a:cubicBezTo>
                    <a:pt x="2923" y="1079"/>
                    <a:pt x="2905" y="1073"/>
                    <a:pt x="2881" y="1055"/>
                  </a:cubicBezTo>
                  <a:cubicBezTo>
                    <a:pt x="2863" y="1037"/>
                    <a:pt x="2809" y="1013"/>
                    <a:pt x="2851" y="989"/>
                  </a:cubicBezTo>
                  <a:cubicBezTo>
                    <a:pt x="2893" y="965"/>
                    <a:pt x="2857" y="917"/>
                    <a:pt x="2827" y="911"/>
                  </a:cubicBezTo>
                  <a:cubicBezTo>
                    <a:pt x="2785" y="893"/>
                    <a:pt x="2809" y="863"/>
                    <a:pt x="2803" y="821"/>
                  </a:cubicBezTo>
                  <a:cubicBezTo>
                    <a:pt x="2773" y="690"/>
                    <a:pt x="2899" y="756"/>
                    <a:pt x="2899" y="660"/>
                  </a:cubicBezTo>
                  <a:cubicBezTo>
                    <a:pt x="2893" y="570"/>
                    <a:pt x="2959" y="690"/>
                    <a:pt x="2959" y="588"/>
                  </a:cubicBezTo>
                  <a:cubicBezTo>
                    <a:pt x="2965" y="570"/>
                    <a:pt x="2989" y="564"/>
                    <a:pt x="2995" y="540"/>
                  </a:cubicBezTo>
                  <a:cubicBezTo>
                    <a:pt x="3031" y="450"/>
                    <a:pt x="3031" y="450"/>
                    <a:pt x="3031" y="450"/>
                  </a:cubicBezTo>
                  <a:cubicBezTo>
                    <a:pt x="3067" y="360"/>
                    <a:pt x="3067" y="360"/>
                    <a:pt x="3067" y="360"/>
                  </a:cubicBezTo>
                  <a:lnTo>
                    <a:pt x="3067" y="360"/>
                  </a:lnTo>
                  <a:cubicBezTo>
                    <a:pt x="2995" y="312"/>
                    <a:pt x="2965" y="276"/>
                    <a:pt x="2911" y="372"/>
                  </a:cubicBezTo>
                  <a:cubicBezTo>
                    <a:pt x="2899" y="390"/>
                    <a:pt x="2833" y="354"/>
                    <a:pt x="2809" y="354"/>
                  </a:cubicBezTo>
                  <a:cubicBezTo>
                    <a:pt x="2743" y="348"/>
                    <a:pt x="2695" y="366"/>
                    <a:pt x="2635" y="330"/>
                  </a:cubicBezTo>
                  <a:cubicBezTo>
                    <a:pt x="2600" y="312"/>
                    <a:pt x="2617" y="270"/>
                    <a:pt x="2569" y="258"/>
                  </a:cubicBezTo>
                  <a:cubicBezTo>
                    <a:pt x="2528" y="246"/>
                    <a:pt x="2516" y="210"/>
                    <a:pt x="2528" y="174"/>
                  </a:cubicBezTo>
                  <a:cubicBezTo>
                    <a:pt x="2528" y="168"/>
                    <a:pt x="2540" y="114"/>
                    <a:pt x="2528" y="114"/>
                  </a:cubicBezTo>
                  <a:cubicBezTo>
                    <a:pt x="2528" y="108"/>
                    <a:pt x="2528" y="108"/>
                    <a:pt x="2528" y="108"/>
                  </a:cubicBezTo>
                  <a:cubicBezTo>
                    <a:pt x="2521" y="90"/>
                    <a:pt x="2450" y="90"/>
                    <a:pt x="2432" y="90"/>
                  </a:cubicBezTo>
                  <a:cubicBezTo>
                    <a:pt x="2390" y="96"/>
                    <a:pt x="2378" y="114"/>
                    <a:pt x="2366" y="61"/>
                  </a:cubicBezTo>
                  <a:lnTo>
                    <a:pt x="2366" y="61"/>
                  </a:lnTo>
                  <a:cubicBezTo>
                    <a:pt x="2348" y="61"/>
                    <a:pt x="2336" y="72"/>
                    <a:pt x="2324" y="78"/>
                  </a:cubicBezTo>
                  <a:cubicBezTo>
                    <a:pt x="2306" y="90"/>
                    <a:pt x="2300" y="78"/>
                    <a:pt x="2288" y="84"/>
                  </a:cubicBezTo>
                  <a:cubicBezTo>
                    <a:pt x="2258" y="96"/>
                    <a:pt x="2235" y="156"/>
                    <a:pt x="2217" y="126"/>
                  </a:cubicBezTo>
                  <a:cubicBezTo>
                    <a:pt x="2199" y="90"/>
                    <a:pt x="2223" y="54"/>
                    <a:pt x="2187" y="30"/>
                  </a:cubicBezTo>
                  <a:cubicBezTo>
                    <a:pt x="2157" y="0"/>
                    <a:pt x="2109" y="30"/>
                    <a:pt x="2091" y="66"/>
                  </a:cubicBezTo>
                  <a:cubicBezTo>
                    <a:pt x="2079" y="90"/>
                    <a:pt x="2061" y="120"/>
                    <a:pt x="2037" y="132"/>
                  </a:cubicBezTo>
                  <a:cubicBezTo>
                    <a:pt x="2007" y="150"/>
                    <a:pt x="1977" y="186"/>
                    <a:pt x="1941" y="186"/>
                  </a:cubicBezTo>
                  <a:cubicBezTo>
                    <a:pt x="1917" y="192"/>
                    <a:pt x="1863" y="174"/>
                    <a:pt x="1857" y="216"/>
                  </a:cubicBezTo>
                  <a:cubicBezTo>
                    <a:pt x="1839" y="294"/>
                    <a:pt x="1810" y="252"/>
                    <a:pt x="1749" y="264"/>
                  </a:cubicBezTo>
                  <a:cubicBezTo>
                    <a:pt x="1690" y="276"/>
                    <a:pt x="1702" y="330"/>
                    <a:pt x="1690" y="372"/>
                  </a:cubicBezTo>
                  <a:cubicBezTo>
                    <a:pt x="1678" y="402"/>
                    <a:pt x="1642" y="450"/>
                    <a:pt x="1606" y="426"/>
                  </a:cubicBezTo>
                  <a:cubicBezTo>
                    <a:pt x="1534" y="354"/>
                    <a:pt x="1510" y="438"/>
                    <a:pt x="1432" y="456"/>
                  </a:cubicBezTo>
                  <a:cubicBezTo>
                    <a:pt x="1366" y="468"/>
                    <a:pt x="1336" y="504"/>
                    <a:pt x="1288" y="450"/>
                  </a:cubicBezTo>
                  <a:cubicBezTo>
                    <a:pt x="1270" y="426"/>
                    <a:pt x="1198" y="456"/>
                    <a:pt x="1168" y="456"/>
                  </a:cubicBezTo>
                  <a:cubicBezTo>
                    <a:pt x="1096" y="456"/>
                    <a:pt x="1072" y="390"/>
                    <a:pt x="1030" y="486"/>
                  </a:cubicBezTo>
                  <a:cubicBezTo>
                    <a:pt x="1006" y="546"/>
                    <a:pt x="892" y="510"/>
                    <a:pt x="869" y="468"/>
                  </a:cubicBezTo>
                  <a:cubicBezTo>
                    <a:pt x="857" y="450"/>
                    <a:pt x="851" y="438"/>
                    <a:pt x="851" y="408"/>
                  </a:cubicBezTo>
                  <a:cubicBezTo>
                    <a:pt x="851" y="396"/>
                    <a:pt x="863" y="384"/>
                    <a:pt x="863" y="372"/>
                  </a:cubicBezTo>
                  <a:cubicBezTo>
                    <a:pt x="869" y="342"/>
                    <a:pt x="839" y="288"/>
                    <a:pt x="815" y="276"/>
                  </a:cubicBezTo>
                  <a:cubicBezTo>
                    <a:pt x="791" y="252"/>
                    <a:pt x="779" y="240"/>
                    <a:pt x="743" y="234"/>
                  </a:cubicBezTo>
                  <a:cubicBezTo>
                    <a:pt x="689" y="222"/>
                    <a:pt x="659" y="222"/>
                    <a:pt x="617" y="258"/>
                  </a:cubicBezTo>
                  <a:cubicBezTo>
                    <a:pt x="563" y="306"/>
                    <a:pt x="539" y="228"/>
                    <a:pt x="491" y="240"/>
                  </a:cubicBezTo>
                  <a:cubicBezTo>
                    <a:pt x="425" y="258"/>
                    <a:pt x="455" y="300"/>
                    <a:pt x="431" y="348"/>
                  </a:cubicBezTo>
                  <a:cubicBezTo>
                    <a:pt x="413" y="390"/>
                    <a:pt x="347" y="438"/>
                    <a:pt x="305" y="462"/>
                  </a:cubicBezTo>
                  <a:cubicBezTo>
                    <a:pt x="269" y="480"/>
                    <a:pt x="227" y="486"/>
                    <a:pt x="191" y="510"/>
                  </a:cubicBezTo>
                  <a:cubicBezTo>
                    <a:pt x="156" y="534"/>
                    <a:pt x="96" y="522"/>
                    <a:pt x="54" y="522"/>
                  </a:cubicBezTo>
                  <a:cubicBezTo>
                    <a:pt x="35" y="528"/>
                    <a:pt x="18" y="534"/>
                    <a:pt x="0" y="546"/>
                  </a:cubicBezTo>
                  <a:lnTo>
                    <a:pt x="0" y="546"/>
                  </a:lnTo>
                  <a:cubicBezTo>
                    <a:pt x="77" y="594"/>
                    <a:pt x="77" y="594"/>
                    <a:pt x="77" y="594"/>
                  </a:cubicBezTo>
                  <a:cubicBezTo>
                    <a:pt x="84" y="600"/>
                    <a:pt x="90" y="600"/>
                    <a:pt x="96" y="606"/>
                  </a:cubicBezTo>
                  <a:cubicBezTo>
                    <a:pt x="107" y="606"/>
                    <a:pt x="119" y="618"/>
                    <a:pt x="138" y="618"/>
                  </a:cubicBezTo>
                  <a:cubicBezTo>
                    <a:pt x="227" y="636"/>
                    <a:pt x="227" y="636"/>
                    <a:pt x="227" y="636"/>
                  </a:cubicBezTo>
                  <a:cubicBezTo>
                    <a:pt x="239" y="636"/>
                    <a:pt x="257" y="642"/>
                    <a:pt x="269" y="642"/>
                  </a:cubicBezTo>
                  <a:cubicBezTo>
                    <a:pt x="287" y="648"/>
                    <a:pt x="299" y="660"/>
                    <a:pt x="317" y="660"/>
                  </a:cubicBezTo>
                  <a:cubicBezTo>
                    <a:pt x="323" y="696"/>
                    <a:pt x="371" y="756"/>
                    <a:pt x="341" y="791"/>
                  </a:cubicBezTo>
                  <a:cubicBezTo>
                    <a:pt x="335" y="797"/>
                    <a:pt x="329" y="833"/>
                    <a:pt x="341" y="845"/>
                  </a:cubicBezTo>
                  <a:cubicBezTo>
                    <a:pt x="341" y="845"/>
                    <a:pt x="365" y="821"/>
                    <a:pt x="377" y="821"/>
                  </a:cubicBezTo>
                  <a:cubicBezTo>
                    <a:pt x="443" y="821"/>
                    <a:pt x="521" y="702"/>
                    <a:pt x="527" y="636"/>
                  </a:cubicBezTo>
                  <a:cubicBezTo>
                    <a:pt x="533" y="564"/>
                    <a:pt x="629" y="576"/>
                    <a:pt x="647" y="624"/>
                  </a:cubicBezTo>
                  <a:cubicBezTo>
                    <a:pt x="653" y="642"/>
                    <a:pt x="653" y="678"/>
                    <a:pt x="653" y="684"/>
                  </a:cubicBezTo>
                  <a:cubicBezTo>
                    <a:pt x="677" y="720"/>
                    <a:pt x="701" y="606"/>
                    <a:pt x="719" y="678"/>
                  </a:cubicBezTo>
                  <a:cubicBezTo>
                    <a:pt x="725" y="707"/>
                    <a:pt x="725" y="744"/>
                    <a:pt x="755" y="744"/>
                  </a:cubicBezTo>
                  <a:cubicBezTo>
                    <a:pt x="785" y="749"/>
                    <a:pt x="815" y="815"/>
                    <a:pt x="827" y="839"/>
                  </a:cubicBezTo>
                  <a:cubicBezTo>
                    <a:pt x="827" y="851"/>
                    <a:pt x="827" y="887"/>
                    <a:pt x="833" y="893"/>
                  </a:cubicBezTo>
                  <a:cubicBezTo>
                    <a:pt x="851" y="911"/>
                    <a:pt x="892" y="905"/>
                    <a:pt x="916" y="917"/>
                  </a:cubicBezTo>
                  <a:cubicBezTo>
                    <a:pt x="934" y="911"/>
                    <a:pt x="947" y="917"/>
                    <a:pt x="964" y="911"/>
                  </a:cubicBezTo>
                  <a:cubicBezTo>
                    <a:pt x="976" y="905"/>
                    <a:pt x="1018" y="863"/>
                    <a:pt x="1024" y="887"/>
                  </a:cubicBezTo>
                  <a:cubicBezTo>
                    <a:pt x="1030" y="929"/>
                    <a:pt x="1006" y="965"/>
                    <a:pt x="995" y="1001"/>
                  </a:cubicBezTo>
                  <a:cubicBezTo>
                    <a:pt x="988" y="1007"/>
                    <a:pt x="976" y="1043"/>
                    <a:pt x="995" y="1043"/>
                  </a:cubicBezTo>
                  <a:cubicBezTo>
                    <a:pt x="1006" y="1043"/>
                    <a:pt x="1006" y="1031"/>
                    <a:pt x="1018" y="1031"/>
                  </a:cubicBezTo>
                  <a:cubicBezTo>
                    <a:pt x="1030" y="1031"/>
                    <a:pt x="1036" y="1037"/>
                    <a:pt x="1048" y="1037"/>
                  </a:cubicBezTo>
                  <a:cubicBezTo>
                    <a:pt x="1072" y="1055"/>
                    <a:pt x="1072" y="1055"/>
                    <a:pt x="1072" y="1055"/>
                  </a:cubicBezTo>
                  <a:lnTo>
                    <a:pt x="1072" y="1055"/>
                  </a:lnTo>
                  <a:cubicBezTo>
                    <a:pt x="1090" y="1055"/>
                    <a:pt x="1108" y="1037"/>
                    <a:pt x="1126" y="1037"/>
                  </a:cubicBezTo>
                  <a:cubicBezTo>
                    <a:pt x="1126" y="1055"/>
                    <a:pt x="1126" y="1079"/>
                    <a:pt x="1132" y="1103"/>
                  </a:cubicBezTo>
                  <a:cubicBezTo>
                    <a:pt x="1132" y="1121"/>
                    <a:pt x="1144" y="1139"/>
                    <a:pt x="1150" y="1157"/>
                  </a:cubicBezTo>
                  <a:cubicBezTo>
                    <a:pt x="1156" y="1169"/>
                    <a:pt x="1162" y="1187"/>
                    <a:pt x="1168" y="1199"/>
                  </a:cubicBezTo>
                  <a:cubicBezTo>
                    <a:pt x="1174" y="1217"/>
                    <a:pt x="1192" y="1235"/>
                    <a:pt x="1180" y="1253"/>
                  </a:cubicBezTo>
                  <a:cubicBezTo>
                    <a:pt x="1162" y="1271"/>
                    <a:pt x="1132" y="1277"/>
                    <a:pt x="1108" y="1283"/>
                  </a:cubicBezTo>
                  <a:cubicBezTo>
                    <a:pt x="1084" y="1295"/>
                    <a:pt x="1084" y="1295"/>
                    <a:pt x="1084" y="1295"/>
                  </a:cubicBezTo>
                  <a:lnTo>
                    <a:pt x="1084" y="1295"/>
                  </a:lnTo>
                  <a:cubicBezTo>
                    <a:pt x="1102" y="1307"/>
                    <a:pt x="1126" y="1307"/>
                    <a:pt x="1132" y="1319"/>
                  </a:cubicBezTo>
                  <a:cubicBezTo>
                    <a:pt x="1168" y="1361"/>
                    <a:pt x="1174" y="1355"/>
                    <a:pt x="1222" y="1361"/>
                  </a:cubicBezTo>
                  <a:cubicBezTo>
                    <a:pt x="1246" y="1367"/>
                    <a:pt x="1264" y="1391"/>
                    <a:pt x="1276" y="1409"/>
                  </a:cubicBezTo>
                  <a:cubicBezTo>
                    <a:pt x="1288" y="1421"/>
                    <a:pt x="1282" y="1439"/>
                    <a:pt x="1288" y="1457"/>
                  </a:cubicBezTo>
                  <a:cubicBezTo>
                    <a:pt x="1294" y="1487"/>
                    <a:pt x="1342" y="1457"/>
                    <a:pt x="1360" y="1475"/>
                  </a:cubicBezTo>
                  <a:cubicBezTo>
                    <a:pt x="1372" y="1481"/>
                    <a:pt x="1372" y="1535"/>
                    <a:pt x="1378" y="1547"/>
                  </a:cubicBezTo>
                  <a:cubicBezTo>
                    <a:pt x="1378" y="1588"/>
                    <a:pt x="1366" y="1630"/>
                    <a:pt x="1336" y="1660"/>
                  </a:cubicBezTo>
                  <a:cubicBezTo>
                    <a:pt x="1294" y="1696"/>
                    <a:pt x="1252" y="1756"/>
                    <a:pt x="1270" y="1810"/>
                  </a:cubicBezTo>
                  <a:cubicBezTo>
                    <a:pt x="1282" y="1840"/>
                    <a:pt x="1114" y="1924"/>
                    <a:pt x="1078" y="1936"/>
                  </a:cubicBezTo>
                  <a:cubicBezTo>
                    <a:pt x="1018" y="1960"/>
                    <a:pt x="1030" y="1978"/>
                    <a:pt x="1036" y="1900"/>
                  </a:cubicBezTo>
                  <a:cubicBezTo>
                    <a:pt x="1036" y="1852"/>
                    <a:pt x="923" y="1870"/>
                    <a:pt x="887" y="1864"/>
                  </a:cubicBezTo>
                  <a:cubicBezTo>
                    <a:pt x="869" y="1858"/>
                    <a:pt x="857" y="1834"/>
                    <a:pt x="839" y="1846"/>
                  </a:cubicBezTo>
                  <a:cubicBezTo>
                    <a:pt x="797" y="1870"/>
                    <a:pt x="833" y="1942"/>
                    <a:pt x="797" y="1966"/>
                  </a:cubicBezTo>
                  <a:cubicBezTo>
                    <a:pt x="731" y="2020"/>
                    <a:pt x="677" y="1972"/>
                    <a:pt x="641" y="2062"/>
                  </a:cubicBezTo>
                  <a:cubicBezTo>
                    <a:pt x="605" y="2152"/>
                    <a:pt x="581" y="2218"/>
                    <a:pt x="509" y="2283"/>
                  </a:cubicBezTo>
                  <a:cubicBezTo>
                    <a:pt x="497" y="2307"/>
                    <a:pt x="497" y="2307"/>
                    <a:pt x="497" y="2307"/>
                  </a:cubicBezTo>
                  <a:lnTo>
                    <a:pt x="497" y="2307"/>
                  </a:lnTo>
                  <a:cubicBezTo>
                    <a:pt x="527" y="2331"/>
                    <a:pt x="509" y="2373"/>
                    <a:pt x="509" y="2409"/>
                  </a:cubicBezTo>
                  <a:cubicBezTo>
                    <a:pt x="509" y="2427"/>
                    <a:pt x="521" y="2439"/>
                    <a:pt x="533" y="2451"/>
                  </a:cubicBezTo>
                  <a:cubicBezTo>
                    <a:pt x="545" y="2469"/>
                    <a:pt x="551" y="2493"/>
                    <a:pt x="557" y="2511"/>
                  </a:cubicBezTo>
                  <a:lnTo>
                    <a:pt x="557" y="2511"/>
                  </a:lnTo>
                  <a:cubicBezTo>
                    <a:pt x="593" y="2493"/>
                    <a:pt x="659" y="2481"/>
                    <a:pt x="701" y="2469"/>
                  </a:cubicBezTo>
                  <a:cubicBezTo>
                    <a:pt x="743" y="2457"/>
                    <a:pt x="779" y="2439"/>
                    <a:pt x="815" y="2433"/>
                  </a:cubicBezTo>
                  <a:cubicBezTo>
                    <a:pt x="874" y="2427"/>
                    <a:pt x="899" y="2481"/>
                    <a:pt x="953" y="2469"/>
                  </a:cubicBezTo>
                  <a:cubicBezTo>
                    <a:pt x="1006" y="2451"/>
                    <a:pt x="1090" y="2415"/>
                    <a:pt x="1078" y="2349"/>
                  </a:cubicBezTo>
                  <a:cubicBezTo>
                    <a:pt x="1060" y="2290"/>
                    <a:pt x="976" y="2260"/>
                    <a:pt x="1090" y="2218"/>
                  </a:cubicBezTo>
                  <a:cubicBezTo>
                    <a:pt x="1114" y="2218"/>
                    <a:pt x="1132" y="2236"/>
                    <a:pt x="1156" y="2230"/>
                  </a:cubicBezTo>
                  <a:cubicBezTo>
                    <a:pt x="1192" y="2218"/>
                    <a:pt x="1234" y="2182"/>
                    <a:pt x="1258" y="2224"/>
                  </a:cubicBezTo>
                  <a:cubicBezTo>
                    <a:pt x="1270" y="2242"/>
                    <a:pt x="1270" y="2260"/>
                    <a:pt x="1276" y="2278"/>
                  </a:cubicBezTo>
                  <a:cubicBezTo>
                    <a:pt x="1282" y="2290"/>
                    <a:pt x="1300" y="2302"/>
                    <a:pt x="1306" y="2314"/>
                  </a:cubicBezTo>
                  <a:cubicBezTo>
                    <a:pt x="1336" y="2379"/>
                    <a:pt x="1300" y="2427"/>
                    <a:pt x="1390" y="2445"/>
                  </a:cubicBezTo>
                  <a:cubicBezTo>
                    <a:pt x="1438" y="2451"/>
                    <a:pt x="1516" y="2451"/>
                    <a:pt x="1504" y="2386"/>
                  </a:cubicBezTo>
                  <a:cubicBezTo>
                    <a:pt x="1486" y="2320"/>
                    <a:pt x="1540" y="2391"/>
                    <a:pt x="1576" y="2344"/>
                  </a:cubicBezTo>
                  <a:cubicBezTo>
                    <a:pt x="1618" y="2290"/>
                    <a:pt x="1684" y="2325"/>
                    <a:pt x="1702" y="2373"/>
                  </a:cubicBezTo>
                  <a:cubicBezTo>
                    <a:pt x="1744" y="2457"/>
                    <a:pt x="1773" y="2451"/>
                    <a:pt x="1857" y="2415"/>
                  </a:cubicBezTo>
                  <a:cubicBezTo>
                    <a:pt x="1893" y="2415"/>
                    <a:pt x="1989" y="2367"/>
                    <a:pt x="2013" y="2373"/>
                  </a:cubicBezTo>
                  <a:cubicBezTo>
                    <a:pt x="2013" y="2391"/>
                    <a:pt x="2043" y="2445"/>
                    <a:pt x="2031" y="2457"/>
                  </a:cubicBezTo>
                  <a:cubicBezTo>
                    <a:pt x="2007" y="2481"/>
                    <a:pt x="1965" y="2475"/>
                    <a:pt x="1941" y="2493"/>
                  </a:cubicBezTo>
                  <a:cubicBezTo>
                    <a:pt x="1929" y="2505"/>
                    <a:pt x="1983" y="2529"/>
                    <a:pt x="1989" y="2547"/>
                  </a:cubicBezTo>
                  <a:cubicBezTo>
                    <a:pt x="2019" y="2595"/>
                    <a:pt x="2145" y="2541"/>
                    <a:pt x="2139" y="2535"/>
                  </a:cubicBezTo>
                  <a:cubicBezTo>
                    <a:pt x="2127" y="2493"/>
                    <a:pt x="2139" y="2481"/>
                    <a:pt x="2145" y="2439"/>
                  </a:cubicBezTo>
                  <a:cubicBezTo>
                    <a:pt x="2145" y="2409"/>
                    <a:pt x="2199" y="2373"/>
                    <a:pt x="2211" y="2325"/>
                  </a:cubicBezTo>
                  <a:cubicBezTo>
                    <a:pt x="2229" y="2266"/>
                    <a:pt x="2211" y="2254"/>
                    <a:pt x="2276" y="2266"/>
                  </a:cubicBezTo>
                  <a:cubicBezTo>
                    <a:pt x="2294" y="2272"/>
                    <a:pt x="2300" y="2212"/>
                    <a:pt x="2318" y="2200"/>
                  </a:cubicBezTo>
                  <a:cubicBezTo>
                    <a:pt x="2336" y="2182"/>
                    <a:pt x="2354" y="2134"/>
                    <a:pt x="2378" y="2170"/>
                  </a:cubicBezTo>
                  <a:cubicBezTo>
                    <a:pt x="2384" y="2188"/>
                    <a:pt x="2492" y="2212"/>
                    <a:pt x="2521" y="2230"/>
                  </a:cubicBezTo>
                  <a:cubicBezTo>
                    <a:pt x="2569" y="2260"/>
                    <a:pt x="2528" y="2278"/>
                    <a:pt x="2528" y="2320"/>
                  </a:cubicBezTo>
                  <a:cubicBezTo>
                    <a:pt x="2534" y="2379"/>
                    <a:pt x="2617" y="2415"/>
                    <a:pt x="2623" y="2481"/>
                  </a:cubicBezTo>
                  <a:cubicBezTo>
                    <a:pt x="2623" y="2565"/>
                    <a:pt x="2641" y="2607"/>
                    <a:pt x="2677" y="2685"/>
                  </a:cubicBezTo>
                  <a:cubicBezTo>
                    <a:pt x="2671" y="2709"/>
                    <a:pt x="2671" y="2739"/>
                    <a:pt x="2689" y="2757"/>
                  </a:cubicBezTo>
                  <a:cubicBezTo>
                    <a:pt x="2695" y="2769"/>
                    <a:pt x="2713" y="2793"/>
                    <a:pt x="2713" y="2805"/>
                  </a:cubicBezTo>
                  <a:cubicBezTo>
                    <a:pt x="2725" y="2841"/>
                    <a:pt x="2719" y="2859"/>
                    <a:pt x="2737" y="2895"/>
                  </a:cubicBezTo>
                  <a:cubicBezTo>
                    <a:pt x="2803" y="3021"/>
                    <a:pt x="2803" y="3021"/>
                    <a:pt x="2803" y="3021"/>
                  </a:cubicBezTo>
                  <a:cubicBezTo>
                    <a:pt x="2809" y="3039"/>
                    <a:pt x="2815" y="3069"/>
                    <a:pt x="2839" y="3074"/>
                  </a:cubicBezTo>
                  <a:cubicBezTo>
                    <a:pt x="2869" y="3081"/>
                    <a:pt x="2869" y="3098"/>
                    <a:pt x="2887" y="3111"/>
                  </a:cubicBezTo>
                  <a:cubicBezTo>
                    <a:pt x="2995" y="3111"/>
                    <a:pt x="2995" y="3111"/>
                    <a:pt x="2995" y="31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8" name="Freeform 133">
              <a:extLst>
                <a:ext uri="{FF2B5EF4-FFF2-40B4-BE49-F238E27FC236}">
                  <a16:creationId xmlns:a16="http://schemas.microsoft.com/office/drawing/2014/main" id="{A92DD011-4584-0A46-B63D-6382B9E59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567" y="4906251"/>
              <a:ext cx="1469877" cy="785553"/>
            </a:xfrm>
            <a:custGeom>
              <a:avLst/>
              <a:gdLst>
                <a:gd name="T0" fmla="*/ 233 w 2757"/>
                <a:gd name="T1" fmla="*/ 947 h 1475"/>
                <a:gd name="T2" fmla="*/ 239 w 2757"/>
                <a:gd name="T3" fmla="*/ 845 h 1475"/>
                <a:gd name="T4" fmla="*/ 54 w 2757"/>
                <a:gd name="T5" fmla="*/ 809 h 1475"/>
                <a:gd name="T6" fmla="*/ 12 w 2757"/>
                <a:gd name="T7" fmla="*/ 851 h 1475"/>
                <a:gd name="T8" fmla="*/ 126 w 2757"/>
                <a:gd name="T9" fmla="*/ 935 h 1475"/>
                <a:gd name="T10" fmla="*/ 995 w 2757"/>
                <a:gd name="T11" fmla="*/ 0 h 1475"/>
                <a:gd name="T12" fmla="*/ 1018 w 2757"/>
                <a:gd name="T13" fmla="*/ 126 h 1475"/>
                <a:gd name="T14" fmla="*/ 1156 w 2757"/>
                <a:gd name="T15" fmla="*/ 312 h 1475"/>
                <a:gd name="T16" fmla="*/ 1414 w 2757"/>
                <a:gd name="T17" fmla="*/ 96 h 1475"/>
                <a:gd name="T18" fmla="*/ 1672 w 2757"/>
                <a:gd name="T19" fmla="*/ 168 h 1475"/>
                <a:gd name="T20" fmla="*/ 1768 w 2757"/>
                <a:gd name="T21" fmla="*/ 228 h 1475"/>
                <a:gd name="T22" fmla="*/ 1941 w 2757"/>
                <a:gd name="T23" fmla="*/ 264 h 1475"/>
                <a:gd name="T24" fmla="*/ 2013 w 2757"/>
                <a:gd name="T25" fmla="*/ 467 h 1475"/>
                <a:gd name="T26" fmla="*/ 2319 w 2757"/>
                <a:gd name="T27" fmla="*/ 246 h 1475"/>
                <a:gd name="T28" fmla="*/ 2427 w 2757"/>
                <a:gd name="T29" fmla="*/ 366 h 1475"/>
                <a:gd name="T30" fmla="*/ 2588 w 2757"/>
                <a:gd name="T31" fmla="*/ 539 h 1475"/>
                <a:gd name="T32" fmla="*/ 2667 w 2757"/>
                <a:gd name="T33" fmla="*/ 623 h 1475"/>
                <a:gd name="T34" fmla="*/ 2720 w 2757"/>
                <a:gd name="T35" fmla="*/ 659 h 1475"/>
                <a:gd name="T36" fmla="*/ 2732 w 2757"/>
                <a:gd name="T37" fmla="*/ 737 h 1475"/>
                <a:gd name="T38" fmla="*/ 2720 w 2757"/>
                <a:gd name="T39" fmla="*/ 869 h 1475"/>
                <a:gd name="T40" fmla="*/ 2720 w 2757"/>
                <a:gd name="T41" fmla="*/ 959 h 1475"/>
                <a:gd name="T42" fmla="*/ 2505 w 2757"/>
                <a:gd name="T43" fmla="*/ 1055 h 1475"/>
                <a:gd name="T44" fmla="*/ 2379 w 2757"/>
                <a:gd name="T45" fmla="*/ 1169 h 1475"/>
                <a:gd name="T46" fmla="*/ 1983 w 2757"/>
                <a:gd name="T47" fmla="*/ 1468 h 1475"/>
                <a:gd name="T48" fmla="*/ 1414 w 2757"/>
                <a:gd name="T49" fmla="*/ 1264 h 1475"/>
                <a:gd name="T50" fmla="*/ 1330 w 2757"/>
                <a:gd name="T51" fmla="*/ 995 h 1475"/>
                <a:gd name="T52" fmla="*/ 1552 w 2757"/>
                <a:gd name="T53" fmla="*/ 863 h 1475"/>
                <a:gd name="T54" fmla="*/ 1618 w 2757"/>
                <a:gd name="T55" fmla="*/ 557 h 1475"/>
                <a:gd name="T56" fmla="*/ 1432 w 2757"/>
                <a:gd name="T57" fmla="*/ 461 h 1475"/>
                <a:gd name="T58" fmla="*/ 1234 w 2757"/>
                <a:gd name="T59" fmla="*/ 485 h 1475"/>
                <a:gd name="T60" fmla="*/ 1240 w 2757"/>
                <a:gd name="T61" fmla="*/ 839 h 1475"/>
                <a:gd name="T62" fmla="*/ 1060 w 2757"/>
                <a:gd name="T63" fmla="*/ 917 h 1475"/>
                <a:gd name="T64" fmla="*/ 881 w 2757"/>
                <a:gd name="T65" fmla="*/ 1001 h 1475"/>
                <a:gd name="T66" fmla="*/ 635 w 2757"/>
                <a:gd name="T67" fmla="*/ 1049 h 1475"/>
                <a:gd name="T68" fmla="*/ 491 w 2757"/>
                <a:gd name="T69" fmla="*/ 1199 h 1475"/>
                <a:gd name="T70" fmla="*/ 305 w 2757"/>
                <a:gd name="T71" fmla="*/ 1073 h 1475"/>
                <a:gd name="T72" fmla="*/ 222 w 2757"/>
                <a:gd name="T73" fmla="*/ 977 h 1475"/>
                <a:gd name="T74" fmla="*/ 443 w 2757"/>
                <a:gd name="T75" fmla="*/ 971 h 1475"/>
                <a:gd name="T76" fmla="*/ 425 w 2757"/>
                <a:gd name="T77" fmla="*/ 755 h 1475"/>
                <a:gd name="T78" fmla="*/ 527 w 2757"/>
                <a:gd name="T79" fmla="*/ 653 h 1475"/>
                <a:gd name="T80" fmla="*/ 617 w 2757"/>
                <a:gd name="T81" fmla="*/ 719 h 1475"/>
                <a:gd name="T82" fmla="*/ 881 w 2757"/>
                <a:gd name="T83" fmla="*/ 587 h 1475"/>
                <a:gd name="T84" fmla="*/ 791 w 2757"/>
                <a:gd name="T85" fmla="*/ 419 h 1475"/>
                <a:gd name="T86" fmla="*/ 803 w 2757"/>
                <a:gd name="T87" fmla="*/ 282 h 1475"/>
                <a:gd name="T88" fmla="*/ 761 w 2757"/>
                <a:gd name="T89" fmla="*/ 186 h 1475"/>
                <a:gd name="T90" fmla="*/ 995 w 2757"/>
                <a:gd name="T91" fmla="*/ 0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57" h="1475">
                  <a:moveTo>
                    <a:pt x="222" y="977"/>
                  </a:moveTo>
                  <a:lnTo>
                    <a:pt x="222" y="977"/>
                  </a:lnTo>
                  <a:cubicBezTo>
                    <a:pt x="227" y="965"/>
                    <a:pt x="233" y="959"/>
                    <a:pt x="233" y="947"/>
                  </a:cubicBezTo>
                  <a:cubicBezTo>
                    <a:pt x="233" y="929"/>
                    <a:pt x="233" y="923"/>
                    <a:pt x="239" y="911"/>
                  </a:cubicBezTo>
                  <a:cubicBezTo>
                    <a:pt x="245" y="905"/>
                    <a:pt x="245" y="893"/>
                    <a:pt x="245" y="887"/>
                  </a:cubicBezTo>
                  <a:cubicBezTo>
                    <a:pt x="245" y="881"/>
                    <a:pt x="239" y="851"/>
                    <a:pt x="239" y="845"/>
                  </a:cubicBezTo>
                  <a:lnTo>
                    <a:pt x="239" y="845"/>
                  </a:lnTo>
                  <a:cubicBezTo>
                    <a:pt x="227" y="851"/>
                    <a:pt x="209" y="851"/>
                    <a:pt x="198" y="851"/>
                  </a:cubicBezTo>
                  <a:cubicBezTo>
                    <a:pt x="143" y="857"/>
                    <a:pt x="96" y="839"/>
                    <a:pt x="54" y="809"/>
                  </a:cubicBezTo>
                  <a:cubicBezTo>
                    <a:pt x="30" y="791"/>
                    <a:pt x="24" y="797"/>
                    <a:pt x="0" y="803"/>
                  </a:cubicBezTo>
                  <a:lnTo>
                    <a:pt x="0" y="803"/>
                  </a:lnTo>
                  <a:cubicBezTo>
                    <a:pt x="12" y="851"/>
                    <a:pt x="12" y="851"/>
                    <a:pt x="12" y="851"/>
                  </a:cubicBezTo>
                  <a:cubicBezTo>
                    <a:pt x="30" y="869"/>
                    <a:pt x="42" y="881"/>
                    <a:pt x="60" y="893"/>
                  </a:cubicBezTo>
                  <a:cubicBezTo>
                    <a:pt x="78" y="905"/>
                    <a:pt x="90" y="905"/>
                    <a:pt x="108" y="911"/>
                  </a:cubicBezTo>
                  <a:cubicBezTo>
                    <a:pt x="114" y="917"/>
                    <a:pt x="120" y="929"/>
                    <a:pt x="126" y="935"/>
                  </a:cubicBezTo>
                  <a:cubicBezTo>
                    <a:pt x="150" y="971"/>
                    <a:pt x="180" y="965"/>
                    <a:pt x="222" y="977"/>
                  </a:cubicBezTo>
                  <a:close/>
                  <a:moveTo>
                    <a:pt x="995" y="0"/>
                  </a:moveTo>
                  <a:lnTo>
                    <a:pt x="995" y="0"/>
                  </a:lnTo>
                  <a:cubicBezTo>
                    <a:pt x="1018" y="48"/>
                    <a:pt x="1018" y="48"/>
                    <a:pt x="1018" y="48"/>
                  </a:cubicBezTo>
                  <a:cubicBezTo>
                    <a:pt x="1018" y="54"/>
                    <a:pt x="1018" y="54"/>
                    <a:pt x="1024" y="54"/>
                  </a:cubicBezTo>
                  <a:cubicBezTo>
                    <a:pt x="1018" y="78"/>
                    <a:pt x="982" y="120"/>
                    <a:pt x="1018" y="126"/>
                  </a:cubicBezTo>
                  <a:cubicBezTo>
                    <a:pt x="1037" y="126"/>
                    <a:pt x="1114" y="126"/>
                    <a:pt x="1120" y="138"/>
                  </a:cubicBezTo>
                  <a:cubicBezTo>
                    <a:pt x="1126" y="150"/>
                    <a:pt x="1114" y="198"/>
                    <a:pt x="1114" y="216"/>
                  </a:cubicBezTo>
                  <a:cubicBezTo>
                    <a:pt x="1114" y="234"/>
                    <a:pt x="1120" y="336"/>
                    <a:pt x="1156" y="312"/>
                  </a:cubicBezTo>
                  <a:cubicBezTo>
                    <a:pt x="1186" y="300"/>
                    <a:pt x="1216" y="234"/>
                    <a:pt x="1228" y="204"/>
                  </a:cubicBezTo>
                  <a:cubicBezTo>
                    <a:pt x="1234" y="162"/>
                    <a:pt x="1234" y="60"/>
                    <a:pt x="1264" y="36"/>
                  </a:cubicBezTo>
                  <a:cubicBezTo>
                    <a:pt x="1312" y="0"/>
                    <a:pt x="1378" y="90"/>
                    <a:pt x="1414" y="96"/>
                  </a:cubicBezTo>
                  <a:lnTo>
                    <a:pt x="1414" y="96"/>
                  </a:lnTo>
                  <a:cubicBezTo>
                    <a:pt x="1432" y="102"/>
                    <a:pt x="1444" y="108"/>
                    <a:pt x="1462" y="138"/>
                  </a:cubicBezTo>
                  <a:cubicBezTo>
                    <a:pt x="1522" y="258"/>
                    <a:pt x="1606" y="204"/>
                    <a:pt x="1672" y="168"/>
                  </a:cubicBezTo>
                  <a:lnTo>
                    <a:pt x="1672" y="168"/>
                  </a:lnTo>
                  <a:cubicBezTo>
                    <a:pt x="1749" y="216"/>
                    <a:pt x="1749" y="216"/>
                    <a:pt x="1749" y="216"/>
                  </a:cubicBezTo>
                  <a:cubicBezTo>
                    <a:pt x="1756" y="222"/>
                    <a:pt x="1762" y="222"/>
                    <a:pt x="1768" y="228"/>
                  </a:cubicBezTo>
                  <a:cubicBezTo>
                    <a:pt x="1779" y="228"/>
                    <a:pt x="1791" y="240"/>
                    <a:pt x="1810" y="240"/>
                  </a:cubicBezTo>
                  <a:cubicBezTo>
                    <a:pt x="1899" y="258"/>
                    <a:pt x="1899" y="258"/>
                    <a:pt x="1899" y="258"/>
                  </a:cubicBezTo>
                  <a:cubicBezTo>
                    <a:pt x="1911" y="258"/>
                    <a:pt x="1929" y="264"/>
                    <a:pt x="1941" y="264"/>
                  </a:cubicBezTo>
                  <a:cubicBezTo>
                    <a:pt x="1959" y="270"/>
                    <a:pt x="1971" y="282"/>
                    <a:pt x="1989" y="282"/>
                  </a:cubicBezTo>
                  <a:cubicBezTo>
                    <a:pt x="1995" y="318"/>
                    <a:pt x="2043" y="378"/>
                    <a:pt x="2013" y="413"/>
                  </a:cubicBezTo>
                  <a:cubicBezTo>
                    <a:pt x="2007" y="419"/>
                    <a:pt x="2001" y="455"/>
                    <a:pt x="2013" y="467"/>
                  </a:cubicBezTo>
                  <a:cubicBezTo>
                    <a:pt x="2013" y="467"/>
                    <a:pt x="2037" y="443"/>
                    <a:pt x="2049" y="443"/>
                  </a:cubicBezTo>
                  <a:cubicBezTo>
                    <a:pt x="2115" y="443"/>
                    <a:pt x="2193" y="324"/>
                    <a:pt x="2199" y="258"/>
                  </a:cubicBezTo>
                  <a:cubicBezTo>
                    <a:pt x="2205" y="186"/>
                    <a:pt x="2301" y="198"/>
                    <a:pt x="2319" y="246"/>
                  </a:cubicBezTo>
                  <a:cubicBezTo>
                    <a:pt x="2325" y="264"/>
                    <a:pt x="2325" y="300"/>
                    <a:pt x="2325" y="306"/>
                  </a:cubicBezTo>
                  <a:cubicBezTo>
                    <a:pt x="2349" y="342"/>
                    <a:pt x="2373" y="228"/>
                    <a:pt x="2391" y="300"/>
                  </a:cubicBezTo>
                  <a:cubicBezTo>
                    <a:pt x="2397" y="329"/>
                    <a:pt x="2397" y="366"/>
                    <a:pt x="2427" y="366"/>
                  </a:cubicBezTo>
                  <a:cubicBezTo>
                    <a:pt x="2457" y="371"/>
                    <a:pt x="2487" y="437"/>
                    <a:pt x="2499" y="461"/>
                  </a:cubicBezTo>
                  <a:cubicBezTo>
                    <a:pt x="2499" y="473"/>
                    <a:pt x="2499" y="509"/>
                    <a:pt x="2505" y="515"/>
                  </a:cubicBezTo>
                  <a:cubicBezTo>
                    <a:pt x="2523" y="533"/>
                    <a:pt x="2564" y="527"/>
                    <a:pt x="2588" y="539"/>
                  </a:cubicBezTo>
                  <a:cubicBezTo>
                    <a:pt x="2606" y="533"/>
                    <a:pt x="2619" y="539"/>
                    <a:pt x="2636" y="533"/>
                  </a:cubicBezTo>
                  <a:cubicBezTo>
                    <a:pt x="2648" y="527"/>
                    <a:pt x="2690" y="485"/>
                    <a:pt x="2696" y="509"/>
                  </a:cubicBezTo>
                  <a:cubicBezTo>
                    <a:pt x="2702" y="551"/>
                    <a:pt x="2678" y="587"/>
                    <a:pt x="2667" y="623"/>
                  </a:cubicBezTo>
                  <a:cubicBezTo>
                    <a:pt x="2660" y="629"/>
                    <a:pt x="2648" y="665"/>
                    <a:pt x="2667" y="665"/>
                  </a:cubicBezTo>
                  <a:cubicBezTo>
                    <a:pt x="2678" y="665"/>
                    <a:pt x="2678" y="653"/>
                    <a:pt x="2690" y="653"/>
                  </a:cubicBezTo>
                  <a:cubicBezTo>
                    <a:pt x="2702" y="653"/>
                    <a:pt x="2708" y="659"/>
                    <a:pt x="2720" y="659"/>
                  </a:cubicBezTo>
                  <a:cubicBezTo>
                    <a:pt x="2744" y="677"/>
                    <a:pt x="2744" y="677"/>
                    <a:pt x="2744" y="677"/>
                  </a:cubicBezTo>
                  <a:lnTo>
                    <a:pt x="2744" y="677"/>
                  </a:lnTo>
                  <a:cubicBezTo>
                    <a:pt x="2744" y="701"/>
                    <a:pt x="2744" y="719"/>
                    <a:pt x="2732" y="737"/>
                  </a:cubicBezTo>
                  <a:cubicBezTo>
                    <a:pt x="2726" y="749"/>
                    <a:pt x="2702" y="773"/>
                    <a:pt x="2702" y="785"/>
                  </a:cubicBezTo>
                  <a:cubicBezTo>
                    <a:pt x="2708" y="791"/>
                    <a:pt x="2714" y="815"/>
                    <a:pt x="2708" y="821"/>
                  </a:cubicBezTo>
                  <a:cubicBezTo>
                    <a:pt x="2708" y="839"/>
                    <a:pt x="2708" y="851"/>
                    <a:pt x="2720" y="869"/>
                  </a:cubicBezTo>
                  <a:cubicBezTo>
                    <a:pt x="2732" y="887"/>
                    <a:pt x="2744" y="899"/>
                    <a:pt x="2756" y="917"/>
                  </a:cubicBezTo>
                  <a:lnTo>
                    <a:pt x="2756" y="917"/>
                  </a:lnTo>
                  <a:cubicBezTo>
                    <a:pt x="2720" y="959"/>
                    <a:pt x="2720" y="959"/>
                    <a:pt x="2720" y="959"/>
                  </a:cubicBezTo>
                  <a:cubicBezTo>
                    <a:pt x="2702" y="971"/>
                    <a:pt x="2643" y="977"/>
                    <a:pt x="2643" y="1001"/>
                  </a:cubicBezTo>
                  <a:cubicBezTo>
                    <a:pt x="2636" y="1043"/>
                    <a:pt x="2625" y="1037"/>
                    <a:pt x="2577" y="1049"/>
                  </a:cubicBezTo>
                  <a:cubicBezTo>
                    <a:pt x="2541" y="1061"/>
                    <a:pt x="2541" y="1073"/>
                    <a:pt x="2505" y="1055"/>
                  </a:cubicBezTo>
                  <a:cubicBezTo>
                    <a:pt x="2487" y="1049"/>
                    <a:pt x="2445" y="1007"/>
                    <a:pt x="2433" y="1007"/>
                  </a:cubicBezTo>
                  <a:cubicBezTo>
                    <a:pt x="2427" y="1025"/>
                    <a:pt x="2391" y="1073"/>
                    <a:pt x="2379" y="1085"/>
                  </a:cubicBezTo>
                  <a:cubicBezTo>
                    <a:pt x="2331" y="1133"/>
                    <a:pt x="2379" y="1133"/>
                    <a:pt x="2379" y="1169"/>
                  </a:cubicBezTo>
                  <a:cubicBezTo>
                    <a:pt x="2337" y="1199"/>
                    <a:pt x="2283" y="1186"/>
                    <a:pt x="2235" y="1210"/>
                  </a:cubicBezTo>
                  <a:cubicBezTo>
                    <a:pt x="2169" y="1240"/>
                    <a:pt x="2211" y="1294"/>
                    <a:pt x="2127" y="1306"/>
                  </a:cubicBezTo>
                  <a:cubicBezTo>
                    <a:pt x="1995" y="1312"/>
                    <a:pt x="2061" y="1456"/>
                    <a:pt x="1983" y="1468"/>
                  </a:cubicBezTo>
                  <a:cubicBezTo>
                    <a:pt x="1947" y="1474"/>
                    <a:pt x="1810" y="1390"/>
                    <a:pt x="1786" y="1366"/>
                  </a:cubicBezTo>
                  <a:cubicBezTo>
                    <a:pt x="1756" y="1330"/>
                    <a:pt x="1768" y="1258"/>
                    <a:pt x="1720" y="1252"/>
                  </a:cubicBezTo>
                  <a:cubicBezTo>
                    <a:pt x="1612" y="1234"/>
                    <a:pt x="1516" y="1276"/>
                    <a:pt x="1414" y="1264"/>
                  </a:cubicBezTo>
                  <a:cubicBezTo>
                    <a:pt x="1360" y="1258"/>
                    <a:pt x="1360" y="1240"/>
                    <a:pt x="1360" y="1193"/>
                  </a:cubicBezTo>
                  <a:cubicBezTo>
                    <a:pt x="1348" y="1162"/>
                    <a:pt x="1348" y="1115"/>
                    <a:pt x="1342" y="1079"/>
                  </a:cubicBezTo>
                  <a:cubicBezTo>
                    <a:pt x="1342" y="1055"/>
                    <a:pt x="1330" y="1025"/>
                    <a:pt x="1330" y="995"/>
                  </a:cubicBezTo>
                  <a:cubicBezTo>
                    <a:pt x="1336" y="995"/>
                    <a:pt x="1396" y="1001"/>
                    <a:pt x="1402" y="1001"/>
                  </a:cubicBezTo>
                  <a:cubicBezTo>
                    <a:pt x="1432" y="1001"/>
                    <a:pt x="1456" y="1001"/>
                    <a:pt x="1480" y="995"/>
                  </a:cubicBezTo>
                  <a:cubicBezTo>
                    <a:pt x="1540" y="971"/>
                    <a:pt x="1540" y="911"/>
                    <a:pt x="1552" y="863"/>
                  </a:cubicBezTo>
                  <a:cubicBezTo>
                    <a:pt x="1552" y="797"/>
                    <a:pt x="1546" y="767"/>
                    <a:pt x="1588" y="719"/>
                  </a:cubicBezTo>
                  <a:cubicBezTo>
                    <a:pt x="1618" y="683"/>
                    <a:pt x="1636" y="635"/>
                    <a:pt x="1660" y="599"/>
                  </a:cubicBezTo>
                  <a:cubicBezTo>
                    <a:pt x="1678" y="569"/>
                    <a:pt x="1642" y="569"/>
                    <a:pt x="1618" y="557"/>
                  </a:cubicBezTo>
                  <a:cubicBezTo>
                    <a:pt x="1576" y="545"/>
                    <a:pt x="1528" y="527"/>
                    <a:pt x="1492" y="503"/>
                  </a:cubicBezTo>
                  <a:cubicBezTo>
                    <a:pt x="1468" y="497"/>
                    <a:pt x="1492" y="467"/>
                    <a:pt x="1492" y="450"/>
                  </a:cubicBezTo>
                  <a:cubicBezTo>
                    <a:pt x="1492" y="437"/>
                    <a:pt x="1438" y="455"/>
                    <a:pt x="1432" y="461"/>
                  </a:cubicBezTo>
                  <a:cubicBezTo>
                    <a:pt x="1402" y="485"/>
                    <a:pt x="1462" y="503"/>
                    <a:pt x="1408" y="521"/>
                  </a:cubicBezTo>
                  <a:cubicBezTo>
                    <a:pt x="1360" y="533"/>
                    <a:pt x="1318" y="527"/>
                    <a:pt x="1276" y="509"/>
                  </a:cubicBezTo>
                  <a:cubicBezTo>
                    <a:pt x="1270" y="509"/>
                    <a:pt x="1234" y="485"/>
                    <a:pt x="1234" y="485"/>
                  </a:cubicBezTo>
                  <a:cubicBezTo>
                    <a:pt x="1222" y="491"/>
                    <a:pt x="1210" y="581"/>
                    <a:pt x="1210" y="599"/>
                  </a:cubicBezTo>
                  <a:cubicBezTo>
                    <a:pt x="1210" y="635"/>
                    <a:pt x="1306" y="617"/>
                    <a:pt x="1300" y="659"/>
                  </a:cubicBezTo>
                  <a:cubicBezTo>
                    <a:pt x="1288" y="719"/>
                    <a:pt x="1270" y="785"/>
                    <a:pt x="1240" y="839"/>
                  </a:cubicBezTo>
                  <a:cubicBezTo>
                    <a:pt x="1216" y="875"/>
                    <a:pt x="1204" y="857"/>
                    <a:pt x="1168" y="857"/>
                  </a:cubicBezTo>
                  <a:cubicBezTo>
                    <a:pt x="1084" y="899"/>
                    <a:pt x="1114" y="803"/>
                    <a:pt x="1066" y="827"/>
                  </a:cubicBezTo>
                  <a:cubicBezTo>
                    <a:pt x="1060" y="917"/>
                    <a:pt x="1060" y="917"/>
                    <a:pt x="1060" y="917"/>
                  </a:cubicBezTo>
                  <a:cubicBezTo>
                    <a:pt x="1060" y="953"/>
                    <a:pt x="1144" y="959"/>
                    <a:pt x="1078" y="965"/>
                  </a:cubicBezTo>
                  <a:cubicBezTo>
                    <a:pt x="1048" y="971"/>
                    <a:pt x="1013" y="977"/>
                    <a:pt x="989" y="977"/>
                  </a:cubicBezTo>
                  <a:cubicBezTo>
                    <a:pt x="971" y="971"/>
                    <a:pt x="863" y="965"/>
                    <a:pt x="881" y="1001"/>
                  </a:cubicBezTo>
                  <a:cubicBezTo>
                    <a:pt x="917" y="1079"/>
                    <a:pt x="887" y="1055"/>
                    <a:pt x="857" y="1127"/>
                  </a:cubicBezTo>
                  <a:cubicBezTo>
                    <a:pt x="845" y="1151"/>
                    <a:pt x="803" y="1133"/>
                    <a:pt x="785" y="1145"/>
                  </a:cubicBezTo>
                  <a:cubicBezTo>
                    <a:pt x="701" y="1199"/>
                    <a:pt x="653" y="1127"/>
                    <a:pt x="635" y="1049"/>
                  </a:cubicBezTo>
                  <a:cubicBezTo>
                    <a:pt x="617" y="1049"/>
                    <a:pt x="491" y="1037"/>
                    <a:pt x="509" y="1079"/>
                  </a:cubicBezTo>
                  <a:cubicBezTo>
                    <a:pt x="527" y="1133"/>
                    <a:pt x="497" y="1138"/>
                    <a:pt x="491" y="1199"/>
                  </a:cubicBezTo>
                  <a:lnTo>
                    <a:pt x="491" y="1199"/>
                  </a:lnTo>
                  <a:cubicBezTo>
                    <a:pt x="443" y="1186"/>
                    <a:pt x="353" y="1222"/>
                    <a:pt x="377" y="1138"/>
                  </a:cubicBezTo>
                  <a:cubicBezTo>
                    <a:pt x="383" y="1133"/>
                    <a:pt x="389" y="1097"/>
                    <a:pt x="377" y="1091"/>
                  </a:cubicBezTo>
                  <a:cubicBezTo>
                    <a:pt x="353" y="1085"/>
                    <a:pt x="329" y="1091"/>
                    <a:pt x="305" y="1073"/>
                  </a:cubicBezTo>
                  <a:cubicBezTo>
                    <a:pt x="293" y="1061"/>
                    <a:pt x="299" y="1049"/>
                    <a:pt x="281" y="1043"/>
                  </a:cubicBezTo>
                  <a:cubicBezTo>
                    <a:pt x="222" y="977"/>
                    <a:pt x="222" y="977"/>
                    <a:pt x="222" y="977"/>
                  </a:cubicBezTo>
                  <a:lnTo>
                    <a:pt x="222" y="977"/>
                  </a:lnTo>
                  <a:cubicBezTo>
                    <a:pt x="329" y="977"/>
                    <a:pt x="329" y="977"/>
                    <a:pt x="329" y="977"/>
                  </a:cubicBezTo>
                  <a:cubicBezTo>
                    <a:pt x="347" y="983"/>
                    <a:pt x="365" y="995"/>
                    <a:pt x="383" y="995"/>
                  </a:cubicBezTo>
                  <a:cubicBezTo>
                    <a:pt x="407" y="989"/>
                    <a:pt x="425" y="977"/>
                    <a:pt x="443" y="971"/>
                  </a:cubicBezTo>
                  <a:cubicBezTo>
                    <a:pt x="473" y="965"/>
                    <a:pt x="503" y="995"/>
                    <a:pt x="521" y="977"/>
                  </a:cubicBezTo>
                  <a:cubicBezTo>
                    <a:pt x="551" y="953"/>
                    <a:pt x="557" y="881"/>
                    <a:pt x="551" y="845"/>
                  </a:cubicBezTo>
                  <a:cubicBezTo>
                    <a:pt x="533" y="791"/>
                    <a:pt x="479" y="755"/>
                    <a:pt x="425" y="755"/>
                  </a:cubicBezTo>
                  <a:lnTo>
                    <a:pt x="425" y="755"/>
                  </a:lnTo>
                  <a:cubicBezTo>
                    <a:pt x="449" y="719"/>
                    <a:pt x="461" y="665"/>
                    <a:pt x="509" y="659"/>
                  </a:cubicBezTo>
                  <a:cubicBezTo>
                    <a:pt x="509" y="659"/>
                    <a:pt x="515" y="653"/>
                    <a:pt x="527" y="653"/>
                  </a:cubicBezTo>
                  <a:lnTo>
                    <a:pt x="527" y="653"/>
                  </a:lnTo>
                  <a:cubicBezTo>
                    <a:pt x="551" y="743"/>
                    <a:pt x="551" y="743"/>
                    <a:pt x="551" y="743"/>
                  </a:cubicBezTo>
                  <a:cubicBezTo>
                    <a:pt x="581" y="767"/>
                    <a:pt x="593" y="737"/>
                    <a:pt x="617" y="719"/>
                  </a:cubicBezTo>
                  <a:cubicBezTo>
                    <a:pt x="671" y="695"/>
                    <a:pt x="737" y="701"/>
                    <a:pt x="797" y="689"/>
                  </a:cubicBezTo>
                  <a:cubicBezTo>
                    <a:pt x="821" y="683"/>
                    <a:pt x="893" y="683"/>
                    <a:pt x="905" y="653"/>
                  </a:cubicBezTo>
                  <a:cubicBezTo>
                    <a:pt x="911" y="629"/>
                    <a:pt x="881" y="611"/>
                    <a:pt x="881" y="587"/>
                  </a:cubicBezTo>
                  <a:cubicBezTo>
                    <a:pt x="881" y="575"/>
                    <a:pt x="905" y="563"/>
                    <a:pt x="911" y="545"/>
                  </a:cubicBezTo>
                  <a:cubicBezTo>
                    <a:pt x="917" y="527"/>
                    <a:pt x="923" y="485"/>
                    <a:pt x="911" y="467"/>
                  </a:cubicBezTo>
                  <a:cubicBezTo>
                    <a:pt x="899" y="455"/>
                    <a:pt x="809" y="419"/>
                    <a:pt x="791" y="419"/>
                  </a:cubicBezTo>
                  <a:lnTo>
                    <a:pt x="791" y="419"/>
                  </a:lnTo>
                  <a:cubicBezTo>
                    <a:pt x="809" y="384"/>
                    <a:pt x="809" y="342"/>
                    <a:pt x="785" y="312"/>
                  </a:cubicBezTo>
                  <a:cubicBezTo>
                    <a:pt x="761" y="288"/>
                    <a:pt x="755" y="258"/>
                    <a:pt x="803" y="282"/>
                  </a:cubicBezTo>
                  <a:cubicBezTo>
                    <a:pt x="809" y="288"/>
                    <a:pt x="869" y="354"/>
                    <a:pt x="869" y="312"/>
                  </a:cubicBezTo>
                  <a:cubicBezTo>
                    <a:pt x="875" y="264"/>
                    <a:pt x="905" y="252"/>
                    <a:pt x="869" y="222"/>
                  </a:cubicBezTo>
                  <a:cubicBezTo>
                    <a:pt x="839" y="222"/>
                    <a:pt x="725" y="258"/>
                    <a:pt x="761" y="186"/>
                  </a:cubicBezTo>
                  <a:cubicBezTo>
                    <a:pt x="785" y="144"/>
                    <a:pt x="821" y="138"/>
                    <a:pt x="857" y="120"/>
                  </a:cubicBezTo>
                  <a:cubicBezTo>
                    <a:pt x="887" y="108"/>
                    <a:pt x="911" y="78"/>
                    <a:pt x="929" y="60"/>
                  </a:cubicBezTo>
                  <a:cubicBezTo>
                    <a:pt x="953" y="42"/>
                    <a:pt x="971" y="24"/>
                    <a:pt x="995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9" name="Freeform 134">
              <a:extLst>
                <a:ext uri="{FF2B5EF4-FFF2-40B4-BE49-F238E27FC236}">
                  <a16:creationId xmlns:a16="http://schemas.microsoft.com/office/drawing/2014/main" id="{19AC4E21-BF20-B045-945A-CB2CC98DB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667" y="4793356"/>
              <a:ext cx="317494" cy="291642"/>
            </a:xfrm>
            <a:custGeom>
              <a:avLst/>
              <a:gdLst>
                <a:gd name="T0" fmla="*/ 13 w 595"/>
                <a:gd name="T1" fmla="*/ 210 h 547"/>
                <a:gd name="T2" fmla="*/ 13 w 595"/>
                <a:gd name="T3" fmla="*/ 210 h 547"/>
                <a:gd name="T4" fmla="*/ 36 w 595"/>
                <a:gd name="T5" fmla="*/ 258 h 547"/>
                <a:gd name="T6" fmla="*/ 42 w 595"/>
                <a:gd name="T7" fmla="*/ 264 h 547"/>
                <a:gd name="T8" fmla="*/ 36 w 595"/>
                <a:gd name="T9" fmla="*/ 336 h 547"/>
                <a:gd name="T10" fmla="*/ 138 w 595"/>
                <a:gd name="T11" fmla="*/ 348 h 547"/>
                <a:gd name="T12" fmla="*/ 132 w 595"/>
                <a:gd name="T13" fmla="*/ 426 h 547"/>
                <a:gd name="T14" fmla="*/ 174 w 595"/>
                <a:gd name="T15" fmla="*/ 522 h 547"/>
                <a:gd name="T16" fmla="*/ 246 w 595"/>
                <a:gd name="T17" fmla="*/ 414 h 547"/>
                <a:gd name="T18" fmla="*/ 282 w 595"/>
                <a:gd name="T19" fmla="*/ 246 h 547"/>
                <a:gd name="T20" fmla="*/ 432 w 595"/>
                <a:gd name="T21" fmla="*/ 306 h 547"/>
                <a:gd name="T22" fmla="*/ 432 w 595"/>
                <a:gd name="T23" fmla="*/ 306 h 547"/>
                <a:gd name="T24" fmla="*/ 438 w 595"/>
                <a:gd name="T25" fmla="*/ 294 h 547"/>
                <a:gd name="T26" fmla="*/ 480 w 595"/>
                <a:gd name="T27" fmla="*/ 258 h 547"/>
                <a:gd name="T28" fmla="*/ 504 w 595"/>
                <a:gd name="T29" fmla="*/ 222 h 547"/>
                <a:gd name="T30" fmla="*/ 570 w 595"/>
                <a:gd name="T31" fmla="*/ 216 h 547"/>
                <a:gd name="T32" fmla="*/ 552 w 595"/>
                <a:gd name="T33" fmla="*/ 180 h 547"/>
                <a:gd name="T34" fmla="*/ 588 w 595"/>
                <a:gd name="T35" fmla="*/ 162 h 547"/>
                <a:gd name="T36" fmla="*/ 582 w 595"/>
                <a:gd name="T37" fmla="*/ 132 h 547"/>
                <a:gd name="T38" fmla="*/ 546 w 595"/>
                <a:gd name="T39" fmla="*/ 54 h 547"/>
                <a:gd name="T40" fmla="*/ 594 w 595"/>
                <a:gd name="T41" fmla="*/ 12 h 547"/>
                <a:gd name="T42" fmla="*/ 522 w 595"/>
                <a:gd name="T43" fmla="*/ 36 h 547"/>
                <a:gd name="T44" fmla="*/ 420 w 595"/>
                <a:gd name="T45" fmla="*/ 72 h 547"/>
                <a:gd name="T46" fmla="*/ 378 w 595"/>
                <a:gd name="T47" fmla="*/ 60 h 547"/>
                <a:gd name="T48" fmla="*/ 294 w 595"/>
                <a:gd name="T49" fmla="*/ 126 h 547"/>
                <a:gd name="T50" fmla="*/ 240 w 595"/>
                <a:gd name="T51" fmla="*/ 114 h 547"/>
                <a:gd name="T52" fmla="*/ 186 w 595"/>
                <a:gd name="T53" fmla="*/ 24 h 547"/>
                <a:gd name="T54" fmla="*/ 186 w 595"/>
                <a:gd name="T55" fmla="*/ 24 h 547"/>
                <a:gd name="T56" fmla="*/ 132 w 595"/>
                <a:gd name="T57" fmla="*/ 144 h 547"/>
                <a:gd name="T58" fmla="*/ 66 w 595"/>
                <a:gd name="T59" fmla="*/ 144 h 547"/>
                <a:gd name="T60" fmla="*/ 31 w 595"/>
                <a:gd name="T61" fmla="*/ 180 h 547"/>
                <a:gd name="T62" fmla="*/ 13 w 595"/>
                <a:gd name="T63" fmla="*/ 21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5" h="547">
                  <a:moveTo>
                    <a:pt x="13" y="210"/>
                  </a:moveTo>
                  <a:lnTo>
                    <a:pt x="13" y="210"/>
                  </a:lnTo>
                  <a:cubicBezTo>
                    <a:pt x="36" y="258"/>
                    <a:pt x="36" y="258"/>
                    <a:pt x="36" y="258"/>
                  </a:cubicBezTo>
                  <a:cubicBezTo>
                    <a:pt x="36" y="264"/>
                    <a:pt x="36" y="264"/>
                    <a:pt x="42" y="264"/>
                  </a:cubicBezTo>
                  <a:cubicBezTo>
                    <a:pt x="36" y="288"/>
                    <a:pt x="0" y="330"/>
                    <a:pt x="36" y="336"/>
                  </a:cubicBezTo>
                  <a:cubicBezTo>
                    <a:pt x="55" y="336"/>
                    <a:pt x="132" y="336"/>
                    <a:pt x="138" y="348"/>
                  </a:cubicBezTo>
                  <a:cubicBezTo>
                    <a:pt x="144" y="360"/>
                    <a:pt x="132" y="408"/>
                    <a:pt x="132" y="426"/>
                  </a:cubicBezTo>
                  <a:cubicBezTo>
                    <a:pt x="132" y="444"/>
                    <a:pt x="138" y="546"/>
                    <a:pt x="174" y="522"/>
                  </a:cubicBezTo>
                  <a:cubicBezTo>
                    <a:pt x="204" y="510"/>
                    <a:pt x="234" y="444"/>
                    <a:pt x="246" y="414"/>
                  </a:cubicBezTo>
                  <a:cubicBezTo>
                    <a:pt x="252" y="372"/>
                    <a:pt x="252" y="270"/>
                    <a:pt x="282" y="246"/>
                  </a:cubicBezTo>
                  <a:cubicBezTo>
                    <a:pt x="330" y="210"/>
                    <a:pt x="396" y="300"/>
                    <a:pt x="432" y="306"/>
                  </a:cubicBezTo>
                  <a:lnTo>
                    <a:pt x="432" y="306"/>
                  </a:lnTo>
                  <a:cubicBezTo>
                    <a:pt x="438" y="294"/>
                    <a:pt x="438" y="294"/>
                    <a:pt x="438" y="294"/>
                  </a:cubicBezTo>
                  <a:cubicBezTo>
                    <a:pt x="450" y="282"/>
                    <a:pt x="462" y="270"/>
                    <a:pt x="480" y="258"/>
                  </a:cubicBezTo>
                  <a:cubicBezTo>
                    <a:pt x="498" y="246"/>
                    <a:pt x="498" y="228"/>
                    <a:pt x="504" y="222"/>
                  </a:cubicBezTo>
                  <a:cubicBezTo>
                    <a:pt x="534" y="198"/>
                    <a:pt x="552" y="234"/>
                    <a:pt x="570" y="216"/>
                  </a:cubicBezTo>
                  <a:cubicBezTo>
                    <a:pt x="582" y="204"/>
                    <a:pt x="564" y="180"/>
                    <a:pt x="552" y="180"/>
                  </a:cubicBezTo>
                  <a:cubicBezTo>
                    <a:pt x="558" y="162"/>
                    <a:pt x="588" y="174"/>
                    <a:pt x="588" y="162"/>
                  </a:cubicBezTo>
                  <a:cubicBezTo>
                    <a:pt x="594" y="156"/>
                    <a:pt x="588" y="138"/>
                    <a:pt x="582" y="132"/>
                  </a:cubicBezTo>
                  <a:cubicBezTo>
                    <a:pt x="570" y="108"/>
                    <a:pt x="528" y="84"/>
                    <a:pt x="546" y="54"/>
                  </a:cubicBezTo>
                  <a:cubicBezTo>
                    <a:pt x="558" y="42"/>
                    <a:pt x="594" y="24"/>
                    <a:pt x="594" y="12"/>
                  </a:cubicBezTo>
                  <a:cubicBezTo>
                    <a:pt x="558" y="0"/>
                    <a:pt x="552" y="18"/>
                    <a:pt x="522" y="36"/>
                  </a:cubicBezTo>
                  <a:cubicBezTo>
                    <a:pt x="486" y="48"/>
                    <a:pt x="456" y="72"/>
                    <a:pt x="420" y="72"/>
                  </a:cubicBezTo>
                  <a:cubicBezTo>
                    <a:pt x="402" y="72"/>
                    <a:pt x="396" y="54"/>
                    <a:pt x="378" y="60"/>
                  </a:cubicBezTo>
                  <a:cubicBezTo>
                    <a:pt x="342" y="72"/>
                    <a:pt x="324" y="126"/>
                    <a:pt x="294" y="126"/>
                  </a:cubicBezTo>
                  <a:cubicBezTo>
                    <a:pt x="276" y="126"/>
                    <a:pt x="258" y="126"/>
                    <a:pt x="240" y="114"/>
                  </a:cubicBezTo>
                  <a:cubicBezTo>
                    <a:pt x="210" y="90"/>
                    <a:pt x="222" y="42"/>
                    <a:pt x="186" y="24"/>
                  </a:cubicBezTo>
                  <a:lnTo>
                    <a:pt x="186" y="24"/>
                  </a:lnTo>
                  <a:cubicBezTo>
                    <a:pt x="132" y="144"/>
                    <a:pt x="132" y="144"/>
                    <a:pt x="132" y="144"/>
                  </a:cubicBezTo>
                  <a:cubicBezTo>
                    <a:pt x="114" y="162"/>
                    <a:pt x="90" y="138"/>
                    <a:pt x="66" y="144"/>
                  </a:cubicBezTo>
                  <a:cubicBezTo>
                    <a:pt x="36" y="144"/>
                    <a:pt x="42" y="168"/>
                    <a:pt x="31" y="180"/>
                  </a:cubicBezTo>
                  <a:cubicBezTo>
                    <a:pt x="24" y="192"/>
                    <a:pt x="18" y="204"/>
                    <a:pt x="13" y="21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0" name="Freeform 135">
              <a:extLst>
                <a:ext uri="{FF2B5EF4-FFF2-40B4-BE49-F238E27FC236}">
                  <a16:creationId xmlns:a16="http://schemas.microsoft.com/office/drawing/2014/main" id="{CDEE7FF3-2E4B-454A-80DF-021EC6837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032" y="5129686"/>
              <a:ext cx="1610983" cy="1451156"/>
            </a:xfrm>
            <a:custGeom>
              <a:avLst/>
              <a:gdLst>
                <a:gd name="T0" fmla="*/ 1534 w 3021"/>
                <a:gd name="T1" fmla="*/ 2146 h 2722"/>
                <a:gd name="T2" fmla="*/ 1540 w 3021"/>
                <a:gd name="T3" fmla="*/ 2212 h 2722"/>
                <a:gd name="T4" fmla="*/ 1576 w 3021"/>
                <a:gd name="T5" fmla="*/ 2164 h 2722"/>
                <a:gd name="T6" fmla="*/ 209 w 3021"/>
                <a:gd name="T7" fmla="*/ 426 h 2722"/>
                <a:gd name="T8" fmla="*/ 203 w 3021"/>
                <a:gd name="T9" fmla="*/ 528 h 2722"/>
                <a:gd name="T10" fmla="*/ 353 w 3021"/>
                <a:gd name="T11" fmla="*/ 576 h 2722"/>
                <a:gd name="T12" fmla="*/ 395 w 3021"/>
                <a:gd name="T13" fmla="*/ 336 h 2722"/>
                <a:gd name="T14" fmla="*/ 881 w 3021"/>
                <a:gd name="T15" fmla="*/ 48 h 2722"/>
                <a:gd name="T16" fmla="*/ 767 w 3021"/>
                <a:gd name="T17" fmla="*/ 270 h 2722"/>
                <a:gd name="T18" fmla="*/ 497 w 3021"/>
                <a:gd name="T19" fmla="*/ 234 h 2722"/>
                <a:gd name="T20" fmla="*/ 419 w 3021"/>
                <a:gd name="T21" fmla="*/ 66 h 2722"/>
                <a:gd name="T22" fmla="*/ 761 w 3021"/>
                <a:gd name="T23" fmla="*/ 0 h 2722"/>
                <a:gd name="T24" fmla="*/ 988 w 3021"/>
                <a:gd name="T25" fmla="*/ 1145 h 2722"/>
                <a:gd name="T26" fmla="*/ 965 w 3021"/>
                <a:gd name="T27" fmla="*/ 995 h 2722"/>
                <a:gd name="T28" fmla="*/ 839 w 3021"/>
                <a:gd name="T29" fmla="*/ 845 h 2722"/>
                <a:gd name="T30" fmla="*/ 461 w 3021"/>
                <a:gd name="T31" fmla="*/ 780 h 2722"/>
                <a:gd name="T32" fmla="*/ 755 w 3021"/>
                <a:gd name="T33" fmla="*/ 726 h 2722"/>
                <a:gd name="T34" fmla="*/ 1048 w 3021"/>
                <a:gd name="T35" fmla="*/ 546 h 2722"/>
                <a:gd name="T36" fmla="*/ 1210 w 3021"/>
                <a:gd name="T37" fmla="*/ 420 h 2722"/>
                <a:gd name="T38" fmla="*/ 1246 w 3021"/>
                <a:gd name="T39" fmla="*/ 90 h 2722"/>
                <a:gd name="T40" fmla="*/ 1462 w 3021"/>
                <a:gd name="T41" fmla="*/ 84 h 2722"/>
                <a:gd name="T42" fmla="*/ 1522 w 3021"/>
                <a:gd name="T43" fmla="*/ 444 h 2722"/>
                <a:gd name="T44" fmla="*/ 1312 w 3021"/>
                <a:gd name="T45" fmla="*/ 660 h 2722"/>
                <a:gd name="T46" fmla="*/ 1756 w 3021"/>
                <a:gd name="T47" fmla="*/ 947 h 2722"/>
                <a:gd name="T48" fmla="*/ 2349 w 3021"/>
                <a:gd name="T49" fmla="*/ 750 h 2722"/>
                <a:gd name="T50" fmla="*/ 2547 w 3021"/>
                <a:gd name="T51" fmla="*/ 630 h 2722"/>
                <a:gd name="T52" fmla="*/ 2726 w 3021"/>
                <a:gd name="T53" fmla="*/ 498 h 2722"/>
                <a:gd name="T54" fmla="*/ 2930 w 3021"/>
                <a:gd name="T55" fmla="*/ 660 h 2722"/>
                <a:gd name="T56" fmla="*/ 2912 w 3021"/>
                <a:gd name="T57" fmla="*/ 1013 h 2722"/>
                <a:gd name="T58" fmla="*/ 2481 w 3021"/>
                <a:gd name="T59" fmla="*/ 1049 h 2722"/>
                <a:gd name="T60" fmla="*/ 2139 w 3021"/>
                <a:gd name="T61" fmla="*/ 1510 h 2722"/>
                <a:gd name="T62" fmla="*/ 1971 w 3021"/>
                <a:gd name="T63" fmla="*/ 1547 h 2722"/>
                <a:gd name="T64" fmla="*/ 1558 w 3021"/>
                <a:gd name="T65" fmla="*/ 1343 h 2722"/>
                <a:gd name="T66" fmla="*/ 1144 w 3021"/>
                <a:gd name="T67" fmla="*/ 1541 h 2722"/>
                <a:gd name="T68" fmla="*/ 1390 w 3021"/>
                <a:gd name="T69" fmla="*/ 1894 h 2722"/>
                <a:gd name="T70" fmla="*/ 1432 w 3021"/>
                <a:gd name="T71" fmla="*/ 2122 h 2722"/>
                <a:gd name="T72" fmla="*/ 1096 w 3021"/>
                <a:gd name="T73" fmla="*/ 2242 h 2722"/>
                <a:gd name="T74" fmla="*/ 815 w 3021"/>
                <a:gd name="T75" fmla="*/ 2200 h 2722"/>
                <a:gd name="T76" fmla="*/ 605 w 3021"/>
                <a:gd name="T77" fmla="*/ 2655 h 2722"/>
                <a:gd name="T78" fmla="*/ 341 w 3021"/>
                <a:gd name="T79" fmla="*/ 2565 h 2722"/>
                <a:gd name="T80" fmla="*/ 245 w 3021"/>
                <a:gd name="T81" fmla="*/ 2421 h 2722"/>
                <a:gd name="T82" fmla="*/ 473 w 3021"/>
                <a:gd name="T83" fmla="*/ 2260 h 2722"/>
                <a:gd name="T84" fmla="*/ 707 w 3021"/>
                <a:gd name="T85" fmla="*/ 2098 h 2722"/>
                <a:gd name="T86" fmla="*/ 569 w 3021"/>
                <a:gd name="T87" fmla="*/ 2002 h 2722"/>
                <a:gd name="T88" fmla="*/ 365 w 3021"/>
                <a:gd name="T89" fmla="*/ 2128 h 2722"/>
                <a:gd name="T90" fmla="*/ 137 w 3021"/>
                <a:gd name="T91" fmla="*/ 1960 h 2722"/>
                <a:gd name="T92" fmla="*/ 150 w 3021"/>
                <a:gd name="T93" fmla="*/ 1786 h 2722"/>
                <a:gd name="T94" fmla="*/ 509 w 3021"/>
                <a:gd name="T95" fmla="*/ 1517 h 2722"/>
                <a:gd name="T96" fmla="*/ 2726 w 3021"/>
                <a:gd name="T97" fmla="*/ 498 h 2722"/>
                <a:gd name="T98" fmla="*/ 2822 w 3021"/>
                <a:gd name="T99" fmla="*/ 456 h 2722"/>
                <a:gd name="T100" fmla="*/ 2768 w 3021"/>
                <a:gd name="T101" fmla="*/ 240 h 2722"/>
                <a:gd name="T102" fmla="*/ 2672 w 3021"/>
                <a:gd name="T103" fmla="*/ 366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1" h="2722">
                  <a:moveTo>
                    <a:pt x="1564" y="2158"/>
                  </a:moveTo>
                  <a:lnTo>
                    <a:pt x="1564" y="2158"/>
                  </a:lnTo>
                  <a:cubicBezTo>
                    <a:pt x="1564" y="2146"/>
                    <a:pt x="1564" y="2134"/>
                    <a:pt x="1552" y="2134"/>
                  </a:cubicBezTo>
                  <a:cubicBezTo>
                    <a:pt x="1546" y="2134"/>
                    <a:pt x="1534" y="2146"/>
                    <a:pt x="1534" y="2146"/>
                  </a:cubicBezTo>
                  <a:cubicBezTo>
                    <a:pt x="1516" y="2164"/>
                    <a:pt x="1492" y="2152"/>
                    <a:pt x="1492" y="2176"/>
                  </a:cubicBezTo>
                  <a:cubicBezTo>
                    <a:pt x="1486" y="2182"/>
                    <a:pt x="1492" y="2188"/>
                    <a:pt x="1492" y="2188"/>
                  </a:cubicBezTo>
                  <a:cubicBezTo>
                    <a:pt x="1492" y="2206"/>
                    <a:pt x="1492" y="2218"/>
                    <a:pt x="1510" y="2218"/>
                  </a:cubicBezTo>
                  <a:cubicBezTo>
                    <a:pt x="1522" y="2224"/>
                    <a:pt x="1522" y="2218"/>
                    <a:pt x="1540" y="2212"/>
                  </a:cubicBezTo>
                  <a:cubicBezTo>
                    <a:pt x="1540" y="2212"/>
                    <a:pt x="1540" y="2218"/>
                    <a:pt x="1552" y="2218"/>
                  </a:cubicBezTo>
                  <a:cubicBezTo>
                    <a:pt x="1558" y="2212"/>
                    <a:pt x="1576" y="2200"/>
                    <a:pt x="1582" y="2194"/>
                  </a:cubicBezTo>
                  <a:cubicBezTo>
                    <a:pt x="1582" y="2188"/>
                    <a:pt x="1588" y="2182"/>
                    <a:pt x="1588" y="2182"/>
                  </a:cubicBezTo>
                  <a:cubicBezTo>
                    <a:pt x="1582" y="2170"/>
                    <a:pt x="1576" y="2170"/>
                    <a:pt x="1576" y="2164"/>
                  </a:cubicBezTo>
                  <a:cubicBezTo>
                    <a:pt x="1564" y="2158"/>
                    <a:pt x="1564" y="2158"/>
                    <a:pt x="1564" y="2158"/>
                  </a:cubicBezTo>
                  <a:close/>
                  <a:moveTo>
                    <a:pt x="395" y="336"/>
                  </a:moveTo>
                  <a:lnTo>
                    <a:pt x="395" y="336"/>
                  </a:lnTo>
                  <a:cubicBezTo>
                    <a:pt x="353" y="390"/>
                    <a:pt x="281" y="420"/>
                    <a:pt x="209" y="426"/>
                  </a:cubicBezTo>
                  <a:lnTo>
                    <a:pt x="209" y="426"/>
                  </a:lnTo>
                  <a:cubicBezTo>
                    <a:pt x="209" y="432"/>
                    <a:pt x="215" y="462"/>
                    <a:pt x="215" y="468"/>
                  </a:cubicBezTo>
                  <a:cubicBezTo>
                    <a:pt x="215" y="474"/>
                    <a:pt x="215" y="486"/>
                    <a:pt x="209" y="492"/>
                  </a:cubicBezTo>
                  <a:cubicBezTo>
                    <a:pt x="203" y="504"/>
                    <a:pt x="203" y="510"/>
                    <a:pt x="203" y="528"/>
                  </a:cubicBezTo>
                  <a:cubicBezTo>
                    <a:pt x="203" y="540"/>
                    <a:pt x="197" y="546"/>
                    <a:pt x="192" y="558"/>
                  </a:cubicBezTo>
                  <a:lnTo>
                    <a:pt x="192" y="558"/>
                  </a:lnTo>
                  <a:cubicBezTo>
                    <a:pt x="299" y="558"/>
                    <a:pt x="299" y="558"/>
                    <a:pt x="299" y="558"/>
                  </a:cubicBezTo>
                  <a:cubicBezTo>
                    <a:pt x="317" y="564"/>
                    <a:pt x="335" y="576"/>
                    <a:pt x="353" y="576"/>
                  </a:cubicBezTo>
                  <a:cubicBezTo>
                    <a:pt x="377" y="570"/>
                    <a:pt x="395" y="558"/>
                    <a:pt x="413" y="552"/>
                  </a:cubicBezTo>
                  <a:cubicBezTo>
                    <a:pt x="443" y="546"/>
                    <a:pt x="473" y="576"/>
                    <a:pt x="491" y="558"/>
                  </a:cubicBezTo>
                  <a:cubicBezTo>
                    <a:pt x="521" y="534"/>
                    <a:pt x="527" y="462"/>
                    <a:pt x="521" y="426"/>
                  </a:cubicBezTo>
                  <a:cubicBezTo>
                    <a:pt x="503" y="372"/>
                    <a:pt x="449" y="336"/>
                    <a:pt x="395" y="336"/>
                  </a:cubicBezTo>
                  <a:close/>
                  <a:moveTo>
                    <a:pt x="761" y="0"/>
                  </a:moveTo>
                  <a:lnTo>
                    <a:pt x="761" y="0"/>
                  </a:lnTo>
                  <a:lnTo>
                    <a:pt x="761" y="0"/>
                  </a:lnTo>
                  <a:cubicBezTo>
                    <a:pt x="779" y="0"/>
                    <a:pt x="869" y="36"/>
                    <a:pt x="881" y="48"/>
                  </a:cubicBezTo>
                  <a:cubicBezTo>
                    <a:pt x="893" y="66"/>
                    <a:pt x="887" y="108"/>
                    <a:pt x="881" y="126"/>
                  </a:cubicBezTo>
                  <a:cubicBezTo>
                    <a:pt x="875" y="144"/>
                    <a:pt x="851" y="156"/>
                    <a:pt x="851" y="168"/>
                  </a:cubicBezTo>
                  <a:cubicBezTo>
                    <a:pt x="851" y="192"/>
                    <a:pt x="881" y="210"/>
                    <a:pt x="875" y="234"/>
                  </a:cubicBezTo>
                  <a:cubicBezTo>
                    <a:pt x="863" y="264"/>
                    <a:pt x="791" y="264"/>
                    <a:pt x="767" y="270"/>
                  </a:cubicBezTo>
                  <a:cubicBezTo>
                    <a:pt x="707" y="282"/>
                    <a:pt x="641" y="276"/>
                    <a:pt x="587" y="300"/>
                  </a:cubicBezTo>
                  <a:cubicBezTo>
                    <a:pt x="563" y="318"/>
                    <a:pt x="551" y="348"/>
                    <a:pt x="521" y="324"/>
                  </a:cubicBezTo>
                  <a:cubicBezTo>
                    <a:pt x="497" y="234"/>
                    <a:pt x="497" y="234"/>
                    <a:pt x="497" y="234"/>
                  </a:cubicBezTo>
                  <a:lnTo>
                    <a:pt x="497" y="234"/>
                  </a:lnTo>
                  <a:cubicBezTo>
                    <a:pt x="515" y="222"/>
                    <a:pt x="545" y="204"/>
                    <a:pt x="521" y="180"/>
                  </a:cubicBezTo>
                  <a:cubicBezTo>
                    <a:pt x="461" y="120"/>
                    <a:pt x="461" y="120"/>
                    <a:pt x="461" y="120"/>
                  </a:cubicBezTo>
                  <a:cubicBezTo>
                    <a:pt x="437" y="96"/>
                    <a:pt x="413" y="114"/>
                    <a:pt x="389" y="114"/>
                  </a:cubicBezTo>
                  <a:cubicBezTo>
                    <a:pt x="389" y="102"/>
                    <a:pt x="413" y="72"/>
                    <a:pt x="419" y="66"/>
                  </a:cubicBezTo>
                  <a:cubicBezTo>
                    <a:pt x="425" y="60"/>
                    <a:pt x="437" y="24"/>
                    <a:pt x="443" y="24"/>
                  </a:cubicBezTo>
                  <a:cubicBezTo>
                    <a:pt x="467" y="24"/>
                    <a:pt x="533" y="66"/>
                    <a:pt x="557" y="78"/>
                  </a:cubicBezTo>
                  <a:cubicBezTo>
                    <a:pt x="581" y="96"/>
                    <a:pt x="599" y="132"/>
                    <a:pt x="635" y="132"/>
                  </a:cubicBezTo>
                  <a:cubicBezTo>
                    <a:pt x="689" y="120"/>
                    <a:pt x="743" y="66"/>
                    <a:pt x="761" y="0"/>
                  </a:cubicBezTo>
                  <a:close/>
                  <a:moveTo>
                    <a:pt x="965" y="1151"/>
                  </a:moveTo>
                  <a:lnTo>
                    <a:pt x="965" y="1151"/>
                  </a:lnTo>
                  <a:lnTo>
                    <a:pt x="965" y="1151"/>
                  </a:lnTo>
                  <a:cubicBezTo>
                    <a:pt x="988" y="1145"/>
                    <a:pt x="988" y="1145"/>
                    <a:pt x="988" y="1145"/>
                  </a:cubicBezTo>
                  <a:cubicBezTo>
                    <a:pt x="1036" y="1139"/>
                    <a:pt x="1030" y="1097"/>
                    <a:pt x="1012" y="1061"/>
                  </a:cubicBezTo>
                  <a:cubicBezTo>
                    <a:pt x="1007" y="1055"/>
                    <a:pt x="1000" y="1043"/>
                    <a:pt x="1000" y="1031"/>
                  </a:cubicBezTo>
                  <a:cubicBezTo>
                    <a:pt x="988" y="1013"/>
                    <a:pt x="983" y="1007"/>
                    <a:pt x="965" y="995"/>
                  </a:cubicBezTo>
                  <a:lnTo>
                    <a:pt x="965" y="995"/>
                  </a:lnTo>
                  <a:cubicBezTo>
                    <a:pt x="917" y="983"/>
                    <a:pt x="917" y="983"/>
                    <a:pt x="917" y="983"/>
                  </a:cubicBezTo>
                  <a:cubicBezTo>
                    <a:pt x="904" y="989"/>
                    <a:pt x="881" y="959"/>
                    <a:pt x="881" y="947"/>
                  </a:cubicBezTo>
                  <a:cubicBezTo>
                    <a:pt x="881" y="929"/>
                    <a:pt x="899" y="917"/>
                    <a:pt x="893" y="899"/>
                  </a:cubicBezTo>
                  <a:cubicBezTo>
                    <a:pt x="881" y="863"/>
                    <a:pt x="809" y="893"/>
                    <a:pt x="839" y="845"/>
                  </a:cubicBezTo>
                  <a:cubicBezTo>
                    <a:pt x="851" y="815"/>
                    <a:pt x="821" y="803"/>
                    <a:pt x="797" y="803"/>
                  </a:cubicBezTo>
                  <a:cubicBezTo>
                    <a:pt x="749" y="803"/>
                    <a:pt x="725" y="827"/>
                    <a:pt x="683" y="845"/>
                  </a:cubicBezTo>
                  <a:cubicBezTo>
                    <a:pt x="659" y="851"/>
                    <a:pt x="557" y="833"/>
                    <a:pt x="539" y="815"/>
                  </a:cubicBezTo>
                  <a:cubicBezTo>
                    <a:pt x="515" y="803"/>
                    <a:pt x="485" y="791"/>
                    <a:pt x="461" y="780"/>
                  </a:cubicBezTo>
                  <a:lnTo>
                    <a:pt x="461" y="780"/>
                  </a:lnTo>
                  <a:cubicBezTo>
                    <a:pt x="467" y="719"/>
                    <a:pt x="497" y="714"/>
                    <a:pt x="479" y="660"/>
                  </a:cubicBezTo>
                  <a:cubicBezTo>
                    <a:pt x="461" y="618"/>
                    <a:pt x="587" y="630"/>
                    <a:pt x="605" y="630"/>
                  </a:cubicBezTo>
                  <a:cubicBezTo>
                    <a:pt x="623" y="708"/>
                    <a:pt x="671" y="780"/>
                    <a:pt x="755" y="726"/>
                  </a:cubicBezTo>
                  <a:cubicBezTo>
                    <a:pt x="773" y="714"/>
                    <a:pt x="815" y="732"/>
                    <a:pt x="827" y="708"/>
                  </a:cubicBezTo>
                  <a:cubicBezTo>
                    <a:pt x="857" y="636"/>
                    <a:pt x="887" y="660"/>
                    <a:pt x="851" y="582"/>
                  </a:cubicBezTo>
                  <a:cubicBezTo>
                    <a:pt x="833" y="546"/>
                    <a:pt x="941" y="552"/>
                    <a:pt x="959" y="558"/>
                  </a:cubicBezTo>
                  <a:cubicBezTo>
                    <a:pt x="983" y="558"/>
                    <a:pt x="1018" y="552"/>
                    <a:pt x="1048" y="546"/>
                  </a:cubicBezTo>
                  <a:cubicBezTo>
                    <a:pt x="1114" y="540"/>
                    <a:pt x="1030" y="534"/>
                    <a:pt x="1030" y="498"/>
                  </a:cubicBezTo>
                  <a:cubicBezTo>
                    <a:pt x="1036" y="408"/>
                    <a:pt x="1036" y="408"/>
                    <a:pt x="1036" y="408"/>
                  </a:cubicBezTo>
                  <a:cubicBezTo>
                    <a:pt x="1084" y="384"/>
                    <a:pt x="1054" y="480"/>
                    <a:pt x="1138" y="438"/>
                  </a:cubicBezTo>
                  <a:cubicBezTo>
                    <a:pt x="1174" y="438"/>
                    <a:pt x="1186" y="456"/>
                    <a:pt x="1210" y="420"/>
                  </a:cubicBezTo>
                  <a:cubicBezTo>
                    <a:pt x="1240" y="366"/>
                    <a:pt x="1258" y="300"/>
                    <a:pt x="1270" y="240"/>
                  </a:cubicBezTo>
                  <a:cubicBezTo>
                    <a:pt x="1276" y="198"/>
                    <a:pt x="1180" y="216"/>
                    <a:pt x="1180" y="180"/>
                  </a:cubicBezTo>
                  <a:cubicBezTo>
                    <a:pt x="1180" y="162"/>
                    <a:pt x="1192" y="72"/>
                    <a:pt x="1204" y="66"/>
                  </a:cubicBezTo>
                  <a:cubicBezTo>
                    <a:pt x="1204" y="66"/>
                    <a:pt x="1240" y="90"/>
                    <a:pt x="1246" y="90"/>
                  </a:cubicBezTo>
                  <a:cubicBezTo>
                    <a:pt x="1288" y="108"/>
                    <a:pt x="1330" y="114"/>
                    <a:pt x="1378" y="102"/>
                  </a:cubicBezTo>
                  <a:cubicBezTo>
                    <a:pt x="1432" y="84"/>
                    <a:pt x="1372" y="66"/>
                    <a:pt x="1402" y="42"/>
                  </a:cubicBezTo>
                  <a:cubicBezTo>
                    <a:pt x="1408" y="36"/>
                    <a:pt x="1462" y="18"/>
                    <a:pt x="1462" y="31"/>
                  </a:cubicBezTo>
                  <a:cubicBezTo>
                    <a:pt x="1462" y="48"/>
                    <a:pt x="1438" y="78"/>
                    <a:pt x="1462" y="84"/>
                  </a:cubicBezTo>
                  <a:cubicBezTo>
                    <a:pt x="1498" y="108"/>
                    <a:pt x="1546" y="126"/>
                    <a:pt x="1588" y="138"/>
                  </a:cubicBezTo>
                  <a:cubicBezTo>
                    <a:pt x="1612" y="150"/>
                    <a:pt x="1648" y="150"/>
                    <a:pt x="1630" y="180"/>
                  </a:cubicBezTo>
                  <a:cubicBezTo>
                    <a:pt x="1606" y="216"/>
                    <a:pt x="1588" y="264"/>
                    <a:pt x="1558" y="300"/>
                  </a:cubicBezTo>
                  <a:cubicBezTo>
                    <a:pt x="1516" y="348"/>
                    <a:pt x="1522" y="378"/>
                    <a:pt x="1522" y="444"/>
                  </a:cubicBezTo>
                  <a:cubicBezTo>
                    <a:pt x="1510" y="492"/>
                    <a:pt x="1510" y="552"/>
                    <a:pt x="1450" y="576"/>
                  </a:cubicBezTo>
                  <a:cubicBezTo>
                    <a:pt x="1426" y="582"/>
                    <a:pt x="1402" y="582"/>
                    <a:pt x="1372" y="582"/>
                  </a:cubicBezTo>
                  <a:cubicBezTo>
                    <a:pt x="1366" y="582"/>
                    <a:pt x="1306" y="576"/>
                    <a:pt x="1300" y="576"/>
                  </a:cubicBezTo>
                  <a:cubicBezTo>
                    <a:pt x="1300" y="606"/>
                    <a:pt x="1312" y="636"/>
                    <a:pt x="1312" y="660"/>
                  </a:cubicBezTo>
                  <a:cubicBezTo>
                    <a:pt x="1318" y="696"/>
                    <a:pt x="1318" y="743"/>
                    <a:pt x="1330" y="774"/>
                  </a:cubicBezTo>
                  <a:cubicBezTo>
                    <a:pt x="1330" y="821"/>
                    <a:pt x="1330" y="839"/>
                    <a:pt x="1384" y="845"/>
                  </a:cubicBezTo>
                  <a:cubicBezTo>
                    <a:pt x="1486" y="857"/>
                    <a:pt x="1582" y="815"/>
                    <a:pt x="1690" y="833"/>
                  </a:cubicBezTo>
                  <a:cubicBezTo>
                    <a:pt x="1738" y="839"/>
                    <a:pt x="1726" y="911"/>
                    <a:pt x="1756" y="947"/>
                  </a:cubicBezTo>
                  <a:cubicBezTo>
                    <a:pt x="1780" y="971"/>
                    <a:pt x="1917" y="1055"/>
                    <a:pt x="1953" y="1049"/>
                  </a:cubicBezTo>
                  <a:cubicBezTo>
                    <a:pt x="2031" y="1037"/>
                    <a:pt x="1965" y="893"/>
                    <a:pt x="2097" y="887"/>
                  </a:cubicBezTo>
                  <a:cubicBezTo>
                    <a:pt x="2181" y="875"/>
                    <a:pt x="2139" y="821"/>
                    <a:pt x="2205" y="791"/>
                  </a:cubicBezTo>
                  <a:cubicBezTo>
                    <a:pt x="2253" y="767"/>
                    <a:pt x="2307" y="780"/>
                    <a:pt x="2349" y="750"/>
                  </a:cubicBezTo>
                  <a:cubicBezTo>
                    <a:pt x="2349" y="714"/>
                    <a:pt x="2301" y="714"/>
                    <a:pt x="2349" y="666"/>
                  </a:cubicBezTo>
                  <a:cubicBezTo>
                    <a:pt x="2361" y="654"/>
                    <a:pt x="2397" y="606"/>
                    <a:pt x="2403" y="588"/>
                  </a:cubicBezTo>
                  <a:cubicBezTo>
                    <a:pt x="2415" y="588"/>
                    <a:pt x="2457" y="630"/>
                    <a:pt x="2475" y="636"/>
                  </a:cubicBezTo>
                  <a:cubicBezTo>
                    <a:pt x="2511" y="654"/>
                    <a:pt x="2511" y="642"/>
                    <a:pt x="2547" y="630"/>
                  </a:cubicBezTo>
                  <a:cubicBezTo>
                    <a:pt x="2595" y="618"/>
                    <a:pt x="2606" y="624"/>
                    <a:pt x="2613" y="582"/>
                  </a:cubicBezTo>
                  <a:cubicBezTo>
                    <a:pt x="2613" y="558"/>
                    <a:pt x="2672" y="552"/>
                    <a:pt x="2690" y="540"/>
                  </a:cubicBezTo>
                  <a:cubicBezTo>
                    <a:pt x="2726" y="498"/>
                    <a:pt x="2726" y="498"/>
                    <a:pt x="2726" y="498"/>
                  </a:cubicBezTo>
                  <a:lnTo>
                    <a:pt x="2726" y="498"/>
                  </a:lnTo>
                  <a:cubicBezTo>
                    <a:pt x="2744" y="510"/>
                    <a:pt x="2768" y="510"/>
                    <a:pt x="2774" y="522"/>
                  </a:cubicBezTo>
                  <a:cubicBezTo>
                    <a:pt x="2810" y="564"/>
                    <a:pt x="2816" y="558"/>
                    <a:pt x="2864" y="564"/>
                  </a:cubicBezTo>
                  <a:cubicBezTo>
                    <a:pt x="2888" y="570"/>
                    <a:pt x="2906" y="594"/>
                    <a:pt x="2918" y="612"/>
                  </a:cubicBezTo>
                  <a:cubicBezTo>
                    <a:pt x="2930" y="624"/>
                    <a:pt x="2924" y="642"/>
                    <a:pt x="2930" y="660"/>
                  </a:cubicBezTo>
                  <a:cubicBezTo>
                    <a:pt x="2936" y="690"/>
                    <a:pt x="2984" y="660"/>
                    <a:pt x="3002" y="678"/>
                  </a:cubicBezTo>
                  <a:cubicBezTo>
                    <a:pt x="3014" y="684"/>
                    <a:pt x="3014" y="738"/>
                    <a:pt x="3020" y="750"/>
                  </a:cubicBezTo>
                  <a:cubicBezTo>
                    <a:pt x="3020" y="791"/>
                    <a:pt x="3008" y="833"/>
                    <a:pt x="2978" y="863"/>
                  </a:cubicBezTo>
                  <a:cubicBezTo>
                    <a:pt x="2936" y="899"/>
                    <a:pt x="2894" y="959"/>
                    <a:pt x="2912" y="1013"/>
                  </a:cubicBezTo>
                  <a:cubicBezTo>
                    <a:pt x="2924" y="1043"/>
                    <a:pt x="2756" y="1127"/>
                    <a:pt x="2720" y="1139"/>
                  </a:cubicBezTo>
                  <a:cubicBezTo>
                    <a:pt x="2660" y="1163"/>
                    <a:pt x="2672" y="1181"/>
                    <a:pt x="2678" y="1103"/>
                  </a:cubicBezTo>
                  <a:cubicBezTo>
                    <a:pt x="2678" y="1055"/>
                    <a:pt x="2565" y="1073"/>
                    <a:pt x="2529" y="1067"/>
                  </a:cubicBezTo>
                  <a:cubicBezTo>
                    <a:pt x="2511" y="1061"/>
                    <a:pt x="2499" y="1037"/>
                    <a:pt x="2481" y="1049"/>
                  </a:cubicBezTo>
                  <a:cubicBezTo>
                    <a:pt x="2439" y="1073"/>
                    <a:pt x="2475" y="1145"/>
                    <a:pt x="2439" y="1169"/>
                  </a:cubicBezTo>
                  <a:cubicBezTo>
                    <a:pt x="2373" y="1223"/>
                    <a:pt x="2319" y="1175"/>
                    <a:pt x="2283" y="1265"/>
                  </a:cubicBezTo>
                  <a:cubicBezTo>
                    <a:pt x="2247" y="1355"/>
                    <a:pt x="2223" y="1421"/>
                    <a:pt x="2151" y="1486"/>
                  </a:cubicBezTo>
                  <a:cubicBezTo>
                    <a:pt x="2139" y="1510"/>
                    <a:pt x="2139" y="1510"/>
                    <a:pt x="2139" y="1510"/>
                  </a:cubicBezTo>
                  <a:lnTo>
                    <a:pt x="2139" y="1510"/>
                  </a:lnTo>
                  <a:cubicBezTo>
                    <a:pt x="2079" y="1523"/>
                    <a:pt x="2079" y="1523"/>
                    <a:pt x="2079" y="1523"/>
                  </a:cubicBezTo>
                  <a:cubicBezTo>
                    <a:pt x="2049" y="1528"/>
                    <a:pt x="2055" y="1505"/>
                    <a:pt x="2037" y="1505"/>
                  </a:cubicBezTo>
                  <a:cubicBezTo>
                    <a:pt x="1995" y="1499"/>
                    <a:pt x="1989" y="1523"/>
                    <a:pt x="1971" y="1547"/>
                  </a:cubicBezTo>
                  <a:cubicBezTo>
                    <a:pt x="1929" y="1612"/>
                    <a:pt x="1899" y="1469"/>
                    <a:pt x="1869" y="1493"/>
                  </a:cubicBezTo>
                  <a:cubicBezTo>
                    <a:pt x="1839" y="1523"/>
                    <a:pt x="1869" y="1570"/>
                    <a:pt x="1809" y="1565"/>
                  </a:cubicBezTo>
                  <a:cubicBezTo>
                    <a:pt x="1767" y="1558"/>
                    <a:pt x="1738" y="1517"/>
                    <a:pt x="1719" y="1481"/>
                  </a:cubicBezTo>
                  <a:cubicBezTo>
                    <a:pt x="1684" y="1421"/>
                    <a:pt x="1612" y="1385"/>
                    <a:pt x="1558" y="1343"/>
                  </a:cubicBezTo>
                  <a:cubicBezTo>
                    <a:pt x="1510" y="1307"/>
                    <a:pt x="1546" y="1325"/>
                    <a:pt x="1492" y="1343"/>
                  </a:cubicBezTo>
                  <a:cubicBezTo>
                    <a:pt x="1426" y="1379"/>
                    <a:pt x="1390" y="1391"/>
                    <a:pt x="1312" y="1397"/>
                  </a:cubicBezTo>
                  <a:cubicBezTo>
                    <a:pt x="1090" y="1421"/>
                    <a:pt x="1090" y="1421"/>
                    <a:pt x="1090" y="1421"/>
                  </a:cubicBezTo>
                  <a:cubicBezTo>
                    <a:pt x="1072" y="1451"/>
                    <a:pt x="1132" y="1510"/>
                    <a:pt x="1144" y="1541"/>
                  </a:cubicBezTo>
                  <a:cubicBezTo>
                    <a:pt x="1162" y="1594"/>
                    <a:pt x="1126" y="1624"/>
                    <a:pt x="1180" y="1660"/>
                  </a:cubicBezTo>
                  <a:cubicBezTo>
                    <a:pt x="1204" y="1672"/>
                    <a:pt x="1228" y="1690"/>
                    <a:pt x="1240" y="1714"/>
                  </a:cubicBezTo>
                  <a:cubicBezTo>
                    <a:pt x="1276" y="1762"/>
                    <a:pt x="1294" y="1738"/>
                    <a:pt x="1342" y="1744"/>
                  </a:cubicBezTo>
                  <a:cubicBezTo>
                    <a:pt x="1360" y="1780"/>
                    <a:pt x="1360" y="1864"/>
                    <a:pt x="1390" y="1894"/>
                  </a:cubicBezTo>
                  <a:cubicBezTo>
                    <a:pt x="1402" y="1906"/>
                    <a:pt x="1420" y="1912"/>
                    <a:pt x="1432" y="1924"/>
                  </a:cubicBezTo>
                  <a:cubicBezTo>
                    <a:pt x="1468" y="1960"/>
                    <a:pt x="1462" y="1960"/>
                    <a:pt x="1468" y="2008"/>
                  </a:cubicBezTo>
                  <a:cubicBezTo>
                    <a:pt x="1474" y="2032"/>
                    <a:pt x="1504" y="2014"/>
                    <a:pt x="1498" y="2038"/>
                  </a:cubicBezTo>
                  <a:cubicBezTo>
                    <a:pt x="1480" y="2092"/>
                    <a:pt x="1492" y="2110"/>
                    <a:pt x="1432" y="2122"/>
                  </a:cubicBezTo>
                  <a:cubicBezTo>
                    <a:pt x="1408" y="2128"/>
                    <a:pt x="1378" y="2146"/>
                    <a:pt x="1372" y="2170"/>
                  </a:cubicBezTo>
                  <a:cubicBezTo>
                    <a:pt x="1366" y="2188"/>
                    <a:pt x="1360" y="2260"/>
                    <a:pt x="1336" y="2248"/>
                  </a:cubicBezTo>
                  <a:cubicBezTo>
                    <a:pt x="1282" y="2224"/>
                    <a:pt x="1252" y="2206"/>
                    <a:pt x="1198" y="2212"/>
                  </a:cubicBezTo>
                  <a:cubicBezTo>
                    <a:pt x="1174" y="2218"/>
                    <a:pt x="1108" y="2260"/>
                    <a:pt x="1096" y="2242"/>
                  </a:cubicBezTo>
                  <a:cubicBezTo>
                    <a:pt x="1078" y="2212"/>
                    <a:pt x="1084" y="2188"/>
                    <a:pt x="1054" y="2152"/>
                  </a:cubicBezTo>
                  <a:cubicBezTo>
                    <a:pt x="1042" y="2140"/>
                    <a:pt x="983" y="2116"/>
                    <a:pt x="965" y="2134"/>
                  </a:cubicBezTo>
                  <a:cubicBezTo>
                    <a:pt x="899" y="2200"/>
                    <a:pt x="923" y="2134"/>
                    <a:pt x="863" y="2158"/>
                  </a:cubicBezTo>
                  <a:cubicBezTo>
                    <a:pt x="839" y="2170"/>
                    <a:pt x="809" y="2170"/>
                    <a:pt x="815" y="2200"/>
                  </a:cubicBezTo>
                  <a:cubicBezTo>
                    <a:pt x="821" y="2212"/>
                    <a:pt x="839" y="2248"/>
                    <a:pt x="833" y="2260"/>
                  </a:cubicBezTo>
                  <a:cubicBezTo>
                    <a:pt x="827" y="2296"/>
                    <a:pt x="773" y="2397"/>
                    <a:pt x="749" y="2409"/>
                  </a:cubicBezTo>
                  <a:cubicBezTo>
                    <a:pt x="683" y="2451"/>
                    <a:pt x="641" y="2475"/>
                    <a:pt x="569" y="2493"/>
                  </a:cubicBezTo>
                  <a:cubicBezTo>
                    <a:pt x="557" y="2541"/>
                    <a:pt x="605" y="2601"/>
                    <a:pt x="605" y="2655"/>
                  </a:cubicBezTo>
                  <a:cubicBezTo>
                    <a:pt x="605" y="2685"/>
                    <a:pt x="497" y="2721"/>
                    <a:pt x="473" y="2715"/>
                  </a:cubicBezTo>
                  <a:cubicBezTo>
                    <a:pt x="443" y="2703"/>
                    <a:pt x="449" y="2661"/>
                    <a:pt x="437" y="2637"/>
                  </a:cubicBezTo>
                  <a:cubicBezTo>
                    <a:pt x="425" y="2607"/>
                    <a:pt x="473" y="2541"/>
                    <a:pt x="413" y="2559"/>
                  </a:cubicBezTo>
                  <a:cubicBezTo>
                    <a:pt x="389" y="2565"/>
                    <a:pt x="353" y="2559"/>
                    <a:pt x="341" y="2565"/>
                  </a:cubicBezTo>
                  <a:cubicBezTo>
                    <a:pt x="311" y="2583"/>
                    <a:pt x="287" y="2607"/>
                    <a:pt x="251" y="2589"/>
                  </a:cubicBezTo>
                  <a:cubicBezTo>
                    <a:pt x="221" y="2571"/>
                    <a:pt x="221" y="2541"/>
                    <a:pt x="209" y="2505"/>
                  </a:cubicBezTo>
                  <a:cubicBezTo>
                    <a:pt x="192" y="2469"/>
                    <a:pt x="150" y="2445"/>
                    <a:pt x="185" y="2403"/>
                  </a:cubicBezTo>
                  <a:cubicBezTo>
                    <a:pt x="221" y="2379"/>
                    <a:pt x="227" y="2397"/>
                    <a:pt x="245" y="2421"/>
                  </a:cubicBezTo>
                  <a:cubicBezTo>
                    <a:pt x="257" y="2445"/>
                    <a:pt x="275" y="2415"/>
                    <a:pt x="293" y="2433"/>
                  </a:cubicBezTo>
                  <a:cubicBezTo>
                    <a:pt x="335" y="2475"/>
                    <a:pt x="377" y="2415"/>
                    <a:pt x="419" y="2397"/>
                  </a:cubicBezTo>
                  <a:cubicBezTo>
                    <a:pt x="479" y="2373"/>
                    <a:pt x="419" y="2343"/>
                    <a:pt x="401" y="2319"/>
                  </a:cubicBezTo>
                  <a:cubicBezTo>
                    <a:pt x="365" y="2284"/>
                    <a:pt x="467" y="2277"/>
                    <a:pt x="473" y="2260"/>
                  </a:cubicBezTo>
                  <a:cubicBezTo>
                    <a:pt x="479" y="2224"/>
                    <a:pt x="473" y="2206"/>
                    <a:pt x="521" y="2206"/>
                  </a:cubicBezTo>
                  <a:cubicBezTo>
                    <a:pt x="551" y="2206"/>
                    <a:pt x="575" y="2242"/>
                    <a:pt x="593" y="2242"/>
                  </a:cubicBezTo>
                  <a:cubicBezTo>
                    <a:pt x="617" y="2242"/>
                    <a:pt x="653" y="2182"/>
                    <a:pt x="665" y="2164"/>
                  </a:cubicBezTo>
                  <a:cubicBezTo>
                    <a:pt x="671" y="2158"/>
                    <a:pt x="713" y="2104"/>
                    <a:pt x="707" y="2098"/>
                  </a:cubicBezTo>
                  <a:cubicBezTo>
                    <a:pt x="701" y="2068"/>
                    <a:pt x="671" y="2074"/>
                    <a:pt x="641" y="2068"/>
                  </a:cubicBezTo>
                  <a:cubicBezTo>
                    <a:pt x="623" y="2062"/>
                    <a:pt x="617" y="2062"/>
                    <a:pt x="611" y="2044"/>
                  </a:cubicBezTo>
                  <a:cubicBezTo>
                    <a:pt x="605" y="2020"/>
                    <a:pt x="611" y="2002"/>
                    <a:pt x="605" y="1984"/>
                  </a:cubicBezTo>
                  <a:cubicBezTo>
                    <a:pt x="599" y="1984"/>
                    <a:pt x="581" y="1996"/>
                    <a:pt x="569" y="2002"/>
                  </a:cubicBezTo>
                  <a:cubicBezTo>
                    <a:pt x="557" y="2008"/>
                    <a:pt x="545" y="2020"/>
                    <a:pt x="521" y="2020"/>
                  </a:cubicBezTo>
                  <a:cubicBezTo>
                    <a:pt x="515" y="2026"/>
                    <a:pt x="479" y="2062"/>
                    <a:pt x="473" y="2044"/>
                  </a:cubicBezTo>
                  <a:cubicBezTo>
                    <a:pt x="467" y="2026"/>
                    <a:pt x="467" y="2014"/>
                    <a:pt x="443" y="2026"/>
                  </a:cubicBezTo>
                  <a:cubicBezTo>
                    <a:pt x="437" y="2026"/>
                    <a:pt x="371" y="2110"/>
                    <a:pt x="365" y="2128"/>
                  </a:cubicBezTo>
                  <a:cubicBezTo>
                    <a:pt x="353" y="2158"/>
                    <a:pt x="323" y="2152"/>
                    <a:pt x="293" y="2152"/>
                  </a:cubicBezTo>
                  <a:cubicBezTo>
                    <a:pt x="275" y="2152"/>
                    <a:pt x="263" y="2170"/>
                    <a:pt x="251" y="2170"/>
                  </a:cubicBezTo>
                  <a:cubicBezTo>
                    <a:pt x="203" y="2170"/>
                    <a:pt x="233" y="2110"/>
                    <a:pt x="227" y="2080"/>
                  </a:cubicBezTo>
                  <a:cubicBezTo>
                    <a:pt x="227" y="2050"/>
                    <a:pt x="173" y="1960"/>
                    <a:pt x="137" y="1960"/>
                  </a:cubicBezTo>
                  <a:cubicBezTo>
                    <a:pt x="78" y="1960"/>
                    <a:pt x="84" y="1948"/>
                    <a:pt x="78" y="1894"/>
                  </a:cubicBezTo>
                  <a:cubicBezTo>
                    <a:pt x="72" y="1864"/>
                    <a:pt x="0" y="1822"/>
                    <a:pt x="42" y="1810"/>
                  </a:cubicBezTo>
                  <a:cubicBezTo>
                    <a:pt x="60" y="1810"/>
                    <a:pt x="72" y="1798"/>
                    <a:pt x="90" y="1792"/>
                  </a:cubicBezTo>
                  <a:cubicBezTo>
                    <a:pt x="113" y="1792"/>
                    <a:pt x="126" y="1798"/>
                    <a:pt x="150" y="1786"/>
                  </a:cubicBezTo>
                  <a:cubicBezTo>
                    <a:pt x="192" y="1726"/>
                    <a:pt x="281" y="1702"/>
                    <a:pt x="347" y="1654"/>
                  </a:cubicBezTo>
                  <a:cubicBezTo>
                    <a:pt x="359" y="1642"/>
                    <a:pt x="401" y="1672"/>
                    <a:pt x="377" y="1630"/>
                  </a:cubicBezTo>
                  <a:cubicBezTo>
                    <a:pt x="365" y="1600"/>
                    <a:pt x="347" y="1570"/>
                    <a:pt x="395" y="1558"/>
                  </a:cubicBezTo>
                  <a:cubicBezTo>
                    <a:pt x="443" y="1541"/>
                    <a:pt x="449" y="1510"/>
                    <a:pt x="509" y="1517"/>
                  </a:cubicBezTo>
                  <a:cubicBezTo>
                    <a:pt x="629" y="1523"/>
                    <a:pt x="587" y="1457"/>
                    <a:pt x="641" y="1385"/>
                  </a:cubicBezTo>
                  <a:cubicBezTo>
                    <a:pt x="683" y="1337"/>
                    <a:pt x="845" y="1325"/>
                    <a:pt x="917" y="1277"/>
                  </a:cubicBezTo>
                  <a:cubicBezTo>
                    <a:pt x="965" y="1151"/>
                    <a:pt x="965" y="1151"/>
                    <a:pt x="965" y="1151"/>
                  </a:cubicBezTo>
                  <a:close/>
                  <a:moveTo>
                    <a:pt x="2726" y="498"/>
                  </a:moveTo>
                  <a:lnTo>
                    <a:pt x="2726" y="498"/>
                  </a:lnTo>
                  <a:lnTo>
                    <a:pt x="2726" y="498"/>
                  </a:lnTo>
                  <a:cubicBezTo>
                    <a:pt x="2750" y="486"/>
                    <a:pt x="2750" y="486"/>
                    <a:pt x="2750" y="486"/>
                  </a:cubicBezTo>
                  <a:cubicBezTo>
                    <a:pt x="2774" y="480"/>
                    <a:pt x="2804" y="474"/>
                    <a:pt x="2822" y="456"/>
                  </a:cubicBezTo>
                  <a:cubicBezTo>
                    <a:pt x="2834" y="438"/>
                    <a:pt x="2816" y="420"/>
                    <a:pt x="2810" y="402"/>
                  </a:cubicBezTo>
                  <a:cubicBezTo>
                    <a:pt x="2804" y="390"/>
                    <a:pt x="2798" y="372"/>
                    <a:pt x="2792" y="360"/>
                  </a:cubicBezTo>
                  <a:cubicBezTo>
                    <a:pt x="2786" y="342"/>
                    <a:pt x="2774" y="324"/>
                    <a:pt x="2774" y="306"/>
                  </a:cubicBezTo>
                  <a:cubicBezTo>
                    <a:pt x="2768" y="282"/>
                    <a:pt x="2768" y="258"/>
                    <a:pt x="2768" y="240"/>
                  </a:cubicBezTo>
                  <a:cubicBezTo>
                    <a:pt x="2750" y="240"/>
                    <a:pt x="2732" y="258"/>
                    <a:pt x="2714" y="258"/>
                  </a:cubicBezTo>
                  <a:lnTo>
                    <a:pt x="2714" y="258"/>
                  </a:lnTo>
                  <a:cubicBezTo>
                    <a:pt x="2714" y="282"/>
                    <a:pt x="2714" y="300"/>
                    <a:pt x="2702" y="318"/>
                  </a:cubicBezTo>
                  <a:cubicBezTo>
                    <a:pt x="2696" y="330"/>
                    <a:pt x="2672" y="354"/>
                    <a:pt x="2672" y="366"/>
                  </a:cubicBezTo>
                  <a:cubicBezTo>
                    <a:pt x="2678" y="372"/>
                    <a:pt x="2684" y="396"/>
                    <a:pt x="2678" y="402"/>
                  </a:cubicBezTo>
                  <a:cubicBezTo>
                    <a:pt x="2678" y="420"/>
                    <a:pt x="2678" y="432"/>
                    <a:pt x="2690" y="450"/>
                  </a:cubicBezTo>
                  <a:cubicBezTo>
                    <a:pt x="2702" y="468"/>
                    <a:pt x="2714" y="480"/>
                    <a:pt x="2726" y="49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7" name="Freeform 136">
              <a:extLst>
                <a:ext uri="{FF2B5EF4-FFF2-40B4-BE49-F238E27FC236}">
                  <a16:creationId xmlns:a16="http://schemas.microsoft.com/office/drawing/2014/main" id="{3F3FCDE8-CCBA-0040-A15D-44809E1CD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350" y="5092055"/>
              <a:ext cx="1662724" cy="1239480"/>
            </a:xfrm>
            <a:custGeom>
              <a:avLst/>
              <a:gdLst>
                <a:gd name="T0" fmla="*/ 2122 w 3118"/>
                <a:gd name="T1" fmla="*/ 455 h 2326"/>
                <a:gd name="T2" fmla="*/ 2182 w 3118"/>
                <a:gd name="T3" fmla="*/ 545 h 2326"/>
                <a:gd name="T4" fmla="*/ 2248 w 3118"/>
                <a:gd name="T5" fmla="*/ 587 h 2326"/>
                <a:gd name="T6" fmla="*/ 2344 w 3118"/>
                <a:gd name="T7" fmla="*/ 629 h 2326"/>
                <a:gd name="T8" fmla="*/ 2427 w 3118"/>
                <a:gd name="T9" fmla="*/ 725 h 2326"/>
                <a:gd name="T10" fmla="*/ 2499 w 3118"/>
                <a:gd name="T11" fmla="*/ 790 h 2326"/>
                <a:gd name="T12" fmla="*/ 2613 w 3118"/>
                <a:gd name="T13" fmla="*/ 851 h 2326"/>
                <a:gd name="T14" fmla="*/ 2835 w 3118"/>
                <a:gd name="T15" fmla="*/ 916 h 2326"/>
                <a:gd name="T16" fmla="*/ 2991 w 3118"/>
                <a:gd name="T17" fmla="*/ 916 h 2326"/>
                <a:gd name="T18" fmla="*/ 3033 w 3118"/>
                <a:gd name="T19" fmla="*/ 1018 h 2326"/>
                <a:gd name="T20" fmla="*/ 3117 w 3118"/>
                <a:gd name="T21" fmla="*/ 1066 h 2326"/>
                <a:gd name="T22" fmla="*/ 3080 w 3118"/>
                <a:gd name="T23" fmla="*/ 1114 h 2326"/>
                <a:gd name="T24" fmla="*/ 2997 w 3118"/>
                <a:gd name="T25" fmla="*/ 1204 h 2326"/>
                <a:gd name="T26" fmla="*/ 3117 w 3118"/>
                <a:gd name="T27" fmla="*/ 1222 h 2326"/>
                <a:gd name="T28" fmla="*/ 2967 w 3118"/>
                <a:gd name="T29" fmla="*/ 1270 h 2326"/>
                <a:gd name="T30" fmla="*/ 2565 w 3118"/>
                <a:gd name="T31" fmla="*/ 1306 h 2326"/>
                <a:gd name="T32" fmla="*/ 2337 w 3118"/>
                <a:gd name="T33" fmla="*/ 1258 h 2326"/>
                <a:gd name="T34" fmla="*/ 2140 w 3118"/>
                <a:gd name="T35" fmla="*/ 1348 h 2326"/>
                <a:gd name="T36" fmla="*/ 1870 w 3118"/>
                <a:gd name="T37" fmla="*/ 1444 h 2326"/>
                <a:gd name="T38" fmla="*/ 1612 w 3118"/>
                <a:gd name="T39" fmla="*/ 1384 h 2326"/>
                <a:gd name="T40" fmla="*/ 1439 w 3118"/>
                <a:gd name="T41" fmla="*/ 1432 h 2326"/>
                <a:gd name="T42" fmla="*/ 1355 w 3118"/>
                <a:gd name="T43" fmla="*/ 1594 h 2326"/>
                <a:gd name="T44" fmla="*/ 1379 w 3118"/>
                <a:gd name="T45" fmla="*/ 1660 h 2326"/>
                <a:gd name="T46" fmla="*/ 1187 w 3118"/>
                <a:gd name="T47" fmla="*/ 1701 h 2326"/>
                <a:gd name="T48" fmla="*/ 983 w 3118"/>
                <a:gd name="T49" fmla="*/ 1737 h 2326"/>
                <a:gd name="T50" fmla="*/ 887 w 3118"/>
                <a:gd name="T51" fmla="*/ 1899 h 2326"/>
                <a:gd name="T52" fmla="*/ 666 w 3118"/>
                <a:gd name="T53" fmla="*/ 2127 h 2326"/>
                <a:gd name="T54" fmla="*/ 288 w 3118"/>
                <a:gd name="T55" fmla="*/ 2277 h 2326"/>
                <a:gd name="T56" fmla="*/ 114 w 3118"/>
                <a:gd name="T57" fmla="*/ 2217 h 2326"/>
                <a:gd name="T58" fmla="*/ 102 w 3118"/>
                <a:gd name="T59" fmla="*/ 2211 h 2326"/>
                <a:gd name="T60" fmla="*/ 162 w 3118"/>
                <a:gd name="T61" fmla="*/ 2091 h 2326"/>
                <a:gd name="T62" fmla="*/ 258 w 3118"/>
                <a:gd name="T63" fmla="*/ 1971 h 2326"/>
                <a:gd name="T64" fmla="*/ 438 w 3118"/>
                <a:gd name="T65" fmla="*/ 1791 h 2326"/>
                <a:gd name="T66" fmla="*/ 504 w 3118"/>
                <a:gd name="T67" fmla="*/ 1695 h 2326"/>
                <a:gd name="T68" fmla="*/ 498 w 3118"/>
                <a:gd name="T69" fmla="*/ 1588 h 2326"/>
                <a:gd name="T70" fmla="*/ 618 w 3118"/>
                <a:gd name="T71" fmla="*/ 1396 h 2326"/>
                <a:gd name="T72" fmla="*/ 773 w 3118"/>
                <a:gd name="T73" fmla="*/ 1288 h 2326"/>
                <a:gd name="T74" fmla="*/ 959 w 3118"/>
                <a:gd name="T75" fmla="*/ 1138 h 2326"/>
                <a:gd name="T76" fmla="*/ 833 w 3118"/>
                <a:gd name="T77" fmla="*/ 904 h 2326"/>
                <a:gd name="T78" fmla="*/ 714 w 3118"/>
                <a:gd name="T79" fmla="*/ 934 h 2326"/>
                <a:gd name="T80" fmla="*/ 384 w 3118"/>
                <a:gd name="T81" fmla="*/ 994 h 2326"/>
                <a:gd name="T82" fmla="*/ 192 w 3118"/>
                <a:gd name="T83" fmla="*/ 994 h 2326"/>
                <a:gd name="T84" fmla="*/ 360 w 3118"/>
                <a:gd name="T85" fmla="*/ 713 h 2326"/>
                <a:gd name="T86" fmla="*/ 522 w 3118"/>
                <a:gd name="T87" fmla="*/ 497 h 2326"/>
                <a:gd name="T88" fmla="*/ 701 w 3118"/>
                <a:gd name="T89" fmla="*/ 401 h 2326"/>
                <a:gd name="T90" fmla="*/ 683 w 3118"/>
                <a:gd name="T91" fmla="*/ 113 h 2326"/>
                <a:gd name="T92" fmla="*/ 1313 w 3118"/>
                <a:gd name="T93" fmla="*/ 65 h 2326"/>
                <a:gd name="T94" fmla="*/ 1588 w 3118"/>
                <a:gd name="T95" fmla="*/ 107 h 2326"/>
                <a:gd name="T96" fmla="*/ 1481 w 3118"/>
                <a:gd name="T97" fmla="*/ 305 h 2326"/>
                <a:gd name="T98" fmla="*/ 1511 w 3118"/>
                <a:gd name="T99" fmla="*/ 455 h 2326"/>
                <a:gd name="T100" fmla="*/ 1726 w 3118"/>
                <a:gd name="T101" fmla="*/ 479 h 2326"/>
                <a:gd name="T102" fmla="*/ 1852 w 3118"/>
                <a:gd name="T103" fmla="*/ 551 h 2326"/>
                <a:gd name="T104" fmla="*/ 2122 w 3118"/>
                <a:gd name="T105" fmla="*/ 455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8" h="2326">
                  <a:moveTo>
                    <a:pt x="2122" y="455"/>
                  </a:moveTo>
                  <a:lnTo>
                    <a:pt x="2122" y="455"/>
                  </a:lnTo>
                  <a:cubicBezTo>
                    <a:pt x="2134" y="503"/>
                    <a:pt x="2134" y="503"/>
                    <a:pt x="2134" y="503"/>
                  </a:cubicBezTo>
                  <a:cubicBezTo>
                    <a:pt x="2152" y="521"/>
                    <a:pt x="2164" y="533"/>
                    <a:pt x="2182" y="545"/>
                  </a:cubicBezTo>
                  <a:cubicBezTo>
                    <a:pt x="2200" y="557"/>
                    <a:pt x="2212" y="557"/>
                    <a:pt x="2230" y="563"/>
                  </a:cubicBezTo>
                  <a:cubicBezTo>
                    <a:pt x="2236" y="569"/>
                    <a:pt x="2242" y="581"/>
                    <a:pt x="2248" y="587"/>
                  </a:cubicBezTo>
                  <a:cubicBezTo>
                    <a:pt x="2272" y="623"/>
                    <a:pt x="2302" y="617"/>
                    <a:pt x="2344" y="629"/>
                  </a:cubicBezTo>
                  <a:lnTo>
                    <a:pt x="2344" y="629"/>
                  </a:lnTo>
                  <a:cubicBezTo>
                    <a:pt x="2403" y="695"/>
                    <a:pt x="2403" y="695"/>
                    <a:pt x="2403" y="695"/>
                  </a:cubicBezTo>
                  <a:cubicBezTo>
                    <a:pt x="2421" y="701"/>
                    <a:pt x="2415" y="713"/>
                    <a:pt x="2427" y="725"/>
                  </a:cubicBezTo>
                  <a:cubicBezTo>
                    <a:pt x="2451" y="743"/>
                    <a:pt x="2475" y="737"/>
                    <a:pt x="2499" y="743"/>
                  </a:cubicBezTo>
                  <a:cubicBezTo>
                    <a:pt x="2511" y="749"/>
                    <a:pt x="2505" y="785"/>
                    <a:pt x="2499" y="790"/>
                  </a:cubicBezTo>
                  <a:cubicBezTo>
                    <a:pt x="2475" y="874"/>
                    <a:pt x="2565" y="838"/>
                    <a:pt x="2613" y="851"/>
                  </a:cubicBezTo>
                  <a:lnTo>
                    <a:pt x="2613" y="851"/>
                  </a:lnTo>
                  <a:cubicBezTo>
                    <a:pt x="2637" y="862"/>
                    <a:pt x="2667" y="874"/>
                    <a:pt x="2691" y="886"/>
                  </a:cubicBezTo>
                  <a:cubicBezTo>
                    <a:pt x="2709" y="904"/>
                    <a:pt x="2811" y="922"/>
                    <a:pt x="2835" y="916"/>
                  </a:cubicBezTo>
                  <a:cubicBezTo>
                    <a:pt x="2877" y="898"/>
                    <a:pt x="2901" y="874"/>
                    <a:pt x="2949" y="874"/>
                  </a:cubicBezTo>
                  <a:cubicBezTo>
                    <a:pt x="2973" y="874"/>
                    <a:pt x="3003" y="886"/>
                    <a:pt x="2991" y="916"/>
                  </a:cubicBezTo>
                  <a:cubicBezTo>
                    <a:pt x="2961" y="964"/>
                    <a:pt x="3033" y="934"/>
                    <a:pt x="3045" y="970"/>
                  </a:cubicBezTo>
                  <a:cubicBezTo>
                    <a:pt x="3051" y="988"/>
                    <a:pt x="3033" y="1000"/>
                    <a:pt x="3033" y="1018"/>
                  </a:cubicBezTo>
                  <a:cubicBezTo>
                    <a:pt x="3033" y="1030"/>
                    <a:pt x="3056" y="1060"/>
                    <a:pt x="3069" y="1054"/>
                  </a:cubicBezTo>
                  <a:cubicBezTo>
                    <a:pt x="3117" y="1066"/>
                    <a:pt x="3117" y="1066"/>
                    <a:pt x="3117" y="1066"/>
                  </a:cubicBezTo>
                  <a:lnTo>
                    <a:pt x="3117" y="1066"/>
                  </a:lnTo>
                  <a:cubicBezTo>
                    <a:pt x="3104" y="1078"/>
                    <a:pt x="3098" y="1096"/>
                    <a:pt x="3080" y="1114"/>
                  </a:cubicBezTo>
                  <a:cubicBezTo>
                    <a:pt x="3069" y="1120"/>
                    <a:pt x="3051" y="1126"/>
                    <a:pt x="3039" y="1132"/>
                  </a:cubicBezTo>
                  <a:cubicBezTo>
                    <a:pt x="3015" y="1144"/>
                    <a:pt x="2991" y="1180"/>
                    <a:pt x="2997" y="1204"/>
                  </a:cubicBezTo>
                  <a:cubicBezTo>
                    <a:pt x="3003" y="1216"/>
                    <a:pt x="3033" y="1216"/>
                    <a:pt x="3045" y="1216"/>
                  </a:cubicBezTo>
                  <a:cubicBezTo>
                    <a:pt x="3069" y="1216"/>
                    <a:pt x="3098" y="1216"/>
                    <a:pt x="3117" y="1222"/>
                  </a:cubicBezTo>
                  <a:lnTo>
                    <a:pt x="3117" y="1222"/>
                  </a:lnTo>
                  <a:cubicBezTo>
                    <a:pt x="2967" y="1270"/>
                    <a:pt x="2967" y="1270"/>
                    <a:pt x="2967" y="1270"/>
                  </a:cubicBezTo>
                  <a:cubicBezTo>
                    <a:pt x="2931" y="1288"/>
                    <a:pt x="2823" y="1372"/>
                    <a:pt x="2787" y="1330"/>
                  </a:cubicBezTo>
                  <a:cubicBezTo>
                    <a:pt x="2745" y="1276"/>
                    <a:pt x="2619" y="1300"/>
                    <a:pt x="2565" y="1306"/>
                  </a:cubicBezTo>
                  <a:cubicBezTo>
                    <a:pt x="2529" y="1312"/>
                    <a:pt x="2529" y="1294"/>
                    <a:pt x="2505" y="1282"/>
                  </a:cubicBezTo>
                  <a:cubicBezTo>
                    <a:pt x="2475" y="1270"/>
                    <a:pt x="2361" y="1240"/>
                    <a:pt x="2337" y="1258"/>
                  </a:cubicBezTo>
                  <a:cubicBezTo>
                    <a:pt x="2302" y="1276"/>
                    <a:pt x="2283" y="1306"/>
                    <a:pt x="2242" y="1312"/>
                  </a:cubicBezTo>
                  <a:cubicBezTo>
                    <a:pt x="2200" y="1324"/>
                    <a:pt x="2182" y="1324"/>
                    <a:pt x="2140" y="1348"/>
                  </a:cubicBezTo>
                  <a:cubicBezTo>
                    <a:pt x="2116" y="1366"/>
                    <a:pt x="2110" y="1414"/>
                    <a:pt x="2080" y="1426"/>
                  </a:cubicBezTo>
                  <a:cubicBezTo>
                    <a:pt x="2044" y="1444"/>
                    <a:pt x="1912" y="1462"/>
                    <a:pt x="1870" y="1444"/>
                  </a:cubicBezTo>
                  <a:cubicBezTo>
                    <a:pt x="1834" y="1426"/>
                    <a:pt x="1792" y="1450"/>
                    <a:pt x="1750" y="1438"/>
                  </a:cubicBezTo>
                  <a:cubicBezTo>
                    <a:pt x="1696" y="1426"/>
                    <a:pt x="1612" y="1450"/>
                    <a:pt x="1612" y="1384"/>
                  </a:cubicBezTo>
                  <a:cubicBezTo>
                    <a:pt x="1606" y="1378"/>
                    <a:pt x="1582" y="1384"/>
                    <a:pt x="1576" y="1384"/>
                  </a:cubicBezTo>
                  <a:cubicBezTo>
                    <a:pt x="1564" y="1390"/>
                    <a:pt x="1397" y="1360"/>
                    <a:pt x="1439" y="1432"/>
                  </a:cubicBezTo>
                  <a:cubicBezTo>
                    <a:pt x="1463" y="1474"/>
                    <a:pt x="1439" y="1522"/>
                    <a:pt x="1397" y="1534"/>
                  </a:cubicBezTo>
                  <a:cubicBezTo>
                    <a:pt x="1343" y="1552"/>
                    <a:pt x="1373" y="1576"/>
                    <a:pt x="1355" y="1594"/>
                  </a:cubicBezTo>
                  <a:cubicBezTo>
                    <a:pt x="1343" y="1605"/>
                    <a:pt x="1319" y="1605"/>
                    <a:pt x="1349" y="1629"/>
                  </a:cubicBezTo>
                  <a:cubicBezTo>
                    <a:pt x="1361" y="1641"/>
                    <a:pt x="1379" y="1636"/>
                    <a:pt x="1379" y="1660"/>
                  </a:cubicBezTo>
                  <a:cubicBezTo>
                    <a:pt x="1379" y="1725"/>
                    <a:pt x="1271" y="1719"/>
                    <a:pt x="1229" y="1719"/>
                  </a:cubicBezTo>
                  <a:cubicBezTo>
                    <a:pt x="1211" y="1719"/>
                    <a:pt x="1205" y="1695"/>
                    <a:pt x="1187" y="1701"/>
                  </a:cubicBezTo>
                  <a:cubicBezTo>
                    <a:pt x="1151" y="1713"/>
                    <a:pt x="1127" y="1767"/>
                    <a:pt x="1091" y="1743"/>
                  </a:cubicBezTo>
                  <a:cubicBezTo>
                    <a:pt x="1061" y="1713"/>
                    <a:pt x="1031" y="1713"/>
                    <a:pt x="983" y="1737"/>
                  </a:cubicBezTo>
                  <a:cubicBezTo>
                    <a:pt x="953" y="1749"/>
                    <a:pt x="989" y="1773"/>
                    <a:pt x="971" y="1791"/>
                  </a:cubicBezTo>
                  <a:cubicBezTo>
                    <a:pt x="935" y="1833"/>
                    <a:pt x="893" y="1821"/>
                    <a:pt x="887" y="1899"/>
                  </a:cubicBezTo>
                  <a:cubicBezTo>
                    <a:pt x="857" y="1959"/>
                    <a:pt x="845" y="2037"/>
                    <a:pt x="761" y="2037"/>
                  </a:cubicBezTo>
                  <a:cubicBezTo>
                    <a:pt x="659" y="2037"/>
                    <a:pt x="719" y="2073"/>
                    <a:pt x="666" y="2127"/>
                  </a:cubicBezTo>
                  <a:cubicBezTo>
                    <a:pt x="582" y="2229"/>
                    <a:pt x="552" y="1989"/>
                    <a:pt x="462" y="2127"/>
                  </a:cubicBezTo>
                  <a:cubicBezTo>
                    <a:pt x="420" y="2187"/>
                    <a:pt x="360" y="2247"/>
                    <a:pt x="288" y="2277"/>
                  </a:cubicBezTo>
                  <a:cubicBezTo>
                    <a:pt x="180" y="2325"/>
                    <a:pt x="186" y="2253"/>
                    <a:pt x="168" y="2169"/>
                  </a:cubicBezTo>
                  <a:cubicBezTo>
                    <a:pt x="114" y="2217"/>
                    <a:pt x="114" y="2217"/>
                    <a:pt x="114" y="2217"/>
                  </a:cubicBezTo>
                  <a:lnTo>
                    <a:pt x="114" y="2217"/>
                  </a:lnTo>
                  <a:cubicBezTo>
                    <a:pt x="114" y="2217"/>
                    <a:pt x="108" y="2211"/>
                    <a:pt x="102" y="2211"/>
                  </a:cubicBezTo>
                  <a:cubicBezTo>
                    <a:pt x="72" y="2193"/>
                    <a:pt x="0" y="2205"/>
                    <a:pt x="36" y="2157"/>
                  </a:cubicBezTo>
                  <a:cubicBezTo>
                    <a:pt x="60" y="2127"/>
                    <a:pt x="138" y="2133"/>
                    <a:pt x="162" y="2091"/>
                  </a:cubicBezTo>
                  <a:cubicBezTo>
                    <a:pt x="168" y="2067"/>
                    <a:pt x="168" y="2043"/>
                    <a:pt x="186" y="2025"/>
                  </a:cubicBezTo>
                  <a:cubicBezTo>
                    <a:pt x="204" y="2001"/>
                    <a:pt x="240" y="1995"/>
                    <a:pt x="258" y="1971"/>
                  </a:cubicBezTo>
                  <a:cubicBezTo>
                    <a:pt x="288" y="1929"/>
                    <a:pt x="366" y="1911"/>
                    <a:pt x="384" y="1863"/>
                  </a:cubicBezTo>
                  <a:cubicBezTo>
                    <a:pt x="402" y="1815"/>
                    <a:pt x="402" y="1815"/>
                    <a:pt x="438" y="1791"/>
                  </a:cubicBezTo>
                  <a:cubicBezTo>
                    <a:pt x="462" y="1779"/>
                    <a:pt x="456" y="1737"/>
                    <a:pt x="480" y="1725"/>
                  </a:cubicBezTo>
                  <a:cubicBezTo>
                    <a:pt x="492" y="1725"/>
                    <a:pt x="504" y="1707"/>
                    <a:pt x="504" y="1695"/>
                  </a:cubicBezTo>
                  <a:cubicBezTo>
                    <a:pt x="504" y="1660"/>
                    <a:pt x="474" y="1683"/>
                    <a:pt x="498" y="1636"/>
                  </a:cubicBezTo>
                  <a:cubicBezTo>
                    <a:pt x="504" y="1623"/>
                    <a:pt x="498" y="1599"/>
                    <a:pt x="498" y="1588"/>
                  </a:cubicBezTo>
                  <a:cubicBezTo>
                    <a:pt x="486" y="1552"/>
                    <a:pt x="456" y="1486"/>
                    <a:pt x="462" y="1450"/>
                  </a:cubicBezTo>
                  <a:cubicBezTo>
                    <a:pt x="480" y="1360"/>
                    <a:pt x="558" y="1414"/>
                    <a:pt x="618" y="1396"/>
                  </a:cubicBezTo>
                  <a:cubicBezTo>
                    <a:pt x="659" y="1390"/>
                    <a:pt x="696" y="1378"/>
                    <a:pt x="738" y="1366"/>
                  </a:cubicBezTo>
                  <a:cubicBezTo>
                    <a:pt x="773" y="1288"/>
                    <a:pt x="773" y="1288"/>
                    <a:pt x="773" y="1288"/>
                  </a:cubicBezTo>
                  <a:cubicBezTo>
                    <a:pt x="779" y="1258"/>
                    <a:pt x="791" y="1186"/>
                    <a:pt x="821" y="1174"/>
                  </a:cubicBezTo>
                  <a:cubicBezTo>
                    <a:pt x="857" y="1168"/>
                    <a:pt x="959" y="1198"/>
                    <a:pt x="959" y="1138"/>
                  </a:cubicBezTo>
                  <a:cubicBezTo>
                    <a:pt x="959" y="1066"/>
                    <a:pt x="947" y="952"/>
                    <a:pt x="869" y="940"/>
                  </a:cubicBezTo>
                  <a:cubicBezTo>
                    <a:pt x="827" y="934"/>
                    <a:pt x="851" y="916"/>
                    <a:pt x="833" y="904"/>
                  </a:cubicBezTo>
                  <a:cubicBezTo>
                    <a:pt x="815" y="898"/>
                    <a:pt x="791" y="904"/>
                    <a:pt x="767" y="886"/>
                  </a:cubicBezTo>
                  <a:cubicBezTo>
                    <a:pt x="749" y="874"/>
                    <a:pt x="725" y="922"/>
                    <a:pt x="714" y="934"/>
                  </a:cubicBezTo>
                  <a:cubicBezTo>
                    <a:pt x="677" y="976"/>
                    <a:pt x="635" y="958"/>
                    <a:pt x="588" y="958"/>
                  </a:cubicBezTo>
                  <a:cubicBezTo>
                    <a:pt x="516" y="964"/>
                    <a:pt x="450" y="976"/>
                    <a:pt x="384" y="994"/>
                  </a:cubicBezTo>
                  <a:cubicBezTo>
                    <a:pt x="348" y="1006"/>
                    <a:pt x="336" y="982"/>
                    <a:pt x="306" y="982"/>
                  </a:cubicBezTo>
                  <a:cubicBezTo>
                    <a:pt x="276" y="982"/>
                    <a:pt x="174" y="1060"/>
                    <a:pt x="192" y="994"/>
                  </a:cubicBezTo>
                  <a:cubicBezTo>
                    <a:pt x="192" y="934"/>
                    <a:pt x="198" y="862"/>
                    <a:pt x="264" y="838"/>
                  </a:cubicBezTo>
                  <a:cubicBezTo>
                    <a:pt x="366" y="809"/>
                    <a:pt x="294" y="761"/>
                    <a:pt x="360" y="713"/>
                  </a:cubicBezTo>
                  <a:cubicBezTo>
                    <a:pt x="402" y="677"/>
                    <a:pt x="462" y="683"/>
                    <a:pt x="474" y="611"/>
                  </a:cubicBezTo>
                  <a:cubicBezTo>
                    <a:pt x="480" y="557"/>
                    <a:pt x="432" y="485"/>
                    <a:pt x="522" y="497"/>
                  </a:cubicBezTo>
                  <a:cubicBezTo>
                    <a:pt x="570" y="503"/>
                    <a:pt x="594" y="467"/>
                    <a:pt x="606" y="431"/>
                  </a:cubicBezTo>
                  <a:cubicBezTo>
                    <a:pt x="618" y="395"/>
                    <a:pt x="666" y="413"/>
                    <a:pt x="701" y="401"/>
                  </a:cubicBezTo>
                  <a:cubicBezTo>
                    <a:pt x="767" y="353"/>
                    <a:pt x="714" y="299"/>
                    <a:pt x="672" y="257"/>
                  </a:cubicBezTo>
                  <a:cubicBezTo>
                    <a:pt x="659" y="245"/>
                    <a:pt x="666" y="131"/>
                    <a:pt x="683" y="113"/>
                  </a:cubicBezTo>
                  <a:cubicBezTo>
                    <a:pt x="803" y="0"/>
                    <a:pt x="893" y="107"/>
                    <a:pt x="1025" y="149"/>
                  </a:cubicBezTo>
                  <a:cubicBezTo>
                    <a:pt x="1103" y="179"/>
                    <a:pt x="1259" y="36"/>
                    <a:pt x="1313" y="65"/>
                  </a:cubicBezTo>
                  <a:cubicBezTo>
                    <a:pt x="1433" y="137"/>
                    <a:pt x="1433" y="137"/>
                    <a:pt x="1433" y="137"/>
                  </a:cubicBezTo>
                  <a:cubicBezTo>
                    <a:pt x="1505" y="173"/>
                    <a:pt x="1534" y="107"/>
                    <a:pt x="1588" y="107"/>
                  </a:cubicBezTo>
                  <a:cubicBezTo>
                    <a:pt x="1588" y="143"/>
                    <a:pt x="1552" y="167"/>
                    <a:pt x="1534" y="191"/>
                  </a:cubicBezTo>
                  <a:cubicBezTo>
                    <a:pt x="1505" y="233"/>
                    <a:pt x="1498" y="257"/>
                    <a:pt x="1481" y="305"/>
                  </a:cubicBezTo>
                  <a:cubicBezTo>
                    <a:pt x="1481" y="341"/>
                    <a:pt x="1492" y="425"/>
                    <a:pt x="1450" y="449"/>
                  </a:cubicBezTo>
                  <a:cubicBezTo>
                    <a:pt x="1450" y="455"/>
                    <a:pt x="1505" y="455"/>
                    <a:pt x="1511" y="455"/>
                  </a:cubicBezTo>
                  <a:cubicBezTo>
                    <a:pt x="1534" y="455"/>
                    <a:pt x="1558" y="461"/>
                    <a:pt x="1582" y="479"/>
                  </a:cubicBezTo>
                  <a:cubicBezTo>
                    <a:pt x="1636" y="515"/>
                    <a:pt x="1690" y="425"/>
                    <a:pt x="1726" y="479"/>
                  </a:cubicBezTo>
                  <a:cubicBezTo>
                    <a:pt x="1744" y="503"/>
                    <a:pt x="1768" y="527"/>
                    <a:pt x="1768" y="557"/>
                  </a:cubicBezTo>
                  <a:cubicBezTo>
                    <a:pt x="1768" y="611"/>
                    <a:pt x="1822" y="569"/>
                    <a:pt x="1852" y="551"/>
                  </a:cubicBezTo>
                  <a:cubicBezTo>
                    <a:pt x="1906" y="521"/>
                    <a:pt x="1984" y="509"/>
                    <a:pt x="2032" y="473"/>
                  </a:cubicBezTo>
                  <a:cubicBezTo>
                    <a:pt x="2056" y="461"/>
                    <a:pt x="2092" y="461"/>
                    <a:pt x="2122" y="45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8" name="Freeform 137">
              <a:extLst>
                <a:ext uri="{FF2B5EF4-FFF2-40B4-BE49-F238E27FC236}">
                  <a16:creationId xmlns:a16="http://schemas.microsoft.com/office/drawing/2014/main" id="{43E35EC1-2129-1E4A-8E10-8828BF567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145" y="5658876"/>
              <a:ext cx="3685275" cy="3443263"/>
            </a:xfrm>
            <a:custGeom>
              <a:avLst/>
              <a:gdLst>
                <a:gd name="T0" fmla="*/ 1025 w 6910"/>
                <a:gd name="T1" fmla="*/ 2817 h 6454"/>
                <a:gd name="T2" fmla="*/ 1115 w 6910"/>
                <a:gd name="T3" fmla="*/ 2751 h 6454"/>
                <a:gd name="T4" fmla="*/ 1133 w 6910"/>
                <a:gd name="T5" fmla="*/ 2823 h 6454"/>
                <a:gd name="T6" fmla="*/ 3572 w 6910"/>
                <a:gd name="T7" fmla="*/ 1151 h 6454"/>
                <a:gd name="T8" fmla="*/ 3620 w 6910"/>
                <a:gd name="T9" fmla="*/ 1199 h 6454"/>
                <a:gd name="T10" fmla="*/ 54 w 6910"/>
                <a:gd name="T11" fmla="*/ 1103 h 6454"/>
                <a:gd name="T12" fmla="*/ 857 w 6910"/>
                <a:gd name="T13" fmla="*/ 725 h 6454"/>
                <a:gd name="T14" fmla="*/ 1235 w 6910"/>
                <a:gd name="T15" fmla="*/ 563 h 6454"/>
                <a:gd name="T16" fmla="*/ 1636 w 6910"/>
                <a:gd name="T17" fmla="*/ 372 h 6454"/>
                <a:gd name="T18" fmla="*/ 2391 w 6910"/>
                <a:gd name="T19" fmla="*/ 216 h 6454"/>
                <a:gd name="T20" fmla="*/ 2955 w 6910"/>
                <a:gd name="T21" fmla="*/ 282 h 6454"/>
                <a:gd name="T22" fmla="*/ 2188 w 6910"/>
                <a:gd name="T23" fmla="*/ 791 h 6454"/>
                <a:gd name="T24" fmla="*/ 2289 w 6910"/>
                <a:gd name="T25" fmla="*/ 1175 h 6454"/>
                <a:gd name="T26" fmla="*/ 2607 w 6910"/>
                <a:gd name="T27" fmla="*/ 1007 h 6454"/>
                <a:gd name="T28" fmla="*/ 2631 w 6910"/>
                <a:gd name="T29" fmla="*/ 1247 h 6454"/>
                <a:gd name="T30" fmla="*/ 2283 w 6910"/>
                <a:gd name="T31" fmla="*/ 1426 h 6454"/>
                <a:gd name="T32" fmla="*/ 2475 w 6910"/>
                <a:gd name="T33" fmla="*/ 1642 h 6454"/>
                <a:gd name="T34" fmla="*/ 2853 w 6910"/>
                <a:gd name="T35" fmla="*/ 1205 h 6454"/>
                <a:gd name="T36" fmla="*/ 3374 w 6910"/>
                <a:gd name="T37" fmla="*/ 1253 h 6454"/>
                <a:gd name="T38" fmla="*/ 3428 w 6910"/>
                <a:gd name="T39" fmla="*/ 899 h 6454"/>
                <a:gd name="T40" fmla="*/ 3350 w 6910"/>
                <a:gd name="T41" fmla="*/ 402 h 6454"/>
                <a:gd name="T42" fmla="*/ 4009 w 6910"/>
                <a:gd name="T43" fmla="*/ 552 h 6454"/>
                <a:gd name="T44" fmla="*/ 4213 w 6910"/>
                <a:gd name="T45" fmla="*/ 659 h 6454"/>
                <a:gd name="T46" fmla="*/ 4393 w 6910"/>
                <a:gd name="T47" fmla="*/ 1139 h 6454"/>
                <a:gd name="T48" fmla="*/ 4405 w 6910"/>
                <a:gd name="T49" fmla="*/ 1624 h 6454"/>
                <a:gd name="T50" fmla="*/ 4627 w 6910"/>
                <a:gd name="T51" fmla="*/ 2163 h 6454"/>
                <a:gd name="T52" fmla="*/ 4633 w 6910"/>
                <a:gd name="T53" fmla="*/ 2505 h 6454"/>
                <a:gd name="T54" fmla="*/ 4321 w 6910"/>
                <a:gd name="T55" fmla="*/ 2996 h 6454"/>
                <a:gd name="T56" fmla="*/ 4842 w 6910"/>
                <a:gd name="T57" fmla="*/ 3613 h 6454"/>
                <a:gd name="T58" fmla="*/ 5411 w 6910"/>
                <a:gd name="T59" fmla="*/ 3625 h 6454"/>
                <a:gd name="T60" fmla="*/ 6082 w 6910"/>
                <a:gd name="T61" fmla="*/ 3708 h 6454"/>
                <a:gd name="T62" fmla="*/ 6633 w 6910"/>
                <a:gd name="T63" fmla="*/ 3619 h 6454"/>
                <a:gd name="T64" fmla="*/ 6873 w 6910"/>
                <a:gd name="T65" fmla="*/ 3678 h 6454"/>
                <a:gd name="T66" fmla="*/ 6867 w 6910"/>
                <a:gd name="T67" fmla="*/ 3954 h 6454"/>
                <a:gd name="T68" fmla="*/ 6705 w 6910"/>
                <a:gd name="T69" fmla="*/ 4152 h 6454"/>
                <a:gd name="T70" fmla="*/ 6615 w 6910"/>
                <a:gd name="T71" fmla="*/ 4452 h 6454"/>
                <a:gd name="T72" fmla="*/ 6046 w 6910"/>
                <a:gd name="T73" fmla="*/ 5171 h 6454"/>
                <a:gd name="T74" fmla="*/ 5076 w 6910"/>
                <a:gd name="T75" fmla="*/ 4973 h 6454"/>
                <a:gd name="T76" fmla="*/ 4411 w 6910"/>
                <a:gd name="T77" fmla="*/ 5470 h 6454"/>
                <a:gd name="T78" fmla="*/ 3356 w 6910"/>
                <a:gd name="T79" fmla="*/ 5716 h 6454"/>
                <a:gd name="T80" fmla="*/ 2889 w 6910"/>
                <a:gd name="T81" fmla="*/ 5973 h 6454"/>
                <a:gd name="T82" fmla="*/ 2583 w 6910"/>
                <a:gd name="T83" fmla="*/ 6129 h 6454"/>
                <a:gd name="T84" fmla="*/ 1906 w 6910"/>
                <a:gd name="T85" fmla="*/ 6177 h 6454"/>
                <a:gd name="T86" fmla="*/ 1570 w 6910"/>
                <a:gd name="T87" fmla="*/ 6339 h 6454"/>
                <a:gd name="T88" fmla="*/ 1486 w 6910"/>
                <a:gd name="T89" fmla="*/ 5836 h 6454"/>
                <a:gd name="T90" fmla="*/ 1672 w 6910"/>
                <a:gd name="T91" fmla="*/ 5314 h 6454"/>
                <a:gd name="T92" fmla="*/ 1846 w 6910"/>
                <a:gd name="T93" fmla="*/ 4823 h 6454"/>
                <a:gd name="T94" fmla="*/ 1948 w 6910"/>
                <a:gd name="T95" fmla="*/ 4499 h 6454"/>
                <a:gd name="T96" fmla="*/ 2223 w 6910"/>
                <a:gd name="T97" fmla="*/ 4362 h 6454"/>
                <a:gd name="T98" fmla="*/ 1984 w 6910"/>
                <a:gd name="T99" fmla="*/ 3984 h 6454"/>
                <a:gd name="T100" fmla="*/ 1936 w 6910"/>
                <a:gd name="T101" fmla="*/ 3451 h 6454"/>
                <a:gd name="T102" fmla="*/ 2026 w 6910"/>
                <a:gd name="T103" fmla="*/ 3140 h 6454"/>
                <a:gd name="T104" fmla="*/ 1642 w 6910"/>
                <a:gd name="T105" fmla="*/ 2829 h 6454"/>
                <a:gd name="T106" fmla="*/ 1534 w 6910"/>
                <a:gd name="T107" fmla="*/ 2379 h 6454"/>
                <a:gd name="T108" fmla="*/ 857 w 6910"/>
                <a:gd name="T109" fmla="*/ 2349 h 6454"/>
                <a:gd name="T110" fmla="*/ 863 w 6910"/>
                <a:gd name="T111" fmla="*/ 1912 h 6454"/>
                <a:gd name="T112" fmla="*/ 731 w 6910"/>
                <a:gd name="T113" fmla="*/ 1438 h 6454"/>
                <a:gd name="T114" fmla="*/ 24 w 6910"/>
                <a:gd name="T115" fmla="*/ 1654 h 6454"/>
                <a:gd name="T116" fmla="*/ 3003 w 6910"/>
                <a:gd name="T117" fmla="*/ 0 h 6454"/>
                <a:gd name="T118" fmla="*/ 3003 w 6910"/>
                <a:gd name="T119" fmla="*/ 156 h 6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10" h="6454">
                  <a:moveTo>
                    <a:pt x="971" y="2858"/>
                  </a:moveTo>
                  <a:lnTo>
                    <a:pt x="971" y="2858"/>
                  </a:lnTo>
                  <a:cubicBezTo>
                    <a:pt x="965" y="2871"/>
                    <a:pt x="965" y="2888"/>
                    <a:pt x="977" y="2895"/>
                  </a:cubicBezTo>
                  <a:cubicBezTo>
                    <a:pt x="989" y="2895"/>
                    <a:pt x="1001" y="2882"/>
                    <a:pt x="1001" y="2877"/>
                  </a:cubicBezTo>
                  <a:cubicBezTo>
                    <a:pt x="1013" y="2871"/>
                    <a:pt x="1031" y="2858"/>
                    <a:pt x="1031" y="2847"/>
                  </a:cubicBezTo>
                  <a:cubicBezTo>
                    <a:pt x="1037" y="2835"/>
                    <a:pt x="1037" y="2823"/>
                    <a:pt x="1025" y="2817"/>
                  </a:cubicBezTo>
                  <a:cubicBezTo>
                    <a:pt x="1007" y="2811"/>
                    <a:pt x="1007" y="2811"/>
                    <a:pt x="1007" y="2811"/>
                  </a:cubicBezTo>
                  <a:lnTo>
                    <a:pt x="1007" y="2811"/>
                  </a:lnTo>
                  <a:cubicBezTo>
                    <a:pt x="971" y="2858"/>
                    <a:pt x="971" y="2858"/>
                    <a:pt x="971" y="2858"/>
                  </a:cubicBezTo>
                  <a:close/>
                  <a:moveTo>
                    <a:pt x="1115" y="2793"/>
                  </a:moveTo>
                  <a:lnTo>
                    <a:pt x="1115" y="2793"/>
                  </a:lnTo>
                  <a:cubicBezTo>
                    <a:pt x="1121" y="2787"/>
                    <a:pt x="1115" y="2763"/>
                    <a:pt x="1115" y="2751"/>
                  </a:cubicBezTo>
                  <a:cubicBezTo>
                    <a:pt x="1115" y="2721"/>
                    <a:pt x="1133" y="2691"/>
                    <a:pt x="1163" y="2685"/>
                  </a:cubicBezTo>
                  <a:cubicBezTo>
                    <a:pt x="1187" y="2685"/>
                    <a:pt x="1199" y="2709"/>
                    <a:pt x="1205" y="2727"/>
                  </a:cubicBezTo>
                  <a:cubicBezTo>
                    <a:pt x="1211" y="2739"/>
                    <a:pt x="1223" y="2745"/>
                    <a:pt x="1211" y="2763"/>
                  </a:cubicBezTo>
                  <a:cubicBezTo>
                    <a:pt x="1205" y="2775"/>
                    <a:pt x="1187" y="2775"/>
                    <a:pt x="1181" y="2781"/>
                  </a:cubicBezTo>
                  <a:cubicBezTo>
                    <a:pt x="1169" y="2793"/>
                    <a:pt x="1157" y="2799"/>
                    <a:pt x="1151" y="2811"/>
                  </a:cubicBezTo>
                  <a:cubicBezTo>
                    <a:pt x="1145" y="2817"/>
                    <a:pt x="1139" y="2817"/>
                    <a:pt x="1133" y="2823"/>
                  </a:cubicBezTo>
                  <a:cubicBezTo>
                    <a:pt x="1127" y="2823"/>
                    <a:pt x="1109" y="2817"/>
                    <a:pt x="1115" y="2811"/>
                  </a:cubicBezTo>
                  <a:cubicBezTo>
                    <a:pt x="1115" y="2793"/>
                    <a:pt x="1115" y="2793"/>
                    <a:pt x="1115" y="2793"/>
                  </a:cubicBezTo>
                  <a:close/>
                  <a:moveTo>
                    <a:pt x="3602" y="1163"/>
                  </a:moveTo>
                  <a:lnTo>
                    <a:pt x="3602" y="1163"/>
                  </a:lnTo>
                  <a:cubicBezTo>
                    <a:pt x="3602" y="1151"/>
                    <a:pt x="3602" y="1139"/>
                    <a:pt x="3590" y="1139"/>
                  </a:cubicBezTo>
                  <a:cubicBezTo>
                    <a:pt x="3584" y="1139"/>
                    <a:pt x="3572" y="1151"/>
                    <a:pt x="3572" y="1151"/>
                  </a:cubicBezTo>
                  <a:cubicBezTo>
                    <a:pt x="3554" y="1169"/>
                    <a:pt x="3530" y="1157"/>
                    <a:pt x="3530" y="1181"/>
                  </a:cubicBezTo>
                  <a:cubicBezTo>
                    <a:pt x="3524" y="1187"/>
                    <a:pt x="3530" y="1193"/>
                    <a:pt x="3530" y="1193"/>
                  </a:cubicBezTo>
                  <a:cubicBezTo>
                    <a:pt x="3530" y="1211"/>
                    <a:pt x="3530" y="1223"/>
                    <a:pt x="3548" y="1223"/>
                  </a:cubicBezTo>
                  <a:cubicBezTo>
                    <a:pt x="3560" y="1229"/>
                    <a:pt x="3560" y="1223"/>
                    <a:pt x="3578" y="1217"/>
                  </a:cubicBezTo>
                  <a:cubicBezTo>
                    <a:pt x="3578" y="1217"/>
                    <a:pt x="3578" y="1223"/>
                    <a:pt x="3590" y="1223"/>
                  </a:cubicBezTo>
                  <a:cubicBezTo>
                    <a:pt x="3596" y="1217"/>
                    <a:pt x="3614" y="1205"/>
                    <a:pt x="3620" y="1199"/>
                  </a:cubicBezTo>
                  <a:cubicBezTo>
                    <a:pt x="3620" y="1193"/>
                    <a:pt x="3626" y="1187"/>
                    <a:pt x="3626" y="1187"/>
                  </a:cubicBezTo>
                  <a:cubicBezTo>
                    <a:pt x="3620" y="1175"/>
                    <a:pt x="3614" y="1175"/>
                    <a:pt x="3614" y="1169"/>
                  </a:cubicBezTo>
                  <a:cubicBezTo>
                    <a:pt x="3602" y="1163"/>
                    <a:pt x="3602" y="1163"/>
                    <a:pt x="3602" y="1163"/>
                  </a:cubicBezTo>
                  <a:close/>
                  <a:moveTo>
                    <a:pt x="0" y="1151"/>
                  </a:moveTo>
                  <a:lnTo>
                    <a:pt x="0" y="1151"/>
                  </a:lnTo>
                  <a:cubicBezTo>
                    <a:pt x="54" y="1103"/>
                    <a:pt x="54" y="1103"/>
                    <a:pt x="54" y="1103"/>
                  </a:cubicBezTo>
                  <a:cubicBezTo>
                    <a:pt x="72" y="1187"/>
                    <a:pt x="66" y="1259"/>
                    <a:pt x="174" y="1211"/>
                  </a:cubicBezTo>
                  <a:cubicBezTo>
                    <a:pt x="246" y="1181"/>
                    <a:pt x="306" y="1121"/>
                    <a:pt x="348" y="1061"/>
                  </a:cubicBezTo>
                  <a:cubicBezTo>
                    <a:pt x="438" y="923"/>
                    <a:pt x="468" y="1163"/>
                    <a:pt x="552" y="1061"/>
                  </a:cubicBezTo>
                  <a:cubicBezTo>
                    <a:pt x="605" y="1007"/>
                    <a:pt x="545" y="971"/>
                    <a:pt x="647" y="971"/>
                  </a:cubicBezTo>
                  <a:cubicBezTo>
                    <a:pt x="731" y="971"/>
                    <a:pt x="743" y="893"/>
                    <a:pt x="773" y="833"/>
                  </a:cubicBezTo>
                  <a:cubicBezTo>
                    <a:pt x="779" y="755"/>
                    <a:pt x="821" y="767"/>
                    <a:pt x="857" y="725"/>
                  </a:cubicBezTo>
                  <a:cubicBezTo>
                    <a:pt x="875" y="707"/>
                    <a:pt x="839" y="683"/>
                    <a:pt x="869" y="671"/>
                  </a:cubicBezTo>
                  <a:cubicBezTo>
                    <a:pt x="917" y="647"/>
                    <a:pt x="947" y="647"/>
                    <a:pt x="977" y="677"/>
                  </a:cubicBezTo>
                  <a:cubicBezTo>
                    <a:pt x="1013" y="701"/>
                    <a:pt x="1037" y="647"/>
                    <a:pt x="1073" y="635"/>
                  </a:cubicBezTo>
                  <a:cubicBezTo>
                    <a:pt x="1091" y="629"/>
                    <a:pt x="1097" y="653"/>
                    <a:pt x="1115" y="653"/>
                  </a:cubicBezTo>
                  <a:cubicBezTo>
                    <a:pt x="1157" y="653"/>
                    <a:pt x="1265" y="659"/>
                    <a:pt x="1265" y="594"/>
                  </a:cubicBezTo>
                  <a:cubicBezTo>
                    <a:pt x="1265" y="570"/>
                    <a:pt x="1247" y="575"/>
                    <a:pt x="1235" y="563"/>
                  </a:cubicBezTo>
                  <a:cubicBezTo>
                    <a:pt x="1205" y="539"/>
                    <a:pt x="1229" y="539"/>
                    <a:pt x="1241" y="528"/>
                  </a:cubicBezTo>
                  <a:cubicBezTo>
                    <a:pt x="1259" y="510"/>
                    <a:pt x="1229" y="486"/>
                    <a:pt x="1283" y="468"/>
                  </a:cubicBezTo>
                  <a:cubicBezTo>
                    <a:pt x="1325" y="456"/>
                    <a:pt x="1349" y="408"/>
                    <a:pt x="1325" y="366"/>
                  </a:cubicBezTo>
                  <a:cubicBezTo>
                    <a:pt x="1283" y="294"/>
                    <a:pt x="1450" y="324"/>
                    <a:pt x="1462" y="318"/>
                  </a:cubicBezTo>
                  <a:cubicBezTo>
                    <a:pt x="1468" y="318"/>
                    <a:pt x="1492" y="312"/>
                    <a:pt x="1498" y="318"/>
                  </a:cubicBezTo>
                  <a:cubicBezTo>
                    <a:pt x="1498" y="384"/>
                    <a:pt x="1582" y="360"/>
                    <a:pt x="1636" y="372"/>
                  </a:cubicBezTo>
                  <a:cubicBezTo>
                    <a:pt x="1678" y="384"/>
                    <a:pt x="1720" y="360"/>
                    <a:pt x="1756" y="378"/>
                  </a:cubicBezTo>
                  <a:cubicBezTo>
                    <a:pt x="1798" y="396"/>
                    <a:pt x="1930" y="378"/>
                    <a:pt x="1966" y="360"/>
                  </a:cubicBezTo>
                  <a:cubicBezTo>
                    <a:pt x="1996" y="348"/>
                    <a:pt x="2002" y="300"/>
                    <a:pt x="2026" y="282"/>
                  </a:cubicBezTo>
                  <a:cubicBezTo>
                    <a:pt x="2068" y="258"/>
                    <a:pt x="2086" y="258"/>
                    <a:pt x="2128" y="246"/>
                  </a:cubicBezTo>
                  <a:cubicBezTo>
                    <a:pt x="2169" y="240"/>
                    <a:pt x="2188" y="210"/>
                    <a:pt x="2223" y="192"/>
                  </a:cubicBezTo>
                  <a:cubicBezTo>
                    <a:pt x="2247" y="174"/>
                    <a:pt x="2361" y="204"/>
                    <a:pt x="2391" y="216"/>
                  </a:cubicBezTo>
                  <a:cubicBezTo>
                    <a:pt x="2415" y="228"/>
                    <a:pt x="2415" y="246"/>
                    <a:pt x="2451" y="240"/>
                  </a:cubicBezTo>
                  <a:cubicBezTo>
                    <a:pt x="2505" y="234"/>
                    <a:pt x="2631" y="210"/>
                    <a:pt x="2673" y="264"/>
                  </a:cubicBezTo>
                  <a:cubicBezTo>
                    <a:pt x="2709" y="306"/>
                    <a:pt x="2817" y="222"/>
                    <a:pt x="2853" y="204"/>
                  </a:cubicBezTo>
                  <a:cubicBezTo>
                    <a:pt x="3003" y="156"/>
                    <a:pt x="3003" y="156"/>
                    <a:pt x="3003" y="156"/>
                  </a:cubicBezTo>
                  <a:lnTo>
                    <a:pt x="3003" y="156"/>
                  </a:lnTo>
                  <a:cubicBezTo>
                    <a:pt x="2955" y="282"/>
                    <a:pt x="2955" y="282"/>
                    <a:pt x="2955" y="282"/>
                  </a:cubicBezTo>
                  <a:cubicBezTo>
                    <a:pt x="2883" y="330"/>
                    <a:pt x="2721" y="342"/>
                    <a:pt x="2679" y="390"/>
                  </a:cubicBezTo>
                  <a:cubicBezTo>
                    <a:pt x="2625" y="462"/>
                    <a:pt x="2667" y="528"/>
                    <a:pt x="2547" y="522"/>
                  </a:cubicBezTo>
                  <a:cubicBezTo>
                    <a:pt x="2487" y="515"/>
                    <a:pt x="2481" y="546"/>
                    <a:pt x="2433" y="563"/>
                  </a:cubicBezTo>
                  <a:cubicBezTo>
                    <a:pt x="2385" y="575"/>
                    <a:pt x="2403" y="605"/>
                    <a:pt x="2415" y="635"/>
                  </a:cubicBezTo>
                  <a:cubicBezTo>
                    <a:pt x="2439" y="677"/>
                    <a:pt x="2397" y="647"/>
                    <a:pt x="2385" y="659"/>
                  </a:cubicBezTo>
                  <a:cubicBezTo>
                    <a:pt x="2319" y="707"/>
                    <a:pt x="2230" y="731"/>
                    <a:pt x="2188" y="791"/>
                  </a:cubicBezTo>
                  <a:cubicBezTo>
                    <a:pt x="2164" y="803"/>
                    <a:pt x="2151" y="797"/>
                    <a:pt x="2128" y="797"/>
                  </a:cubicBezTo>
                  <a:cubicBezTo>
                    <a:pt x="2110" y="803"/>
                    <a:pt x="2098" y="815"/>
                    <a:pt x="2080" y="815"/>
                  </a:cubicBezTo>
                  <a:cubicBezTo>
                    <a:pt x="2038" y="827"/>
                    <a:pt x="2110" y="869"/>
                    <a:pt x="2116" y="899"/>
                  </a:cubicBezTo>
                  <a:cubicBezTo>
                    <a:pt x="2122" y="953"/>
                    <a:pt x="2116" y="965"/>
                    <a:pt x="2175" y="965"/>
                  </a:cubicBezTo>
                  <a:cubicBezTo>
                    <a:pt x="2211" y="965"/>
                    <a:pt x="2265" y="1055"/>
                    <a:pt x="2265" y="1085"/>
                  </a:cubicBezTo>
                  <a:cubicBezTo>
                    <a:pt x="2271" y="1115"/>
                    <a:pt x="2241" y="1175"/>
                    <a:pt x="2289" y="1175"/>
                  </a:cubicBezTo>
                  <a:cubicBezTo>
                    <a:pt x="2301" y="1175"/>
                    <a:pt x="2313" y="1157"/>
                    <a:pt x="2331" y="1157"/>
                  </a:cubicBezTo>
                  <a:cubicBezTo>
                    <a:pt x="2361" y="1157"/>
                    <a:pt x="2391" y="1163"/>
                    <a:pt x="2403" y="1133"/>
                  </a:cubicBezTo>
                  <a:cubicBezTo>
                    <a:pt x="2409" y="1115"/>
                    <a:pt x="2475" y="1031"/>
                    <a:pt x="2481" y="1031"/>
                  </a:cubicBezTo>
                  <a:cubicBezTo>
                    <a:pt x="2505" y="1019"/>
                    <a:pt x="2505" y="1031"/>
                    <a:pt x="2511" y="1049"/>
                  </a:cubicBezTo>
                  <a:cubicBezTo>
                    <a:pt x="2517" y="1067"/>
                    <a:pt x="2553" y="1031"/>
                    <a:pt x="2559" y="1025"/>
                  </a:cubicBezTo>
                  <a:cubicBezTo>
                    <a:pt x="2583" y="1025"/>
                    <a:pt x="2595" y="1013"/>
                    <a:pt x="2607" y="1007"/>
                  </a:cubicBezTo>
                  <a:cubicBezTo>
                    <a:pt x="2619" y="1001"/>
                    <a:pt x="2637" y="989"/>
                    <a:pt x="2643" y="989"/>
                  </a:cubicBezTo>
                  <a:cubicBezTo>
                    <a:pt x="2649" y="1007"/>
                    <a:pt x="2643" y="1025"/>
                    <a:pt x="2649" y="1049"/>
                  </a:cubicBezTo>
                  <a:cubicBezTo>
                    <a:pt x="2655" y="1067"/>
                    <a:pt x="2661" y="1067"/>
                    <a:pt x="2679" y="1073"/>
                  </a:cubicBezTo>
                  <a:cubicBezTo>
                    <a:pt x="2709" y="1079"/>
                    <a:pt x="2739" y="1073"/>
                    <a:pt x="2745" y="1103"/>
                  </a:cubicBezTo>
                  <a:cubicBezTo>
                    <a:pt x="2751" y="1109"/>
                    <a:pt x="2709" y="1163"/>
                    <a:pt x="2703" y="1169"/>
                  </a:cubicBezTo>
                  <a:cubicBezTo>
                    <a:pt x="2691" y="1187"/>
                    <a:pt x="2655" y="1247"/>
                    <a:pt x="2631" y="1247"/>
                  </a:cubicBezTo>
                  <a:cubicBezTo>
                    <a:pt x="2613" y="1247"/>
                    <a:pt x="2589" y="1211"/>
                    <a:pt x="2559" y="1211"/>
                  </a:cubicBezTo>
                  <a:cubicBezTo>
                    <a:pt x="2511" y="1211"/>
                    <a:pt x="2517" y="1229"/>
                    <a:pt x="2511" y="1265"/>
                  </a:cubicBezTo>
                  <a:cubicBezTo>
                    <a:pt x="2505" y="1282"/>
                    <a:pt x="2403" y="1289"/>
                    <a:pt x="2439" y="1324"/>
                  </a:cubicBezTo>
                  <a:cubicBezTo>
                    <a:pt x="2457" y="1348"/>
                    <a:pt x="2517" y="1378"/>
                    <a:pt x="2457" y="1402"/>
                  </a:cubicBezTo>
                  <a:cubicBezTo>
                    <a:pt x="2415" y="1420"/>
                    <a:pt x="2373" y="1480"/>
                    <a:pt x="2331" y="1438"/>
                  </a:cubicBezTo>
                  <a:cubicBezTo>
                    <a:pt x="2313" y="1420"/>
                    <a:pt x="2295" y="1450"/>
                    <a:pt x="2283" y="1426"/>
                  </a:cubicBezTo>
                  <a:cubicBezTo>
                    <a:pt x="2265" y="1402"/>
                    <a:pt x="2259" y="1384"/>
                    <a:pt x="2223" y="1408"/>
                  </a:cubicBezTo>
                  <a:cubicBezTo>
                    <a:pt x="2188" y="1450"/>
                    <a:pt x="2230" y="1474"/>
                    <a:pt x="2247" y="1510"/>
                  </a:cubicBezTo>
                  <a:cubicBezTo>
                    <a:pt x="2259" y="1546"/>
                    <a:pt x="2259" y="1576"/>
                    <a:pt x="2289" y="1594"/>
                  </a:cubicBezTo>
                  <a:cubicBezTo>
                    <a:pt x="2325" y="1612"/>
                    <a:pt x="2349" y="1588"/>
                    <a:pt x="2379" y="1570"/>
                  </a:cubicBezTo>
                  <a:cubicBezTo>
                    <a:pt x="2391" y="1564"/>
                    <a:pt x="2427" y="1570"/>
                    <a:pt x="2451" y="1564"/>
                  </a:cubicBezTo>
                  <a:cubicBezTo>
                    <a:pt x="2511" y="1546"/>
                    <a:pt x="2463" y="1612"/>
                    <a:pt x="2475" y="1642"/>
                  </a:cubicBezTo>
                  <a:cubicBezTo>
                    <a:pt x="2487" y="1666"/>
                    <a:pt x="2481" y="1708"/>
                    <a:pt x="2511" y="1720"/>
                  </a:cubicBezTo>
                  <a:cubicBezTo>
                    <a:pt x="2535" y="1726"/>
                    <a:pt x="2643" y="1690"/>
                    <a:pt x="2643" y="1660"/>
                  </a:cubicBezTo>
                  <a:cubicBezTo>
                    <a:pt x="2643" y="1606"/>
                    <a:pt x="2595" y="1546"/>
                    <a:pt x="2607" y="1498"/>
                  </a:cubicBezTo>
                  <a:cubicBezTo>
                    <a:pt x="2679" y="1480"/>
                    <a:pt x="2721" y="1456"/>
                    <a:pt x="2787" y="1414"/>
                  </a:cubicBezTo>
                  <a:cubicBezTo>
                    <a:pt x="2811" y="1402"/>
                    <a:pt x="2865" y="1301"/>
                    <a:pt x="2871" y="1265"/>
                  </a:cubicBezTo>
                  <a:cubicBezTo>
                    <a:pt x="2877" y="1253"/>
                    <a:pt x="2859" y="1217"/>
                    <a:pt x="2853" y="1205"/>
                  </a:cubicBezTo>
                  <a:cubicBezTo>
                    <a:pt x="2847" y="1175"/>
                    <a:pt x="2877" y="1175"/>
                    <a:pt x="2901" y="1163"/>
                  </a:cubicBezTo>
                  <a:cubicBezTo>
                    <a:pt x="2961" y="1139"/>
                    <a:pt x="2937" y="1205"/>
                    <a:pt x="3003" y="1139"/>
                  </a:cubicBezTo>
                  <a:cubicBezTo>
                    <a:pt x="3021" y="1121"/>
                    <a:pt x="3080" y="1145"/>
                    <a:pt x="3092" y="1157"/>
                  </a:cubicBezTo>
                  <a:cubicBezTo>
                    <a:pt x="3122" y="1193"/>
                    <a:pt x="3116" y="1217"/>
                    <a:pt x="3134" y="1247"/>
                  </a:cubicBezTo>
                  <a:cubicBezTo>
                    <a:pt x="3146" y="1265"/>
                    <a:pt x="3212" y="1223"/>
                    <a:pt x="3236" y="1217"/>
                  </a:cubicBezTo>
                  <a:cubicBezTo>
                    <a:pt x="3290" y="1211"/>
                    <a:pt x="3320" y="1229"/>
                    <a:pt x="3374" y="1253"/>
                  </a:cubicBezTo>
                  <a:cubicBezTo>
                    <a:pt x="3398" y="1265"/>
                    <a:pt x="3404" y="1193"/>
                    <a:pt x="3410" y="1175"/>
                  </a:cubicBezTo>
                  <a:cubicBezTo>
                    <a:pt x="3416" y="1151"/>
                    <a:pt x="3446" y="1133"/>
                    <a:pt x="3470" y="1127"/>
                  </a:cubicBezTo>
                  <a:cubicBezTo>
                    <a:pt x="3530" y="1115"/>
                    <a:pt x="3518" y="1097"/>
                    <a:pt x="3536" y="1043"/>
                  </a:cubicBezTo>
                  <a:cubicBezTo>
                    <a:pt x="3542" y="1019"/>
                    <a:pt x="3512" y="1037"/>
                    <a:pt x="3506" y="1013"/>
                  </a:cubicBezTo>
                  <a:cubicBezTo>
                    <a:pt x="3500" y="965"/>
                    <a:pt x="3506" y="965"/>
                    <a:pt x="3470" y="929"/>
                  </a:cubicBezTo>
                  <a:cubicBezTo>
                    <a:pt x="3458" y="917"/>
                    <a:pt x="3440" y="911"/>
                    <a:pt x="3428" y="899"/>
                  </a:cubicBezTo>
                  <a:cubicBezTo>
                    <a:pt x="3398" y="869"/>
                    <a:pt x="3398" y="785"/>
                    <a:pt x="3380" y="749"/>
                  </a:cubicBezTo>
                  <a:cubicBezTo>
                    <a:pt x="3332" y="743"/>
                    <a:pt x="3314" y="767"/>
                    <a:pt x="3278" y="719"/>
                  </a:cubicBezTo>
                  <a:cubicBezTo>
                    <a:pt x="3266" y="695"/>
                    <a:pt x="3242" y="677"/>
                    <a:pt x="3218" y="665"/>
                  </a:cubicBezTo>
                  <a:cubicBezTo>
                    <a:pt x="3164" y="629"/>
                    <a:pt x="3200" y="599"/>
                    <a:pt x="3182" y="546"/>
                  </a:cubicBezTo>
                  <a:cubicBezTo>
                    <a:pt x="3170" y="515"/>
                    <a:pt x="3110" y="456"/>
                    <a:pt x="3128" y="426"/>
                  </a:cubicBezTo>
                  <a:cubicBezTo>
                    <a:pt x="3350" y="402"/>
                    <a:pt x="3350" y="402"/>
                    <a:pt x="3350" y="402"/>
                  </a:cubicBezTo>
                  <a:cubicBezTo>
                    <a:pt x="3428" y="396"/>
                    <a:pt x="3464" y="384"/>
                    <a:pt x="3530" y="348"/>
                  </a:cubicBezTo>
                  <a:cubicBezTo>
                    <a:pt x="3584" y="330"/>
                    <a:pt x="3548" y="312"/>
                    <a:pt x="3596" y="348"/>
                  </a:cubicBezTo>
                  <a:cubicBezTo>
                    <a:pt x="3650" y="390"/>
                    <a:pt x="3722" y="426"/>
                    <a:pt x="3757" y="486"/>
                  </a:cubicBezTo>
                  <a:cubicBezTo>
                    <a:pt x="3776" y="522"/>
                    <a:pt x="3805" y="563"/>
                    <a:pt x="3847" y="570"/>
                  </a:cubicBezTo>
                  <a:cubicBezTo>
                    <a:pt x="3907" y="575"/>
                    <a:pt x="3877" y="528"/>
                    <a:pt x="3907" y="498"/>
                  </a:cubicBezTo>
                  <a:cubicBezTo>
                    <a:pt x="3937" y="474"/>
                    <a:pt x="3967" y="617"/>
                    <a:pt x="4009" y="552"/>
                  </a:cubicBezTo>
                  <a:cubicBezTo>
                    <a:pt x="4027" y="528"/>
                    <a:pt x="4033" y="504"/>
                    <a:pt x="4075" y="510"/>
                  </a:cubicBezTo>
                  <a:cubicBezTo>
                    <a:pt x="4093" y="510"/>
                    <a:pt x="4087" y="533"/>
                    <a:pt x="4117" y="528"/>
                  </a:cubicBezTo>
                  <a:cubicBezTo>
                    <a:pt x="4177" y="515"/>
                    <a:pt x="4177" y="515"/>
                    <a:pt x="4177" y="515"/>
                  </a:cubicBezTo>
                  <a:lnTo>
                    <a:pt x="4177" y="515"/>
                  </a:lnTo>
                  <a:cubicBezTo>
                    <a:pt x="4207" y="539"/>
                    <a:pt x="4189" y="581"/>
                    <a:pt x="4189" y="617"/>
                  </a:cubicBezTo>
                  <a:cubicBezTo>
                    <a:pt x="4189" y="635"/>
                    <a:pt x="4201" y="647"/>
                    <a:pt x="4213" y="659"/>
                  </a:cubicBezTo>
                  <a:cubicBezTo>
                    <a:pt x="4225" y="677"/>
                    <a:pt x="4231" y="701"/>
                    <a:pt x="4237" y="719"/>
                  </a:cubicBezTo>
                  <a:lnTo>
                    <a:pt x="4237" y="719"/>
                  </a:lnTo>
                  <a:cubicBezTo>
                    <a:pt x="4231" y="743"/>
                    <a:pt x="4225" y="749"/>
                    <a:pt x="4237" y="773"/>
                  </a:cubicBezTo>
                  <a:cubicBezTo>
                    <a:pt x="4249" y="803"/>
                    <a:pt x="4267" y="833"/>
                    <a:pt x="4285" y="863"/>
                  </a:cubicBezTo>
                  <a:cubicBezTo>
                    <a:pt x="4303" y="911"/>
                    <a:pt x="4303" y="965"/>
                    <a:pt x="4351" y="995"/>
                  </a:cubicBezTo>
                  <a:cubicBezTo>
                    <a:pt x="4411" y="1037"/>
                    <a:pt x="4417" y="1067"/>
                    <a:pt x="4393" y="1139"/>
                  </a:cubicBezTo>
                  <a:cubicBezTo>
                    <a:pt x="4399" y="1169"/>
                    <a:pt x="4393" y="1199"/>
                    <a:pt x="4405" y="1229"/>
                  </a:cubicBezTo>
                  <a:cubicBezTo>
                    <a:pt x="4423" y="1271"/>
                    <a:pt x="4477" y="1319"/>
                    <a:pt x="4441" y="1372"/>
                  </a:cubicBezTo>
                  <a:cubicBezTo>
                    <a:pt x="4423" y="1402"/>
                    <a:pt x="4363" y="1402"/>
                    <a:pt x="4351" y="1426"/>
                  </a:cubicBezTo>
                  <a:cubicBezTo>
                    <a:pt x="4333" y="1456"/>
                    <a:pt x="4369" y="1468"/>
                    <a:pt x="4375" y="1492"/>
                  </a:cubicBezTo>
                  <a:cubicBezTo>
                    <a:pt x="4387" y="1510"/>
                    <a:pt x="4375" y="1528"/>
                    <a:pt x="4375" y="1546"/>
                  </a:cubicBezTo>
                  <a:cubicBezTo>
                    <a:pt x="4375" y="1576"/>
                    <a:pt x="4405" y="1588"/>
                    <a:pt x="4405" y="1624"/>
                  </a:cubicBezTo>
                  <a:cubicBezTo>
                    <a:pt x="4405" y="1666"/>
                    <a:pt x="4405" y="1702"/>
                    <a:pt x="4399" y="1744"/>
                  </a:cubicBezTo>
                  <a:cubicBezTo>
                    <a:pt x="4381" y="1780"/>
                    <a:pt x="4357" y="1798"/>
                    <a:pt x="4363" y="1846"/>
                  </a:cubicBezTo>
                  <a:cubicBezTo>
                    <a:pt x="4369" y="1924"/>
                    <a:pt x="4447" y="1948"/>
                    <a:pt x="4471" y="2014"/>
                  </a:cubicBezTo>
                  <a:cubicBezTo>
                    <a:pt x="4477" y="2032"/>
                    <a:pt x="4495" y="2056"/>
                    <a:pt x="4495" y="2073"/>
                  </a:cubicBezTo>
                  <a:cubicBezTo>
                    <a:pt x="4501" y="2115"/>
                    <a:pt x="4495" y="2181"/>
                    <a:pt x="4554" y="2145"/>
                  </a:cubicBezTo>
                  <a:cubicBezTo>
                    <a:pt x="4609" y="2115"/>
                    <a:pt x="4591" y="2157"/>
                    <a:pt x="4627" y="2163"/>
                  </a:cubicBezTo>
                  <a:cubicBezTo>
                    <a:pt x="4656" y="2175"/>
                    <a:pt x="4734" y="2133"/>
                    <a:pt x="4728" y="2193"/>
                  </a:cubicBezTo>
                  <a:cubicBezTo>
                    <a:pt x="4728" y="2211"/>
                    <a:pt x="4698" y="2229"/>
                    <a:pt x="4710" y="2247"/>
                  </a:cubicBezTo>
                  <a:cubicBezTo>
                    <a:pt x="4716" y="2271"/>
                    <a:pt x="4728" y="2289"/>
                    <a:pt x="4722" y="2313"/>
                  </a:cubicBezTo>
                  <a:cubicBezTo>
                    <a:pt x="4692" y="2337"/>
                    <a:pt x="4710" y="2385"/>
                    <a:pt x="4692" y="2397"/>
                  </a:cubicBezTo>
                  <a:cubicBezTo>
                    <a:pt x="4668" y="2409"/>
                    <a:pt x="4656" y="2409"/>
                    <a:pt x="4644" y="2439"/>
                  </a:cubicBezTo>
                  <a:cubicBezTo>
                    <a:pt x="4638" y="2463"/>
                    <a:pt x="4662" y="2487"/>
                    <a:pt x="4633" y="2505"/>
                  </a:cubicBezTo>
                  <a:cubicBezTo>
                    <a:pt x="4609" y="2523"/>
                    <a:pt x="4609" y="2511"/>
                    <a:pt x="4596" y="2547"/>
                  </a:cubicBezTo>
                  <a:cubicBezTo>
                    <a:pt x="4585" y="2601"/>
                    <a:pt x="4579" y="2625"/>
                    <a:pt x="4513" y="2607"/>
                  </a:cubicBezTo>
                  <a:cubicBezTo>
                    <a:pt x="4483" y="2601"/>
                    <a:pt x="4381" y="2655"/>
                    <a:pt x="4363" y="2685"/>
                  </a:cubicBezTo>
                  <a:cubicBezTo>
                    <a:pt x="4327" y="2733"/>
                    <a:pt x="4453" y="2757"/>
                    <a:pt x="4411" y="2840"/>
                  </a:cubicBezTo>
                  <a:cubicBezTo>
                    <a:pt x="4399" y="2864"/>
                    <a:pt x="4387" y="2900"/>
                    <a:pt x="4351" y="2906"/>
                  </a:cubicBezTo>
                  <a:cubicBezTo>
                    <a:pt x="4279" y="2924"/>
                    <a:pt x="4315" y="2942"/>
                    <a:pt x="4321" y="2996"/>
                  </a:cubicBezTo>
                  <a:cubicBezTo>
                    <a:pt x="4321" y="3026"/>
                    <a:pt x="4357" y="3050"/>
                    <a:pt x="4357" y="3086"/>
                  </a:cubicBezTo>
                  <a:cubicBezTo>
                    <a:pt x="4351" y="3158"/>
                    <a:pt x="4363" y="3200"/>
                    <a:pt x="4423" y="3236"/>
                  </a:cubicBezTo>
                  <a:cubicBezTo>
                    <a:pt x="4620" y="3367"/>
                    <a:pt x="4620" y="3367"/>
                    <a:pt x="4620" y="3367"/>
                  </a:cubicBezTo>
                  <a:cubicBezTo>
                    <a:pt x="4644" y="3379"/>
                    <a:pt x="4686" y="3397"/>
                    <a:pt x="4704" y="3421"/>
                  </a:cubicBezTo>
                  <a:cubicBezTo>
                    <a:pt x="4734" y="3475"/>
                    <a:pt x="4722" y="3499"/>
                    <a:pt x="4776" y="3535"/>
                  </a:cubicBezTo>
                  <a:cubicBezTo>
                    <a:pt x="4806" y="3559"/>
                    <a:pt x="4806" y="3601"/>
                    <a:pt x="4842" y="3613"/>
                  </a:cubicBezTo>
                  <a:cubicBezTo>
                    <a:pt x="4872" y="3625"/>
                    <a:pt x="4896" y="3601"/>
                    <a:pt x="4914" y="3577"/>
                  </a:cubicBezTo>
                  <a:cubicBezTo>
                    <a:pt x="4944" y="3547"/>
                    <a:pt x="5004" y="3529"/>
                    <a:pt x="5046" y="3529"/>
                  </a:cubicBezTo>
                  <a:cubicBezTo>
                    <a:pt x="5088" y="3535"/>
                    <a:pt x="5112" y="3553"/>
                    <a:pt x="5154" y="3535"/>
                  </a:cubicBezTo>
                  <a:lnTo>
                    <a:pt x="5154" y="3535"/>
                  </a:lnTo>
                  <a:cubicBezTo>
                    <a:pt x="5190" y="3553"/>
                    <a:pt x="5316" y="3535"/>
                    <a:pt x="5316" y="3547"/>
                  </a:cubicBezTo>
                  <a:cubicBezTo>
                    <a:pt x="5334" y="3601"/>
                    <a:pt x="5358" y="3619"/>
                    <a:pt x="5411" y="3625"/>
                  </a:cubicBezTo>
                  <a:cubicBezTo>
                    <a:pt x="5448" y="3630"/>
                    <a:pt x="5483" y="3643"/>
                    <a:pt x="5501" y="3678"/>
                  </a:cubicBezTo>
                  <a:cubicBezTo>
                    <a:pt x="5537" y="3750"/>
                    <a:pt x="5555" y="3738"/>
                    <a:pt x="5621" y="3708"/>
                  </a:cubicBezTo>
                  <a:cubicBezTo>
                    <a:pt x="5699" y="3678"/>
                    <a:pt x="5729" y="3648"/>
                    <a:pt x="5819" y="3648"/>
                  </a:cubicBezTo>
                  <a:cubicBezTo>
                    <a:pt x="5855" y="3666"/>
                    <a:pt x="5885" y="3696"/>
                    <a:pt x="5920" y="3708"/>
                  </a:cubicBezTo>
                  <a:cubicBezTo>
                    <a:pt x="5956" y="3720"/>
                    <a:pt x="5944" y="3678"/>
                    <a:pt x="5962" y="3661"/>
                  </a:cubicBezTo>
                  <a:cubicBezTo>
                    <a:pt x="5974" y="3643"/>
                    <a:pt x="6070" y="3690"/>
                    <a:pt x="6082" y="3708"/>
                  </a:cubicBezTo>
                  <a:cubicBezTo>
                    <a:pt x="6148" y="3810"/>
                    <a:pt x="6214" y="3708"/>
                    <a:pt x="6273" y="3654"/>
                  </a:cubicBezTo>
                  <a:cubicBezTo>
                    <a:pt x="6333" y="3601"/>
                    <a:pt x="6411" y="3583"/>
                    <a:pt x="6483" y="3577"/>
                  </a:cubicBezTo>
                  <a:cubicBezTo>
                    <a:pt x="6549" y="3553"/>
                    <a:pt x="6549" y="3553"/>
                    <a:pt x="6549" y="3553"/>
                  </a:cubicBezTo>
                  <a:lnTo>
                    <a:pt x="6549" y="3553"/>
                  </a:lnTo>
                  <a:cubicBezTo>
                    <a:pt x="6561" y="3559"/>
                    <a:pt x="6579" y="3565"/>
                    <a:pt x="6591" y="3571"/>
                  </a:cubicBezTo>
                  <a:cubicBezTo>
                    <a:pt x="6615" y="3583"/>
                    <a:pt x="6627" y="3595"/>
                    <a:pt x="6633" y="3619"/>
                  </a:cubicBezTo>
                  <a:cubicBezTo>
                    <a:pt x="6639" y="3637"/>
                    <a:pt x="6633" y="3690"/>
                    <a:pt x="6663" y="3690"/>
                  </a:cubicBezTo>
                  <a:cubicBezTo>
                    <a:pt x="6681" y="3690"/>
                    <a:pt x="6687" y="3678"/>
                    <a:pt x="6699" y="3666"/>
                  </a:cubicBezTo>
                  <a:cubicBezTo>
                    <a:pt x="6711" y="3648"/>
                    <a:pt x="6717" y="3637"/>
                    <a:pt x="6741" y="3625"/>
                  </a:cubicBezTo>
                  <a:cubicBezTo>
                    <a:pt x="6783" y="3619"/>
                    <a:pt x="6783" y="3619"/>
                    <a:pt x="6783" y="3619"/>
                  </a:cubicBezTo>
                  <a:lnTo>
                    <a:pt x="6783" y="3619"/>
                  </a:lnTo>
                  <a:cubicBezTo>
                    <a:pt x="6873" y="3678"/>
                    <a:pt x="6873" y="3678"/>
                    <a:pt x="6873" y="3678"/>
                  </a:cubicBezTo>
                  <a:lnTo>
                    <a:pt x="6873" y="3678"/>
                  </a:lnTo>
                  <a:cubicBezTo>
                    <a:pt x="6867" y="3690"/>
                    <a:pt x="6867" y="3702"/>
                    <a:pt x="6861" y="3708"/>
                  </a:cubicBezTo>
                  <a:cubicBezTo>
                    <a:pt x="6855" y="3720"/>
                    <a:pt x="6849" y="3726"/>
                    <a:pt x="6849" y="3738"/>
                  </a:cubicBezTo>
                  <a:cubicBezTo>
                    <a:pt x="6843" y="3756"/>
                    <a:pt x="6855" y="3762"/>
                    <a:pt x="6843" y="3780"/>
                  </a:cubicBezTo>
                  <a:cubicBezTo>
                    <a:pt x="6831" y="3798"/>
                    <a:pt x="6837" y="3870"/>
                    <a:pt x="6849" y="3882"/>
                  </a:cubicBezTo>
                  <a:cubicBezTo>
                    <a:pt x="6867" y="3906"/>
                    <a:pt x="6867" y="3924"/>
                    <a:pt x="6867" y="3954"/>
                  </a:cubicBezTo>
                  <a:cubicBezTo>
                    <a:pt x="6861" y="3972"/>
                    <a:pt x="6843" y="3990"/>
                    <a:pt x="6861" y="4002"/>
                  </a:cubicBezTo>
                  <a:cubicBezTo>
                    <a:pt x="6873" y="4008"/>
                    <a:pt x="6879" y="4014"/>
                    <a:pt x="6885" y="4020"/>
                  </a:cubicBezTo>
                  <a:cubicBezTo>
                    <a:pt x="6903" y="4032"/>
                    <a:pt x="6903" y="4044"/>
                    <a:pt x="6897" y="4062"/>
                  </a:cubicBezTo>
                  <a:cubicBezTo>
                    <a:pt x="6885" y="4092"/>
                    <a:pt x="6909" y="4152"/>
                    <a:pt x="6885" y="4164"/>
                  </a:cubicBezTo>
                  <a:cubicBezTo>
                    <a:pt x="6855" y="4182"/>
                    <a:pt x="6831" y="4188"/>
                    <a:pt x="6801" y="4182"/>
                  </a:cubicBezTo>
                  <a:cubicBezTo>
                    <a:pt x="6765" y="4170"/>
                    <a:pt x="6741" y="4158"/>
                    <a:pt x="6705" y="4152"/>
                  </a:cubicBezTo>
                  <a:cubicBezTo>
                    <a:pt x="6687" y="4146"/>
                    <a:pt x="6681" y="4134"/>
                    <a:pt x="6657" y="4134"/>
                  </a:cubicBezTo>
                  <a:cubicBezTo>
                    <a:pt x="6657" y="4164"/>
                    <a:pt x="6657" y="4200"/>
                    <a:pt x="6651" y="4230"/>
                  </a:cubicBezTo>
                  <a:cubicBezTo>
                    <a:pt x="6645" y="4266"/>
                    <a:pt x="6675" y="4290"/>
                    <a:pt x="6693" y="4320"/>
                  </a:cubicBezTo>
                  <a:cubicBezTo>
                    <a:pt x="6699" y="4373"/>
                    <a:pt x="6699" y="4373"/>
                    <a:pt x="6699" y="4373"/>
                  </a:cubicBezTo>
                  <a:lnTo>
                    <a:pt x="6699" y="4373"/>
                  </a:lnTo>
                  <a:cubicBezTo>
                    <a:pt x="6615" y="4452"/>
                    <a:pt x="6615" y="4452"/>
                    <a:pt x="6615" y="4452"/>
                  </a:cubicBezTo>
                  <a:cubicBezTo>
                    <a:pt x="6585" y="4511"/>
                    <a:pt x="6495" y="4523"/>
                    <a:pt x="6525" y="4601"/>
                  </a:cubicBezTo>
                  <a:cubicBezTo>
                    <a:pt x="6555" y="4655"/>
                    <a:pt x="6471" y="4715"/>
                    <a:pt x="6477" y="4775"/>
                  </a:cubicBezTo>
                  <a:cubicBezTo>
                    <a:pt x="6483" y="4811"/>
                    <a:pt x="6489" y="4853"/>
                    <a:pt x="6471" y="4877"/>
                  </a:cubicBezTo>
                  <a:cubicBezTo>
                    <a:pt x="6441" y="4913"/>
                    <a:pt x="6423" y="4973"/>
                    <a:pt x="6369" y="4973"/>
                  </a:cubicBezTo>
                  <a:cubicBezTo>
                    <a:pt x="6321" y="4973"/>
                    <a:pt x="6309" y="4961"/>
                    <a:pt x="6291" y="5009"/>
                  </a:cubicBezTo>
                  <a:cubicBezTo>
                    <a:pt x="6208" y="5075"/>
                    <a:pt x="6160" y="5135"/>
                    <a:pt x="6046" y="5171"/>
                  </a:cubicBezTo>
                  <a:cubicBezTo>
                    <a:pt x="5950" y="5195"/>
                    <a:pt x="5849" y="5177"/>
                    <a:pt x="5759" y="5212"/>
                  </a:cubicBezTo>
                  <a:cubicBezTo>
                    <a:pt x="5693" y="5236"/>
                    <a:pt x="5693" y="5206"/>
                    <a:pt x="5681" y="5153"/>
                  </a:cubicBezTo>
                  <a:cubicBezTo>
                    <a:pt x="5633" y="5153"/>
                    <a:pt x="5579" y="5177"/>
                    <a:pt x="5537" y="5141"/>
                  </a:cubicBezTo>
                  <a:cubicBezTo>
                    <a:pt x="5490" y="5105"/>
                    <a:pt x="5442" y="5093"/>
                    <a:pt x="5400" y="5045"/>
                  </a:cubicBezTo>
                  <a:cubicBezTo>
                    <a:pt x="5352" y="5039"/>
                    <a:pt x="5268" y="4997"/>
                    <a:pt x="5226" y="5015"/>
                  </a:cubicBezTo>
                  <a:cubicBezTo>
                    <a:pt x="5178" y="5027"/>
                    <a:pt x="5118" y="4985"/>
                    <a:pt x="5076" y="4973"/>
                  </a:cubicBezTo>
                  <a:cubicBezTo>
                    <a:pt x="4938" y="4925"/>
                    <a:pt x="4902" y="5045"/>
                    <a:pt x="4800" y="5099"/>
                  </a:cubicBezTo>
                  <a:cubicBezTo>
                    <a:pt x="4716" y="5141"/>
                    <a:pt x="4854" y="5212"/>
                    <a:pt x="4782" y="5236"/>
                  </a:cubicBezTo>
                  <a:cubicBezTo>
                    <a:pt x="4758" y="5248"/>
                    <a:pt x="4710" y="5302"/>
                    <a:pt x="4692" y="5296"/>
                  </a:cubicBezTo>
                  <a:cubicBezTo>
                    <a:pt x="4675" y="5296"/>
                    <a:pt x="4651" y="5278"/>
                    <a:pt x="4638" y="5296"/>
                  </a:cubicBezTo>
                  <a:cubicBezTo>
                    <a:pt x="4596" y="5368"/>
                    <a:pt x="4596" y="5368"/>
                    <a:pt x="4596" y="5368"/>
                  </a:cubicBezTo>
                  <a:cubicBezTo>
                    <a:pt x="4561" y="5446"/>
                    <a:pt x="4483" y="5440"/>
                    <a:pt x="4411" y="5470"/>
                  </a:cubicBezTo>
                  <a:cubicBezTo>
                    <a:pt x="4351" y="5500"/>
                    <a:pt x="4267" y="5470"/>
                    <a:pt x="4225" y="5512"/>
                  </a:cubicBezTo>
                  <a:cubicBezTo>
                    <a:pt x="4183" y="5548"/>
                    <a:pt x="4153" y="5578"/>
                    <a:pt x="4099" y="5590"/>
                  </a:cubicBezTo>
                  <a:cubicBezTo>
                    <a:pt x="4033" y="5608"/>
                    <a:pt x="3991" y="5668"/>
                    <a:pt x="3949" y="5716"/>
                  </a:cubicBezTo>
                  <a:cubicBezTo>
                    <a:pt x="3889" y="5776"/>
                    <a:pt x="3818" y="5806"/>
                    <a:pt x="3740" y="5842"/>
                  </a:cubicBezTo>
                  <a:cubicBezTo>
                    <a:pt x="3692" y="5860"/>
                    <a:pt x="3715" y="5920"/>
                    <a:pt x="3644" y="5878"/>
                  </a:cubicBezTo>
                  <a:cubicBezTo>
                    <a:pt x="3554" y="5794"/>
                    <a:pt x="3464" y="5776"/>
                    <a:pt x="3356" y="5716"/>
                  </a:cubicBezTo>
                  <a:cubicBezTo>
                    <a:pt x="3314" y="5692"/>
                    <a:pt x="3320" y="5698"/>
                    <a:pt x="3284" y="5728"/>
                  </a:cubicBezTo>
                  <a:cubicBezTo>
                    <a:pt x="3248" y="5764"/>
                    <a:pt x="3224" y="5752"/>
                    <a:pt x="3230" y="5806"/>
                  </a:cubicBezTo>
                  <a:cubicBezTo>
                    <a:pt x="3236" y="5830"/>
                    <a:pt x="3200" y="5926"/>
                    <a:pt x="3170" y="5908"/>
                  </a:cubicBezTo>
                  <a:cubicBezTo>
                    <a:pt x="3140" y="5896"/>
                    <a:pt x="3134" y="5866"/>
                    <a:pt x="3098" y="5878"/>
                  </a:cubicBezTo>
                  <a:cubicBezTo>
                    <a:pt x="3045" y="5896"/>
                    <a:pt x="3014" y="5902"/>
                    <a:pt x="2955" y="5896"/>
                  </a:cubicBezTo>
                  <a:cubicBezTo>
                    <a:pt x="2937" y="5896"/>
                    <a:pt x="2877" y="5962"/>
                    <a:pt x="2889" y="5973"/>
                  </a:cubicBezTo>
                  <a:cubicBezTo>
                    <a:pt x="2919" y="6003"/>
                    <a:pt x="2961" y="6010"/>
                    <a:pt x="2984" y="6033"/>
                  </a:cubicBezTo>
                  <a:cubicBezTo>
                    <a:pt x="3021" y="6075"/>
                    <a:pt x="2955" y="6057"/>
                    <a:pt x="2942" y="6099"/>
                  </a:cubicBezTo>
                  <a:cubicBezTo>
                    <a:pt x="2919" y="6189"/>
                    <a:pt x="2847" y="6111"/>
                    <a:pt x="2805" y="6129"/>
                  </a:cubicBezTo>
                  <a:cubicBezTo>
                    <a:pt x="2763" y="6141"/>
                    <a:pt x="2817" y="6177"/>
                    <a:pt x="2745" y="6165"/>
                  </a:cubicBezTo>
                  <a:cubicBezTo>
                    <a:pt x="2679" y="6165"/>
                    <a:pt x="2715" y="6111"/>
                    <a:pt x="2685" y="6087"/>
                  </a:cubicBezTo>
                  <a:cubicBezTo>
                    <a:pt x="2643" y="6057"/>
                    <a:pt x="2631" y="6159"/>
                    <a:pt x="2583" y="6129"/>
                  </a:cubicBezTo>
                  <a:cubicBezTo>
                    <a:pt x="2559" y="6117"/>
                    <a:pt x="2577" y="6087"/>
                    <a:pt x="2541" y="6081"/>
                  </a:cubicBezTo>
                  <a:cubicBezTo>
                    <a:pt x="2487" y="6069"/>
                    <a:pt x="2463" y="6093"/>
                    <a:pt x="2409" y="6105"/>
                  </a:cubicBezTo>
                  <a:cubicBezTo>
                    <a:pt x="2331" y="6135"/>
                    <a:pt x="2295" y="6159"/>
                    <a:pt x="2235" y="6219"/>
                  </a:cubicBezTo>
                  <a:cubicBezTo>
                    <a:pt x="2175" y="6273"/>
                    <a:pt x="2068" y="6303"/>
                    <a:pt x="1990" y="6321"/>
                  </a:cubicBezTo>
                  <a:cubicBezTo>
                    <a:pt x="1888" y="6345"/>
                    <a:pt x="1978" y="6153"/>
                    <a:pt x="1960" y="6123"/>
                  </a:cubicBezTo>
                  <a:cubicBezTo>
                    <a:pt x="1942" y="6123"/>
                    <a:pt x="1912" y="6165"/>
                    <a:pt x="1906" y="6177"/>
                  </a:cubicBezTo>
                  <a:cubicBezTo>
                    <a:pt x="1900" y="6201"/>
                    <a:pt x="1870" y="6189"/>
                    <a:pt x="1846" y="6195"/>
                  </a:cubicBezTo>
                  <a:cubicBezTo>
                    <a:pt x="1780" y="6231"/>
                    <a:pt x="1726" y="6219"/>
                    <a:pt x="1726" y="6309"/>
                  </a:cubicBezTo>
                  <a:cubicBezTo>
                    <a:pt x="1726" y="6375"/>
                    <a:pt x="1726" y="6399"/>
                    <a:pt x="1666" y="6429"/>
                  </a:cubicBezTo>
                  <a:cubicBezTo>
                    <a:pt x="1618" y="6453"/>
                    <a:pt x="1600" y="6435"/>
                    <a:pt x="1552" y="6429"/>
                  </a:cubicBezTo>
                  <a:lnTo>
                    <a:pt x="1552" y="6429"/>
                  </a:lnTo>
                  <a:cubicBezTo>
                    <a:pt x="1570" y="6339"/>
                    <a:pt x="1570" y="6339"/>
                    <a:pt x="1570" y="6339"/>
                  </a:cubicBezTo>
                  <a:cubicBezTo>
                    <a:pt x="1564" y="6303"/>
                    <a:pt x="1576" y="6267"/>
                    <a:pt x="1582" y="6231"/>
                  </a:cubicBezTo>
                  <a:cubicBezTo>
                    <a:pt x="1594" y="6171"/>
                    <a:pt x="1540" y="6225"/>
                    <a:pt x="1522" y="6207"/>
                  </a:cubicBezTo>
                  <a:cubicBezTo>
                    <a:pt x="1498" y="6189"/>
                    <a:pt x="1498" y="6165"/>
                    <a:pt x="1492" y="6141"/>
                  </a:cubicBezTo>
                  <a:cubicBezTo>
                    <a:pt x="1480" y="6093"/>
                    <a:pt x="1450" y="6117"/>
                    <a:pt x="1444" y="6105"/>
                  </a:cubicBezTo>
                  <a:cubicBezTo>
                    <a:pt x="1432" y="6081"/>
                    <a:pt x="1474" y="6010"/>
                    <a:pt x="1480" y="5986"/>
                  </a:cubicBezTo>
                  <a:cubicBezTo>
                    <a:pt x="1504" y="5950"/>
                    <a:pt x="1510" y="5872"/>
                    <a:pt x="1486" y="5836"/>
                  </a:cubicBezTo>
                  <a:cubicBezTo>
                    <a:pt x="1456" y="5800"/>
                    <a:pt x="1444" y="5794"/>
                    <a:pt x="1438" y="5746"/>
                  </a:cubicBezTo>
                  <a:cubicBezTo>
                    <a:pt x="1468" y="5704"/>
                    <a:pt x="1528" y="5758"/>
                    <a:pt x="1564" y="5716"/>
                  </a:cubicBezTo>
                  <a:cubicBezTo>
                    <a:pt x="1582" y="5698"/>
                    <a:pt x="1600" y="5632"/>
                    <a:pt x="1588" y="5614"/>
                  </a:cubicBezTo>
                  <a:cubicBezTo>
                    <a:pt x="1582" y="5590"/>
                    <a:pt x="1594" y="5560"/>
                    <a:pt x="1588" y="5536"/>
                  </a:cubicBezTo>
                  <a:cubicBezTo>
                    <a:pt x="1582" y="5494"/>
                    <a:pt x="1558" y="5482"/>
                    <a:pt x="1582" y="5428"/>
                  </a:cubicBezTo>
                  <a:cubicBezTo>
                    <a:pt x="1606" y="5374"/>
                    <a:pt x="1648" y="5368"/>
                    <a:pt x="1672" y="5314"/>
                  </a:cubicBezTo>
                  <a:cubicBezTo>
                    <a:pt x="1696" y="5254"/>
                    <a:pt x="1666" y="5159"/>
                    <a:pt x="1648" y="5099"/>
                  </a:cubicBezTo>
                  <a:cubicBezTo>
                    <a:pt x="1618" y="5015"/>
                    <a:pt x="1618" y="5015"/>
                    <a:pt x="1618" y="5015"/>
                  </a:cubicBezTo>
                  <a:lnTo>
                    <a:pt x="1618" y="5015"/>
                  </a:lnTo>
                  <a:cubicBezTo>
                    <a:pt x="1690" y="4985"/>
                    <a:pt x="1690" y="4985"/>
                    <a:pt x="1690" y="4985"/>
                  </a:cubicBezTo>
                  <a:cubicBezTo>
                    <a:pt x="1726" y="4955"/>
                    <a:pt x="1756" y="4925"/>
                    <a:pt x="1780" y="4895"/>
                  </a:cubicBezTo>
                  <a:cubicBezTo>
                    <a:pt x="1792" y="4883"/>
                    <a:pt x="1828" y="4811"/>
                    <a:pt x="1846" y="4823"/>
                  </a:cubicBezTo>
                  <a:cubicBezTo>
                    <a:pt x="1864" y="4835"/>
                    <a:pt x="1882" y="4865"/>
                    <a:pt x="1912" y="4859"/>
                  </a:cubicBezTo>
                  <a:cubicBezTo>
                    <a:pt x="1924" y="4853"/>
                    <a:pt x="1936" y="4793"/>
                    <a:pt x="1966" y="4781"/>
                  </a:cubicBezTo>
                  <a:cubicBezTo>
                    <a:pt x="1984" y="4769"/>
                    <a:pt x="1978" y="4751"/>
                    <a:pt x="1972" y="4733"/>
                  </a:cubicBezTo>
                  <a:cubicBezTo>
                    <a:pt x="1972" y="4691"/>
                    <a:pt x="1972" y="4667"/>
                    <a:pt x="1984" y="4625"/>
                  </a:cubicBezTo>
                  <a:cubicBezTo>
                    <a:pt x="1984" y="4589"/>
                    <a:pt x="1942" y="4589"/>
                    <a:pt x="1942" y="4553"/>
                  </a:cubicBezTo>
                  <a:cubicBezTo>
                    <a:pt x="1942" y="4541"/>
                    <a:pt x="1948" y="4517"/>
                    <a:pt x="1948" y="4499"/>
                  </a:cubicBezTo>
                  <a:cubicBezTo>
                    <a:pt x="1954" y="4481"/>
                    <a:pt x="2002" y="4487"/>
                    <a:pt x="2014" y="4487"/>
                  </a:cubicBezTo>
                  <a:cubicBezTo>
                    <a:pt x="2074" y="4463"/>
                    <a:pt x="1990" y="4397"/>
                    <a:pt x="1996" y="4386"/>
                  </a:cubicBezTo>
                  <a:cubicBezTo>
                    <a:pt x="1996" y="4362"/>
                    <a:pt x="2092" y="4397"/>
                    <a:pt x="2110" y="4397"/>
                  </a:cubicBezTo>
                  <a:cubicBezTo>
                    <a:pt x="2128" y="4397"/>
                    <a:pt x="2128" y="4445"/>
                    <a:pt x="2146" y="4463"/>
                  </a:cubicBezTo>
                  <a:cubicBezTo>
                    <a:pt x="2175" y="4481"/>
                    <a:pt x="2175" y="4410"/>
                    <a:pt x="2182" y="4404"/>
                  </a:cubicBezTo>
                  <a:cubicBezTo>
                    <a:pt x="2193" y="4386"/>
                    <a:pt x="2211" y="4380"/>
                    <a:pt x="2223" y="4362"/>
                  </a:cubicBezTo>
                  <a:cubicBezTo>
                    <a:pt x="2235" y="4356"/>
                    <a:pt x="2206" y="4332"/>
                    <a:pt x="2199" y="4320"/>
                  </a:cubicBezTo>
                  <a:cubicBezTo>
                    <a:pt x="2199" y="4278"/>
                    <a:pt x="2217" y="4212"/>
                    <a:pt x="2235" y="4176"/>
                  </a:cubicBezTo>
                  <a:cubicBezTo>
                    <a:pt x="2265" y="4116"/>
                    <a:pt x="2199" y="4152"/>
                    <a:pt x="2182" y="4116"/>
                  </a:cubicBezTo>
                  <a:cubicBezTo>
                    <a:pt x="2169" y="4092"/>
                    <a:pt x="2151" y="4104"/>
                    <a:pt x="2122" y="4098"/>
                  </a:cubicBezTo>
                  <a:cubicBezTo>
                    <a:pt x="2098" y="4092"/>
                    <a:pt x="2128" y="4032"/>
                    <a:pt x="2122" y="4014"/>
                  </a:cubicBezTo>
                  <a:cubicBezTo>
                    <a:pt x="2110" y="3990"/>
                    <a:pt x="2008" y="3984"/>
                    <a:pt x="1984" y="3984"/>
                  </a:cubicBezTo>
                  <a:cubicBezTo>
                    <a:pt x="1936" y="3984"/>
                    <a:pt x="1948" y="4002"/>
                    <a:pt x="1924" y="3960"/>
                  </a:cubicBezTo>
                  <a:cubicBezTo>
                    <a:pt x="1906" y="3942"/>
                    <a:pt x="1900" y="3906"/>
                    <a:pt x="1888" y="3882"/>
                  </a:cubicBezTo>
                  <a:cubicBezTo>
                    <a:pt x="1864" y="3840"/>
                    <a:pt x="1900" y="3828"/>
                    <a:pt x="1912" y="3798"/>
                  </a:cubicBezTo>
                  <a:cubicBezTo>
                    <a:pt x="1918" y="3726"/>
                    <a:pt x="1918" y="3708"/>
                    <a:pt x="1876" y="3654"/>
                  </a:cubicBezTo>
                  <a:cubicBezTo>
                    <a:pt x="1846" y="3613"/>
                    <a:pt x="1912" y="3583"/>
                    <a:pt x="1918" y="3547"/>
                  </a:cubicBezTo>
                  <a:cubicBezTo>
                    <a:pt x="1936" y="3451"/>
                    <a:pt x="1936" y="3451"/>
                    <a:pt x="1936" y="3451"/>
                  </a:cubicBezTo>
                  <a:cubicBezTo>
                    <a:pt x="1942" y="3403"/>
                    <a:pt x="1978" y="3379"/>
                    <a:pt x="1990" y="3337"/>
                  </a:cubicBezTo>
                  <a:cubicBezTo>
                    <a:pt x="1996" y="3320"/>
                    <a:pt x="1984" y="3308"/>
                    <a:pt x="2008" y="3290"/>
                  </a:cubicBezTo>
                  <a:cubicBezTo>
                    <a:pt x="2038" y="3266"/>
                    <a:pt x="2038" y="3260"/>
                    <a:pt x="2014" y="3224"/>
                  </a:cubicBezTo>
                  <a:cubicBezTo>
                    <a:pt x="1996" y="3182"/>
                    <a:pt x="1894" y="3170"/>
                    <a:pt x="1924" y="3134"/>
                  </a:cubicBezTo>
                  <a:cubicBezTo>
                    <a:pt x="1942" y="3110"/>
                    <a:pt x="1984" y="3080"/>
                    <a:pt x="2014" y="3086"/>
                  </a:cubicBezTo>
                  <a:cubicBezTo>
                    <a:pt x="2038" y="3086"/>
                    <a:pt x="2008" y="3128"/>
                    <a:pt x="2026" y="3140"/>
                  </a:cubicBezTo>
                  <a:cubicBezTo>
                    <a:pt x="2068" y="3158"/>
                    <a:pt x="2098" y="3140"/>
                    <a:pt x="2122" y="3110"/>
                  </a:cubicBezTo>
                  <a:cubicBezTo>
                    <a:pt x="2164" y="3050"/>
                    <a:pt x="2146" y="3014"/>
                    <a:pt x="2140" y="2954"/>
                  </a:cubicBezTo>
                  <a:cubicBezTo>
                    <a:pt x="2122" y="2853"/>
                    <a:pt x="2020" y="2906"/>
                    <a:pt x="1948" y="2877"/>
                  </a:cubicBezTo>
                  <a:cubicBezTo>
                    <a:pt x="1882" y="2847"/>
                    <a:pt x="1852" y="2882"/>
                    <a:pt x="1798" y="2871"/>
                  </a:cubicBezTo>
                  <a:cubicBezTo>
                    <a:pt x="1774" y="2871"/>
                    <a:pt x="1756" y="2847"/>
                    <a:pt x="1726" y="2847"/>
                  </a:cubicBezTo>
                  <a:cubicBezTo>
                    <a:pt x="1696" y="2840"/>
                    <a:pt x="1666" y="2853"/>
                    <a:pt x="1642" y="2829"/>
                  </a:cubicBezTo>
                  <a:cubicBezTo>
                    <a:pt x="1588" y="2781"/>
                    <a:pt x="1486" y="2864"/>
                    <a:pt x="1486" y="2793"/>
                  </a:cubicBezTo>
                  <a:cubicBezTo>
                    <a:pt x="1486" y="2775"/>
                    <a:pt x="1492" y="2745"/>
                    <a:pt x="1498" y="2727"/>
                  </a:cubicBezTo>
                  <a:cubicBezTo>
                    <a:pt x="1474" y="2697"/>
                    <a:pt x="1516" y="2643"/>
                    <a:pt x="1558" y="2667"/>
                  </a:cubicBezTo>
                  <a:cubicBezTo>
                    <a:pt x="1618" y="2691"/>
                    <a:pt x="1606" y="2595"/>
                    <a:pt x="1606" y="2577"/>
                  </a:cubicBezTo>
                  <a:cubicBezTo>
                    <a:pt x="1582" y="2559"/>
                    <a:pt x="1444" y="2643"/>
                    <a:pt x="1504" y="2541"/>
                  </a:cubicBezTo>
                  <a:cubicBezTo>
                    <a:pt x="1546" y="2469"/>
                    <a:pt x="1444" y="2445"/>
                    <a:pt x="1534" y="2379"/>
                  </a:cubicBezTo>
                  <a:cubicBezTo>
                    <a:pt x="1564" y="2355"/>
                    <a:pt x="1600" y="2313"/>
                    <a:pt x="1588" y="2271"/>
                  </a:cubicBezTo>
                  <a:cubicBezTo>
                    <a:pt x="1576" y="2247"/>
                    <a:pt x="1558" y="2152"/>
                    <a:pt x="1540" y="2133"/>
                  </a:cubicBezTo>
                  <a:cubicBezTo>
                    <a:pt x="1486" y="2133"/>
                    <a:pt x="1378" y="2229"/>
                    <a:pt x="1325" y="2253"/>
                  </a:cubicBezTo>
                  <a:cubicBezTo>
                    <a:pt x="1235" y="2295"/>
                    <a:pt x="1151" y="2313"/>
                    <a:pt x="1049" y="2325"/>
                  </a:cubicBezTo>
                  <a:cubicBezTo>
                    <a:pt x="995" y="2331"/>
                    <a:pt x="905" y="2331"/>
                    <a:pt x="857" y="2349"/>
                  </a:cubicBezTo>
                  <a:lnTo>
                    <a:pt x="857" y="2349"/>
                  </a:lnTo>
                  <a:cubicBezTo>
                    <a:pt x="767" y="2325"/>
                    <a:pt x="767" y="2325"/>
                    <a:pt x="767" y="2325"/>
                  </a:cubicBezTo>
                  <a:lnTo>
                    <a:pt x="767" y="2325"/>
                  </a:lnTo>
                  <a:cubicBezTo>
                    <a:pt x="707" y="2157"/>
                    <a:pt x="707" y="2157"/>
                    <a:pt x="707" y="2157"/>
                  </a:cubicBezTo>
                  <a:cubicBezTo>
                    <a:pt x="743" y="2115"/>
                    <a:pt x="743" y="2115"/>
                    <a:pt x="743" y="2115"/>
                  </a:cubicBezTo>
                  <a:cubicBezTo>
                    <a:pt x="749" y="2080"/>
                    <a:pt x="749" y="2080"/>
                    <a:pt x="749" y="2080"/>
                  </a:cubicBezTo>
                  <a:cubicBezTo>
                    <a:pt x="755" y="1978"/>
                    <a:pt x="767" y="1942"/>
                    <a:pt x="863" y="1912"/>
                  </a:cubicBezTo>
                  <a:cubicBezTo>
                    <a:pt x="929" y="1888"/>
                    <a:pt x="1001" y="1846"/>
                    <a:pt x="959" y="1768"/>
                  </a:cubicBezTo>
                  <a:cubicBezTo>
                    <a:pt x="929" y="1714"/>
                    <a:pt x="935" y="1714"/>
                    <a:pt x="959" y="1660"/>
                  </a:cubicBezTo>
                  <a:cubicBezTo>
                    <a:pt x="983" y="1594"/>
                    <a:pt x="899" y="1564"/>
                    <a:pt x="857" y="1552"/>
                  </a:cubicBezTo>
                  <a:cubicBezTo>
                    <a:pt x="815" y="1540"/>
                    <a:pt x="821" y="1504"/>
                    <a:pt x="767" y="1510"/>
                  </a:cubicBezTo>
                  <a:cubicBezTo>
                    <a:pt x="743" y="1516"/>
                    <a:pt x="737" y="1540"/>
                    <a:pt x="713" y="1534"/>
                  </a:cubicBezTo>
                  <a:cubicBezTo>
                    <a:pt x="713" y="1492"/>
                    <a:pt x="695" y="1468"/>
                    <a:pt x="731" y="1438"/>
                  </a:cubicBezTo>
                  <a:cubicBezTo>
                    <a:pt x="773" y="1402"/>
                    <a:pt x="767" y="1366"/>
                    <a:pt x="707" y="1402"/>
                  </a:cubicBezTo>
                  <a:cubicBezTo>
                    <a:pt x="677" y="1414"/>
                    <a:pt x="647" y="1402"/>
                    <a:pt x="624" y="1420"/>
                  </a:cubicBezTo>
                  <a:cubicBezTo>
                    <a:pt x="552" y="1456"/>
                    <a:pt x="510" y="1456"/>
                    <a:pt x="426" y="1468"/>
                  </a:cubicBezTo>
                  <a:cubicBezTo>
                    <a:pt x="324" y="1486"/>
                    <a:pt x="246" y="1540"/>
                    <a:pt x="156" y="1582"/>
                  </a:cubicBezTo>
                  <a:cubicBezTo>
                    <a:pt x="126" y="1594"/>
                    <a:pt x="54" y="1654"/>
                    <a:pt x="24" y="1654"/>
                  </a:cubicBezTo>
                  <a:lnTo>
                    <a:pt x="24" y="1654"/>
                  </a:lnTo>
                  <a:cubicBezTo>
                    <a:pt x="24" y="1612"/>
                    <a:pt x="24" y="1564"/>
                    <a:pt x="54" y="1528"/>
                  </a:cubicBezTo>
                  <a:cubicBezTo>
                    <a:pt x="78" y="1498"/>
                    <a:pt x="120" y="1414"/>
                    <a:pt x="120" y="1372"/>
                  </a:cubicBezTo>
                  <a:cubicBezTo>
                    <a:pt x="0" y="1151"/>
                    <a:pt x="0" y="1151"/>
                    <a:pt x="0" y="1151"/>
                  </a:cubicBezTo>
                  <a:close/>
                  <a:moveTo>
                    <a:pt x="3003" y="0"/>
                  </a:moveTo>
                  <a:lnTo>
                    <a:pt x="3003" y="0"/>
                  </a:lnTo>
                  <a:lnTo>
                    <a:pt x="3003" y="0"/>
                  </a:lnTo>
                  <a:cubicBezTo>
                    <a:pt x="2990" y="12"/>
                    <a:pt x="2984" y="30"/>
                    <a:pt x="2966" y="48"/>
                  </a:cubicBezTo>
                  <a:cubicBezTo>
                    <a:pt x="2955" y="54"/>
                    <a:pt x="2937" y="60"/>
                    <a:pt x="2925" y="66"/>
                  </a:cubicBezTo>
                  <a:cubicBezTo>
                    <a:pt x="2901" y="78"/>
                    <a:pt x="2877" y="114"/>
                    <a:pt x="2883" y="138"/>
                  </a:cubicBezTo>
                  <a:cubicBezTo>
                    <a:pt x="2889" y="150"/>
                    <a:pt x="2919" y="150"/>
                    <a:pt x="2931" y="150"/>
                  </a:cubicBezTo>
                  <a:cubicBezTo>
                    <a:pt x="2955" y="150"/>
                    <a:pt x="2984" y="150"/>
                    <a:pt x="3003" y="156"/>
                  </a:cubicBezTo>
                  <a:lnTo>
                    <a:pt x="3003" y="156"/>
                  </a:lnTo>
                  <a:cubicBezTo>
                    <a:pt x="3026" y="150"/>
                    <a:pt x="3026" y="150"/>
                    <a:pt x="3026" y="150"/>
                  </a:cubicBezTo>
                  <a:cubicBezTo>
                    <a:pt x="3074" y="144"/>
                    <a:pt x="3068" y="102"/>
                    <a:pt x="3050" y="66"/>
                  </a:cubicBezTo>
                  <a:cubicBezTo>
                    <a:pt x="3045" y="60"/>
                    <a:pt x="3038" y="48"/>
                    <a:pt x="3038" y="36"/>
                  </a:cubicBezTo>
                  <a:cubicBezTo>
                    <a:pt x="3026" y="18"/>
                    <a:pt x="3021" y="12"/>
                    <a:pt x="3003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9" name="Freeform 138">
              <a:extLst>
                <a:ext uri="{FF2B5EF4-FFF2-40B4-BE49-F238E27FC236}">
                  <a16:creationId xmlns:a16="http://schemas.microsoft.com/office/drawing/2014/main" id="{32CC8616-E4B4-1E4D-92B4-609E8C54B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333" y="6272737"/>
              <a:ext cx="1531023" cy="1079547"/>
            </a:xfrm>
            <a:custGeom>
              <a:avLst/>
              <a:gdLst>
                <a:gd name="T0" fmla="*/ 1869 w 2871"/>
                <a:gd name="T1" fmla="*/ 0 h 2026"/>
                <a:gd name="T2" fmla="*/ 1923 w 2871"/>
                <a:gd name="T3" fmla="*/ 377 h 2026"/>
                <a:gd name="T4" fmla="*/ 1893 w 2871"/>
                <a:gd name="T5" fmla="*/ 503 h 2026"/>
                <a:gd name="T6" fmla="*/ 2295 w 2871"/>
                <a:gd name="T7" fmla="*/ 317 h 2026"/>
                <a:gd name="T8" fmla="*/ 2576 w 2871"/>
                <a:gd name="T9" fmla="*/ 251 h 2026"/>
                <a:gd name="T10" fmla="*/ 2582 w 2871"/>
                <a:gd name="T11" fmla="*/ 383 h 2026"/>
                <a:gd name="T12" fmla="*/ 2726 w 2871"/>
                <a:gd name="T13" fmla="*/ 401 h 2026"/>
                <a:gd name="T14" fmla="*/ 2828 w 2871"/>
                <a:gd name="T15" fmla="*/ 617 h 2026"/>
                <a:gd name="T16" fmla="*/ 2618 w 2871"/>
                <a:gd name="T17" fmla="*/ 929 h 2026"/>
                <a:gd name="T18" fmla="*/ 2576 w 2871"/>
                <a:gd name="T19" fmla="*/ 1006 h 2026"/>
                <a:gd name="T20" fmla="*/ 2636 w 2871"/>
                <a:gd name="T21" fmla="*/ 1174 h 2026"/>
                <a:gd name="T22" fmla="*/ 2163 w 2871"/>
                <a:gd name="T23" fmla="*/ 1342 h 2026"/>
                <a:gd name="T24" fmla="*/ 1893 w 2871"/>
                <a:gd name="T25" fmla="*/ 1612 h 2026"/>
                <a:gd name="T26" fmla="*/ 1516 w 2871"/>
                <a:gd name="T27" fmla="*/ 1977 h 2026"/>
                <a:gd name="T28" fmla="*/ 1366 w 2871"/>
                <a:gd name="T29" fmla="*/ 1833 h 2026"/>
                <a:gd name="T30" fmla="*/ 1270 w 2871"/>
                <a:gd name="T31" fmla="*/ 1654 h 2026"/>
                <a:gd name="T32" fmla="*/ 1096 w 2871"/>
                <a:gd name="T33" fmla="*/ 1528 h 2026"/>
                <a:gd name="T34" fmla="*/ 802 w 2871"/>
                <a:gd name="T35" fmla="*/ 1761 h 2026"/>
                <a:gd name="T36" fmla="*/ 497 w 2871"/>
                <a:gd name="T37" fmla="*/ 1875 h 2026"/>
                <a:gd name="T38" fmla="*/ 323 w 2871"/>
                <a:gd name="T39" fmla="*/ 1983 h 2026"/>
                <a:gd name="T40" fmla="*/ 119 w 2871"/>
                <a:gd name="T41" fmla="*/ 1983 h 2026"/>
                <a:gd name="T42" fmla="*/ 137 w 2871"/>
                <a:gd name="T43" fmla="*/ 1893 h 2026"/>
                <a:gd name="T44" fmla="*/ 77 w 2871"/>
                <a:gd name="T45" fmla="*/ 1576 h 2026"/>
                <a:gd name="T46" fmla="*/ 227 w 2871"/>
                <a:gd name="T47" fmla="*/ 1282 h 2026"/>
                <a:gd name="T48" fmla="*/ 383 w 2871"/>
                <a:gd name="T49" fmla="*/ 1234 h 2026"/>
                <a:gd name="T50" fmla="*/ 749 w 2871"/>
                <a:gd name="T51" fmla="*/ 1090 h 2026"/>
                <a:gd name="T52" fmla="*/ 952 w 2871"/>
                <a:gd name="T53" fmla="*/ 977 h 2026"/>
                <a:gd name="T54" fmla="*/ 1090 w 2871"/>
                <a:gd name="T55" fmla="*/ 821 h 2026"/>
                <a:gd name="T56" fmla="*/ 1258 w 2871"/>
                <a:gd name="T57" fmla="*/ 713 h 2026"/>
                <a:gd name="T58" fmla="*/ 1204 w 2871"/>
                <a:gd name="T59" fmla="*/ 557 h 2026"/>
                <a:gd name="T60" fmla="*/ 1228 w 2871"/>
                <a:gd name="T61" fmla="*/ 491 h 2026"/>
                <a:gd name="T62" fmla="*/ 1378 w 2871"/>
                <a:gd name="T63" fmla="*/ 341 h 2026"/>
                <a:gd name="T64" fmla="*/ 1581 w 2871"/>
                <a:gd name="T65" fmla="*/ 239 h 2026"/>
                <a:gd name="T66" fmla="*/ 1767 w 2871"/>
                <a:gd name="T67" fmla="*/ 96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71" h="2026">
                  <a:moveTo>
                    <a:pt x="1869" y="0"/>
                  </a:moveTo>
                  <a:lnTo>
                    <a:pt x="1869" y="0"/>
                  </a:lnTo>
                  <a:cubicBezTo>
                    <a:pt x="1989" y="221"/>
                    <a:pt x="1989" y="221"/>
                    <a:pt x="1989" y="221"/>
                  </a:cubicBezTo>
                  <a:cubicBezTo>
                    <a:pt x="1989" y="263"/>
                    <a:pt x="1947" y="347"/>
                    <a:pt x="1923" y="377"/>
                  </a:cubicBezTo>
                  <a:cubicBezTo>
                    <a:pt x="1893" y="413"/>
                    <a:pt x="1893" y="461"/>
                    <a:pt x="1893" y="503"/>
                  </a:cubicBezTo>
                  <a:lnTo>
                    <a:pt x="1893" y="503"/>
                  </a:lnTo>
                  <a:cubicBezTo>
                    <a:pt x="1923" y="503"/>
                    <a:pt x="1995" y="443"/>
                    <a:pt x="2025" y="431"/>
                  </a:cubicBezTo>
                  <a:cubicBezTo>
                    <a:pt x="2115" y="389"/>
                    <a:pt x="2193" y="335"/>
                    <a:pt x="2295" y="317"/>
                  </a:cubicBezTo>
                  <a:cubicBezTo>
                    <a:pt x="2379" y="305"/>
                    <a:pt x="2421" y="305"/>
                    <a:pt x="2493" y="269"/>
                  </a:cubicBezTo>
                  <a:cubicBezTo>
                    <a:pt x="2516" y="251"/>
                    <a:pt x="2546" y="263"/>
                    <a:pt x="2576" y="251"/>
                  </a:cubicBezTo>
                  <a:cubicBezTo>
                    <a:pt x="2636" y="215"/>
                    <a:pt x="2642" y="251"/>
                    <a:pt x="2600" y="287"/>
                  </a:cubicBezTo>
                  <a:cubicBezTo>
                    <a:pt x="2564" y="317"/>
                    <a:pt x="2582" y="341"/>
                    <a:pt x="2582" y="383"/>
                  </a:cubicBezTo>
                  <a:cubicBezTo>
                    <a:pt x="2606" y="389"/>
                    <a:pt x="2612" y="365"/>
                    <a:pt x="2636" y="359"/>
                  </a:cubicBezTo>
                  <a:cubicBezTo>
                    <a:pt x="2690" y="353"/>
                    <a:pt x="2684" y="389"/>
                    <a:pt x="2726" y="401"/>
                  </a:cubicBezTo>
                  <a:cubicBezTo>
                    <a:pt x="2768" y="413"/>
                    <a:pt x="2852" y="443"/>
                    <a:pt x="2828" y="509"/>
                  </a:cubicBezTo>
                  <a:cubicBezTo>
                    <a:pt x="2804" y="563"/>
                    <a:pt x="2798" y="563"/>
                    <a:pt x="2828" y="617"/>
                  </a:cubicBezTo>
                  <a:cubicBezTo>
                    <a:pt x="2870" y="695"/>
                    <a:pt x="2798" y="737"/>
                    <a:pt x="2732" y="761"/>
                  </a:cubicBezTo>
                  <a:cubicBezTo>
                    <a:pt x="2636" y="791"/>
                    <a:pt x="2624" y="827"/>
                    <a:pt x="2618" y="929"/>
                  </a:cubicBezTo>
                  <a:cubicBezTo>
                    <a:pt x="2612" y="964"/>
                    <a:pt x="2612" y="964"/>
                    <a:pt x="2612" y="964"/>
                  </a:cubicBezTo>
                  <a:cubicBezTo>
                    <a:pt x="2576" y="1006"/>
                    <a:pt x="2576" y="1006"/>
                    <a:pt x="2576" y="1006"/>
                  </a:cubicBezTo>
                  <a:cubicBezTo>
                    <a:pt x="2636" y="1174"/>
                    <a:pt x="2636" y="1174"/>
                    <a:pt x="2636" y="1174"/>
                  </a:cubicBezTo>
                  <a:lnTo>
                    <a:pt x="2636" y="1174"/>
                  </a:lnTo>
                  <a:cubicBezTo>
                    <a:pt x="2486" y="1126"/>
                    <a:pt x="2486" y="1126"/>
                    <a:pt x="2486" y="1126"/>
                  </a:cubicBezTo>
                  <a:cubicBezTo>
                    <a:pt x="2163" y="1342"/>
                    <a:pt x="2163" y="1342"/>
                    <a:pt x="2163" y="1342"/>
                  </a:cubicBezTo>
                  <a:cubicBezTo>
                    <a:pt x="2025" y="1516"/>
                    <a:pt x="2025" y="1516"/>
                    <a:pt x="2025" y="1516"/>
                  </a:cubicBezTo>
                  <a:cubicBezTo>
                    <a:pt x="1893" y="1612"/>
                    <a:pt x="1893" y="1612"/>
                    <a:pt x="1893" y="1612"/>
                  </a:cubicBezTo>
                  <a:lnTo>
                    <a:pt x="1893" y="1612"/>
                  </a:lnTo>
                  <a:cubicBezTo>
                    <a:pt x="1516" y="1977"/>
                    <a:pt x="1516" y="1977"/>
                    <a:pt x="1516" y="1977"/>
                  </a:cubicBezTo>
                  <a:lnTo>
                    <a:pt x="1516" y="1977"/>
                  </a:lnTo>
                  <a:cubicBezTo>
                    <a:pt x="1366" y="1833"/>
                    <a:pt x="1366" y="1833"/>
                    <a:pt x="1366" y="1833"/>
                  </a:cubicBezTo>
                  <a:cubicBezTo>
                    <a:pt x="1324" y="1809"/>
                    <a:pt x="1336" y="1779"/>
                    <a:pt x="1336" y="1737"/>
                  </a:cubicBezTo>
                  <a:cubicBezTo>
                    <a:pt x="1336" y="1689"/>
                    <a:pt x="1306" y="1678"/>
                    <a:pt x="1270" y="1654"/>
                  </a:cubicBezTo>
                  <a:cubicBezTo>
                    <a:pt x="1192" y="1600"/>
                    <a:pt x="1306" y="1468"/>
                    <a:pt x="1270" y="1456"/>
                  </a:cubicBezTo>
                  <a:cubicBezTo>
                    <a:pt x="1240" y="1438"/>
                    <a:pt x="1126" y="1510"/>
                    <a:pt x="1096" y="1528"/>
                  </a:cubicBezTo>
                  <a:cubicBezTo>
                    <a:pt x="1018" y="1570"/>
                    <a:pt x="964" y="1606"/>
                    <a:pt x="910" y="1684"/>
                  </a:cubicBezTo>
                  <a:cubicBezTo>
                    <a:pt x="880" y="1731"/>
                    <a:pt x="856" y="1749"/>
                    <a:pt x="802" y="1761"/>
                  </a:cubicBezTo>
                  <a:cubicBezTo>
                    <a:pt x="749" y="1791"/>
                    <a:pt x="689" y="1761"/>
                    <a:pt x="641" y="1797"/>
                  </a:cubicBezTo>
                  <a:cubicBezTo>
                    <a:pt x="599" y="1827"/>
                    <a:pt x="539" y="1845"/>
                    <a:pt x="497" y="1875"/>
                  </a:cubicBezTo>
                  <a:cubicBezTo>
                    <a:pt x="467" y="1893"/>
                    <a:pt x="449" y="1923"/>
                    <a:pt x="425" y="1947"/>
                  </a:cubicBezTo>
                  <a:cubicBezTo>
                    <a:pt x="395" y="1971"/>
                    <a:pt x="359" y="1965"/>
                    <a:pt x="323" y="1983"/>
                  </a:cubicBezTo>
                  <a:cubicBezTo>
                    <a:pt x="281" y="2007"/>
                    <a:pt x="227" y="2025"/>
                    <a:pt x="179" y="2013"/>
                  </a:cubicBezTo>
                  <a:cubicBezTo>
                    <a:pt x="119" y="1983"/>
                    <a:pt x="119" y="1983"/>
                    <a:pt x="119" y="1983"/>
                  </a:cubicBezTo>
                  <a:lnTo>
                    <a:pt x="119" y="1983"/>
                  </a:lnTo>
                  <a:cubicBezTo>
                    <a:pt x="125" y="1953"/>
                    <a:pt x="131" y="1923"/>
                    <a:pt x="137" y="1893"/>
                  </a:cubicBezTo>
                  <a:cubicBezTo>
                    <a:pt x="143" y="1851"/>
                    <a:pt x="131" y="1749"/>
                    <a:pt x="155" y="1720"/>
                  </a:cubicBezTo>
                  <a:cubicBezTo>
                    <a:pt x="77" y="1576"/>
                    <a:pt x="77" y="1576"/>
                    <a:pt x="77" y="1576"/>
                  </a:cubicBezTo>
                  <a:cubicBezTo>
                    <a:pt x="59" y="1546"/>
                    <a:pt x="0" y="1522"/>
                    <a:pt x="41" y="1492"/>
                  </a:cubicBezTo>
                  <a:cubicBezTo>
                    <a:pt x="119" y="1438"/>
                    <a:pt x="155" y="1336"/>
                    <a:pt x="227" y="1282"/>
                  </a:cubicBezTo>
                  <a:cubicBezTo>
                    <a:pt x="293" y="1234"/>
                    <a:pt x="257" y="1198"/>
                    <a:pt x="323" y="1246"/>
                  </a:cubicBezTo>
                  <a:cubicBezTo>
                    <a:pt x="341" y="1264"/>
                    <a:pt x="365" y="1240"/>
                    <a:pt x="383" y="1234"/>
                  </a:cubicBezTo>
                  <a:cubicBezTo>
                    <a:pt x="467" y="1192"/>
                    <a:pt x="575" y="1192"/>
                    <a:pt x="659" y="1138"/>
                  </a:cubicBezTo>
                  <a:cubicBezTo>
                    <a:pt x="707" y="1108"/>
                    <a:pt x="695" y="1090"/>
                    <a:pt x="749" y="1090"/>
                  </a:cubicBezTo>
                  <a:cubicBezTo>
                    <a:pt x="797" y="1090"/>
                    <a:pt x="856" y="1090"/>
                    <a:pt x="886" y="1054"/>
                  </a:cubicBezTo>
                  <a:cubicBezTo>
                    <a:pt x="910" y="1030"/>
                    <a:pt x="940" y="1006"/>
                    <a:pt x="952" y="977"/>
                  </a:cubicBezTo>
                  <a:cubicBezTo>
                    <a:pt x="958" y="953"/>
                    <a:pt x="958" y="929"/>
                    <a:pt x="970" y="905"/>
                  </a:cubicBezTo>
                  <a:cubicBezTo>
                    <a:pt x="994" y="869"/>
                    <a:pt x="1042" y="833"/>
                    <a:pt x="1090" y="821"/>
                  </a:cubicBezTo>
                  <a:cubicBezTo>
                    <a:pt x="1126" y="809"/>
                    <a:pt x="1144" y="809"/>
                    <a:pt x="1168" y="785"/>
                  </a:cubicBezTo>
                  <a:cubicBezTo>
                    <a:pt x="1186" y="767"/>
                    <a:pt x="1258" y="725"/>
                    <a:pt x="1258" y="713"/>
                  </a:cubicBezTo>
                  <a:cubicBezTo>
                    <a:pt x="1228" y="701"/>
                    <a:pt x="1156" y="635"/>
                    <a:pt x="1144" y="611"/>
                  </a:cubicBezTo>
                  <a:cubicBezTo>
                    <a:pt x="1162" y="593"/>
                    <a:pt x="1210" y="581"/>
                    <a:pt x="1204" y="557"/>
                  </a:cubicBezTo>
                  <a:cubicBezTo>
                    <a:pt x="1198" y="533"/>
                    <a:pt x="1192" y="515"/>
                    <a:pt x="1216" y="497"/>
                  </a:cubicBezTo>
                  <a:lnTo>
                    <a:pt x="1228" y="491"/>
                  </a:lnTo>
                  <a:cubicBezTo>
                    <a:pt x="1258" y="455"/>
                    <a:pt x="1354" y="521"/>
                    <a:pt x="1360" y="473"/>
                  </a:cubicBezTo>
                  <a:cubicBezTo>
                    <a:pt x="1360" y="419"/>
                    <a:pt x="1324" y="371"/>
                    <a:pt x="1378" y="341"/>
                  </a:cubicBezTo>
                  <a:cubicBezTo>
                    <a:pt x="1408" y="329"/>
                    <a:pt x="1432" y="299"/>
                    <a:pt x="1468" y="287"/>
                  </a:cubicBezTo>
                  <a:cubicBezTo>
                    <a:pt x="1498" y="281"/>
                    <a:pt x="1552" y="257"/>
                    <a:pt x="1581" y="239"/>
                  </a:cubicBezTo>
                  <a:cubicBezTo>
                    <a:pt x="1612" y="227"/>
                    <a:pt x="1623" y="197"/>
                    <a:pt x="1647" y="186"/>
                  </a:cubicBezTo>
                  <a:cubicBezTo>
                    <a:pt x="1659" y="186"/>
                    <a:pt x="1749" y="108"/>
                    <a:pt x="1767" y="96"/>
                  </a:cubicBezTo>
                  <a:cubicBezTo>
                    <a:pt x="1785" y="78"/>
                    <a:pt x="1893" y="30"/>
                    <a:pt x="1869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0" name="Freeform 139">
              <a:extLst>
                <a:ext uri="{FF2B5EF4-FFF2-40B4-BE49-F238E27FC236}">
                  <a16:creationId xmlns:a16="http://schemas.microsoft.com/office/drawing/2014/main" id="{EB87339D-474E-B449-BB47-233BE0FB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632" y="6797222"/>
              <a:ext cx="1486339" cy="1938011"/>
            </a:xfrm>
            <a:custGeom>
              <a:avLst/>
              <a:gdLst>
                <a:gd name="T0" fmla="*/ 150 w 2787"/>
                <a:gd name="T1" fmla="*/ 1635 h 3632"/>
                <a:gd name="T2" fmla="*/ 156 w 2787"/>
                <a:gd name="T3" fmla="*/ 1767 h 3632"/>
                <a:gd name="T4" fmla="*/ 48 w 2787"/>
                <a:gd name="T5" fmla="*/ 1743 h 3632"/>
                <a:gd name="T6" fmla="*/ 449 w 2787"/>
                <a:gd name="T7" fmla="*/ 1545 h 3632"/>
                <a:gd name="T8" fmla="*/ 419 w 2787"/>
                <a:gd name="T9" fmla="*/ 1749 h 3632"/>
                <a:gd name="T10" fmla="*/ 246 w 2787"/>
                <a:gd name="T11" fmla="*/ 1731 h 3632"/>
                <a:gd name="T12" fmla="*/ 1684 w 2787"/>
                <a:gd name="T13" fmla="*/ 552 h 3632"/>
                <a:gd name="T14" fmla="*/ 1672 w 2787"/>
                <a:gd name="T15" fmla="*/ 678 h 3632"/>
                <a:gd name="T16" fmla="*/ 168 w 2787"/>
                <a:gd name="T17" fmla="*/ 995 h 3632"/>
                <a:gd name="T18" fmla="*/ 162 w 2787"/>
                <a:gd name="T19" fmla="*/ 1372 h 3632"/>
                <a:gd name="T20" fmla="*/ 311 w 2787"/>
                <a:gd name="T21" fmla="*/ 1462 h 3632"/>
                <a:gd name="T22" fmla="*/ 713 w 2787"/>
                <a:gd name="T23" fmla="*/ 1432 h 3632"/>
                <a:gd name="T24" fmla="*/ 779 w 2787"/>
                <a:gd name="T25" fmla="*/ 1019 h 3632"/>
                <a:gd name="T26" fmla="*/ 725 w 2787"/>
                <a:gd name="T27" fmla="*/ 821 h 3632"/>
                <a:gd name="T28" fmla="*/ 545 w 2787"/>
                <a:gd name="T29" fmla="*/ 630 h 3632"/>
                <a:gd name="T30" fmla="*/ 677 w 2787"/>
                <a:gd name="T31" fmla="*/ 534 h 3632"/>
                <a:gd name="T32" fmla="*/ 893 w 2787"/>
                <a:gd name="T33" fmla="*/ 821 h 3632"/>
                <a:gd name="T34" fmla="*/ 1019 w 2787"/>
                <a:gd name="T35" fmla="*/ 965 h 3632"/>
                <a:gd name="T36" fmla="*/ 1066 w 2787"/>
                <a:gd name="T37" fmla="*/ 1175 h 3632"/>
                <a:gd name="T38" fmla="*/ 941 w 2787"/>
                <a:gd name="T39" fmla="*/ 1390 h 3632"/>
                <a:gd name="T40" fmla="*/ 773 w 2787"/>
                <a:gd name="T41" fmla="*/ 1629 h 3632"/>
                <a:gd name="T42" fmla="*/ 677 w 2787"/>
                <a:gd name="T43" fmla="*/ 1905 h 3632"/>
                <a:gd name="T44" fmla="*/ 557 w 2787"/>
                <a:gd name="T45" fmla="*/ 2127 h 3632"/>
                <a:gd name="T46" fmla="*/ 371 w 2787"/>
                <a:gd name="T47" fmla="*/ 2205 h 3632"/>
                <a:gd name="T48" fmla="*/ 258 w 2787"/>
                <a:gd name="T49" fmla="*/ 2414 h 3632"/>
                <a:gd name="T50" fmla="*/ 311 w 2787"/>
                <a:gd name="T51" fmla="*/ 2684 h 3632"/>
                <a:gd name="T52" fmla="*/ 605 w 2787"/>
                <a:gd name="T53" fmla="*/ 2792 h 3632"/>
                <a:gd name="T54" fmla="*/ 491 w 2787"/>
                <a:gd name="T55" fmla="*/ 2960 h 3632"/>
                <a:gd name="T56" fmla="*/ 395 w 2787"/>
                <a:gd name="T57" fmla="*/ 3181 h 3632"/>
                <a:gd name="T58" fmla="*/ 677 w 2787"/>
                <a:gd name="T59" fmla="*/ 3175 h 3632"/>
                <a:gd name="T60" fmla="*/ 1049 w 2787"/>
                <a:gd name="T61" fmla="*/ 3367 h 3632"/>
                <a:gd name="T62" fmla="*/ 1204 w 2787"/>
                <a:gd name="T63" fmla="*/ 3505 h 3632"/>
                <a:gd name="T64" fmla="*/ 1564 w 2787"/>
                <a:gd name="T65" fmla="*/ 3289 h 3632"/>
                <a:gd name="T66" fmla="*/ 2055 w 2787"/>
                <a:gd name="T67" fmla="*/ 2978 h 3632"/>
                <a:gd name="T68" fmla="*/ 2301 w 2787"/>
                <a:gd name="T69" fmla="*/ 2762 h 3632"/>
                <a:gd name="T70" fmla="*/ 2493 w 2787"/>
                <a:gd name="T71" fmla="*/ 2600 h 3632"/>
                <a:gd name="T72" fmla="*/ 2535 w 2787"/>
                <a:gd name="T73" fmla="*/ 2354 h 3632"/>
                <a:gd name="T74" fmla="*/ 2703 w 2787"/>
                <a:gd name="T75" fmla="*/ 2271 h 3632"/>
                <a:gd name="T76" fmla="*/ 2703 w 2787"/>
                <a:gd name="T77" fmla="*/ 1983 h 3632"/>
                <a:gd name="T78" fmla="*/ 2445 w 2787"/>
                <a:gd name="T79" fmla="*/ 1827 h 3632"/>
                <a:gd name="T80" fmla="*/ 2439 w 2787"/>
                <a:gd name="T81" fmla="*/ 1414 h 3632"/>
                <a:gd name="T82" fmla="*/ 2535 w 2787"/>
                <a:gd name="T83" fmla="*/ 1091 h 3632"/>
                <a:gd name="T84" fmla="*/ 2643 w 2787"/>
                <a:gd name="T85" fmla="*/ 977 h 3632"/>
                <a:gd name="T86" fmla="*/ 2247 w 2787"/>
                <a:gd name="T87" fmla="*/ 714 h 3632"/>
                <a:gd name="T88" fmla="*/ 2079 w 2787"/>
                <a:gd name="T89" fmla="*/ 534 h 3632"/>
                <a:gd name="T90" fmla="*/ 2109 w 2787"/>
                <a:gd name="T91" fmla="*/ 138 h 3632"/>
                <a:gd name="T92" fmla="*/ 1378 w 2787"/>
                <a:gd name="T93" fmla="*/ 216 h 3632"/>
                <a:gd name="T94" fmla="*/ 1390 w 2787"/>
                <a:gd name="T95" fmla="*/ 384 h 3632"/>
                <a:gd name="T96" fmla="*/ 1528 w 2787"/>
                <a:gd name="T97" fmla="*/ 678 h 3632"/>
                <a:gd name="T98" fmla="*/ 1498 w 2787"/>
                <a:gd name="T99" fmla="*/ 762 h 3632"/>
                <a:gd name="T100" fmla="*/ 1414 w 2787"/>
                <a:gd name="T101" fmla="*/ 815 h 3632"/>
                <a:gd name="T102" fmla="*/ 1246 w 2787"/>
                <a:gd name="T103" fmla="*/ 983 h 3632"/>
                <a:gd name="T104" fmla="*/ 1121 w 2787"/>
                <a:gd name="T105" fmla="*/ 815 h 3632"/>
                <a:gd name="T106" fmla="*/ 1042 w 2787"/>
                <a:gd name="T107" fmla="*/ 552 h 3632"/>
                <a:gd name="T108" fmla="*/ 677 w 2787"/>
                <a:gd name="T109" fmla="*/ 534 h 3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7" h="3632">
                  <a:moveTo>
                    <a:pt x="48" y="1743"/>
                  </a:moveTo>
                  <a:lnTo>
                    <a:pt x="48" y="1743"/>
                  </a:lnTo>
                  <a:cubicBezTo>
                    <a:pt x="72" y="1725"/>
                    <a:pt x="78" y="1701"/>
                    <a:pt x="90" y="1677"/>
                  </a:cubicBezTo>
                  <a:cubicBezTo>
                    <a:pt x="102" y="1659"/>
                    <a:pt x="132" y="1647"/>
                    <a:pt x="150" y="1635"/>
                  </a:cubicBezTo>
                  <a:cubicBezTo>
                    <a:pt x="162" y="1623"/>
                    <a:pt x="186" y="1629"/>
                    <a:pt x="186" y="1641"/>
                  </a:cubicBezTo>
                  <a:cubicBezTo>
                    <a:pt x="192" y="1653"/>
                    <a:pt x="192" y="1659"/>
                    <a:pt x="192" y="1671"/>
                  </a:cubicBezTo>
                  <a:cubicBezTo>
                    <a:pt x="192" y="1683"/>
                    <a:pt x="198" y="1695"/>
                    <a:pt x="192" y="1707"/>
                  </a:cubicBezTo>
                  <a:cubicBezTo>
                    <a:pt x="186" y="1731"/>
                    <a:pt x="168" y="1749"/>
                    <a:pt x="156" y="1767"/>
                  </a:cubicBezTo>
                  <a:cubicBezTo>
                    <a:pt x="144" y="1803"/>
                    <a:pt x="132" y="1833"/>
                    <a:pt x="90" y="1845"/>
                  </a:cubicBezTo>
                  <a:cubicBezTo>
                    <a:pt x="78" y="1845"/>
                    <a:pt x="66" y="1821"/>
                    <a:pt x="60" y="1809"/>
                  </a:cubicBezTo>
                  <a:cubicBezTo>
                    <a:pt x="48" y="1791"/>
                    <a:pt x="18" y="1785"/>
                    <a:pt x="36" y="1755"/>
                  </a:cubicBezTo>
                  <a:cubicBezTo>
                    <a:pt x="48" y="1743"/>
                    <a:pt x="48" y="1743"/>
                    <a:pt x="48" y="1743"/>
                  </a:cubicBezTo>
                  <a:close/>
                  <a:moveTo>
                    <a:pt x="246" y="1731"/>
                  </a:moveTo>
                  <a:lnTo>
                    <a:pt x="246" y="1731"/>
                  </a:lnTo>
                  <a:cubicBezTo>
                    <a:pt x="317" y="1719"/>
                    <a:pt x="335" y="1695"/>
                    <a:pt x="371" y="1635"/>
                  </a:cubicBezTo>
                  <a:cubicBezTo>
                    <a:pt x="389" y="1605"/>
                    <a:pt x="425" y="1575"/>
                    <a:pt x="449" y="1545"/>
                  </a:cubicBezTo>
                  <a:cubicBezTo>
                    <a:pt x="497" y="1462"/>
                    <a:pt x="527" y="1599"/>
                    <a:pt x="575" y="1617"/>
                  </a:cubicBezTo>
                  <a:cubicBezTo>
                    <a:pt x="641" y="1647"/>
                    <a:pt x="575" y="1701"/>
                    <a:pt x="551" y="1737"/>
                  </a:cubicBezTo>
                  <a:cubicBezTo>
                    <a:pt x="539" y="1761"/>
                    <a:pt x="515" y="1827"/>
                    <a:pt x="473" y="1815"/>
                  </a:cubicBezTo>
                  <a:cubicBezTo>
                    <a:pt x="437" y="1809"/>
                    <a:pt x="443" y="1761"/>
                    <a:pt x="419" y="1749"/>
                  </a:cubicBezTo>
                  <a:cubicBezTo>
                    <a:pt x="377" y="1731"/>
                    <a:pt x="341" y="1767"/>
                    <a:pt x="305" y="1791"/>
                  </a:cubicBezTo>
                  <a:cubicBezTo>
                    <a:pt x="288" y="1803"/>
                    <a:pt x="269" y="1803"/>
                    <a:pt x="251" y="1803"/>
                  </a:cubicBezTo>
                  <a:cubicBezTo>
                    <a:pt x="210" y="1803"/>
                    <a:pt x="227" y="1779"/>
                    <a:pt x="222" y="1755"/>
                  </a:cubicBezTo>
                  <a:cubicBezTo>
                    <a:pt x="246" y="1731"/>
                    <a:pt x="246" y="1731"/>
                    <a:pt x="246" y="1731"/>
                  </a:cubicBezTo>
                  <a:close/>
                  <a:moveTo>
                    <a:pt x="1636" y="660"/>
                  </a:moveTo>
                  <a:lnTo>
                    <a:pt x="1636" y="660"/>
                  </a:lnTo>
                  <a:cubicBezTo>
                    <a:pt x="1642" y="654"/>
                    <a:pt x="1636" y="630"/>
                    <a:pt x="1636" y="618"/>
                  </a:cubicBezTo>
                  <a:cubicBezTo>
                    <a:pt x="1636" y="588"/>
                    <a:pt x="1654" y="558"/>
                    <a:pt x="1684" y="552"/>
                  </a:cubicBezTo>
                  <a:cubicBezTo>
                    <a:pt x="1708" y="552"/>
                    <a:pt x="1720" y="576"/>
                    <a:pt x="1726" y="594"/>
                  </a:cubicBezTo>
                  <a:cubicBezTo>
                    <a:pt x="1732" y="606"/>
                    <a:pt x="1744" y="612"/>
                    <a:pt x="1732" y="630"/>
                  </a:cubicBezTo>
                  <a:cubicBezTo>
                    <a:pt x="1726" y="642"/>
                    <a:pt x="1708" y="642"/>
                    <a:pt x="1702" y="648"/>
                  </a:cubicBezTo>
                  <a:cubicBezTo>
                    <a:pt x="1690" y="660"/>
                    <a:pt x="1678" y="666"/>
                    <a:pt x="1672" y="678"/>
                  </a:cubicBezTo>
                  <a:cubicBezTo>
                    <a:pt x="1666" y="684"/>
                    <a:pt x="1660" y="684"/>
                    <a:pt x="1654" y="690"/>
                  </a:cubicBezTo>
                  <a:cubicBezTo>
                    <a:pt x="1648" y="690"/>
                    <a:pt x="1630" y="684"/>
                    <a:pt x="1636" y="678"/>
                  </a:cubicBezTo>
                  <a:cubicBezTo>
                    <a:pt x="1636" y="660"/>
                    <a:pt x="1636" y="660"/>
                    <a:pt x="1636" y="660"/>
                  </a:cubicBezTo>
                  <a:close/>
                  <a:moveTo>
                    <a:pt x="168" y="995"/>
                  </a:moveTo>
                  <a:lnTo>
                    <a:pt x="168" y="995"/>
                  </a:lnTo>
                  <a:cubicBezTo>
                    <a:pt x="0" y="1157"/>
                    <a:pt x="0" y="1157"/>
                    <a:pt x="0" y="1157"/>
                  </a:cubicBezTo>
                  <a:cubicBezTo>
                    <a:pt x="174" y="1336"/>
                    <a:pt x="174" y="1336"/>
                    <a:pt x="174" y="1336"/>
                  </a:cubicBezTo>
                  <a:cubicBezTo>
                    <a:pt x="192" y="1360"/>
                    <a:pt x="162" y="1348"/>
                    <a:pt x="162" y="1372"/>
                  </a:cubicBezTo>
                  <a:cubicBezTo>
                    <a:pt x="162" y="1390"/>
                    <a:pt x="192" y="1378"/>
                    <a:pt x="198" y="1384"/>
                  </a:cubicBezTo>
                  <a:cubicBezTo>
                    <a:pt x="204" y="1384"/>
                    <a:pt x="216" y="1408"/>
                    <a:pt x="216" y="1414"/>
                  </a:cubicBezTo>
                  <a:cubicBezTo>
                    <a:pt x="227" y="1432"/>
                    <a:pt x="258" y="1408"/>
                    <a:pt x="275" y="1426"/>
                  </a:cubicBezTo>
                  <a:cubicBezTo>
                    <a:pt x="293" y="1432"/>
                    <a:pt x="299" y="1450"/>
                    <a:pt x="311" y="1462"/>
                  </a:cubicBezTo>
                  <a:cubicBezTo>
                    <a:pt x="341" y="1486"/>
                    <a:pt x="371" y="1480"/>
                    <a:pt x="407" y="1473"/>
                  </a:cubicBezTo>
                  <a:cubicBezTo>
                    <a:pt x="437" y="1462"/>
                    <a:pt x="449" y="1444"/>
                    <a:pt x="479" y="1426"/>
                  </a:cubicBezTo>
                  <a:cubicBezTo>
                    <a:pt x="509" y="1402"/>
                    <a:pt x="527" y="1450"/>
                    <a:pt x="569" y="1462"/>
                  </a:cubicBezTo>
                  <a:cubicBezTo>
                    <a:pt x="623" y="1480"/>
                    <a:pt x="665" y="1480"/>
                    <a:pt x="713" y="1432"/>
                  </a:cubicBezTo>
                  <a:cubicBezTo>
                    <a:pt x="749" y="1396"/>
                    <a:pt x="821" y="1342"/>
                    <a:pt x="821" y="1282"/>
                  </a:cubicBezTo>
                  <a:cubicBezTo>
                    <a:pt x="803" y="1270"/>
                    <a:pt x="767" y="1294"/>
                    <a:pt x="749" y="1300"/>
                  </a:cubicBezTo>
                  <a:cubicBezTo>
                    <a:pt x="713" y="1306"/>
                    <a:pt x="725" y="1210"/>
                    <a:pt x="713" y="1181"/>
                  </a:cubicBezTo>
                  <a:cubicBezTo>
                    <a:pt x="695" y="1121"/>
                    <a:pt x="743" y="1067"/>
                    <a:pt x="779" y="1019"/>
                  </a:cubicBezTo>
                  <a:cubicBezTo>
                    <a:pt x="815" y="989"/>
                    <a:pt x="827" y="911"/>
                    <a:pt x="755" y="923"/>
                  </a:cubicBezTo>
                  <a:cubicBezTo>
                    <a:pt x="731" y="929"/>
                    <a:pt x="689" y="947"/>
                    <a:pt x="665" y="917"/>
                  </a:cubicBezTo>
                  <a:cubicBezTo>
                    <a:pt x="647" y="893"/>
                    <a:pt x="731" y="893"/>
                    <a:pt x="743" y="887"/>
                  </a:cubicBezTo>
                  <a:cubicBezTo>
                    <a:pt x="779" y="869"/>
                    <a:pt x="761" y="827"/>
                    <a:pt x="725" y="821"/>
                  </a:cubicBezTo>
                  <a:cubicBezTo>
                    <a:pt x="713" y="815"/>
                    <a:pt x="683" y="803"/>
                    <a:pt x="671" y="791"/>
                  </a:cubicBezTo>
                  <a:cubicBezTo>
                    <a:pt x="641" y="773"/>
                    <a:pt x="635" y="749"/>
                    <a:pt x="611" y="725"/>
                  </a:cubicBezTo>
                  <a:cubicBezTo>
                    <a:pt x="545" y="630"/>
                    <a:pt x="545" y="630"/>
                    <a:pt x="545" y="630"/>
                  </a:cubicBezTo>
                  <a:lnTo>
                    <a:pt x="545" y="630"/>
                  </a:lnTo>
                  <a:cubicBezTo>
                    <a:pt x="168" y="995"/>
                    <a:pt x="168" y="995"/>
                    <a:pt x="168" y="995"/>
                  </a:cubicBezTo>
                  <a:close/>
                  <a:moveTo>
                    <a:pt x="677" y="534"/>
                  </a:moveTo>
                  <a:lnTo>
                    <a:pt x="677" y="534"/>
                  </a:lnTo>
                  <a:lnTo>
                    <a:pt x="677" y="534"/>
                  </a:lnTo>
                  <a:cubicBezTo>
                    <a:pt x="815" y="702"/>
                    <a:pt x="815" y="702"/>
                    <a:pt x="815" y="702"/>
                  </a:cubicBezTo>
                  <a:cubicBezTo>
                    <a:pt x="803" y="714"/>
                    <a:pt x="797" y="744"/>
                    <a:pt x="809" y="755"/>
                  </a:cubicBezTo>
                  <a:cubicBezTo>
                    <a:pt x="815" y="767"/>
                    <a:pt x="839" y="762"/>
                    <a:pt x="851" y="767"/>
                  </a:cubicBezTo>
                  <a:cubicBezTo>
                    <a:pt x="881" y="786"/>
                    <a:pt x="881" y="797"/>
                    <a:pt x="893" y="821"/>
                  </a:cubicBezTo>
                  <a:cubicBezTo>
                    <a:pt x="899" y="833"/>
                    <a:pt x="929" y="851"/>
                    <a:pt x="935" y="845"/>
                  </a:cubicBezTo>
                  <a:cubicBezTo>
                    <a:pt x="959" y="827"/>
                    <a:pt x="941" y="767"/>
                    <a:pt x="995" y="786"/>
                  </a:cubicBezTo>
                  <a:cubicBezTo>
                    <a:pt x="1019" y="791"/>
                    <a:pt x="1042" y="809"/>
                    <a:pt x="1061" y="827"/>
                  </a:cubicBezTo>
                  <a:cubicBezTo>
                    <a:pt x="1079" y="863"/>
                    <a:pt x="1031" y="929"/>
                    <a:pt x="1019" y="965"/>
                  </a:cubicBezTo>
                  <a:cubicBezTo>
                    <a:pt x="1019" y="989"/>
                    <a:pt x="1007" y="1013"/>
                    <a:pt x="1019" y="1037"/>
                  </a:cubicBezTo>
                  <a:cubicBezTo>
                    <a:pt x="1031" y="1061"/>
                    <a:pt x="1061" y="1007"/>
                    <a:pt x="1084" y="1013"/>
                  </a:cubicBezTo>
                  <a:cubicBezTo>
                    <a:pt x="1090" y="1043"/>
                    <a:pt x="1037" y="1055"/>
                    <a:pt x="1066" y="1091"/>
                  </a:cubicBezTo>
                  <a:cubicBezTo>
                    <a:pt x="1090" y="1121"/>
                    <a:pt x="1103" y="1145"/>
                    <a:pt x="1066" y="1175"/>
                  </a:cubicBezTo>
                  <a:cubicBezTo>
                    <a:pt x="1055" y="1222"/>
                    <a:pt x="1007" y="1181"/>
                    <a:pt x="995" y="1157"/>
                  </a:cubicBezTo>
                  <a:cubicBezTo>
                    <a:pt x="977" y="1157"/>
                    <a:pt x="923" y="1222"/>
                    <a:pt x="935" y="1252"/>
                  </a:cubicBezTo>
                  <a:cubicBezTo>
                    <a:pt x="947" y="1276"/>
                    <a:pt x="983" y="1300"/>
                    <a:pt x="959" y="1330"/>
                  </a:cubicBezTo>
                  <a:cubicBezTo>
                    <a:pt x="941" y="1348"/>
                    <a:pt x="941" y="1360"/>
                    <a:pt x="941" y="1390"/>
                  </a:cubicBezTo>
                  <a:cubicBezTo>
                    <a:pt x="935" y="1408"/>
                    <a:pt x="911" y="1426"/>
                    <a:pt x="893" y="1426"/>
                  </a:cubicBezTo>
                  <a:cubicBezTo>
                    <a:pt x="863" y="1438"/>
                    <a:pt x="845" y="1462"/>
                    <a:pt x="839" y="1492"/>
                  </a:cubicBezTo>
                  <a:cubicBezTo>
                    <a:pt x="833" y="1521"/>
                    <a:pt x="809" y="1533"/>
                    <a:pt x="791" y="1552"/>
                  </a:cubicBezTo>
                  <a:cubicBezTo>
                    <a:pt x="767" y="1563"/>
                    <a:pt x="701" y="1629"/>
                    <a:pt x="773" y="1629"/>
                  </a:cubicBezTo>
                  <a:cubicBezTo>
                    <a:pt x="803" y="1629"/>
                    <a:pt x="839" y="1605"/>
                    <a:pt x="845" y="1647"/>
                  </a:cubicBezTo>
                  <a:cubicBezTo>
                    <a:pt x="851" y="1719"/>
                    <a:pt x="863" y="1737"/>
                    <a:pt x="809" y="1779"/>
                  </a:cubicBezTo>
                  <a:cubicBezTo>
                    <a:pt x="791" y="1791"/>
                    <a:pt x="779" y="1809"/>
                    <a:pt x="761" y="1827"/>
                  </a:cubicBezTo>
                  <a:cubicBezTo>
                    <a:pt x="677" y="1905"/>
                    <a:pt x="677" y="1905"/>
                    <a:pt x="677" y="1905"/>
                  </a:cubicBezTo>
                  <a:cubicBezTo>
                    <a:pt x="653" y="1929"/>
                    <a:pt x="665" y="1941"/>
                    <a:pt x="665" y="1971"/>
                  </a:cubicBezTo>
                  <a:cubicBezTo>
                    <a:pt x="665" y="1977"/>
                    <a:pt x="611" y="2049"/>
                    <a:pt x="599" y="2055"/>
                  </a:cubicBezTo>
                  <a:cubicBezTo>
                    <a:pt x="557" y="2067"/>
                    <a:pt x="503" y="2037"/>
                    <a:pt x="539" y="2109"/>
                  </a:cubicBezTo>
                  <a:cubicBezTo>
                    <a:pt x="545" y="2115"/>
                    <a:pt x="557" y="2121"/>
                    <a:pt x="557" y="2127"/>
                  </a:cubicBezTo>
                  <a:cubicBezTo>
                    <a:pt x="557" y="2139"/>
                    <a:pt x="545" y="2145"/>
                    <a:pt x="545" y="2163"/>
                  </a:cubicBezTo>
                  <a:cubicBezTo>
                    <a:pt x="539" y="2187"/>
                    <a:pt x="551" y="2217"/>
                    <a:pt x="515" y="2223"/>
                  </a:cubicBezTo>
                  <a:cubicBezTo>
                    <a:pt x="479" y="2235"/>
                    <a:pt x="473" y="2247"/>
                    <a:pt x="443" y="2217"/>
                  </a:cubicBezTo>
                  <a:cubicBezTo>
                    <a:pt x="425" y="2199"/>
                    <a:pt x="389" y="2199"/>
                    <a:pt x="371" y="2205"/>
                  </a:cubicBezTo>
                  <a:cubicBezTo>
                    <a:pt x="330" y="2223"/>
                    <a:pt x="377" y="2295"/>
                    <a:pt x="323" y="2282"/>
                  </a:cubicBezTo>
                  <a:cubicBezTo>
                    <a:pt x="305" y="2282"/>
                    <a:pt x="264" y="2253"/>
                    <a:pt x="258" y="2288"/>
                  </a:cubicBezTo>
                  <a:cubicBezTo>
                    <a:pt x="258" y="2306"/>
                    <a:pt x="275" y="2306"/>
                    <a:pt x="258" y="2330"/>
                  </a:cubicBezTo>
                  <a:cubicBezTo>
                    <a:pt x="233" y="2360"/>
                    <a:pt x="233" y="2378"/>
                    <a:pt x="258" y="2414"/>
                  </a:cubicBezTo>
                  <a:cubicBezTo>
                    <a:pt x="269" y="2426"/>
                    <a:pt x="282" y="2528"/>
                    <a:pt x="269" y="2540"/>
                  </a:cubicBezTo>
                  <a:cubicBezTo>
                    <a:pt x="258" y="2582"/>
                    <a:pt x="275" y="2660"/>
                    <a:pt x="251" y="2696"/>
                  </a:cubicBezTo>
                  <a:cubicBezTo>
                    <a:pt x="246" y="2702"/>
                    <a:pt x="227" y="2756"/>
                    <a:pt x="258" y="2744"/>
                  </a:cubicBezTo>
                  <a:cubicBezTo>
                    <a:pt x="293" y="2726"/>
                    <a:pt x="282" y="2714"/>
                    <a:pt x="311" y="2684"/>
                  </a:cubicBezTo>
                  <a:cubicBezTo>
                    <a:pt x="341" y="2660"/>
                    <a:pt x="347" y="2780"/>
                    <a:pt x="377" y="2756"/>
                  </a:cubicBezTo>
                  <a:cubicBezTo>
                    <a:pt x="413" y="2732"/>
                    <a:pt x="437" y="2666"/>
                    <a:pt x="485" y="2702"/>
                  </a:cubicBezTo>
                  <a:cubicBezTo>
                    <a:pt x="539" y="2732"/>
                    <a:pt x="539" y="2732"/>
                    <a:pt x="539" y="2732"/>
                  </a:cubicBezTo>
                  <a:cubicBezTo>
                    <a:pt x="563" y="2750"/>
                    <a:pt x="551" y="2804"/>
                    <a:pt x="605" y="2792"/>
                  </a:cubicBezTo>
                  <a:cubicBezTo>
                    <a:pt x="623" y="2786"/>
                    <a:pt x="659" y="2756"/>
                    <a:pt x="665" y="2780"/>
                  </a:cubicBezTo>
                  <a:cubicBezTo>
                    <a:pt x="671" y="2786"/>
                    <a:pt x="701" y="2822"/>
                    <a:pt x="689" y="2834"/>
                  </a:cubicBezTo>
                  <a:cubicBezTo>
                    <a:pt x="635" y="2858"/>
                    <a:pt x="611" y="2870"/>
                    <a:pt x="587" y="2918"/>
                  </a:cubicBezTo>
                  <a:cubicBezTo>
                    <a:pt x="557" y="2978"/>
                    <a:pt x="527" y="2930"/>
                    <a:pt x="491" y="2960"/>
                  </a:cubicBezTo>
                  <a:cubicBezTo>
                    <a:pt x="473" y="2972"/>
                    <a:pt x="455" y="2984"/>
                    <a:pt x="437" y="2984"/>
                  </a:cubicBezTo>
                  <a:cubicBezTo>
                    <a:pt x="389" y="2996"/>
                    <a:pt x="383" y="2912"/>
                    <a:pt x="347" y="2972"/>
                  </a:cubicBezTo>
                  <a:cubicBezTo>
                    <a:pt x="323" y="3014"/>
                    <a:pt x="299" y="3055"/>
                    <a:pt x="317" y="3097"/>
                  </a:cubicBezTo>
                  <a:cubicBezTo>
                    <a:pt x="347" y="3133"/>
                    <a:pt x="377" y="3127"/>
                    <a:pt x="395" y="3181"/>
                  </a:cubicBezTo>
                  <a:cubicBezTo>
                    <a:pt x="401" y="3211"/>
                    <a:pt x="425" y="3211"/>
                    <a:pt x="449" y="3235"/>
                  </a:cubicBezTo>
                  <a:cubicBezTo>
                    <a:pt x="527" y="3349"/>
                    <a:pt x="617" y="3103"/>
                    <a:pt x="677" y="3103"/>
                  </a:cubicBezTo>
                  <a:lnTo>
                    <a:pt x="677" y="3103"/>
                  </a:lnTo>
                  <a:cubicBezTo>
                    <a:pt x="677" y="3115"/>
                    <a:pt x="671" y="3169"/>
                    <a:pt x="677" y="3175"/>
                  </a:cubicBezTo>
                  <a:cubicBezTo>
                    <a:pt x="683" y="3175"/>
                    <a:pt x="683" y="3175"/>
                    <a:pt x="683" y="3175"/>
                  </a:cubicBezTo>
                  <a:cubicBezTo>
                    <a:pt x="731" y="3121"/>
                    <a:pt x="767" y="3163"/>
                    <a:pt x="815" y="3193"/>
                  </a:cubicBezTo>
                  <a:cubicBezTo>
                    <a:pt x="869" y="3229"/>
                    <a:pt x="995" y="3187"/>
                    <a:pt x="1001" y="3283"/>
                  </a:cubicBezTo>
                  <a:cubicBezTo>
                    <a:pt x="1001" y="3325"/>
                    <a:pt x="1049" y="3355"/>
                    <a:pt x="1049" y="3367"/>
                  </a:cubicBezTo>
                  <a:cubicBezTo>
                    <a:pt x="1049" y="3403"/>
                    <a:pt x="1007" y="3451"/>
                    <a:pt x="1049" y="3487"/>
                  </a:cubicBezTo>
                  <a:cubicBezTo>
                    <a:pt x="1097" y="3511"/>
                    <a:pt x="1084" y="3541"/>
                    <a:pt x="1061" y="3583"/>
                  </a:cubicBezTo>
                  <a:cubicBezTo>
                    <a:pt x="1037" y="3631"/>
                    <a:pt x="1084" y="3619"/>
                    <a:pt x="1108" y="3595"/>
                  </a:cubicBezTo>
                  <a:cubicBezTo>
                    <a:pt x="1138" y="3559"/>
                    <a:pt x="1216" y="3565"/>
                    <a:pt x="1204" y="3505"/>
                  </a:cubicBezTo>
                  <a:cubicBezTo>
                    <a:pt x="1192" y="3451"/>
                    <a:pt x="1282" y="3379"/>
                    <a:pt x="1318" y="3355"/>
                  </a:cubicBezTo>
                  <a:cubicBezTo>
                    <a:pt x="1354" y="3331"/>
                    <a:pt x="1354" y="3307"/>
                    <a:pt x="1378" y="3283"/>
                  </a:cubicBezTo>
                  <a:cubicBezTo>
                    <a:pt x="1384" y="3271"/>
                    <a:pt x="1420" y="3301"/>
                    <a:pt x="1432" y="3301"/>
                  </a:cubicBezTo>
                  <a:cubicBezTo>
                    <a:pt x="1564" y="3289"/>
                    <a:pt x="1564" y="3289"/>
                    <a:pt x="1564" y="3289"/>
                  </a:cubicBezTo>
                  <a:cubicBezTo>
                    <a:pt x="1630" y="3289"/>
                    <a:pt x="1720" y="3181"/>
                    <a:pt x="1732" y="3115"/>
                  </a:cubicBezTo>
                  <a:cubicBezTo>
                    <a:pt x="1744" y="3002"/>
                    <a:pt x="1768" y="3068"/>
                    <a:pt x="1834" y="3031"/>
                  </a:cubicBezTo>
                  <a:cubicBezTo>
                    <a:pt x="1894" y="2996"/>
                    <a:pt x="1953" y="2858"/>
                    <a:pt x="1989" y="2984"/>
                  </a:cubicBezTo>
                  <a:cubicBezTo>
                    <a:pt x="2001" y="3020"/>
                    <a:pt x="2037" y="2996"/>
                    <a:pt x="2055" y="2978"/>
                  </a:cubicBezTo>
                  <a:cubicBezTo>
                    <a:pt x="2085" y="2930"/>
                    <a:pt x="2097" y="2918"/>
                    <a:pt x="2139" y="2882"/>
                  </a:cubicBezTo>
                  <a:lnTo>
                    <a:pt x="2139" y="2882"/>
                  </a:lnTo>
                  <a:cubicBezTo>
                    <a:pt x="2211" y="2852"/>
                    <a:pt x="2211" y="2852"/>
                    <a:pt x="2211" y="2852"/>
                  </a:cubicBezTo>
                  <a:cubicBezTo>
                    <a:pt x="2247" y="2822"/>
                    <a:pt x="2277" y="2792"/>
                    <a:pt x="2301" y="2762"/>
                  </a:cubicBezTo>
                  <a:cubicBezTo>
                    <a:pt x="2313" y="2750"/>
                    <a:pt x="2349" y="2678"/>
                    <a:pt x="2367" y="2690"/>
                  </a:cubicBezTo>
                  <a:cubicBezTo>
                    <a:pt x="2385" y="2702"/>
                    <a:pt x="2403" y="2732"/>
                    <a:pt x="2433" y="2726"/>
                  </a:cubicBezTo>
                  <a:cubicBezTo>
                    <a:pt x="2445" y="2720"/>
                    <a:pt x="2457" y="2660"/>
                    <a:pt x="2487" y="2648"/>
                  </a:cubicBezTo>
                  <a:cubicBezTo>
                    <a:pt x="2505" y="2636"/>
                    <a:pt x="2499" y="2618"/>
                    <a:pt x="2493" y="2600"/>
                  </a:cubicBezTo>
                  <a:cubicBezTo>
                    <a:pt x="2493" y="2558"/>
                    <a:pt x="2493" y="2534"/>
                    <a:pt x="2505" y="2492"/>
                  </a:cubicBezTo>
                  <a:cubicBezTo>
                    <a:pt x="2505" y="2456"/>
                    <a:pt x="2463" y="2456"/>
                    <a:pt x="2463" y="2420"/>
                  </a:cubicBezTo>
                  <a:cubicBezTo>
                    <a:pt x="2463" y="2408"/>
                    <a:pt x="2469" y="2384"/>
                    <a:pt x="2469" y="2366"/>
                  </a:cubicBezTo>
                  <a:cubicBezTo>
                    <a:pt x="2475" y="2348"/>
                    <a:pt x="2523" y="2354"/>
                    <a:pt x="2535" y="2354"/>
                  </a:cubicBezTo>
                  <a:cubicBezTo>
                    <a:pt x="2595" y="2330"/>
                    <a:pt x="2511" y="2264"/>
                    <a:pt x="2517" y="2253"/>
                  </a:cubicBezTo>
                  <a:cubicBezTo>
                    <a:pt x="2517" y="2229"/>
                    <a:pt x="2613" y="2264"/>
                    <a:pt x="2631" y="2264"/>
                  </a:cubicBezTo>
                  <a:cubicBezTo>
                    <a:pt x="2649" y="2264"/>
                    <a:pt x="2649" y="2312"/>
                    <a:pt x="2667" y="2330"/>
                  </a:cubicBezTo>
                  <a:cubicBezTo>
                    <a:pt x="2696" y="2348"/>
                    <a:pt x="2696" y="2277"/>
                    <a:pt x="2703" y="2271"/>
                  </a:cubicBezTo>
                  <a:cubicBezTo>
                    <a:pt x="2714" y="2253"/>
                    <a:pt x="2732" y="2247"/>
                    <a:pt x="2744" y="2229"/>
                  </a:cubicBezTo>
                  <a:cubicBezTo>
                    <a:pt x="2756" y="2223"/>
                    <a:pt x="2727" y="2199"/>
                    <a:pt x="2720" y="2187"/>
                  </a:cubicBezTo>
                  <a:cubicBezTo>
                    <a:pt x="2720" y="2145"/>
                    <a:pt x="2738" y="2079"/>
                    <a:pt x="2756" y="2043"/>
                  </a:cubicBezTo>
                  <a:cubicBezTo>
                    <a:pt x="2786" y="1983"/>
                    <a:pt x="2720" y="2019"/>
                    <a:pt x="2703" y="1983"/>
                  </a:cubicBezTo>
                  <a:cubicBezTo>
                    <a:pt x="2690" y="1959"/>
                    <a:pt x="2672" y="1971"/>
                    <a:pt x="2643" y="1965"/>
                  </a:cubicBezTo>
                  <a:cubicBezTo>
                    <a:pt x="2619" y="1959"/>
                    <a:pt x="2649" y="1899"/>
                    <a:pt x="2643" y="1881"/>
                  </a:cubicBezTo>
                  <a:cubicBezTo>
                    <a:pt x="2631" y="1857"/>
                    <a:pt x="2529" y="1851"/>
                    <a:pt x="2505" y="1851"/>
                  </a:cubicBezTo>
                  <a:cubicBezTo>
                    <a:pt x="2457" y="1851"/>
                    <a:pt x="2469" y="1869"/>
                    <a:pt x="2445" y="1827"/>
                  </a:cubicBezTo>
                  <a:cubicBezTo>
                    <a:pt x="2427" y="1809"/>
                    <a:pt x="2421" y="1773"/>
                    <a:pt x="2409" y="1749"/>
                  </a:cubicBezTo>
                  <a:cubicBezTo>
                    <a:pt x="2385" y="1707"/>
                    <a:pt x="2421" y="1695"/>
                    <a:pt x="2433" y="1665"/>
                  </a:cubicBezTo>
                  <a:cubicBezTo>
                    <a:pt x="2439" y="1593"/>
                    <a:pt x="2439" y="1575"/>
                    <a:pt x="2397" y="1521"/>
                  </a:cubicBezTo>
                  <a:cubicBezTo>
                    <a:pt x="2367" y="1480"/>
                    <a:pt x="2433" y="1450"/>
                    <a:pt x="2439" y="1414"/>
                  </a:cubicBezTo>
                  <a:cubicBezTo>
                    <a:pt x="2457" y="1318"/>
                    <a:pt x="2457" y="1318"/>
                    <a:pt x="2457" y="1318"/>
                  </a:cubicBezTo>
                  <a:cubicBezTo>
                    <a:pt x="2463" y="1270"/>
                    <a:pt x="2499" y="1246"/>
                    <a:pt x="2511" y="1204"/>
                  </a:cubicBezTo>
                  <a:cubicBezTo>
                    <a:pt x="2517" y="1187"/>
                    <a:pt x="2505" y="1175"/>
                    <a:pt x="2529" y="1157"/>
                  </a:cubicBezTo>
                  <a:cubicBezTo>
                    <a:pt x="2559" y="1133"/>
                    <a:pt x="2559" y="1127"/>
                    <a:pt x="2535" y="1091"/>
                  </a:cubicBezTo>
                  <a:cubicBezTo>
                    <a:pt x="2517" y="1049"/>
                    <a:pt x="2415" y="1037"/>
                    <a:pt x="2445" y="1001"/>
                  </a:cubicBezTo>
                  <a:cubicBezTo>
                    <a:pt x="2463" y="977"/>
                    <a:pt x="2505" y="947"/>
                    <a:pt x="2535" y="953"/>
                  </a:cubicBezTo>
                  <a:cubicBezTo>
                    <a:pt x="2559" y="953"/>
                    <a:pt x="2529" y="995"/>
                    <a:pt x="2547" y="1007"/>
                  </a:cubicBezTo>
                  <a:cubicBezTo>
                    <a:pt x="2589" y="1025"/>
                    <a:pt x="2619" y="1007"/>
                    <a:pt x="2643" y="977"/>
                  </a:cubicBezTo>
                  <a:cubicBezTo>
                    <a:pt x="2685" y="917"/>
                    <a:pt x="2667" y="881"/>
                    <a:pt x="2661" y="821"/>
                  </a:cubicBezTo>
                  <a:cubicBezTo>
                    <a:pt x="2643" y="720"/>
                    <a:pt x="2541" y="773"/>
                    <a:pt x="2469" y="744"/>
                  </a:cubicBezTo>
                  <a:cubicBezTo>
                    <a:pt x="2403" y="714"/>
                    <a:pt x="2373" y="749"/>
                    <a:pt x="2319" y="738"/>
                  </a:cubicBezTo>
                  <a:cubicBezTo>
                    <a:pt x="2295" y="738"/>
                    <a:pt x="2277" y="714"/>
                    <a:pt x="2247" y="714"/>
                  </a:cubicBezTo>
                  <a:cubicBezTo>
                    <a:pt x="2217" y="707"/>
                    <a:pt x="2187" y="720"/>
                    <a:pt x="2163" y="696"/>
                  </a:cubicBezTo>
                  <a:cubicBezTo>
                    <a:pt x="2109" y="648"/>
                    <a:pt x="2007" y="731"/>
                    <a:pt x="2007" y="660"/>
                  </a:cubicBezTo>
                  <a:cubicBezTo>
                    <a:pt x="2007" y="642"/>
                    <a:pt x="2013" y="612"/>
                    <a:pt x="2019" y="594"/>
                  </a:cubicBezTo>
                  <a:cubicBezTo>
                    <a:pt x="1995" y="564"/>
                    <a:pt x="2037" y="510"/>
                    <a:pt x="2079" y="534"/>
                  </a:cubicBezTo>
                  <a:cubicBezTo>
                    <a:pt x="2139" y="558"/>
                    <a:pt x="2127" y="462"/>
                    <a:pt x="2127" y="444"/>
                  </a:cubicBezTo>
                  <a:cubicBezTo>
                    <a:pt x="2103" y="426"/>
                    <a:pt x="1965" y="510"/>
                    <a:pt x="2025" y="408"/>
                  </a:cubicBezTo>
                  <a:cubicBezTo>
                    <a:pt x="2067" y="336"/>
                    <a:pt x="1965" y="312"/>
                    <a:pt x="2055" y="246"/>
                  </a:cubicBezTo>
                  <a:cubicBezTo>
                    <a:pt x="2085" y="222"/>
                    <a:pt x="2121" y="180"/>
                    <a:pt x="2109" y="138"/>
                  </a:cubicBezTo>
                  <a:cubicBezTo>
                    <a:pt x="2097" y="114"/>
                    <a:pt x="2079" y="19"/>
                    <a:pt x="2061" y="0"/>
                  </a:cubicBezTo>
                  <a:cubicBezTo>
                    <a:pt x="2007" y="0"/>
                    <a:pt x="1899" y="96"/>
                    <a:pt x="1846" y="120"/>
                  </a:cubicBezTo>
                  <a:cubicBezTo>
                    <a:pt x="1756" y="162"/>
                    <a:pt x="1672" y="180"/>
                    <a:pt x="1570" y="192"/>
                  </a:cubicBezTo>
                  <a:cubicBezTo>
                    <a:pt x="1516" y="198"/>
                    <a:pt x="1426" y="198"/>
                    <a:pt x="1378" y="216"/>
                  </a:cubicBezTo>
                  <a:lnTo>
                    <a:pt x="1378" y="216"/>
                  </a:lnTo>
                  <a:cubicBezTo>
                    <a:pt x="1384" y="282"/>
                    <a:pt x="1384" y="282"/>
                    <a:pt x="1384" y="282"/>
                  </a:cubicBezTo>
                  <a:cubicBezTo>
                    <a:pt x="1384" y="294"/>
                    <a:pt x="1390" y="294"/>
                    <a:pt x="1384" y="306"/>
                  </a:cubicBezTo>
                  <a:cubicBezTo>
                    <a:pt x="1372" y="330"/>
                    <a:pt x="1384" y="360"/>
                    <a:pt x="1390" y="384"/>
                  </a:cubicBezTo>
                  <a:cubicBezTo>
                    <a:pt x="1390" y="390"/>
                    <a:pt x="1384" y="402"/>
                    <a:pt x="1378" y="414"/>
                  </a:cubicBezTo>
                  <a:cubicBezTo>
                    <a:pt x="1372" y="426"/>
                    <a:pt x="1372" y="444"/>
                    <a:pt x="1372" y="462"/>
                  </a:cubicBezTo>
                  <a:cubicBezTo>
                    <a:pt x="1528" y="678"/>
                    <a:pt x="1528" y="678"/>
                    <a:pt x="1528" y="678"/>
                  </a:cubicBezTo>
                  <a:lnTo>
                    <a:pt x="1528" y="678"/>
                  </a:lnTo>
                  <a:cubicBezTo>
                    <a:pt x="1546" y="684"/>
                    <a:pt x="1546" y="684"/>
                    <a:pt x="1546" y="684"/>
                  </a:cubicBezTo>
                  <a:cubicBezTo>
                    <a:pt x="1558" y="690"/>
                    <a:pt x="1558" y="702"/>
                    <a:pt x="1552" y="714"/>
                  </a:cubicBezTo>
                  <a:cubicBezTo>
                    <a:pt x="1552" y="725"/>
                    <a:pt x="1534" y="738"/>
                    <a:pt x="1522" y="744"/>
                  </a:cubicBezTo>
                  <a:cubicBezTo>
                    <a:pt x="1522" y="749"/>
                    <a:pt x="1510" y="762"/>
                    <a:pt x="1498" y="762"/>
                  </a:cubicBezTo>
                  <a:cubicBezTo>
                    <a:pt x="1486" y="755"/>
                    <a:pt x="1486" y="738"/>
                    <a:pt x="1492" y="725"/>
                  </a:cubicBezTo>
                  <a:lnTo>
                    <a:pt x="1492" y="725"/>
                  </a:lnTo>
                  <a:cubicBezTo>
                    <a:pt x="1462" y="725"/>
                    <a:pt x="1462" y="725"/>
                    <a:pt x="1462" y="725"/>
                  </a:cubicBezTo>
                  <a:cubicBezTo>
                    <a:pt x="1432" y="725"/>
                    <a:pt x="1438" y="797"/>
                    <a:pt x="1414" y="815"/>
                  </a:cubicBezTo>
                  <a:cubicBezTo>
                    <a:pt x="1414" y="821"/>
                    <a:pt x="1390" y="827"/>
                    <a:pt x="1396" y="839"/>
                  </a:cubicBezTo>
                  <a:cubicBezTo>
                    <a:pt x="1444" y="881"/>
                    <a:pt x="1402" y="899"/>
                    <a:pt x="1378" y="935"/>
                  </a:cubicBezTo>
                  <a:cubicBezTo>
                    <a:pt x="1354" y="965"/>
                    <a:pt x="1330" y="1013"/>
                    <a:pt x="1300" y="1037"/>
                  </a:cubicBezTo>
                  <a:cubicBezTo>
                    <a:pt x="1276" y="1067"/>
                    <a:pt x="1246" y="1007"/>
                    <a:pt x="1246" y="983"/>
                  </a:cubicBezTo>
                  <a:cubicBezTo>
                    <a:pt x="1252" y="971"/>
                    <a:pt x="1282" y="941"/>
                    <a:pt x="1276" y="935"/>
                  </a:cubicBezTo>
                  <a:cubicBezTo>
                    <a:pt x="1270" y="917"/>
                    <a:pt x="1246" y="911"/>
                    <a:pt x="1258" y="887"/>
                  </a:cubicBezTo>
                  <a:cubicBezTo>
                    <a:pt x="1282" y="857"/>
                    <a:pt x="1276" y="845"/>
                    <a:pt x="1234" y="833"/>
                  </a:cubicBezTo>
                  <a:cubicBezTo>
                    <a:pt x="1198" y="827"/>
                    <a:pt x="1138" y="851"/>
                    <a:pt x="1121" y="815"/>
                  </a:cubicBezTo>
                  <a:cubicBezTo>
                    <a:pt x="1114" y="803"/>
                    <a:pt x="1108" y="791"/>
                    <a:pt x="1126" y="786"/>
                  </a:cubicBezTo>
                  <a:cubicBezTo>
                    <a:pt x="1174" y="767"/>
                    <a:pt x="1121" y="720"/>
                    <a:pt x="1103" y="707"/>
                  </a:cubicBezTo>
                  <a:cubicBezTo>
                    <a:pt x="1084" y="696"/>
                    <a:pt x="1037" y="636"/>
                    <a:pt x="1042" y="612"/>
                  </a:cubicBezTo>
                  <a:cubicBezTo>
                    <a:pt x="1055" y="588"/>
                    <a:pt x="1073" y="564"/>
                    <a:pt x="1042" y="552"/>
                  </a:cubicBezTo>
                  <a:cubicBezTo>
                    <a:pt x="1013" y="540"/>
                    <a:pt x="989" y="582"/>
                    <a:pt x="971" y="540"/>
                  </a:cubicBezTo>
                  <a:cubicBezTo>
                    <a:pt x="815" y="360"/>
                    <a:pt x="815" y="360"/>
                    <a:pt x="815" y="360"/>
                  </a:cubicBezTo>
                  <a:lnTo>
                    <a:pt x="815" y="360"/>
                  </a:lnTo>
                  <a:lnTo>
                    <a:pt x="677" y="534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1" name="Freeform 140">
              <a:extLst>
                <a:ext uri="{FF2B5EF4-FFF2-40B4-BE49-F238E27FC236}">
                  <a16:creationId xmlns:a16="http://schemas.microsoft.com/office/drawing/2014/main" id="{0913C2D4-121E-9B47-94A6-7EC8DA0CB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981" y="6874837"/>
              <a:ext cx="2751609" cy="2697692"/>
            </a:xfrm>
            <a:custGeom>
              <a:avLst/>
              <a:gdLst>
                <a:gd name="T0" fmla="*/ 3135 w 5161"/>
                <a:gd name="T1" fmla="*/ 1527 h 5058"/>
                <a:gd name="T2" fmla="*/ 2991 w 5161"/>
                <a:gd name="T3" fmla="*/ 1599 h 5058"/>
                <a:gd name="T4" fmla="*/ 3494 w 5161"/>
                <a:gd name="T5" fmla="*/ 1593 h 5058"/>
                <a:gd name="T6" fmla="*/ 3189 w 5161"/>
                <a:gd name="T7" fmla="*/ 1587 h 5058"/>
                <a:gd name="T8" fmla="*/ 4321 w 5161"/>
                <a:gd name="T9" fmla="*/ 72 h 5058"/>
                <a:gd name="T10" fmla="*/ 4315 w 5161"/>
                <a:gd name="T11" fmla="*/ 318 h 5058"/>
                <a:gd name="T12" fmla="*/ 4357 w 5161"/>
                <a:gd name="T13" fmla="*/ 671 h 5058"/>
                <a:gd name="T14" fmla="*/ 4201 w 5161"/>
                <a:gd name="T15" fmla="*/ 743 h 5058"/>
                <a:gd name="T16" fmla="*/ 3985 w 5161"/>
                <a:gd name="T17" fmla="*/ 408 h 5058"/>
                <a:gd name="T18" fmla="*/ 474 w 5161"/>
                <a:gd name="T19" fmla="*/ 4044 h 5058"/>
                <a:gd name="T20" fmla="*/ 654 w 5161"/>
                <a:gd name="T21" fmla="*/ 4002 h 5058"/>
                <a:gd name="T22" fmla="*/ 1001 w 5161"/>
                <a:gd name="T23" fmla="*/ 3553 h 5058"/>
                <a:gd name="T24" fmla="*/ 1457 w 5161"/>
                <a:gd name="T25" fmla="*/ 3325 h 5058"/>
                <a:gd name="T26" fmla="*/ 1870 w 5161"/>
                <a:gd name="T27" fmla="*/ 3061 h 5058"/>
                <a:gd name="T28" fmla="*/ 2266 w 5161"/>
                <a:gd name="T29" fmla="*/ 2966 h 5058"/>
                <a:gd name="T30" fmla="*/ 2823 w 5161"/>
                <a:gd name="T31" fmla="*/ 3145 h 5058"/>
                <a:gd name="T32" fmla="*/ 3458 w 5161"/>
                <a:gd name="T33" fmla="*/ 3403 h 5058"/>
                <a:gd name="T34" fmla="*/ 3728 w 5161"/>
                <a:gd name="T35" fmla="*/ 3547 h 5058"/>
                <a:gd name="T36" fmla="*/ 3620 w 5161"/>
                <a:gd name="T37" fmla="*/ 3726 h 5058"/>
                <a:gd name="T38" fmla="*/ 3560 w 5161"/>
                <a:gd name="T39" fmla="*/ 3984 h 5058"/>
                <a:gd name="T40" fmla="*/ 3920 w 5161"/>
                <a:gd name="T41" fmla="*/ 4535 h 5058"/>
                <a:gd name="T42" fmla="*/ 4435 w 5161"/>
                <a:gd name="T43" fmla="*/ 4949 h 5058"/>
                <a:gd name="T44" fmla="*/ 4861 w 5161"/>
                <a:gd name="T45" fmla="*/ 4529 h 5058"/>
                <a:gd name="T46" fmla="*/ 5034 w 5161"/>
                <a:gd name="T47" fmla="*/ 4062 h 5058"/>
                <a:gd name="T48" fmla="*/ 4950 w 5161"/>
                <a:gd name="T49" fmla="*/ 3559 h 5058"/>
                <a:gd name="T50" fmla="*/ 5136 w 5161"/>
                <a:gd name="T51" fmla="*/ 3037 h 5058"/>
                <a:gd name="T52" fmla="*/ 4777 w 5161"/>
                <a:gd name="T53" fmla="*/ 2887 h 5058"/>
                <a:gd name="T54" fmla="*/ 4147 w 5161"/>
                <a:gd name="T55" fmla="*/ 3361 h 5058"/>
                <a:gd name="T56" fmla="*/ 3758 w 5161"/>
                <a:gd name="T57" fmla="*/ 3049 h 5058"/>
                <a:gd name="T58" fmla="*/ 3338 w 5161"/>
                <a:gd name="T59" fmla="*/ 3037 h 5058"/>
                <a:gd name="T60" fmla="*/ 3632 w 5161"/>
                <a:gd name="T61" fmla="*/ 2690 h 5058"/>
                <a:gd name="T62" fmla="*/ 3254 w 5161"/>
                <a:gd name="T63" fmla="*/ 2540 h 5058"/>
                <a:gd name="T64" fmla="*/ 3201 w 5161"/>
                <a:gd name="T65" fmla="*/ 2144 h 5058"/>
                <a:gd name="T66" fmla="*/ 3500 w 5161"/>
                <a:gd name="T67" fmla="*/ 1983 h 5058"/>
                <a:gd name="T68" fmla="*/ 3752 w 5161"/>
                <a:gd name="T69" fmla="*/ 1635 h 5058"/>
                <a:gd name="T70" fmla="*/ 3884 w 5161"/>
                <a:gd name="T71" fmla="*/ 1246 h 5058"/>
                <a:gd name="T72" fmla="*/ 4027 w 5161"/>
                <a:gd name="T73" fmla="*/ 869 h 5058"/>
                <a:gd name="T74" fmla="*/ 3836 w 5161"/>
                <a:gd name="T75" fmla="*/ 677 h 5058"/>
                <a:gd name="T76" fmla="*/ 3488 w 5161"/>
                <a:gd name="T77" fmla="*/ 486 h 5058"/>
                <a:gd name="T78" fmla="*/ 3608 w 5161"/>
                <a:gd name="T79" fmla="*/ 773 h 5058"/>
                <a:gd name="T80" fmla="*/ 3656 w 5161"/>
                <a:gd name="T81" fmla="*/ 1288 h 5058"/>
                <a:gd name="T82" fmla="*/ 3159 w 5161"/>
                <a:gd name="T83" fmla="*/ 1270 h 5058"/>
                <a:gd name="T84" fmla="*/ 3111 w 5161"/>
                <a:gd name="T85" fmla="*/ 851 h 5058"/>
                <a:gd name="T86" fmla="*/ 2505 w 5161"/>
                <a:gd name="T87" fmla="*/ 558 h 5058"/>
                <a:gd name="T88" fmla="*/ 1774 w 5161"/>
                <a:gd name="T89" fmla="*/ 887 h 5058"/>
                <a:gd name="T90" fmla="*/ 1619 w 5161"/>
                <a:gd name="T91" fmla="*/ 1138 h 5058"/>
                <a:gd name="T92" fmla="*/ 1373 w 5161"/>
                <a:gd name="T93" fmla="*/ 1611 h 5058"/>
                <a:gd name="T94" fmla="*/ 594 w 5161"/>
                <a:gd name="T95" fmla="*/ 2240 h 5058"/>
                <a:gd name="T96" fmla="*/ 378 w 5161"/>
                <a:gd name="T97" fmla="*/ 2822 h 5058"/>
                <a:gd name="T98" fmla="*/ 108 w 5161"/>
                <a:gd name="T99" fmla="*/ 3433 h 5058"/>
                <a:gd name="T100" fmla="*/ 456 w 5161"/>
                <a:gd name="T101" fmla="*/ 3924 h 5058"/>
                <a:gd name="T102" fmla="*/ 480 w 5161"/>
                <a:gd name="T103" fmla="*/ 4368 h 5058"/>
                <a:gd name="T104" fmla="*/ 606 w 5161"/>
                <a:gd name="T105" fmla="*/ 4170 h 5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61" h="5058">
                  <a:moveTo>
                    <a:pt x="2991" y="1599"/>
                  </a:moveTo>
                  <a:lnTo>
                    <a:pt x="2991" y="1599"/>
                  </a:lnTo>
                  <a:cubicBezTo>
                    <a:pt x="3015" y="1581"/>
                    <a:pt x="3021" y="1557"/>
                    <a:pt x="3033" y="1533"/>
                  </a:cubicBezTo>
                  <a:cubicBezTo>
                    <a:pt x="3045" y="1515"/>
                    <a:pt x="3075" y="1503"/>
                    <a:pt x="3093" y="1491"/>
                  </a:cubicBezTo>
                  <a:cubicBezTo>
                    <a:pt x="3105" y="1479"/>
                    <a:pt x="3129" y="1485"/>
                    <a:pt x="3129" y="1497"/>
                  </a:cubicBezTo>
                  <a:cubicBezTo>
                    <a:pt x="3135" y="1509"/>
                    <a:pt x="3135" y="1515"/>
                    <a:pt x="3135" y="1527"/>
                  </a:cubicBezTo>
                  <a:cubicBezTo>
                    <a:pt x="3135" y="1539"/>
                    <a:pt x="3141" y="1551"/>
                    <a:pt x="3135" y="1563"/>
                  </a:cubicBezTo>
                  <a:cubicBezTo>
                    <a:pt x="3129" y="1587"/>
                    <a:pt x="3111" y="1605"/>
                    <a:pt x="3099" y="1623"/>
                  </a:cubicBezTo>
                  <a:cubicBezTo>
                    <a:pt x="3087" y="1659"/>
                    <a:pt x="3075" y="1689"/>
                    <a:pt x="3033" y="1701"/>
                  </a:cubicBezTo>
                  <a:cubicBezTo>
                    <a:pt x="3021" y="1701"/>
                    <a:pt x="3009" y="1677"/>
                    <a:pt x="3003" y="1665"/>
                  </a:cubicBezTo>
                  <a:cubicBezTo>
                    <a:pt x="2991" y="1647"/>
                    <a:pt x="2961" y="1641"/>
                    <a:pt x="2979" y="1611"/>
                  </a:cubicBezTo>
                  <a:cubicBezTo>
                    <a:pt x="2991" y="1599"/>
                    <a:pt x="2991" y="1599"/>
                    <a:pt x="2991" y="1599"/>
                  </a:cubicBezTo>
                  <a:close/>
                  <a:moveTo>
                    <a:pt x="3189" y="1587"/>
                  </a:moveTo>
                  <a:lnTo>
                    <a:pt x="3189" y="1587"/>
                  </a:lnTo>
                  <a:cubicBezTo>
                    <a:pt x="3260" y="1575"/>
                    <a:pt x="3278" y="1551"/>
                    <a:pt x="3314" y="1491"/>
                  </a:cubicBezTo>
                  <a:cubicBezTo>
                    <a:pt x="3332" y="1461"/>
                    <a:pt x="3368" y="1431"/>
                    <a:pt x="3392" y="1401"/>
                  </a:cubicBezTo>
                  <a:cubicBezTo>
                    <a:pt x="3440" y="1318"/>
                    <a:pt x="3470" y="1455"/>
                    <a:pt x="3518" y="1473"/>
                  </a:cubicBezTo>
                  <a:cubicBezTo>
                    <a:pt x="3584" y="1503"/>
                    <a:pt x="3518" y="1557"/>
                    <a:pt x="3494" y="1593"/>
                  </a:cubicBezTo>
                  <a:cubicBezTo>
                    <a:pt x="3482" y="1617"/>
                    <a:pt x="3458" y="1683"/>
                    <a:pt x="3416" y="1671"/>
                  </a:cubicBezTo>
                  <a:cubicBezTo>
                    <a:pt x="3380" y="1665"/>
                    <a:pt x="3386" y="1617"/>
                    <a:pt x="3362" y="1605"/>
                  </a:cubicBezTo>
                  <a:cubicBezTo>
                    <a:pt x="3320" y="1587"/>
                    <a:pt x="3284" y="1623"/>
                    <a:pt x="3248" y="1647"/>
                  </a:cubicBezTo>
                  <a:cubicBezTo>
                    <a:pt x="3231" y="1659"/>
                    <a:pt x="3212" y="1659"/>
                    <a:pt x="3194" y="1659"/>
                  </a:cubicBezTo>
                  <a:cubicBezTo>
                    <a:pt x="3153" y="1659"/>
                    <a:pt x="3170" y="1635"/>
                    <a:pt x="3165" y="1611"/>
                  </a:cubicBezTo>
                  <a:cubicBezTo>
                    <a:pt x="3189" y="1587"/>
                    <a:pt x="3189" y="1587"/>
                    <a:pt x="3189" y="1587"/>
                  </a:cubicBezTo>
                  <a:close/>
                  <a:moveTo>
                    <a:pt x="3758" y="216"/>
                  </a:moveTo>
                  <a:lnTo>
                    <a:pt x="3758" y="216"/>
                  </a:lnTo>
                  <a:cubicBezTo>
                    <a:pt x="4081" y="0"/>
                    <a:pt x="4081" y="0"/>
                    <a:pt x="4081" y="0"/>
                  </a:cubicBezTo>
                  <a:cubicBezTo>
                    <a:pt x="4231" y="48"/>
                    <a:pt x="4231" y="48"/>
                    <a:pt x="4231" y="48"/>
                  </a:cubicBezTo>
                  <a:lnTo>
                    <a:pt x="4231" y="48"/>
                  </a:lnTo>
                  <a:cubicBezTo>
                    <a:pt x="4321" y="72"/>
                    <a:pt x="4321" y="72"/>
                    <a:pt x="4321" y="72"/>
                  </a:cubicBezTo>
                  <a:lnTo>
                    <a:pt x="4321" y="72"/>
                  </a:lnTo>
                  <a:cubicBezTo>
                    <a:pt x="4327" y="138"/>
                    <a:pt x="4327" y="138"/>
                    <a:pt x="4327" y="138"/>
                  </a:cubicBezTo>
                  <a:cubicBezTo>
                    <a:pt x="4327" y="150"/>
                    <a:pt x="4333" y="150"/>
                    <a:pt x="4327" y="162"/>
                  </a:cubicBezTo>
                  <a:cubicBezTo>
                    <a:pt x="4315" y="186"/>
                    <a:pt x="4327" y="216"/>
                    <a:pt x="4333" y="240"/>
                  </a:cubicBezTo>
                  <a:cubicBezTo>
                    <a:pt x="4333" y="246"/>
                    <a:pt x="4327" y="258"/>
                    <a:pt x="4321" y="270"/>
                  </a:cubicBezTo>
                  <a:cubicBezTo>
                    <a:pt x="4315" y="282"/>
                    <a:pt x="4315" y="300"/>
                    <a:pt x="4315" y="318"/>
                  </a:cubicBezTo>
                  <a:cubicBezTo>
                    <a:pt x="4471" y="534"/>
                    <a:pt x="4471" y="534"/>
                    <a:pt x="4471" y="534"/>
                  </a:cubicBezTo>
                  <a:lnTo>
                    <a:pt x="4471" y="534"/>
                  </a:lnTo>
                  <a:cubicBezTo>
                    <a:pt x="4435" y="581"/>
                    <a:pt x="4435" y="581"/>
                    <a:pt x="4435" y="581"/>
                  </a:cubicBezTo>
                  <a:lnTo>
                    <a:pt x="4435" y="581"/>
                  </a:lnTo>
                  <a:cubicBezTo>
                    <a:pt x="4405" y="581"/>
                    <a:pt x="4405" y="581"/>
                    <a:pt x="4405" y="581"/>
                  </a:cubicBezTo>
                  <a:cubicBezTo>
                    <a:pt x="4375" y="581"/>
                    <a:pt x="4381" y="653"/>
                    <a:pt x="4357" y="671"/>
                  </a:cubicBezTo>
                  <a:cubicBezTo>
                    <a:pt x="4357" y="677"/>
                    <a:pt x="4333" y="683"/>
                    <a:pt x="4339" y="695"/>
                  </a:cubicBezTo>
                  <a:cubicBezTo>
                    <a:pt x="4387" y="737"/>
                    <a:pt x="4345" y="755"/>
                    <a:pt x="4321" y="791"/>
                  </a:cubicBezTo>
                  <a:cubicBezTo>
                    <a:pt x="4297" y="821"/>
                    <a:pt x="4273" y="869"/>
                    <a:pt x="4243" y="893"/>
                  </a:cubicBezTo>
                  <a:cubicBezTo>
                    <a:pt x="4219" y="923"/>
                    <a:pt x="4189" y="863"/>
                    <a:pt x="4189" y="839"/>
                  </a:cubicBezTo>
                  <a:cubicBezTo>
                    <a:pt x="4195" y="827"/>
                    <a:pt x="4225" y="797"/>
                    <a:pt x="4219" y="791"/>
                  </a:cubicBezTo>
                  <a:cubicBezTo>
                    <a:pt x="4213" y="773"/>
                    <a:pt x="4189" y="767"/>
                    <a:pt x="4201" y="743"/>
                  </a:cubicBezTo>
                  <a:cubicBezTo>
                    <a:pt x="4225" y="713"/>
                    <a:pt x="4219" y="701"/>
                    <a:pt x="4177" y="689"/>
                  </a:cubicBezTo>
                  <a:cubicBezTo>
                    <a:pt x="4141" y="683"/>
                    <a:pt x="4081" y="707"/>
                    <a:pt x="4064" y="671"/>
                  </a:cubicBezTo>
                  <a:cubicBezTo>
                    <a:pt x="4057" y="659"/>
                    <a:pt x="4051" y="647"/>
                    <a:pt x="4069" y="642"/>
                  </a:cubicBezTo>
                  <a:cubicBezTo>
                    <a:pt x="4117" y="623"/>
                    <a:pt x="4064" y="576"/>
                    <a:pt x="4046" y="563"/>
                  </a:cubicBezTo>
                  <a:cubicBezTo>
                    <a:pt x="4027" y="552"/>
                    <a:pt x="3980" y="492"/>
                    <a:pt x="3985" y="468"/>
                  </a:cubicBezTo>
                  <a:cubicBezTo>
                    <a:pt x="3998" y="444"/>
                    <a:pt x="4016" y="420"/>
                    <a:pt x="3985" y="408"/>
                  </a:cubicBezTo>
                  <a:cubicBezTo>
                    <a:pt x="3956" y="396"/>
                    <a:pt x="3932" y="438"/>
                    <a:pt x="3914" y="396"/>
                  </a:cubicBezTo>
                  <a:cubicBezTo>
                    <a:pt x="3758" y="216"/>
                    <a:pt x="3758" y="216"/>
                    <a:pt x="3758" y="216"/>
                  </a:cubicBezTo>
                  <a:close/>
                  <a:moveTo>
                    <a:pt x="516" y="4050"/>
                  </a:moveTo>
                  <a:lnTo>
                    <a:pt x="516" y="4050"/>
                  </a:lnTo>
                  <a:cubicBezTo>
                    <a:pt x="510" y="4050"/>
                    <a:pt x="516" y="4044"/>
                    <a:pt x="510" y="4044"/>
                  </a:cubicBezTo>
                  <a:cubicBezTo>
                    <a:pt x="498" y="4038"/>
                    <a:pt x="486" y="4038"/>
                    <a:pt x="474" y="4044"/>
                  </a:cubicBezTo>
                  <a:cubicBezTo>
                    <a:pt x="462" y="4044"/>
                    <a:pt x="456" y="4080"/>
                    <a:pt x="474" y="4080"/>
                  </a:cubicBezTo>
                  <a:cubicBezTo>
                    <a:pt x="486" y="4080"/>
                    <a:pt x="492" y="4074"/>
                    <a:pt x="504" y="4074"/>
                  </a:cubicBezTo>
                  <a:cubicBezTo>
                    <a:pt x="510" y="4074"/>
                    <a:pt x="516" y="4074"/>
                    <a:pt x="516" y="4074"/>
                  </a:cubicBezTo>
                  <a:cubicBezTo>
                    <a:pt x="528" y="4062"/>
                    <a:pt x="522" y="4056"/>
                    <a:pt x="516" y="4050"/>
                  </a:cubicBezTo>
                  <a:close/>
                  <a:moveTo>
                    <a:pt x="654" y="4002"/>
                  </a:moveTo>
                  <a:lnTo>
                    <a:pt x="654" y="4002"/>
                  </a:lnTo>
                  <a:cubicBezTo>
                    <a:pt x="660" y="3984"/>
                    <a:pt x="672" y="3972"/>
                    <a:pt x="684" y="3954"/>
                  </a:cubicBezTo>
                  <a:cubicBezTo>
                    <a:pt x="726" y="3906"/>
                    <a:pt x="767" y="3834"/>
                    <a:pt x="821" y="3786"/>
                  </a:cubicBezTo>
                  <a:cubicBezTo>
                    <a:pt x="845" y="3768"/>
                    <a:pt x="857" y="3738"/>
                    <a:pt x="899" y="3756"/>
                  </a:cubicBezTo>
                  <a:cubicBezTo>
                    <a:pt x="929" y="3774"/>
                    <a:pt x="947" y="3756"/>
                    <a:pt x="965" y="3715"/>
                  </a:cubicBezTo>
                  <a:cubicBezTo>
                    <a:pt x="965" y="3696"/>
                    <a:pt x="947" y="3678"/>
                    <a:pt x="947" y="3667"/>
                  </a:cubicBezTo>
                  <a:cubicBezTo>
                    <a:pt x="989" y="3667"/>
                    <a:pt x="1001" y="3583"/>
                    <a:pt x="1001" y="3553"/>
                  </a:cubicBezTo>
                  <a:cubicBezTo>
                    <a:pt x="1055" y="3553"/>
                    <a:pt x="1061" y="3511"/>
                    <a:pt x="1097" y="3475"/>
                  </a:cubicBezTo>
                  <a:cubicBezTo>
                    <a:pt x="1103" y="3463"/>
                    <a:pt x="1115" y="3427"/>
                    <a:pt x="1121" y="3427"/>
                  </a:cubicBezTo>
                  <a:cubicBezTo>
                    <a:pt x="1151" y="3421"/>
                    <a:pt x="1169" y="3409"/>
                    <a:pt x="1187" y="3385"/>
                  </a:cubicBezTo>
                  <a:cubicBezTo>
                    <a:pt x="1211" y="3367"/>
                    <a:pt x="1199" y="3343"/>
                    <a:pt x="1235" y="3331"/>
                  </a:cubicBezTo>
                  <a:cubicBezTo>
                    <a:pt x="1271" y="3325"/>
                    <a:pt x="1319" y="3301"/>
                    <a:pt x="1355" y="3295"/>
                  </a:cubicBezTo>
                  <a:cubicBezTo>
                    <a:pt x="1397" y="3295"/>
                    <a:pt x="1427" y="3337"/>
                    <a:pt x="1457" y="3325"/>
                  </a:cubicBezTo>
                  <a:cubicBezTo>
                    <a:pt x="1505" y="3331"/>
                    <a:pt x="1511" y="3301"/>
                    <a:pt x="1547" y="3289"/>
                  </a:cubicBezTo>
                  <a:cubicBezTo>
                    <a:pt x="1601" y="3265"/>
                    <a:pt x="1648" y="3247"/>
                    <a:pt x="1702" y="3217"/>
                  </a:cubicBezTo>
                  <a:cubicBezTo>
                    <a:pt x="1714" y="3211"/>
                    <a:pt x="1738" y="3223"/>
                    <a:pt x="1738" y="3205"/>
                  </a:cubicBezTo>
                  <a:cubicBezTo>
                    <a:pt x="1744" y="3169"/>
                    <a:pt x="1750" y="3139"/>
                    <a:pt x="1792" y="3133"/>
                  </a:cubicBezTo>
                  <a:cubicBezTo>
                    <a:pt x="1828" y="3121"/>
                    <a:pt x="1816" y="3121"/>
                    <a:pt x="1834" y="3091"/>
                  </a:cubicBezTo>
                  <a:cubicBezTo>
                    <a:pt x="1840" y="3079"/>
                    <a:pt x="1858" y="3067"/>
                    <a:pt x="1870" y="3061"/>
                  </a:cubicBezTo>
                  <a:cubicBezTo>
                    <a:pt x="1894" y="3043"/>
                    <a:pt x="1900" y="3007"/>
                    <a:pt x="1930" y="2989"/>
                  </a:cubicBezTo>
                  <a:cubicBezTo>
                    <a:pt x="1954" y="2977"/>
                    <a:pt x="2014" y="2977"/>
                    <a:pt x="2038" y="3001"/>
                  </a:cubicBezTo>
                  <a:cubicBezTo>
                    <a:pt x="2080" y="3025"/>
                    <a:pt x="2116" y="3049"/>
                    <a:pt x="2170" y="3031"/>
                  </a:cubicBezTo>
                  <a:cubicBezTo>
                    <a:pt x="2170" y="3025"/>
                    <a:pt x="2170" y="3025"/>
                    <a:pt x="2170" y="3025"/>
                  </a:cubicBezTo>
                  <a:cubicBezTo>
                    <a:pt x="2182" y="3019"/>
                    <a:pt x="2182" y="2995"/>
                    <a:pt x="2200" y="2995"/>
                  </a:cubicBezTo>
                  <a:cubicBezTo>
                    <a:pt x="2230" y="2995"/>
                    <a:pt x="2242" y="2966"/>
                    <a:pt x="2266" y="2966"/>
                  </a:cubicBezTo>
                  <a:cubicBezTo>
                    <a:pt x="2290" y="2966"/>
                    <a:pt x="2308" y="2971"/>
                    <a:pt x="2320" y="2989"/>
                  </a:cubicBezTo>
                  <a:cubicBezTo>
                    <a:pt x="2320" y="3001"/>
                    <a:pt x="2397" y="3007"/>
                    <a:pt x="2421" y="3031"/>
                  </a:cubicBezTo>
                  <a:cubicBezTo>
                    <a:pt x="2451" y="3067"/>
                    <a:pt x="2451" y="3019"/>
                    <a:pt x="2481" y="3037"/>
                  </a:cubicBezTo>
                  <a:cubicBezTo>
                    <a:pt x="2523" y="3061"/>
                    <a:pt x="2583" y="3037"/>
                    <a:pt x="2637" y="3055"/>
                  </a:cubicBezTo>
                  <a:cubicBezTo>
                    <a:pt x="2733" y="3085"/>
                    <a:pt x="2733" y="3085"/>
                    <a:pt x="2733" y="3085"/>
                  </a:cubicBezTo>
                  <a:cubicBezTo>
                    <a:pt x="2769" y="3097"/>
                    <a:pt x="2793" y="3127"/>
                    <a:pt x="2823" y="3145"/>
                  </a:cubicBezTo>
                  <a:cubicBezTo>
                    <a:pt x="2847" y="3145"/>
                    <a:pt x="2883" y="3175"/>
                    <a:pt x="2901" y="3169"/>
                  </a:cubicBezTo>
                  <a:cubicBezTo>
                    <a:pt x="2955" y="3145"/>
                    <a:pt x="2949" y="3127"/>
                    <a:pt x="2997" y="3175"/>
                  </a:cubicBezTo>
                  <a:cubicBezTo>
                    <a:pt x="3063" y="3247"/>
                    <a:pt x="3135" y="3217"/>
                    <a:pt x="3207" y="3253"/>
                  </a:cubicBezTo>
                  <a:cubicBezTo>
                    <a:pt x="3236" y="3271"/>
                    <a:pt x="3350" y="3277"/>
                    <a:pt x="3350" y="3295"/>
                  </a:cubicBezTo>
                  <a:cubicBezTo>
                    <a:pt x="3350" y="3355"/>
                    <a:pt x="3398" y="3319"/>
                    <a:pt x="3428" y="3349"/>
                  </a:cubicBezTo>
                  <a:cubicBezTo>
                    <a:pt x="3446" y="3361"/>
                    <a:pt x="3440" y="3403"/>
                    <a:pt x="3458" y="3403"/>
                  </a:cubicBezTo>
                  <a:cubicBezTo>
                    <a:pt x="3488" y="3403"/>
                    <a:pt x="3500" y="3403"/>
                    <a:pt x="3524" y="3415"/>
                  </a:cubicBezTo>
                  <a:cubicBezTo>
                    <a:pt x="3536" y="3421"/>
                    <a:pt x="3536" y="3433"/>
                    <a:pt x="3542" y="3439"/>
                  </a:cubicBezTo>
                  <a:cubicBezTo>
                    <a:pt x="3566" y="3475"/>
                    <a:pt x="3638" y="3433"/>
                    <a:pt x="3656" y="3475"/>
                  </a:cubicBezTo>
                  <a:cubicBezTo>
                    <a:pt x="3662" y="3487"/>
                    <a:pt x="3668" y="3517"/>
                    <a:pt x="3674" y="3523"/>
                  </a:cubicBezTo>
                  <a:cubicBezTo>
                    <a:pt x="3686" y="3535"/>
                    <a:pt x="3716" y="3517"/>
                    <a:pt x="3716" y="3523"/>
                  </a:cubicBezTo>
                  <a:cubicBezTo>
                    <a:pt x="3722" y="3529"/>
                    <a:pt x="3722" y="3541"/>
                    <a:pt x="3728" y="3547"/>
                  </a:cubicBezTo>
                  <a:cubicBezTo>
                    <a:pt x="3728" y="3559"/>
                    <a:pt x="3734" y="3565"/>
                    <a:pt x="3740" y="3577"/>
                  </a:cubicBezTo>
                  <a:cubicBezTo>
                    <a:pt x="3746" y="3583"/>
                    <a:pt x="3740" y="3583"/>
                    <a:pt x="3740" y="3589"/>
                  </a:cubicBezTo>
                  <a:cubicBezTo>
                    <a:pt x="3752" y="3619"/>
                    <a:pt x="3776" y="3649"/>
                    <a:pt x="3752" y="3673"/>
                  </a:cubicBezTo>
                  <a:cubicBezTo>
                    <a:pt x="3734" y="3691"/>
                    <a:pt x="3740" y="3709"/>
                    <a:pt x="3728" y="3726"/>
                  </a:cubicBezTo>
                  <a:cubicBezTo>
                    <a:pt x="3716" y="3738"/>
                    <a:pt x="3650" y="3726"/>
                    <a:pt x="3638" y="3726"/>
                  </a:cubicBezTo>
                  <a:cubicBezTo>
                    <a:pt x="3620" y="3726"/>
                    <a:pt x="3620" y="3726"/>
                    <a:pt x="3620" y="3726"/>
                  </a:cubicBezTo>
                  <a:cubicBezTo>
                    <a:pt x="3596" y="3726"/>
                    <a:pt x="3464" y="3744"/>
                    <a:pt x="3458" y="3726"/>
                  </a:cubicBezTo>
                  <a:cubicBezTo>
                    <a:pt x="3452" y="3726"/>
                    <a:pt x="3452" y="3726"/>
                    <a:pt x="3452" y="3726"/>
                  </a:cubicBezTo>
                  <a:lnTo>
                    <a:pt x="3452" y="3726"/>
                  </a:lnTo>
                  <a:cubicBezTo>
                    <a:pt x="3530" y="3822"/>
                    <a:pt x="3530" y="3822"/>
                    <a:pt x="3530" y="3822"/>
                  </a:cubicBezTo>
                  <a:cubicBezTo>
                    <a:pt x="3542" y="3822"/>
                    <a:pt x="3554" y="3840"/>
                    <a:pt x="3554" y="3840"/>
                  </a:cubicBezTo>
                  <a:cubicBezTo>
                    <a:pt x="3566" y="3894"/>
                    <a:pt x="3554" y="3930"/>
                    <a:pt x="3560" y="3984"/>
                  </a:cubicBezTo>
                  <a:cubicBezTo>
                    <a:pt x="3566" y="3990"/>
                    <a:pt x="3584" y="4032"/>
                    <a:pt x="3590" y="4044"/>
                  </a:cubicBezTo>
                  <a:cubicBezTo>
                    <a:pt x="3626" y="4116"/>
                    <a:pt x="3680" y="4056"/>
                    <a:pt x="3728" y="4086"/>
                  </a:cubicBezTo>
                  <a:cubicBezTo>
                    <a:pt x="3776" y="4122"/>
                    <a:pt x="3764" y="4218"/>
                    <a:pt x="3776" y="4266"/>
                  </a:cubicBezTo>
                  <a:cubicBezTo>
                    <a:pt x="3782" y="4302"/>
                    <a:pt x="3764" y="4326"/>
                    <a:pt x="3794" y="4356"/>
                  </a:cubicBezTo>
                  <a:cubicBezTo>
                    <a:pt x="3818" y="4380"/>
                    <a:pt x="3854" y="4392"/>
                    <a:pt x="3884" y="4421"/>
                  </a:cubicBezTo>
                  <a:cubicBezTo>
                    <a:pt x="3902" y="4458"/>
                    <a:pt x="3902" y="4493"/>
                    <a:pt x="3920" y="4535"/>
                  </a:cubicBezTo>
                  <a:cubicBezTo>
                    <a:pt x="3932" y="4565"/>
                    <a:pt x="3956" y="4583"/>
                    <a:pt x="3974" y="4607"/>
                  </a:cubicBezTo>
                  <a:cubicBezTo>
                    <a:pt x="4040" y="4691"/>
                    <a:pt x="4069" y="4787"/>
                    <a:pt x="4099" y="4889"/>
                  </a:cubicBezTo>
                  <a:cubicBezTo>
                    <a:pt x="4129" y="4931"/>
                    <a:pt x="4165" y="4967"/>
                    <a:pt x="4195" y="5009"/>
                  </a:cubicBezTo>
                  <a:cubicBezTo>
                    <a:pt x="4225" y="5057"/>
                    <a:pt x="4243" y="5015"/>
                    <a:pt x="4285" y="5003"/>
                  </a:cubicBezTo>
                  <a:cubicBezTo>
                    <a:pt x="4315" y="4991"/>
                    <a:pt x="4357" y="4943"/>
                    <a:pt x="4387" y="4949"/>
                  </a:cubicBezTo>
                  <a:cubicBezTo>
                    <a:pt x="4411" y="4955"/>
                    <a:pt x="4417" y="4961"/>
                    <a:pt x="4435" y="4949"/>
                  </a:cubicBezTo>
                  <a:cubicBezTo>
                    <a:pt x="4537" y="4877"/>
                    <a:pt x="4537" y="4877"/>
                    <a:pt x="4537" y="4877"/>
                  </a:cubicBezTo>
                  <a:cubicBezTo>
                    <a:pt x="4549" y="4865"/>
                    <a:pt x="4573" y="4847"/>
                    <a:pt x="4579" y="4835"/>
                  </a:cubicBezTo>
                  <a:cubicBezTo>
                    <a:pt x="4597" y="4817"/>
                    <a:pt x="4591" y="4787"/>
                    <a:pt x="4603" y="4763"/>
                  </a:cubicBezTo>
                  <a:cubicBezTo>
                    <a:pt x="4609" y="4721"/>
                    <a:pt x="4633" y="4739"/>
                    <a:pt x="4657" y="4727"/>
                  </a:cubicBezTo>
                  <a:cubicBezTo>
                    <a:pt x="4723" y="4703"/>
                    <a:pt x="4723" y="4655"/>
                    <a:pt x="4771" y="4613"/>
                  </a:cubicBezTo>
                  <a:cubicBezTo>
                    <a:pt x="4813" y="4583"/>
                    <a:pt x="4813" y="4547"/>
                    <a:pt x="4861" y="4529"/>
                  </a:cubicBezTo>
                  <a:cubicBezTo>
                    <a:pt x="4902" y="4511"/>
                    <a:pt x="4896" y="4500"/>
                    <a:pt x="4879" y="4463"/>
                  </a:cubicBezTo>
                  <a:cubicBezTo>
                    <a:pt x="4855" y="4421"/>
                    <a:pt x="4932" y="4440"/>
                    <a:pt x="4896" y="4374"/>
                  </a:cubicBezTo>
                  <a:cubicBezTo>
                    <a:pt x="4866" y="4320"/>
                    <a:pt x="4908" y="4260"/>
                    <a:pt x="4950" y="4224"/>
                  </a:cubicBezTo>
                  <a:cubicBezTo>
                    <a:pt x="5016" y="4152"/>
                    <a:pt x="5016" y="4152"/>
                    <a:pt x="5016" y="4152"/>
                  </a:cubicBezTo>
                  <a:lnTo>
                    <a:pt x="5016" y="4152"/>
                  </a:lnTo>
                  <a:cubicBezTo>
                    <a:pt x="5034" y="4062"/>
                    <a:pt x="5034" y="4062"/>
                    <a:pt x="5034" y="4062"/>
                  </a:cubicBezTo>
                  <a:cubicBezTo>
                    <a:pt x="5028" y="4026"/>
                    <a:pt x="5040" y="3990"/>
                    <a:pt x="5046" y="3954"/>
                  </a:cubicBezTo>
                  <a:cubicBezTo>
                    <a:pt x="5058" y="3894"/>
                    <a:pt x="5004" y="3948"/>
                    <a:pt x="4986" y="3930"/>
                  </a:cubicBezTo>
                  <a:cubicBezTo>
                    <a:pt x="4962" y="3912"/>
                    <a:pt x="4962" y="3888"/>
                    <a:pt x="4956" y="3864"/>
                  </a:cubicBezTo>
                  <a:cubicBezTo>
                    <a:pt x="4944" y="3816"/>
                    <a:pt x="4914" y="3840"/>
                    <a:pt x="4908" y="3828"/>
                  </a:cubicBezTo>
                  <a:cubicBezTo>
                    <a:pt x="4896" y="3804"/>
                    <a:pt x="4938" y="3733"/>
                    <a:pt x="4944" y="3709"/>
                  </a:cubicBezTo>
                  <a:cubicBezTo>
                    <a:pt x="4968" y="3673"/>
                    <a:pt x="4974" y="3595"/>
                    <a:pt x="4950" y="3559"/>
                  </a:cubicBezTo>
                  <a:cubicBezTo>
                    <a:pt x="4920" y="3523"/>
                    <a:pt x="4908" y="3517"/>
                    <a:pt x="4902" y="3469"/>
                  </a:cubicBezTo>
                  <a:cubicBezTo>
                    <a:pt x="4932" y="3427"/>
                    <a:pt x="4992" y="3481"/>
                    <a:pt x="5028" y="3439"/>
                  </a:cubicBezTo>
                  <a:cubicBezTo>
                    <a:pt x="5046" y="3421"/>
                    <a:pt x="5064" y="3355"/>
                    <a:pt x="5052" y="3337"/>
                  </a:cubicBezTo>
                  <a:cubicBezTo>
                    <a:pt x="5046" y="3313"/>
                    <a:pt x="5058" y="3283"/>
                    <a:pt x="5052" y="3259"/>
                  </a:cubicBezTo>
                  <a:cubicBezTo>
                    <a:pt x="5046" y="3217"/>
                    <a:pt x="5022" y="3205"/>
                    <a:pt x="5046" y="3151"/>
                  </a:cubicBezTo>
                  <a:cubicBezTo>
                    <a:pt x="5070" y="3097"/>
                    <a:pt x="5112" y="3091"/>
                    <a:pt x="5136" y="3037"/>
                  </a:cubicBezTo>
                  <a:cubicBezTo>
                    <a:pt x="5160" y="2977"/>
                    <a:pt x="5130" y="2882"/>
                    <a:pt x="5112" y="2822"/>
                  </a:cubicBezTo>
                  <a:cubicBezTo>
                    <a:pt x="5082" y="2738"/>
                    <a:pt x="5082" y="2738"/>
                    <a:pt x="5082" y="2738"/>
                  </a:cubicBezTo>
                  <a:lnTo>
                    <a:pt x="5082" y="2738"/>
                  </a:lnTo>
                  <a:cubicBezTo>
                    <a:pt x="5040" y="2774"/>
                    <a:pt x="5028" y="2786"/>
                    <a:pt x="4998" y="2834"/>
                  </a:cubicBezTo>
                  <a:cubicBezTo>
                    <a:pt x="4980" y="2852"/>
                    <a:pt x="4944" y="2876"/>
                    <a:pt x="4932" y="2840"/>
                  </a:cubicBezTo>
                  <a:cubicBezTo>
                    <a:pt x="4896" y="2714"/>
                    <a:pt x="4837" y="2852"/>
                    <a:pt x="4777" y="2887"/>
                  </a:cubicBezTo>
                  <a:cubicBezTo>
                    <a:pt x="4711" y="2924"/>
                    <a:pt x="4687" y="2858"/>
                    <a:pt x="4675" y="2971"/>
                  </a:cubicBezTo>
                  <a:cubicBezTo>
                    <a:pt x="4663" y="3037"/>
                    <a:pt x="4573" y="3145"/>
                    <a:pt x="4507" y="3145"/>
                  </a:cubicBezTo>
                  <a:cubicBezTo>
                    <a:pt x="4375" y="3157"/>
                    <a:pt x="4375" y="3157"/>
                    <a:pt x="4375" y="3157"/>
                  </a:cubicBezTo>
                  <a:cubicBezTo>
                    <a:pt x="4363" y="3157"/>
                    <a:pt x="4327" y="3127"/>
                    <a:pt x="4321" y="3139"/>
                  </a:cubicBezTo>
                  <a:cubicBezTo>
                    <a:pt x="4297" y="3163"/>
                    <a:pt x="4297" y="3187"/>
                    <a:pt x="4261" y="3211"/>
                  </a:cubicBezTo>
                  <a:cubicBezTo>
                    <a:pt x="4225" y="3235"/>
                    <a:pt x="4135" y="3307"/>
                    <a:pt x="4147" y="3361"/>
                  </a:cubicBezTo>
                  <a:cubicBezTo>
                    <a:pt x="4159" y="3421"/>
                    <a:pt x="4081" y="3415"/>
                    <a:pt x="4051" y="3451"/>
                  </a:cubicBezTo>
                  <a:cubicBezTo>
                    <a:pt x="4027" y="3475"/>
                    <a:pt x="3980" y="3487"/>
                    <a:pt x="4004" y="3439"/>
                  </a:cubicBezTo>
                  <a:cubicBezTo>
                    <a:pt x="4027" y="3397"/>
                    <a:pt x="4040" y="3367"/>
                    <a:pt x="3992" y="3343"/>
                  </a:cubicBezTo>
                  <a:cubicBezTo>
                    <a:pt x="3950" y="3307"/>
                    <a:pt x="3992" y="3259"/>
                    <a:pt x="3992" y="3223"/>
                  </a:cubicBezTo>
                  <a:cubicBezTo>
                    <a:pt x="3992" y="3211"/>
                    <a:pt x="3944" y="3181"/>
                    <a:pt x="3944" y="3139"/>
                  </a:cubicBezTo>
                  <a:cubicBezTo>
                    <a:pt x="3938" y="3043"/>
                    <a:pt x="3812" y="3085"/>
                    <a:pt x="3758" y="3049"/>
                  </a:cubicBezTo>
                  <a:cubicBezTo>
                    <a:pt x="3710" y="3019"/>
                    <a:pt x="3674" y="2977"/>
                    <a:pt x="3626" y="3031"/>
                  </a:cubicBezTo>
                  <a:cubicBezTo>
                    <a:pt x="3620" y="3031"/>
                    <a:pt x="3620" y="3031"/>
                    <a:pt x="3620" y="3031"/>
                  </a:cubicBezTo>
                  <a:cubicBezTo>
                    <a:pt x="3614" y="3025"/>
                    <a:pt x="3620" y="2971"/>
                    <a:pt x="3620" y="2959"/>
                  </a:cubicBezTo>
                  <a:lnTo>
                    <a:pt x="3620" y="2959"/>
                  </a:lnTo>
                  <a:cubicBezTo>
                    <a:pt x="3560" y="2959"/>
                    <a:pt x="3470" y="3205"/>
                    <a:pt x="3392" y="3091"/>
                  </a:cubicBezTo>
                  <a:cubicBezTo>
                    <a:pt x="3368" y="3067"/>
                    <a:pt x="3344" y="3067"/>
                    <a:pt x="3338" y="3037"/>
                  </a:cubicBezTo>
                  <a:cubicBezTo>
                    <a:pt x="3320" y="2983"/>
                    <a:pt x="3290" y="2989"/>
                    <a:pt x="3260" y="2953"/>
                  </a:cubicBezTo>
                  <a:cubicBezTo>
                    <a:pt x="3242" y="2911"/>
                    <a:pt x="3266" y="2870"/>
                    <a:pt x="3290" y="2828"/>
                  </a:cubicBezTo>
                  <a:cubicBezTo>
                    <a:pt x="3326" y="2768"/>
                    <a:pt x="3332" y="2852"/>
                    <a:pt x="3380" y="2840"/>
                  </a:cubicBezTo>
                  <a:cubicBezTo>
                    <a:pt x="3398" y="2840"/>
                    <a:pt x="3416" y="2828"/>
                    <a:pt x="3434" y="2816"/>
                  </a:cubicBezTo>
                  <a:cubicBezTo>
                    <a:pt x="3470" y="2786"/>
                    <a:pt x="3500" y="2834"/>
                    <a:pt x="3530" y="2774"/>
                  </a:cubicBezTo>
                  <a:cubicBezTo>
                    <a:pt x="3554" y="2726"/>
                    <a:pt x="3578" y="2714"/>
                    <a:pt x="3632" y="2690"/>
                  </a:cubicBezTo>
                  <a:cubicBezTo>
                    <a:pt x="3644" y="2678"/>
                    <a:pt x="3614" y="2642"/>
                    <a:pt x="3608" y="2636"/>
                  </a:cubicBezTo>
                  <a:cubicBezTo>
                    <a:pt x="3602" y="2612"/>
                    <a:pt x="3566" y="2642"/>
                    <a:pt x="3548" y="2648"/>
                  </a:cubicBezTo>
                  <a:cubicBezTo>
                    <a:pt x="3494" y="2660"/>
                    <a:pt x="3506" y="2606"/>
                    <a:pt x="3482" y="2588"/>
                  </a:cubicBezTo>
                  <a:cubicBezTo>
                    <a:pt x="3428" y="2558"/>
                    <a:pt x="3428" y="2558"/>
                    <a:pt x="3428" y="2558"/>
                  </a:cubicBezTo>
                  <a:cubicBezTo>
                    <a:pt x="3380" y="2522"/>
                    <a:pt x="3356" y="2588"/>
                    <a:pt x="3320" y="2612"/>
                  </a:cubicBezTo>
                  <a:cubicBezTo>
                    <a:pt x="3290" y="2636"/>
                    <a:pt x="3284" y="2516"/>
                    <a:pt x="3254" y="2540"/>
                  </a:cubicBezTo>
                  <a:cubicBezTo>
                    <a:pt x="3225" y="2570"/>
                    <a:pt x="3236" y="2582"/>
                    <a:pt x="3201" y="2600"/>
                  </a:cubicBezTo>
                  <a:cubicBezTo>
                    <a:pt x="3170" y="2612"/>
                    <a:pt x="3189" y="2558"/>
                    <a:pt x="3194" y="2552"/>
                  </a:cubicBezTo>
                  <a:cubicBezTo>
                    <a:pt x="3218" y="2516"/>
                    <a:pt x="3201" y="2438"/>
                    <a:pt x="3212" y="2396"/>
                  </a:cubicBezTo>
                  <a:cubicBezTo>
                    <a:pt x="3225" y="2384"/>
                    <a:pt x="3212" y="2282"/>
                    <a:pt x="3201" y="2270"/>
                  </a:cubicBezTo>
                  <a:cubicBezTo>
                    <a:pt x="3176" y="2234"/>
                    <a:pt x="3176" y="2216"/>
                    <a:pt x="3201" y="2186"/>
                  </a:cubicBezTo>
                  <a:cubicBezTo>
                    <a:pt x="3218" y="2162"/>
                    <a:pt x="3201" y="2162"/>
                    <a:pt x="3201" y="2144"/>
                  </a:cubicBezTo>
                  <a:cubicBezTo>
                    <a:pt x="3207" y="2109"/>
                    <a:pt x="3248" y="2138"/>
                    <a:pt x="3266" y="2138"/>
                  </a:cubicBezTo>
                  <a:cubicBezTo>
                    <a:pt x="3320" y="2151"/>
                    <a:pt x="3273" y="2079"/>
                    <a:pt x="3314" y="2061"/>
                  </a:cubicBezTo>
                  <a:cubicBezTo>
                    <a:pt x="3332" y="2055"/>
                    <a:pt x="3368" y="2055"/>
                    <a:pt x="3386" y="2073"/>
                  </a:cubicBezTo>
                  <a:cubicBezTo>
                    <a:pt x="3416" y="2103"/>
                    <a:pt x="3422" y="2091"/>
                    <a:pt x="3458" y="2079"/>
                  </a:cubicBezTo>
                  <a:cubicBezTo>
                    <a:pt x="3494" y="2073"/>
                    <a:pt x="3482" y="2043"/>
                    <a:pt x="3488" y="2019"/>
                  </a:cubicBezTo>
                  <a:cubicBezTo>
                    <a:pt x="3488" y="2001"/>
                    <a:pt x="3500" y="1995"/>
                    <a:pt x="3500" y="1983"/>
                  </a:cubicBezTo>
                  <a:cubicBezTo>
                    <a:pt x="3500" y="1977"/>
                    <a:pt x="3488" y="1971"/>
                    <a:pt x="3482" y="1965"/>
                  </a:cubicBezTo>
                  <a:cubicBezTo>
                    <a:pt x="3446" y="1893"/>
                    <a:pt x="3500" y="1923"/>
                    <a:pt x="3542" y="1911"/>
                  </a:cubicBezTo>
                  <a:cubicBezTo>
                    <a:pt x="3554" y="1905"/>
                    <a:pt x="3608" y="1833"/>
                    <a:pt x="3608" y="1827"/>
                  </a:cubicBezTo>
                  <a:cubicBezTo>
                    <a:pt x="3608" y="1797"/>
                    <a:pt x="3596" y="1785"/>
                    <a:pt x="3620" y="1761"/>
                  </a:cubicBezTo>
                  <a:cubicBezTo>
                    <a:pt x="3704" y="1683"/>
                    <a:pt x="3704" y="1683"/>
                    <a:pt x="3704" y="1683"/>
                  </a:cubicBezTo>
                  <a:cubicBezTo>
                    <a:pt x="3722" y="1665"/>
                    <a:pt x="3734" y="1647"/>
                    <a:pt x="3752" y="1635"/>
                  </a:cubicBezTo>
                  <a:cubicBezTo>
                    <a:pt x="3806" y="1593"/>
                    <a:pt x="3794" y="1575"/>
                    <a:pt x="3788" y="1503"/>
                  </a:cubicBezTo>
                  <a:cubicBezTo>
                    <a:pt x="3782" y="1461"/>
                    <a:pt x="3746" y="1485"/>
                    <a:pt x="3716" y="1485"/>
                  </a:cubicBezTo>
                  <a:cubicBezTo>
                    <a:pt x="3644" y="1485"/>
                    <a:pt x="3710" y="1419"/>
                    <a:pt x="3734" y="1408"/>
                  </a:cubicBezTo>
                  <a:cubicBezTo>
                    <a:pt x="3752" y="1389"/>
                    <a:pt x="3776" y="1377"/>
                    <a:pt x="3782" y="1348"/>
                  </a:cubicBezTo>
                  <a:cubicBezTo>
                    <a:pt x="3788" y="1318"/>
                    <a:pt x="3806" y="1294"/>
                    <a:pt x="3836" y="1282"/>
                  </a:cubicBezTo>
                  <a:cubicBezTo>
                    <a:pt x="3854" y="1282"/>
                    <a:pt x="3878" y="1264"/>
                    <a:pt x="3884" y="1246"/>
                  </a:cubicBezTo>
                  <a:cubicBezTo>
                    <a:pt x="3884" y="1216"/>
                    <a:pt x="3884" y="1204"/>
                    <a:pt x="3902" y="1186"/>
                  </a:cubicBezTo>
                  <a:cubicBezTo>
                    <a:pt x="3926" y="1156"/>
                    <a:pt x="3890" y="1132"/>
                    <a:pt x="3878" y="1108"/>
                  </a:cubicBezTo>
                  <a:cubicBezTo>
                    <a:pt x="3866" y="1078"/>
                    <a:pt x="3920" y="1013"/>
                    <a:pt x="3938" y="1013"/>
                  </a:cubicBezTo>
                  <a:cubicBezTo>
                    <a:pt x="3950" y="1037"/>
                    <a:pt x="3998" y="1078"/>
                    <a:pt x="4009" y="1031"/>
                  </a:cubicBezTo>
                  <a:cubicBezTo>
                    <a:pt x="4046" y="1001"/>
                    <a:pt x="4033" y="977"/>
                    <a:pt x="4009" y="947"/>
                  </a:cubicBezTo>
                  <a:cubicBezTo>
                    <a:pt x="3980" y="911"/>
                    <a:pt x="4033" y="899"/>
                    <a:pt x="4027" y="869"/>
                  </a:cubicBezTo>
                  <a:cubicBezTo>
                    <a:pt x="4004" y="863"/>
                    <a:pt x="3974" y="917"/>
                    <a:pt x="3962" y="893"/>
                  </a:cubicBezTo>
                  <a:cubicBezTo>
                    <a:pt x="3950" y="869"/>
                    <a:pt x="3962" y="845"/>
                    <a:pt x="3962" y="821"/>
                  </a:cubicBezTo>
                  <a:cubicBezTo>
                    <a:pt x="3974" y="785"/>
                    <a:pt x="4022" y="719"/>
                    <a:pt x="4004" y="683"/>
                  </a:cubicBezTo>
                  <a:cubicBezTo>
                    <a:pt x="3985" y="665"/>
                    <a:pt x="3962" y="647"/>
                    <a:pt x="3938" y="642"/>
                  </a:cubicBezTo>
                  <a:cubicBezTo>
                    <a:pt x="3884" y="623"/>
                    <a:pt x="3902" y="683"/>
                    <a:pt x="3878" y="701"/>
                  </a:cubicBezTo>
                  <a:cubicBezTo>
                    <a:pt x="3872" y="707"/>
                    <a:pt x="3842" y="689"/>
                    <a:pt x="3836" y="677"/>
                  </a:cubicBezTo>
                  <a:cubicBezTo>
                    <a:pt x="3824" y="653"/>
                    <a:pt x="3824" y="642"/>
                    <a:pt x="3794" y="623"/>
                  </a:cubicBezTo>
                  <a:cubicBezTo>
                    <a:pt x="3782" y="618"/>
                    <a:pt x="3758" y="623"/>
                    <a:pt x="3752" y="611"/>
                  </a:cubicBezTo>
                  <a:cubicBezTo>
                    <a:pt x="3740" y="600"/>
                    <a:pt x="3746" y="570"/>
                    <a:pt x="3758" y="558"/>
                  </a:cubicBezTo>
                  <a:cubicBezTo>
                    <a:pt x="3620" y="390"/>
                    <a:pt x="3620" y="390"/>
                    <a:pt x="3620" y="390"/>
                  </a:cubicBezTo>
                  <a:lnTo>
                    <a:pt x="3620" y="390"/>
                  </a:lnTo>
                  <a:cubicBezTo>
                    <a:pt x="3488" y="486"/>
                    <a:pt x="3488" y="486"/>
                    <a:pt x="3488" y="486"/>
                  </a:cubicBezTo>
                  <a:lnTo>
                    <a:pt x="3488" y="486"/>
                  </a:lnTo>
                  <a:cubicBezTo>
                    <a:pt x="3554" y="581"/>
                    <a:pt x="3554" y="581"/>
                    <a:pt x="3554" y="581"/>
                  </a:cubicBezTo>
                  <a:cubicBezTo>
                    <a:pt x="3578" y="605"/>
                    <a:pt x="3584" y="629"/>
                    <a:pt x="3614" y="647"/>
                  </a:cubicBezTo>
                  <a:cubicBezTo>
                    <a:pt x="3626" y="659"/>
                    <a:pt x="3656" y="671"/>
                    <a:pt x="3668" y="677"/>
                  </a:cubicBezTo>
                  <a:cubicBezTo>
                    <a:pt x="3704" y="683"/>
                    <a:pt x="3722" y="725"/>
                    <a:pt x="3686" y="743"/>
                  </a:cubicBezTo>
                  <a:cubicBezTo>
                    <a:pt x="3674" y="749"/>
                    <a:pt x="3590" y="749"/>
                    <a:pt x="3608" y="773"/>
                  </a:cubicBezTo>
                  <a:cubicBezTo>
                    <a:pt x="3632" y="803"/>
                    <a:pt x="3674" y="785"/>
                    <a:pt x="3698" y="779"/>
                  </a:cubicBezTo>
                  <a:cubicBezTo>
                    <a:pt x="3770" y="767"/>
                    <a:pt x="3758" y="845"/>
                    <a:pt x="3722" y="875"/>
                  </a:cubicBezTo>
                  <a:cubicBezTo>
                    <a:pt x="3686" y="923"/>
                    <a:pt x="3638" y="977"/>
                    <a:pt x="3656" y="1037"/>
                  </a:cubicBezTo>
                  <a:cubicBezTo>
                    <a:pt x="3668" y="1066"/>
                    <a:pt x="3656" y="1162"/>
                    <a:pt x="3692" y="1156"/>
                  </a:cubicBezTo>
                  <a:cubicBezTo>
                    <a:pt x="3710" y="1150"/>
                    <a:pt x="3746" y="1126"/>
                    <a:pt x="3764" y="1138"/>
                  </a:cubicBezTo>
                  <a:cubicBezTo>
                    <a:pt x="3764" y="1198"/>
                    <a:pt x="3692" y="1252"/>
                    <a:pt x="3656" y="1288"/>
                  </a:cubicBezTo>
                  <a:cubicBezTo>
                    <a:pt x="3608" y="1336"/>
                    <a:pt x="3566" y="1336"/>
                    <a:pt x="3512" y="1318"/>
                  </a:cubicBezTo>
                  <a:cubicBezTo>
                    <a:pt x="3470" y="1306"/>
                    <a:pt x="3452" y="1258"/>
                    <a:pt x="3422" y="1282"/>
                  </a:cubicBezTo>
                  <a:cubicBezTo>
                    <a:pt x="3392" y="1300"/>
                    <a:pt x="3380" y="1318"/>
                    <a:pt x="3350" y="1329"/>
                  </a:cubicBezTo>
                  <a:cubicBezTo>
                    <a:pt x="3314" y="1336"/>
                    <a:pt x="3284" y="1342"/>
                    <a:pt x="3254" y="1318"/>
                  </a:cubicBezTo>
                  <a:cubicBezTo>
                    <a:pt x="3242" y="1306"/>
                    <a:pt x="3236" y="1288"/>
                    <a:pt x="3218" y="1282"/>
                  </a:cubicBezTo>
                  <a:cubicBezTo>
                    <a:pt x="3201" y="1264"/>
                    <a:pt x="3170" y="1288"/>
                    <a:pt x="3159" y="1270"/>
                  </a:cubicBezTo>
                  <a:cubicBezTo>
                    <a:pt x="3159" y="1264"/>
                    <a:pt x="3147" y="1240"/>
                    <a:pt x="3141" y="1240"/>
                  </a:cubicBezTo>
                  <a:cubicBezTo>
                    <a:pt x="3135" y="1234"/>
                    <a:pt x="3105" y="1246"/>
                    <a:pt x="3105" y="1228"/>
                  </a:cubicBezTo>
                  <a:cubicBezTo>
                    <a:pt x="3105" y="1204"/>
                    <a:pt x="3135" y="1216"/>
                    <a:pt x="3117" y="1192"/>
                  </a:cubicBezTo>
                  <a:cubicBezTo>
                    <a:pt x="2943" y="1013"/>
                    <a:pt x="2943" y="1013"/>
                    <a:pt x="2943" y="1013"/>
                  </a:cubicBezTo>
                  <a:cubicBezTo>
                    <a:pt x="3111" y="851"/>
                    <a:pt x="3111" y="851"/>
                    <a:pt x="3111" y="851"/>
                  </a:cubicBezTo>
                  <a:lnTo>
                    <a:pt x="3111" y="851"/>
                  </a:lnTo>
                  <a:cubicBezTo>
                    <a:pt x="2961" y="707"/>
                    <a:pt x="2961" y="707"/>
                    <a:pt x="2961" y="707"/>
                  </a:cubicBezTo>
                  <a:cubicBezTo>
                    <a:pt x="2919" y="683"/>
                    <a:pt x="2931" y="653"/>
                    <a:pt x="2931" y="611"/>
                  </a:cubicBezTo>
                  <a:cubicBezTo>
                    <a:pt x="2931" y="563"/>
                    <a:pt x="2901" y="552"/>
                    <a:pt x="2865" y="528"/>
                  </a:cubicBezTo>
                  <a:cubicBezTo>
                    <a:pt x="2787" y="474"/>
                    <a:pt x="2901" y="342"/>
                    <a:pt x="2865" y="330"/>
                  </a:cubicBezTo>
                  <a:cubicBezTo>
                    <a:pt x="2835" y="312"/>
                    <a:pt x="2721" y="384"/>
                    <a:pt x="2691" y="402"/>
                  </a:cubicBezTo>
                  <a:cubicBezTo>
                    <a:pt x="2613" y="444"/>
                    <a:pt x="2559" y="480"/>
                    <a:pt x="2505" y="558"/>
                  </a:cubicBezTo>
                  <a:cubicBezTo>
                    <a:pt x="2475" y="605"/>
                    <a:pt x="2451" y="623"/>
                    <a:pt x="2397" y="635"/>
                  </a:cubicBezTo>
                  <a:cubicBezTo>
                    <a:pt x="2344" y="665"/>
                    <a:pt x="2284" y="635"/>
                    <a:pt x="2236" y="671"/>
                  </a:cubicBezTo>
                  <a:cubicBezTo>
                    <a:pt x="2194" y="701"/>
                    <a:pt x="2134" y="719"/>
                    <a:pt x="2092" y="749"/>
                  </a:cubicBezTo>
                  <a:cubicBezTo>
                    <a:pt x="2062" y="767"/>
                    <a:pt x="2044" y="797"/>
                    <a:pt x="2020" y="821"/>
                  </a:cubicBezTo>
                  <a:cubicBezTo>
                    <a:pt x="1990" y="845"/>
                    <a:pt x="1954" y="839"/>
                    <a:pt x="1918" y="857"/>
                  </a:cubicBezTo>
                  <a:cubicBezTo>
                    <a:pt x="1876" y="881"/>
                    <a:pt x="1822" y="899"/>
                    <a:pt x="1774" y="887"/>
                  </a:cubicBezTo>
                  <a:cubicBezTo>
                    <a:pt x="1714" y="857"/>
                    <a:pt x="1714" y="857"/>
                    <a:pt x="1714" y="857"/>
                  </a:cubicBezTo>
                  <a:lnTo>
                    <a:pt x="1714" y="857"/>
                  </a:lnTo>
                  <a:cubicBezTo>
                    <a:pt x="1714" y="863"/>
                    <a:pt x="1708" y="869"/>
                    <a:pt x="1708" y="875"/>
                  </a:cubicBezTo>
                  <a:cubicBezTo>
                    <a:pt x="1696" y="905"/>
                    <a:pt x="1678" y="935"/>
                    <a:pt x="1660" y="965"/>
                  </a:cubicBezTo>
                  <a:cubicBezTo>
                    <a:pt x="1648" y="983"/>
                    <a:pt x="1648" y="1013"/>
                    <a:pt x="1643" y="1037"/>
                  </a:cubicBezTo>
                  <a:cubicBezTo>
                    <a:pt x="1630" y="1072"/>
                    <a:pt x="1601" y="1096"/>
                    <a:pt x="1619" y="1138"/>
                  </a:cubicBezTo>
                  <a:cubicBezTo>
                    <a:pt x="1636" y="1192"/>
                    <a:pt x="1648" y="1192"/>
                    <a:pt x="1684" y="1234"/>
                  </a:cubicBezTo>
                  <a:cubicBezTo>
                    <a:pt x="1684" y="1252"/>
                    <a:pt x="1714" y="1264"/>
                    <a:pt x="1702" y="1288"/>
                  </a:cubicBezTo>
                  <a:cubicBezTo>
                    <a:pt x="1684" y="1318"/>
                    <a:pt x="1684" y="1353"/>
                    <a:pt x="1678" y="1384"/>
                  </a:cubicBezTo>
                  <a:cubicBezTo>
                    <a:pt x="1666" y="1413"/>
                    <a:pt x="1612" y="1449"/>
                    <a:pt x="1582" y="1461"/>
                  </a:cubicBezTo>
                  <a:cubicBezTo>
                    <a:pt x="1499" y="1497"/>
                    <a:pt x="1439" y="1473"/>
                    <a:pt x="1433" y="1575"/>
                  </a:cubicBezTo>
                  <a:cubicBezTo>
                    <a:pt x="1433" y="1611"/>
                    <a:pt x="1403" y="1623"/>
                    <a:pt x="1373" y="1611"/>
                  </a:cubicBezTo>
                  <a:cubicBezTo>
                    <a:pt x="1337" y="1605"/>
                    <a:pt x="1361" y="1641"/>
                    <a:pt x="1337" y="1653"/>
                  </a:cubicBezTo>
                  <a:cubicBezTo>
                    <a:pt x="1043" y="1833"/>
                    <a:pt x="1043" y="1833"/>
                    <a:pt x="1043" y="1833"/>
                  </a:cubicBezTo>
                  <a:cubicBezTo>
                    <a:pt x="995" y="1863"/>
                    <a:pt x="923" y="1881"/>
                    <a:pt x="905" y="1941"/>
                  </a:cubicBezTo>
                  <a:cubicBezTo>
                    <a:pt x="881" y="2007"/>
                    <a:pt x="809" y="2049"/>
                    <a:pt x="773" y="2103"/>
                  </a:cubicBezTo>
                  <a:cubicBezTo>
                    <a:pt x="726" y="2138"/>
                    <a:pt x="684" y="2168"/>
                    <a:pt x="648" y="2210"/>
                  </a:cubicBezTo>
                  <a:cubicBezTo>
                    <a:pt x="636" y="2228"/>
                    <a:pt x="612" y="2228"/>
                    <a:pt x="594" y="2240"/>
                  </a:cubicBezTo>
                  <a:cubicBezTo>
                    <a:pt x="570" y="2264"/>
                    <a:pt x="540" y="2300"/>
                    <a:pt x="516" y="2324"/>
                  </a:cubicBezTo>
                  <a:cubicBezTo>
                    <a:pt x="492" y="2354"/>
                    <a:pt x="486" y="2354"/>
                    <a:pt x="450" y="2372"/>
                  </a:cubicBezTo>
                  <a:cubicBezTo>
                    <a:pt x="414" y="2396"/>
                    <a:pt x="366" y="2456"/>
                    <a:pt x="330" y="2486"/>
                  </a:cubicBezTo>
                  <a:cubicBezTo>
                    <a:pt x="216" y="2594"/>
                    <a:pt x="216" y="2594"/>
                    <a:pt x="216" y="2594"/>
                  </a:cubicBezTo>
                  <a:cubicBezTo>
                    <a:pt x="408" y="2786"/>
                    <a:pt x="408" y="2786"/>
                    <a:pt x="408" y="2786"/>
                  </a:cubicBezTo>
                  <a:cubicBezTo>
                    <a:pt x="378" y="2822"/>
                    <a:pt x="378" y="2822"/>
                    <a:pt x="378" y="2822"/>
                  </a:cubicBezTo>
                  <a:cubicBezTo>
                    <a:pt x="408" y="2852"/>
                    <a:pt x="408" y="2852"/>
                    <a:pt x="408" y="2852"/>
                  </a:cubicBezTo>
                  <a:cubicBezTo>
                    <a:pt x="246" y="2977"/>
                    <a:pt x="246" y="2977"/>
                    <a:pt x="246" y="2977"/>
                  </a:cubicBezTo>
                  <a:cubicBezTo>
                    <a:pt x="234" y="3007"/>
                    <a:pt x="216" y="3031"/>
                    <a:pt x="204" y="3061"/>
                  </a:cubicBezTo>
                  <a:cubicBezTo>
                    <a:pt x="180" y="3121"/>
                    <a:pt x="168" y="3169"/>
                    <a:pt x="132" y="3229"/>
                  </a:cubicBezTo>
                  <a:cubicBezTo>
                    <a:pt x="108" y="3259"/>
                    <a:pt x="78" y="3289"/>
                    <a:pt x="54" y="3319"/>
                  </a:cubicBezTo>
                  <a:cubicBezTo>
                    <a:pt x="0" y="3379"/>
                    <a:pt x="120" y="3373"/>
                    <a:pt x="108" y="3433"/>
                  </a:cubicBezTo>
                  <a:cubicBezTo>
                    <a:pt x="96" y="3475"/>
                    <a:pt x="42" y="3553"/>
                    <a:pt x="12" y="3589"/>
                  </a:cubicBezTo>
                  <a:cubicBezTo>
                    <a:pt x="132" y="3643"/>
                    <a:pt x="132" y="3643"/>
                    <a:pt x="132" y="3643"/>
                  </a:cubicBezTo>
                  <a:cubicBezTo>
                    <a:pt x="198" y="3673"/>
                    <a:pt x="228" y="3738"/>
                    <a:pt x="300" y="3762"/>
                  </a:cubicBezTo>
                  <a:cubicBezTo>
                    <a:pt x="336" y="3780"/>
                    <a:pt x="336" y="3810"/>
                    <a:pt x="360" y="3828"/>
                  </a:cubicBezTo>
                  <a:cubicBezTo>
                    <a:pt x="384" y="3846"/>
                    <a:pt x="426" y="3858"/>
                    <a:pt x="444" y="3876"/>
                  </a:cubicBezTo>
                  <a:cubicBezTo>
                    <a:pt x="462" y="3888"/>
                    <a:pt x="474" y="3912"/>
                    <a:pt x="456" y="3924"/>
                  </a:cubicBezTo>
                  <a:cubicBezTo>
                    <a:pt x="426" y="3960"/>
                    <a:pt x="426" y="4008"/>
                    <a:pt x="396" y="4038"/>
                  </a:cubicBezTo>
                  <a:cubicBezTo>
                    <a:pt x="366" y="4068"/>
                    <a:pt x="330" y="4074"/>
                    <a:pt x="330" y="4122"/>
                  </a:cubicBezTo>
                  <a:cubicBezTo>
                    <a:pt x="330" y="4158"/>
                    <a:pt x="300" y="4176"/>
                    <a:pt x="276" y="4200"/>
                  </a:cubicBezTo>
                  <a:lnTo>
                    <a:pt x="276" y="4200"/>
                  </a:lnTo>
                  <a:cubicBezTo>
                    <a:pt x="324" y="4272"/>
                    <a:pt x="324" y="4272"/>
                    <a:pt x="324" y="4272"/>
                  </a:cubicBezTo>
                  <a:cubicBezTo>
                    <a:pt x="480" y="4368"/>
                    <a:pt x="480" y="4368"/>
                    <a:pt x="480" y="4368"/>
                  </a:cubicBezTo>
                  <a:lnTo>
                    <a:pt x="480" y="4368"/>
                  </a:lnTo>
                  <a:cubicBezTo>
                    <a:pt x="480" y="4368"/>
                    <a:pt x="480" y="4362"/>
                    <a:pt x="486" y="4362"/>
                  </a:cubicBezTo>
                  <a:cubicBezTo>
                    <a:pt x="498" y="4350"/>
                    <a:pt x="498" y="4344"/>
                    <a:pt x="504" y="4338"/>
                  </a:cubicBezTo>
                  <a:cubicBezTo>
                    <a:pt x="510" y="4326"/>
                    <a:pt x="522" y="4314"/>
                    <a:pt x="534" y="4302"/>
                  </a:cubicBezTo>
                  <a:cubicBezTo>
                    <a:pt x="546" y="4284"/>
                    <a:pt x="558" y="4272"/>
                    <a:pt x="564" y="4254"/>
                  </a:cubicBezTo>
                  <a:cubicBezTo>
                    <a:pt x="588" y="4230"/>
                    <a:pt x="594" y="4206"/>
                    <a:pt x="606" y="4170"/>
                  </a:cubicBezTo>
                  <a:cubicBezTo>
                    <a:pt x="612" y="4146"/>
                    <a:pt x="624" y="4122"/>
                    <a:pt x="624" y="4098"/>
                  </a:cubicBezTo>
                  <a:lnTo>
                    <a:pt x="624" y="4098"/>
                  </a:lnTo>
                  <a:cubicBezTo>
                    <a:pt x="498" y="3984"/>
                    <a:pt x="498" y="3984"/>
                    <a:pt x="498" y="3984"/>
                  </a:cubicBezTo>
                  <a:cubicBezTo>
                    <a:pt x="558" y="3930"/>
                    <a:pt x="558" y="3930"/>
                    <a:pt x="558" y="3930"/>
                  </a:cubicBezTo>
                  <a:cubicBezTo>
                    <a:pt x="654" y="4002"/>
                    <a:pt x="654" y="4002"/>
                    <a:pt x="654" y="4002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2" name="Freeform 141">
              <a:extLst>
                <a:ext uri="{FF2B5EF4-FFF2-40B4-BE49-F238E27FC236}">
                  <a16:creationId xmlns:a16="http://schemas.microsoft.com/office/drawing/2014/main" id="{9BC922F6-69DD-9F4A-BDAD-45F6B48E5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6911" y="6606714"/>
              <a:ext cx="4247354" cy="3017558"/>
            </a:xfrm>
            <a:custGeom>
              <a:avLst/>
              <a:gdLst>
                <a:gd name="T0" fmla="*/ 30 w 7965"/>
                <a:gd name="T1" fmla="*/ 2767 h 5657"/>
                <a:gd name="T2" fmla="*/ 144 w 7965"/>
                <a:gd name="T3" fmla="*/ 2366 h 5657"/>
                <a:gd name="T4" fmla="*/ 575 w 7965"/>
                <a:gd name="T5" fmla="*/ 2138 h 5657"/>
                <a:gd name="T6" fmla="*/ 857 w 7965"/>
                <a:gd name="T7" fmla="*/ 1719 h 5657"/>
                <a:gd name="T8" fmla="*/ 1132 w 7965"/>
                <a:gd name="T9" fmla="*/ 1611 h 5657"/>
                <a:gd name="T10" fmla="*/ 1624 w 7965"/>
                <a:gd name="T11" fmla="*/ 1528 h 5657"/>
                <a:gd name="T12" fmla="*/ 2097 w 7965"/>
                <a:gd name="T13" fmla="*/ 1300 h 5657"/>
                <a:gd name="T14" fmla="*/ 2534 w 7965"/>
                <a:gd name="T15" fmla="*/ 995 h 5657"/>
                <a:gd name="T16" fmla="*/ 2960 w 7965"/>
                <a:gd name="T17" fmla="*/ 1043 h 5657"/>
                <a:gd name="T18" fmla="*/ 3535 w 7965"/>
                <a:gd name="T19" fmla="*/ 1097 h 5657"/>
                <a:gd name="T20" fmla="*/ 3787 w 7965"/>
                <a:gd name="T21" fmla="*/ 605 h 5657"/>
                <a:gd name="T22" fmla="*/ 3589 w 7965"/>
                <a:gd name="T23" fmla="*/ 120 h 5657"/>
                <a:gd name="T24" fmla="*/ 4099 w 7965"/>
                <a:gd name="T25" fmla="*/ 54 h 5657"/>
                <a:gd name="T26" fmla="*/ 4470 w 7965"/>
                <a:gd name="T27" fmla="*/ 42 h 5657"/>
                <a:gd name="T28" fmla="*/ 5034 w 7965"/>
                <a:gd name="T29" fmla="*/ 282 h 5657"/>
                <a:gd name="T30" fmla="*/ 5375 w 7965"/>
                <a:gd name="T31" fmla="*/ 455 h 5657"/>
                <a:gd name="T32" fmla="*/ 5435 w 7965"/>
                <a:gd name="T33" fmla="*/ 905 h 5657"/>
                <a:gd name="T34" fmla="*/ 5932 w 7965"/>
                <a:gd name="T35" fmla="*/ 1073 h 5657"/>
                <a:gd name="T36" fmla="*/ 6472 w 7965"/>
                <a:gd name="T37" fmla="*/ 1372 h 5657"/>
                <a:gd name="T38" fmla="*/ 6849 w 7965"/>
                <a:gd name="T39" fmla="*/ 1049 h 5657"/>
                <a:gd name="T40" fmla="*/ 7209 w 7965"/>
                <a:gd name="T41" fmla="*/ 737 h 5657"/>
                <a:gd name="T42" fmla="*/ 7862 w 7965"/>
                <a:gd name="T43" fmla="*/ 761 h 5657"/>
                <a:gd name="T44" fmla="*/ 7874 w 7965"/>
                <a:gd name="T45" fmla="*/ 1156 h 5657"/>
                <a:gd name="T46" fmla="*/ 7826 w 7965"/>
                <a:gd name="T47" fmla="*/ 1462 h 5657"/>
                <a:gd name="T48" fmla="*/ 7760 w 7965"/>
                <a:gd name="T49" fmla="*/ 1922 h 5657"/>
                <a:gd name="T50" fmla="*/ 7586 w 7965"/>
                <a:gd name="T51" fmla="*/ 2288 h 5657"/>
                <a:gd name="T52" fmla="*/ 7730 w 7965"/>
                <a:gd name="T53" fmla="*/ 2702 h 5657"/>
                <a:gd name="T54" fmla="*/ 7838 w 7965"/>
                <a:gd name="T55" fmla="*/ 3325 h 5657"/>
                <a:gd name="T56" fmla="*/ 7275 w 7965"/>
                <a:gd name="T57" fmla="*/ 3253 h 5657"/>
                <a:gd name="T58" fmla="*/ 6885 w 7965"/>
                <a:gd name="T59" fmla="*/ 3019 h 5657"/>
                <a:gd name="T60" fmla="*/ 6442 w 7965"/>
                <a:gd name="T61" fmla="*/ 2893 h 5657"/>
                <a:gd name="T62" fmla="*/ 6148 w 7965"/>
                <a:gd name="T63" fmla="*/ 3205 h 5657"/>
                <a:gd name="T64" fmla="*/ 6046 w 7965"/>
                <a:gd name="T65" fmla="*/ 3576 h 5657"/>
                <a:gd name="T66" fmla="*/ 6178 w 7965"/>
                <a:gd name="T67" fmla="*/ 4062 h 5657"/>
                <a:gd name="T68" fmla="*/ 6556 w 7965"/>
                <a:gd name="T69" fmla="*/ 4176 h 5657"/>
                <a:gd name="T70" fmla="*/ 6346 w 7965"/>
                <a:gd name="T71" fmla="*/ 4733 h 5657"/>
                <a:gd name="T72" fmla="*/ 6598 w 7965"/>
                <a:gd name="T73" fmla="*/ 5074 h 5657"/>
                <a:gd name="T74" fmla="*/ 6148 w 7965"/>
                <a:gd name="T75" fmla="*/ 5350 h 5657"/>
                <a:gd name="T76" fmla="*/ 5807 w 7965"/>
                <a:gd name="T77" fmla="*/ 4853 h 5657"/>
                <a:gd name="T78" fmla="*/ 5669 w 7965"/>
                <a:gd name="T79" fmla="*/ 4409 h 5657"/>
                <a:gd name="T80" fmla="*/ 5261 w 7965"/>
                <a:gd name="T81" fmla="*/ 4451 h 5657"/>
                <a:gd name="T82" fmla="*/ 4650 w 7965"/>
                <a:gd name="T83" fmla="*/ 4751 h 5657"/>
                <a:gd name="T84" fmla="*/ 4033 w 7965"/>
                <a:gd name="T85" fmla="*/ 4871 h 5657"/>
                <a:gd name="T86" fmla="*/ 3529 w 7965"/>
                <a:gd name="T87" fmla="*/ 4367 h 5657"/>
                <a:gd name="T88" fmla="*/ 3529 w 7965"/>
                <a:gd name="T89" fmla="*/ 3726 h 5657"/>
                <a:gd name="T90" fmla="*/ 3140 w 7965"/>
                <a:gd name="T91" fmla="*/ 3660 h 5657"/>
                <a:gd name="T92" fmla="*/ 2678 w 7965"/>
                <a:gd name="T93" fmla="*/ 3864 h 5657"/>
                <a:gd name="T94" fmla="*/ 2732 w 7965"/>
                <a:gd name="T95" fmla="*/ 4325 h 5657"/>
                <a:gd name="T96" fmla="*/ 2678 w 7965"/>
                <a:gd name="T97" fmla="*/ 4919 h 5657"/>
                <a:gd name="T98" fmla="*/ 2457 w 7965"/>
                <a:gd name="T99" fmla="*/ 5296 h 5657"/>
                <a:gd name="T100" fmla="*/ 2217 w 7965"/>
                <a:gd name="T101" fmla="*/ 5656 h 5657"/>
                <a:gd name="T102" fmla="*/ 1827 w 7965"/>
                <a:gd name="T103" fmla="*/ 5206 h 5657"/>
                <a:gd name="T104" fmla="*/ 1791 w 7965"/>
                <a:gd name="T105" fmla="*/ 4661 h 5657"/>
                <a:gd name="T106" fmla="*/ 1947 w 7965"/>
                <a:gd name="T107" fmla="*/ 4110 h 5657"/>
                <a:gd name="T108" fmla="*/ 1714 w 7965"/>
                <a:gd name="T109" fmla="*/ 3678 h 5657"/>
                <a:gd name="T110" fmla="*/ 1695 w 7965"/>
                <a:gd name="T111" fmla="*/ 3031 h 5657"/>
                <a:gd name="T112" fmla="*/ 1330 w 7965"/>
                <a:gd name="T113" fmla="*/ 2755 h 5657"/>
                <a:gd name="T114" fmla="*/ 1132 w 7965"/>
                <a:gd name="T115" fmla="*/ 3007 h 5657"/>
                <a:gd name="T116" fmla="*/ 365 w 7965"/>
                <a:gd name="T117" fmla="*/ 3115 h 5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65" h="5657">
                  <a:moveTo>
                    <a:pt x="131" y="3085"/>
                  </a:moveTo>
                  <a:lnTo>
                    <a:pt x="131" y="3085"/>
                  </a:lnTo>
                  <a:cubicBezTo>
                    <a:pt x="131" y="3061"/>
                    <a:pt x="131" y="3019"/>
                    <a:pt x="126" y="2995"/>
                  </a:cubicBezTo>
                  <a:cubicBezTo>
                    <a:pt x="126" y="2977"/>
                    <a:pt x="102" y="2959"/>
                    <a:pt x="113" y="2941"/>
                  </a:cubicBezTo>
                  <a:cubicBezTo>
                    <a:pt x="126" y="2911"/>
                    <a:pt x="144" y="2821"/>
                    <a:pt x="96" y="2821"/>
                  </a:cubicBezTo>
                  <a:cubicBezTo>
                    <a:pt x="54" y="2821"/>
                    <a:pt x="48" y="2803"/>
                    <a:pt x="30" y="2767"/>
                  </a:cubicBezTo>
                  <a:cubicBezTo>
                    <a:pt x="24" y="2755"/>
                    <a:pt x="0" y="2719"/>
                    <a:pt x="6" y="2707"/>
                  </a:cubicBezTo>
                  <a:cubicBezTo>
                    <a:pt x="18" y="2689"/>
                    <a:pt x="36" y="2671"/>
                    <a:pt x="36" y="2647"/>
                  </a:cubicBezTo>
                  <a:cubicBezTo>
                    <a:pt x="36" y="2606"/>
                    <a:pt x="30" y="2606"/>
                    <a:pt x="78" y="2594"/>
                  </a:cubicBezTo>
                  <a:cubicBezTo>
                    <a:pt x="120" y="2576"/>
                    <a:pt x="131" y="2540"/>
                    <a:pt x="120" y="2498"/>
                  </a:cubicBezTo>
                  <a:cubicBezTo>
                    <a:pt x="89" y="2468"/>
                    <a:pt x="96" y="2426"/>
                    <a:pt x="96" y="2378"/>
                  </a:cubicBezTo>
                  <a:cubicBezTo>
                    <a:pt x="96" y="2366"/>
                    <a:pt x="131" y="2372"/>
                    <a:pt x="144" y="2366"/>
                  </a:cubicBezTo>
                  <a:cubicBezTo>
                    <a:pt x="179" y="2348"/>
                    <a:pt x="144" y="2282"/>
                    <a:pt x="221" y="2312"/>
                  </a:cubicBezTo>
                  <a:cubicBezTo>
                    <a:pt x="281" y="2330"/>
                    <a:pt x="269" y="2294"/>
                    <a:pt x="311" y="2276"/>
                  </a:cubicBezTo>
                  <a:cubicBezTo>
                    <a:pt x="341" y="2264"/>
                    <a:pt x="401" y="2228"/>
                    <a:pt x="419" y="2210"/>
                  </a:cubicBezTo>
                  <a:cubicBezTo>
                    <a:pt x="437" y="2186"/>
                    <a:pt x="407" y="2162"/>
                    <a:pt x="413" y="2144"/>
                  </a:cubicBezTo>
                  <a:cubicBezTo>
                    <a:pt x="419" y="2120"/>
                    <a:pt x="485" y="2024"/>
                    <a:pt x="509" y="2042"/>
                  </a:cubicBezTo>
                  <a:cubicBezTo>
                    <a:pt x="533" y="2060"/>
                    <a:pt x="545" y="2120"/>
                    <a:pt x="575" y="2138"/>
                  </a:cubicBezTo>
                  <a:cubicBezTo>
                    <a:pt x="599" y="2150"/>
                    <a:pt x="707" y="2096"/>
                    <a:pt x="707" y="2066"/>
                  </a:cubicBezTo>
                  <a:cubicBezTo>
                    <a:pt x="713" y="1994"/>
                    <a:pt x="683" y="1952"/>
                    <a:pt x="767" y="1911"/>
                  </a:cubicBezTo>
                  <a:cubicBezTo>
                    <a:pt x="803" y="1898"/>
                    <a:pt x="797" y="1911"/>
                    <a:pt x="785" y="1874"/>
                  </a:cubicBezTo>
                  <a:cubicBezTo>
                    <a:pt x="773" y="1845"/>
                    <a:pt x="785" y="1815"/>
                    <a:pt x="779" y="1785"/>
                  </a:cubicBezTo>
                  <a:cubicBezTo>
                    <a:pt x="779" y="1755"/>
                    <a:pt x="773" y="1731"/>
                    <a:pt x="809" y="1731"/>
                  </a:cubicBezTo>
                  <a:cubicBezTo>
                    <a:pt x="833" y="1731"/>
                    <a:pt x="839" y="1737"/>
                    <a:pt x="857" y="1719"/>
                  </a:cubicBezTo>
                  <a:cubicBezTo>
                    <a:pt x="863" y="1707"/>
                    <a:pt x="869" y="1695"/>
                    <a:pt x="875" y="1683"/>
                  </a:cubicBezTo>
                  <a:cubicBezTo>
                    <a:pt x="887" y="1671"/>
                    <a:pt x="911" y="1665"/>
                    <a:pt x="928" y="1653"/>
                  </a:cubicBezTo>
                  <a:cubicBezTo>
                    <a:pt x="959" y="1635"/>
                    <a:pt x="964" y="1611"/>
                    <a:pt x="983" y="1593"/>
                  </a:cubicBezTo>
                  <a:lnTo>
                    <a:pt x="983" y="1593"/>
                  </a:lnTo>
                  <a:cubicBezTo>
                    <a:pt x="1036" y="1593"/>
                    <a:pt x="1084" y="1611"/>
                    <a:pt x="1132" y="1611"/>
                  </a:cubicBezTo>
                  <a:lnTo>
                    <a:pt x="1132" y="1611"/>
                  </a:lnTo>
                  <a:cubicBezTo>
                    <a:pt x="1132" y="1617"/>
                    <a:pt x="1132" y="1617"/>
                    <a:pt x="1132" y="1617"/>
                  </a:cubicBezTo>
                  <a:lnTo>
                    <a:pt x="1132" y="1617"/>
                  </a:lnTo>
                  <a:lnTo>
                    <a:pt x="1132" y="1617"/>
                  </a:lnTo>
                  <a:cubicBezTo>
                    <a:pt x="1150" y="1635"/>
                    <a:pt x="1138" y="1683"/>
                    <a:pt x="1174" y="1701"/>
                  </a:cubicBezTo>
                  <a:cubicBezTo>
                    <a:pt x="1204" y="1719"/>
                    <a:pt x="1246" y="1695"/>
                    <a:pt x="1270" y="1677"/>
                  </a:cubicBezTo>
                  <a:cubicBezTo>
                    <a:pt x="1372" y="1611"/>
                    <a:pt x="1600" y="1671"/>
                    <a:pt x="1624" y="1528"/>
                  </a:cubicBezTo>
                  <a:cubicBezTo>
                    <a:pt x="1630" y="1498"/>
                    <a:pt x="1678" y="1414"/>
                    <a:pt x="1695" y="1390"/>
                  </a:cubicBezTo>
                  <a:cubicBezTo>
                    <a:pt x="1732" y="1342"/>
                    <a:pt x="1684" y="1318"/>
                    <a:pt x="1743" y="1258"/>
                  </a:cubicBezTo>
                  <a:cubicBezTo>
                    <a:pt x="1803" y="1228"/>
                    <a:pt x="1779" y="1192"/>
                    <a:pt x="1857" y="1222"/>
                  </a:cubicBezTo>
                  <a:cubicBezTo>
                    <a:pt x="1899" y="1234"/>
                    <a:pt x="1911" y="1216"/>
                    <a:pt x="1929" y="1264"/>
                  </a:cubicBezTo>
                  <a:cubicBezTo>
                    <a:pt x="1941" y="1294"/>
                    <a:pt x="1965" y="1288"/>
                    <a:pt x="1965" y="1330"/>
                  </a:cubicBezTo>
                  <a:cubicBezTo>
                    <a:pt x="1971" y="1414"/>
                    <a:pt x="2073" y="1312"/>
                    <a:pt x="2097" y="1300"/>
                  </a:cubicBezTo>
                  <a:cubicBezTo>
                    <a:pt x="2121" y="1288"/>
                    <a:pt x="2181" y="1240"/>
                    <a:pt x="2187" y="1216"/>
                  </a:cubicBezTo>
                  <a:cubicBezTo>
                    <a:pt x="2205" y="1186"/>
                    <a:pt x="2181" y="1186"/>
                    <a:pt x="2235" y="1186"/>
                  </a:cubicBezTo>
                  <a:cubicBezTo>
                    <a:pt x="2271" y="1186"/>
                    <a:pt x="2343" y="1204"/>
                    <a:pt x="2367" y="1180"/>
                  </a:cubicBezTo>
                  <a:cubicBezTo>
                    <a:pt x="2487" y="1049"/>
                    <a:pt x="2487" y="1049"/>
                    <a:pt x="2487" y="1049"/>
                  </a:cubicBezTo>
                  <a:cubicBezTo>
                    <a:pt x="2493" y="1031"/>
                    <a:pt x="2499" y="1019"/>
                    <a:pt x="2510" y="1007"/>
                  </a:cubicBezTo>
                  <a:cubicBezTo>
                    <a:pt x="2517" y="1001"/>
                    <a:pt x="2523" y="995"/>
                    <a:pt x="2534" y="995"/>
                  </a:cubicBezTo>
                  <a:cubicBezTo>
                    <a:pt x="2565" y="995"/>
                    <a:pt x="2576" y="959"/>
                    <a:pt x="2606" y="947"/>
                  </a:cubicBezTo>
                  <a:lnTo>
                    <a:pt x="2606" y="947"/>
                  </a:lnTo>
                  <a:cubicBezTo>
                    <a:pt x="2613" y="977"/>
                    <a:pt x="2636" y="995"/>
                    <a:pt x="2648" y="1019"/>
                  </a:cubicBezTo>
                  <a:cubicBezTo>
                    <a:pt x="2666" y="1073"/>
                    <a:pt x="2696" y="983"/>
                    <a:pt x="2756" y="1019"/>
                  </a:cubicBezTo>
                  <a:cubicBezTo>
                    <a:pt x="2786" y="1037"/>
                    <a:pt x="2828" y="1001"/>
                    <a:pt x="2870" y="1025"/>
                  </a:cubicBezTo>
                  <a:cubicBezTo>
                    <a:pt x="2906" y="1055"/>
                    <a:pt x="2924" y="1037"/>
                    <a:pt x="2960" y="1043"/>
                  </a:cubicBezTo>
                  <a:cubicBezTo>
                    <a:pt x="2990" y="1043"/>
                    <a:pt x="3002" y="1061"/>
                    <a:pt x="3026" y="1066"/>
                  </a:cubicBezTo>
                  <a:cubicBezTo>
                    <a:pt x="3062" y="1079"/>
                    <a:pt x="3128" y="1073"/>
                    <a:pt x="3170" y="1079"/>
                  </a:cubicBezTo>
                  <a:cubicBezTo>
                    <a:pt x="3212" y="1079"/>
                    <a:pt x="3254" y="1108"/>
                    <a:pt x="3302" y="1121"/>
                  </a:cubicBezTo>
                  <a:cubicBezTo>
                    <a:pt x="3356" y="1114"/>
                    <a:pt x="3404" y="1168"/>
                    <a:pt x="3439" y="1210"/>
                  </a:cubicBezTo>
                  <a:cubicBezTo>
                    <a:pt x="3475" y="1246"/>
                    <a:pt x="3475" y="1186"/>
                    <a:pt x="3505" y="1168"/>
                  </a:cubicBezTo>
                  <a:cubicBezTo>
                    <a:pt x="3547" y="1138"/>
                    <a:pt x="3547" y="1132"/>
                    <a:pt x="3535" y="1097"/>
                  </a:cubicBezTo>
                  <a:cubicBezTo>
                    <a:pt x="3511" y="1025"/>
                    <a:pt x="3595" y="1031"/>
                    <a:pt x="3619" y="989"/>
                  </a:cubicBezTo>
                  <a:cubicBezTo>
                    <a:pt x="3637" y="965"/>
                    <a:pt x="3601" y="965"/>
                    <a:pt x="3595" y="953"/>
                  </a:cubicBezTo>
                  <a:cubicBezTo>
                    <a:pt x="3571" y="923"/>
                    <a:pt x="3601" y="899"/>
                    <a:pt x="3601" y="869"/>
                  </a:cubicBezTo>
                  <a:cubicBezTo>
                    <a:pt x="3643" y="839"/>
                    <a:pt x="3661" y="743"/>
                    <a:pt x="3709" y="725"/>
                  </a:cubicBezTo>
                  <a:cubicBezTo>
                    <a:pt x="3727" y="719"/>
                    <a:pt x="3745" y="725"/>
                    <a:pt x="3751" y="701"/>
                  </a:cubicBezTo>
                  <a:cubicBezTo>
                    <a:pt x="3751" y="665"/>
                    <a:pt x="3727" y="605"/>
                    <a:pt x="3787" y="605"/>
                  </a:cubicBezTo>
                  <a:cubicBezTo>
                    <a:pt x="3805" y="605"/>
                    <a:pt x="3859" y="599"/>
                    <a:pt x="3871" y="587"/>
                  </a:cubicBezTo>
                  <a:cubicBezTo>
                    <a:pt x="3883" y="575"/>
                    <a:pt x="3829" y="521"/>
                    <a:pt x="3817" y="509"/>
                  </a:cubicBezTo>
                  <a:cubicBezTo>
                    <a:pt x="3799" y="485"/>
                    <a:pt x="3787" y="467"/>
                    <a:pt x="3775" y="443"/>
                  </a:cubicBezTo>
                  <a:cubicBezTo>
                    <a:pt x="3757" y="413"/>
                    <a:pt x="3727" y="389"/>
                    <a:pt x="3709" y="354"/>
                  </a:cubicBezTo>
                  <a:cubicBezTo>
                    <a:pt x="3589" y="120"/>
                    <a:pt x="3589" y="120"/>
                    <a:pt x="3589" y="120"/>
                  </a:cubicBezTo>
                  <a:lnTo>
                    <a:pt x="3589" y="120"/>
                  </a:lnTo>
                  <a:cubicBezTo>
                    <a:pt x="3625" y="84"/>
                    <a:pt x="3625" y="84"/>
                    <a:pt x="3625" y="84"/>
                  </a:cubicBezTo>
                  <a:cubicBezTo>
                    <a:pt x="3649" y="78"/>
                    <a:pt x="3661" y="60"/>
                    <a:pt x="3691" y="60"/>
                  </a:cubicBezTo>
                  <a:cubicBezTo>
                    <a:pt x="3739" y="60"/>
                    <a:pt x="3769" y="48"/>
                    <a:pt x="3817" y="30"/>
                  </a:cubicBezTo>
                  <a:cubicBezTo>
                    <a:pt x="3883" y="0"/>
                    <a:pt x="3907" y="24"/>
                    <a:pt x="3913" y="90"/>
                  </a:cubicBezTo>
                  <a:cubicBezTo>
                    <a:pt x="3919" y="126"/>
                    <a:pt x="3967" y="96"/>
                    <a:pt x="3985" y="90"/>
                  </a:cubicBezTo>
                  <a:cubicBezTo>
                    <a:pt x="4021" y="72"/>
                    <a:pt x="4063" y="66"/>
                    <a:pt x="4099" y="54"/>
                  </a:cubicBezTo>
                  <a:cubicBezTo>
                    <a:pt x="4135" y="48"/>
                    <a:pt x="4135" y="48"/>
                    <a:pt x="4135" y="48"/>
                  </a:cubicBezTo>
                  <a:lnTo>
                    <a:pt x="4135" y="48"/>
                  </a:lnTo>
                  <a:cubicBezTo>
                    <a:pt x="4164" y="54"/>
                    <a:pt x="4260" y="138"/>
                    <a:pt x="4284" y="84"/>
                  </a:cubicBezTo>
                  <a:cubicBezTo>
                    <a:pt x="4302" y="48"/>
                    <a:pt x="4308" y="42"/>
                    <a:pt x="4350" y="48"/>
                  </a:cubicBezTo>
                  <a:cubicBezTo>
                    <a:pt x="4392" y="54"/>
                    <a:pt x="4428" y="24"/>
                    <a:pt x="4464" y="24"/>
                  </a:cubicBezTo>
                  <a:cubicBezTo>
                    <a:pt x="4464" y="30"/>
                    <a:pt x="4470" y="36"/>
                    <a:pt x="4470" y="42"/>
                  </a:cubicBezTo>
                  <a:cubicBezTo>
                    <a:pt x="4506" y="66"/>
                    <a:pt x="4506" y="78"/>
                    <a:pt x="4560" y="84"/>
                  </a:cubicBezTo>
                  <a:cubicBezTo>
                    <a:pt x="4584" y="84"/>
                    <a:pt x="4572" y="102"/>
                    <a:pt x="4584" y="114"/>
                  </a:cubicBezTo>
                  <a:cubicBezTo>
                    <a:pt x="4614" y="150"/>
                    <a:pt x="4656" y="132"/>
                    <a:pt x="4692" y="138"/>
                  </a:cubicBezTo>
                  <a:cubicBezTo>
                    <a:pt x="4734" y="156"/>
                    <a:pt x="4746" y="198"/>
                    <a:pt x="4800" y="186"/>
                  </a:cubicBezTo>
                  <a:cubicBezTo>
                    <a:pt x="4890" y="186"/>
                    <a:pt x="4884" y="156"/>
                    <a:pt x="4944" y="228"/>
                  </a:cubicBezTo>
                  <a:cubicBezTo>
                    <a:pt x="4955" y="240"/>
                    <a:pt x="5015" y="275"/>
                    <a:pt x="5034" y="282"/>
                  </a:cubicBezTo>
                  <a:cubicBezTo>
                    <a:pt x="5063" y="294"/>
                    <a:pt x="5081" y="282"/>
                    <a:pt x="5099" y="317"/>
                  </a:cubicBezTo>
                  <a:cubicBezTo>
                    <a:pt x="5129" y="359"/>
                    <a:pt x="5195" y="317"/>
                    <a:pt x="5219" y="294"/>
                  </a:cubicBezTo>
                  <a:cubicBezTo>
                    <a:pt x="5237" y="282"/>
                    <a:pt x="5297" y="294"/>
                    <a:pt x="5315" y="299"/>
                  </a:cubicBezTo>
                  <a:cubicBezTo>
                    <a:pt x="5315" y="299"/>
                    <a:pt x="5315" y="299"/>
                    <a:pt x="5315" y="306"/>
                  </a:cubicBezTo>
                  <a:cubicBezTo>
                    <a:pt x="5285" y="330"/>
                    <a:pt x="5261" y="341"/>
                    <a:pt x="5297" y="378"/>
                  </a:cubicBezTo>
                  <a:cubicBezTo>
                    <a:pt x="5327" y="413"/>
                    <a:pt x="5351" y="413"/>
                    <a:pt x="5375" y="455"/>
                  </a:cubicBezTo>
                  <a:cubicBezTo>
                    <a:pt x="5393" y="497"/>
                    <a:pt x="5339" y="485"/>
                    <a:pt x="5345" y="521"/>
                  </a:cubicBezTo>
                  <a:cubicBezTo>
                    <a:pt x="5351" y="545"/>
                    <a:pt x="5309" y="557"/>
                    <a:pt x="5303" y="575"/>
                  </a:cubicBezTo>
                  <a:cubicBezTo>
                    <a:pt x="5303" y="605"/>
                    <a:pt x="5309" y="611"/>
                    <a:pt x="5297" y="635"/>
                  </a:cubicBezTo>
                  <a:cubicBezTo>
                    <a:pt x="5279" y="665"/>
                    <a:pt x="5315" y="707"/>
                    <a:pt x="5309" y="755"/>
                  </a:cubicBezTo>
                  <a:cubicBezTo>
                    <a:pt x="5303" y="791"/>
                    <a:pt x="5321" y="827"/>
                    <a:pt x="5357" y="845"/>
                  </a:cubicBezTo>
                  <a:cubicBezTo>
                    <a:pt x="5387" y="863"/>
                    <a:pt x="5405" y="881"/>
                    <a:pt x="5435" y="905"/>
                  </a:cubicBezTo>
                  <a:cubicBezTo>
                    <a:pt x="5459" y="917"/>
                    <a:pt x="5537" y="965"/>
                    <a:pt x="5561" y="965"/>
                  </a:cubicBezTo>
                  <a:cubicBezTo>
                    <a:pt x="5585" y="971"/>
                    <a:pt x="5609" y="965"/>
                    <a:pt x="5639" y="959"/>
                  </a:cubicBezTo>
                  <a:cubicBezTo>
                    <a:pt x="5663" y="959"/>
                    <a:pt x="5687" y="977"/>
                    <a:pt x="5717" y="977"/>
                  </a:cubicBezTo>
                  <a:cubicBezTo>
                    <a:pt x="5728" y="971"/>
                    <a:pt x="5741" y="959"/>
                    <a:pt x="5753" y="959"/>
                  </a:cubicBezTo>
                  <a:cubicBezTo>
                    <a:pt x="5765" y="977"/>
                    <a:pt x="5770" y="1007"/>
                    <a:pt x="5788" y="1031"/>
                  </a:cubicBezTo>
                  <a:cubicBezTo>
                    <a:pt x="5830" y="1090"/>
                    <a:pt x="5908" y="1037"/>
                    <a:pt x="5932" y="1073"/>
                  </a:cubicBezTo>
                  <a:cubicBezTo>
                    <a:pt x="5950" y="1103"/>
                    <a:pt x="5998" y="1145"/>
                    <a:pt x="6028" y="1168"/>
                  </a:cubicBezTo>
                  <a:cubicBezTo>
                    <a:pt x="6058" y="1186"/>
                    <a:pt x="6076" y="1186"/>
                    <a:pt x="6064" y="1222"/>
                  </a:cubicBezTo>
                  <a:cubicBezTo>
                    <a:pt x="6040" y="1348"/>
                    <a:pt x="6202" y="1264"/>
                    <a:pt x="6250" y="1378"/>
                  </a:cubicBezTo>
                  <a:cubicBezTo>
                    <a:pt x="6274" y="1390"/>
                    <a:pt x="6280" y="1420"/>
                    <a:pt x="6310" y="1432"/>
                  </a:cubicBezTo>
                  <a:cubicBezTo>
                    <a:pt x="6328" y="1438"/>
                    <a:pt x="6370" y="1390"/>
                    <a:pt x="6412" y="1396"/>
                  </a:cubicBezTo>
                  <a:cubicBezTo>
                    <a:pt x="6436" y="1402"/>
                    <a:pt x="6454" y="1378"/>
                    <a:pt x="6472" y="1372"/>
                  </a:cubicBezTo>
                  <a:cubicBezTo>
                    <a:pt x="6496" y="1366"/>
                    <a:pt x="6520" y="1378"/>
                    <a:pt x="6543" y="1372"/>
                  </a:cubicBezTo>
                  <a:cubicBezTo>
                    <a:pt x="6603" y="1372"/>
                    <a:pt x="6657" y="1258"/>
                    <a:pt x="6687" y="1276"/>
                  </a:cubicBezTo>
                  <a:cubicBezTo>
                    <a:pt x="6711" y="1282"/>
                    <a:pt x="6735" y="1294"/>
                    <a:pt x="6753" y="1276"/>
                  </a:cubicBezTo>
                  <a:cubicBezTo>
                    <a:pt x="6777" y="1264"/>
                    <a:pt x="6861" y="1276"/>
                    <a:pt x="6855" y="1246"/>
                  </a:cubicBezTo>
                  <a:cubicBezTo>
                    <a:pt x="6849" y="1216"/>
                    <a:pt x="6849" y="1180"/>
                    <a:pt x="6843" y="1156"/>
                  </a:cubicBezTo>
                  <a:cubicBezTo>
                    <a:pt x="6837" y="1114"/>
                    <a:pt x="6813" y="1084"/>
                    <a:pt x="6849" y="1049"/>
                  </a:cubicBezTo>
                  <a:cubicBezTo>
                    <a:pt x="6873" y="1019"/>
                    <a:pt x="6873" y="941"/>
                    <a:pt x="6879" y="899"/>
                  </a:cubicBezTo>
                  <a:cubicBezTo>
                    <a:pt x="6897" y="809"/>
                    <a:pt x="6969" y="875"/>
                    <a:pt x="7035" y="887"/>
                  </a:cubicBezTo>
                  <a:cubicBezTo>
                    <a:pt x="7065" y="893"/>
                    <a:pt x="7083" y="917"/>
                    <a:pt x="7113" y="923"/>
                  </a:cubicBezTo>
                  <a:cubicBezTo>
                    <a:pt x="7125" y="923"/>
                    <a:pt x="7131" y="899"/>
                    <a:pt x="7155" y="899"/>
                  </a:cubicBezTo>
                  <a:cubicBezTo>
                    <a:pt x="7239" y="887"/>
                    <a:pt x="7203" y="881"/>
                    <a:pt x="7179" y="827"/>
                  </a:cubicBezTo>
                  <a:cubicBezTo>
                    <a:pt x="7161" y="785"/>
                    <a:pt x="7161" y="737"/>
                    <a:pt x="7209" y="737"/>
                  </a:cubicBezTo>
                  <a:cubicBezTo>
                    <a:pt x="7269" y="737"/>
                    <a:pt x="7281" y="611"/>
                    <a:pt x="7305" y="569"/>
                  </a:cubicBezTo>
                  <a:cubicBezTo>
                    <a:pt x="7329" y="521"/>
                    <a:pt x="7347" y="449"/>
                    <a:pt x="7413" y="473"/>
                  </a:cubicBezTo>
                  <a:cubicBezTo>
                    <a:pt x="7484" y="503"/>
                    <a:pt x="7466" y="419"/>
                    <a:pt x="7520" y="413"/>
                  </a:cubicBezTo>
                  <a:cubicBezTo>
                    <a:pt x="7544" y="407"/>
                    <a:pt x="7634" y="527"/>
                    <a:pt x="7664" y="545"/>
                  </a:cubicBezTo>
                  <a:cubicBezTo>
                    <a:pt x="7724" y="575"/>
                    <a:pt x="7598" y="695"/>
                    <a:pt x="7724" y="701"/>
                  </a:cubicBezTo>
                  <a:cubicBezTo>
                    <a:pt x="7772" y="713"/>
                    <a:pt x="7820" y="731"/>
                    <a:pt x="7862" y="761"/>
                  </a:cubicBezTo>
                  <a:cubicBezTo>
                    <a:pt x="7874" y="767"/>
                    <a:pt x="7880" y="779"/>
                    <a:pt x="7892" y="785"/>
                  </a:cubicBezTo>
                  <a:cubicBezTo>
                    <a:pt x="7904" y="791"/>
                    <a:pt x="7958" y="809"/>
                    <a:pt x="7958" y="815"/>
                  </a:cubicBezTo>
                  <a:cubicBezTo>
                    <a:pt x="7964" y="827"/>
                    <a:pt x="7946" y="845"/>
                    <a:pt x="7940" y="857"/>
                  </a:cubicBezTo>
                  <a:cubicBezTo>
                    <a:pt x="7922" y="887"/>
                    <a:pt x="7952" y="899"/>
                    <a:pt x="7952" y="929"/>
                  </a:cubicBezTo>
                  <a:cubicBezTo>
                    <a:pt x="7952" y="959"/>
                    <a:pt x="7922" y="977"/>
                    <a:pt x="7916" y="1007"/>
                  </a:cubicBezTo>
                  <a:cubicBezTo>
                    <a:pt x="7904" y="1061"/>
                    <a:pt x="7874" y="1097"/>
                    <a:pt x="7874" y="1156"/>
                  </a:cubicBezTo>
                  <a:cubicBezTo>
                    <a:pt x="7874" y="1192"/>
                    <a:pt x="7886" y="1216"/>
                    <a:pt x="7886" y="1246"/>
                  </a:cubicBezTo>
                  <a:cubicBezTo>
                    <a:pt x="7886" y="1270"/>
                    <a:pt x="7886" y="1306"/>
                    <a:pt x="7880" y="1324"/>
                  </a:cubicBezTo>
                  <a:lnTo>
                    <a:pt x="7880" y="1324"/>
                  </a:lnTo>
                  <a:cubicBezTo>
                    <a:pt x="7880" y="1378"/>
                    <a:pt x="7880" y="1378"/>
                    <a:pt x="7880" y="1378"/>
                  </a:cubicBezTo>
                  <a:cubicBezTo>
                    <a:pt x="7868" y="1396"/>
                    <a:pt x="7838" y="1408"/>
                    <a:pt x="7850" y="1432"/>
                  </a:cubicBezTo>
                  <a:cubicBezTo>
                    <a:pt x="7868" y="1462"/>
                    <a:pt x="7850" y="1456"/>
                    <a:pt x="7826" y="1462"/>
                  </a:cubicBezTo>
                  <a:cubicBezTo>
                    <a:pt x="7820" y="1486"/>
                    <a:pt x="7832" y="1522"/>
                    <a:pt x="7826" y="1540"/>
                  </a:cubicBezTo>
                  <a:cubicBezTo>
                    <a:pt x="7796" y="1546"/>
                    <a:pt x="7814" y="1587"/>
                    <a:pt x="7814" y="1605"/>
                  </a:cubicBezTo>
                  <a:cubicBezTo>
                    <a:pt x="7796" y="1665"/>
                    <a:pt x="7778" y="1695"/>
                    <a:pt x="7718" y="1695"/>
                  </a:cubicBezTo>
                  <a:cubicBezTo>
                    <a:pt x="7712" y="1695"/>
                    <a:pt x="7670" y="1749"/>
                    <a:pt x="7670" y="1761"/>
                  </a:cubicBezTo>
                  <a:cubicBezTo>
                    <a:pt x="7670" y="1761"/>
                    <a:pt x="7718" y="1797"/>
                    <a:pt x="7724" y="1815"/>
                  </a:cubicBezTo>
                  <a:cubicBezTo>
                    <a:pt x="7760" y="1922"/>
                    <a:pt x="7760" y="1922"/>
                    <a:pt x="7760" y="1922"/>
                  </a:cubicBezTo>
                  <a:cubicBezTo>
                    <a:pt x="7778" y="1970"/>
                    <a:pt x="7712" y="1994"/>
                    <a:pt x="7682" y="2024"/>
                  </a:cubicBezTo>
                  <a:cubicBezTo>
                    <a:pt x="7682" y="2060"/>
                    <a:pt x="7580" y="2084"/>
                    <a:pt x="7580" y="2108"/>
                  </a:cubicBezTo>
                  <a:lnTo>
                    <a:pt x="7580" y="2108"/>
                  </a:lnTo>
                  <a:cubicBezTo>
                    <a:pt x="7598" y="2120"/>
                    <a:pt x="7640" y="2180"/>
                    <a:pt x="7646" y="2198"/>
                  </a:cubicBezTo>
                  <a:cubicBezTo>
                    <a:pt x="7646" y="2210"/>
                    <a:pt x="7640" y="2258"/>
                    <a:pt x="7634" y="2270"/>
                  </a:cubicBezTo>
                  <a:cubicBezTo>
                    <a:pt x="7628" y="2288"/>
                    <a:pt x="7604" y="2276"/>
                    <a:pt x="7586" y="2288"/>
                  </a:cubicBezTo>
                  <a:cubicBezTo>
                    <a:pt x="7568" y="2300"/>
                    <a:pt x="7568" y="2348"/>
                    <a:pt x="7550" y="2372"/>
                  </a:cubicBezTo>
                  <a:cubicBezTo>
                    <a:pt x="7544" y="2390"/>
                    <a:pt x="7520" y="2390"/>
                    <a:pt x="7508" y="2402"/>
                  </a:cubicBezTo>
                  <a:cubicBezTo>
                    <a:pt x="7490" y="2408"/>
                    <a:pt x="7514" y="2444"/>
                    <a:pt x="7514" y="2462"/>
                  </a:cubicBezTo>
                  <a:cubicBezTo>
                    <a:pt x="7562" y="2504"/>
                    <a:pt x="7520" y="2582"/>
                    <a:pt x="7544" y="2630"/>
                  </a:cubicBezTo>
                  <a:cubicBezTo>
                    <a:pt x="7562" y="2665"/>
                    <a:pt x="7562" y="2713"/>
                    <a:pt x="7604" y="2725"/>
                  </a:cubicBezTo>
                  <a:cubicBezTo>
                    <a:pt x="7628" y="2737"/>
                    <a:pt x="7694" y="2702"/>
                    <a:pt x="7730" y="2702"/>
                  </a:cubicBezTo>
                  <a:cubicBezTo>
                    <a:pt x="7790" y="2689"/>
                    <a:pt x="7820" y="2719"/>
                    <a:pt x="7856" y="2767"/>
                  </a:cubicBezTo>
                  <a:cubicBezTo>
                    <a:pt x="7886" y="2809"/>
                    <a:pt x="7928" y="2833"/>
                    <a:pt x="7964" y="2863"/>
                  </a:cubicBezTo>
                  <a:cubicBezTo>
                    <a:pt x="7964" y="2905"/>
                    <a:pt x="7922" y="2911"/>
                    <a:pt x="7940" y="2965"/>
                  </a:cubicBezTo>
                  <a:cubicBezTo>
                    <a:pt x="7946" y="3013"/>
                    <a:pt x="7940" y="3043"/>
                    <a:pt x="7928" y="3085"/>
                  </a:cubicBezTo>
                  <a:cubicBezTo>
                    <a:pt x="7922" y="3145"/>
                    <a:pt x="7928" y="3235"/>
                    <a:pt x="7886" y="3289"/>
                  </a:cubicBezTo>
                  <a:cubicBezTo>
                    <a:pt x="7874" y="3307"/>
                    <a:pt x="7856" y="3313"/>
                    <a:pt x="7838" y="3325"/>
                  </a:cubicBezTo>
                  <a:cubicBezTo>
                    <a:pt x="7820" y="3349"/>
                    <a:pt x="7820" y="3403"/>
                    <a:pt x="7784" y="3373"/>
                  </a:cubicBezTo>
                  <a:cubicBezTo>
                    <a:pt x="7754" y="3349"/>
                    <a:pt x="7658" y="3235"/>
                    <a:pt x="7634" y="3265"/>
                  </a:cubicBezTo>
                  <a:cubicBezTo>
                    <a:pt x="7574" y="3343"/>
                    <a:pt x="7508" y="3259"/>
                    <a:pt x="7437" y="3241"/>
                  </a:cubicBezTo>
                  <a:cubicBezTo>
                    <a:pt x="7418" y="3247"/>
                    <a:pt x="7371" y="3199"/>
                    <a:pt x="7371" y="3247"/>
                  </a:cubicBezTo>
                  <a:cubicBezTo>
                    <a:pt x="7365" y="3277"/>
                    <a:pt x="7341" y="3283"/>
                    <a:pt x="7317" y="3295"/>
                  </a:cubicBezTo>
                  <a:cubicBezTo>
                    <a:pt x="7293" y="3307"/>
                    <a:pt x="7287" y="3265"/>
                    <a:pt x="7275" y="3253"/>
                  </a:cubicBezTo>
                  <a:cubicBezTo>
                    <a:pt x="7269" y="3247"/>
                    <a:pt x="7245" y="3271"/>
                    <a:pt x="7233" y="3277"/>
                  </a:cubicBezTo>
                  <a:cubicBezTo>
                    <a:pt x="7161" y="3301"/>
                    <a:pt x="7113" y="3193"/>
                    <a:pt x="7077" y="3151"/>
                  </a:cubicBezTo>
                  <a:cubicBezTo>
                    <a:pt x="7047" y="3115"/>
                    <a:pt x="7053" y="3097"/>
                    <a:pt x="7011" y="3109"/>
                  </a:cubicBezTo>
                  <a:cubicBezTo>
                    <a:pt x="6987" y="3121"/>
                    <a:pt x="6975" y="3133"/>
                    <a:pt x="6951" y="3133"/>
                  </a:cubicBezTo>
                  <a:cubicBezTo>
                    <a:pt x="6897" y="3127"/>
                    <a:pt x="6921" y="3103"/>
                    <a:pt x="6897" y="3073"/>
                  </a:cubicBezTo>
                  <a:cubicBezTo>
                    <a:pt x="6903" y="3061"/>
                    <a:pt x="6885" y="3031"/>
                    <a:pt x="6885" y="3019"/>
                  </a:cubicBezTo>
                  <a:cubicBezTo>
                    <a:pt x="6885" y="2983"/>
                    <a:pt x="6921" y="2935"/>
                    <a:pt x="6939" y="2911"/>
                  </a:cubicBezTo>
                  <a:cubicBezTo>
                    <a:pt x="6981" y="2845"/>
                    <a:pt x="6903" y="2839"/>
                    <a:pt x="6891" y="2785"/>
                  </a:cubicBezTo>
                  <a:cubicBezTo>
                    <a:pt x="6885" y="2731"/>
                    <a:pt x="6867" y="2725"/>
                    <a:pt x="6831" y="2749"/>
                  </a:cubicBezTo>
                  <a:cubicBezTo>
                    <a:pt x="6801" y="2773"/>
                    <a:pt x="6801" y="2821"/>
                    <a:pt x="6765" y="2839"/>
                  </a:cubicBezTo>
                  <a:cubicBezTo>
                    <a:pt x="6717" y="2869"/>
                    <a:pt x="6687" y="2755"/>
                    <a:pt x="6640" y="2797"/>
                  </a:cubicBezTo>
                  <a:cubicBezTo>
                    <a:pt x="6585" y="2851"/>
                    <a:pt x="6508" y="2851"/>
                    <a:pt x="6442" y="2893"/>
                  </a:cubicBezTo>
                  <a:cubicBezTo>
                    <a:pt x="6430" y="2935"/>
                    <a:pt x="6358" y="2917"/>
                    <a:pt x="6328" y="2899"/>
                  </a:cubicBezTo>
                  <a:cubicBezTo>
                    <a:pt x="6298" y="2869"/>
                    <a:pt x="6292" y="2869"/>
                    <a:pt x="6292" y="2911"/>
                  </a:cubicBezTo>
                  <a:cubicBezTo>
                    <a:pt x="6286" y="2923"/>
                    <a:pt x="6256" y="2971"/>
                    <a:pt x="6256" y="2977"/>
                  </a:cubicBezTo>
                  <a:cubicBezTo>
                    <a:pt x="6274" y="3007"/>
                    <a:pt x="6292" y="3091"/>
                    <a:pt x="6238" y="3103"/>
                  </a:cubicBezTo>
                  <a:cubicBezTo>
                    <a:pt x="6184" y="3115"/>
                    <a:pt x="6184" y="3085"/>
                    <a:pt x="6202" y="3151"/>
                  </a:cubicBezTo>
                  <a:cubicBezTo>
                    <a:pt x="6208" y="3187"/>
                    <a:pt x="6166" y="3187"/>
                    <a:pt x="6148" y="3205"/>
                  </a:cubicBezTo>
                  <a:cubicBezTo>
                    <a:pt x="6136" y="3223"/>
                    <a:pt x="6142" y="3247"/>
                    <a:pt x="6136" y="3265"/>
                  </a:cubicBezTo>
                  <a:cubicBezTo>
                    <a:pt x="6112" y="3313"/>
                    <a:pt x="6076" y="3289"/>
                    <a:pt x="6046" y="3313"/>
                  </a:cubicBezTo>
                  <a:cubicBezTo>
                    <a:pt x="6028" y="3337"/>
                    <a:pt x="6082" y="3361"/>
                    <a:pt x="6058" y="3390"/>
                  </a:cubicBezTo>
                  <a:cubicBezTo>
                    <a:pt x="6070" y="3432"/>
                    <a:pt x="6070" y="3450"/>
                    <a:pt x="6064" y="3486"/>
                  </a:cubicBezTo>
                  <a:cubicBezTo>
                    <a:pt x="6058" y="3510"/>
                    <a:pt x="6022" y="3516"/>
                    <a:pt x="6022" y="3528"/>
                  </a:cubicBezTo>
                  <a:cubicBezTo>
                    <a:pt x="6022" y="3546"/>
                    <a:pt x="6040" y="3558"/>
                    <a:pt x="6046" y="3576"/>
                  </a:cubicBezTo>
                  <a:cubicBezTo>
                    <a:pt x="6046" y="3588"/>
                    <a:pt x="6040" y="3606"/>
                    <a:pt x="6034" y="3612"/>
                  </a:cubicBezTo>
                  <a:cubicBezTo>
                    <a:pt x="6022" y="3636"/>
                    <a:pt x="6052" y="3660"/>
                    <a:pt x="6028" y="3690"/>
                  </a:cubicBezTo>
                  <a:cubicBezTo>
                    <a:pt x="6004" y="3726"/>
                    <a:pt x="6082" y="3762"/>
                    <a:pt x="6070" y="3810"/>
                  </a:cubicBezTo>
                  <a:cubicBezTo>
                    <a:pt x="6052" y="3864"/>
                    <a:pt x="5968" y="3888"/>
                    <a:pt x="6040" y="3942"/>
                  </a:cubicBezTo>
                  <a:cubicBezTo>
                    <a:pt x="6100" y="3966"/>
                    <a:pt x="6088" y="4038"/>
                    <a:pt x="6148" y="4020"/>
                  </a:cubicBezTo>
                  <a:cubicBezTo>
                    <a:pt x="6178" y="4008"/>
                    <a:pt x="6166" y="4050"/>
                    <a:pt x="6178" y="4062"/>
                  </a:cubicBezTo>
                  <a:cubicBezTo>
                    <a:pt x="6202" y="4080"/>
                    <a:pt x="6220" y="4074"/>
                    <a:pt x="6244" y="4074"/>
                  </a:cubicBezTo>
                  <a:cubicBezTo>
                    <a:pt x="6286" y="4074"/>
                    <a:pt x="6274" y="4044"/>
                    <a:pt x="6304" y="4032"/>
                  </a:cubicBezTo>
                  <a:cubicBezTo>
                    <a:pt x="6406" y="4008"/>
                    <a:pt x="6406" y="4008"/>
                    <a:pt x="6406" y="4008"/>
                  </a:cubicBezTo>
                  <a:cubicBezTo>
                    <a:pt x="6442" y="4002"/>
                    <a:pt x="6472" y="4026"/>
                    <a:pt x="6484" y="4062"/>
                  </a:cubicBezTo>
                  <a:cubicBezTo>
                    <a:pt x="6484" y="4074"/>
                    <a:pt x="6472" y="4128"/>
                    <a:pt x="6496" y="4116"/>
                  </a:cubicBezTo>
                  <a:cubicBezTo>
                    <a:pt x="6543" y="4098"/>
                    <a:pt x="6580" y="4134"/>
                    <a:pt x="6556" y="4176"/>
                  </a:cubicBezTo>
                  <a:cubicBezTo>
                    <a:pt x="6532" y="4212"/>
                    <a:pt x="6550" y="4236"/>
                    <a:pt x="6538" y="4277"/>
                  </a:cubicBezTo>
                  <a:cubicBezTo>
                    <a:pt x="6520" y="4319"/>
                    <a:pt x="6490" y="4283"/>
                    <a:pt x="6466" y="4295"/>
                  </a:cubicBezTo>
                  <a:cubicBezTo>
                    <a:pt x="6442" y="4301"/>
                    <a:pt x="6382" y="4349"/>
                    <a:pt x="6388" y="4373"/>
                  </a:cubicBezTo>
                  <a:cubicBezTo>
                    <a:pt x="6400" y="4463"/>
                    <a:pt x="6406" y="4445"/>
                    <a:pt x="6334" y="4505"/>
                  </a:cubicBezTo>
                  <a:cubicBezTo>
                    <a:pt x="6328" y="4535"/>
                    <a:pt x="6310" y="4547"/>
                    <a:pt x="6304" y="4589"/>
                  </a:cubicBezTo>
                  <a:cubicBezTo>
                    <a:pt x="6304" y="4631"/>
                    <a:pt x="6322" y="4697"/>
                    <a:pt x="6346" y="4733"/>
                  </a:cubicBezTo>
                  <a:cubicBezTo>
                    <a:pt x="6358" y="4751"/>
                    <a:pt x="6382" y="4757"/>
                    <a:pt x="6400" y="4763"/>
                  </a:cubicBezTo>
                  <a:cubicBezTo>
                    <a:pt x="6436" y="4775"/>
                    <a:pt x="6436" y="4817"/>
                    <a:pt x="6454" y="4841"/>
                  </a:cubicBezTo>
                  <a:cubicBezTo>
                    <a:pt x="6472" y="4859"/>
                    <a:pt x="6502" y="4865"/>
                    <a:pt x="6508" y="4889"/>
                  </a:cubicBezTo>
                  <a:cubicBezTo>
                    <a:pt x="6520" y="4901"/>
                    <a:pt x="6508" y="4919"/>
                    <a:pt x="6520" y="4937"/>
                  </a:cubicBezTo>
                  <a:cubicBezTo>
                    <a:pt x="6532" y="4961"/>
                    <a:pt x="6550" y="4961"/>
                    <a:pt x="6550" y="4996"/>
                  </a:cubicBezTo>
                  <a:cubicBezTo>
                    <a:pt x="6550" y="5027"/>
                    <a:pt x="6585" y="5044"/>
                    <a:pt x="6598" y="5074"/>
                  </a:cubicBezTo>
                  <a:cubicBezTo>
                    <a:pt x="6603" y="5158"/>
                    <a:pt x="6502" y="5176"/>
                    <a:pt x="6472" y="5248"/>
                  </a:cubicBezTo>
                  <a:cubicBezTo>
                    <a:pt x="6460" y="5278"/>
                    <a:pt x="6430" y="5302"/>
                    <a:pt x="6400" y="5308"/>
                  </a:cubicBezTo>
                  <a:cubicBezTo>
                    <a:pt x="6382" y="5308"/>
                    <a:pt x="6364" y="5308"/>
                    <a:pt x="6346" y="5296"/>
                  </a:cubicBezTo>
                  <a:cubicBezTo>
                    <a:pt x="6322" y="5284"/>
                    <a:pt x="6292" y="5284"/>
                    <a:pt x="6262" y="5284"/>
                  </a:cubicBezTo>
                  <a:cubicBezTo>
                    <a:pt x="6244" y="5290"/>
                    <a:pt x="6226" y="5284"/>
                    <a:pt x="6208" y="5290"/>
                  </a:cubicBezTo>
                  <a:cubicBezTo>
                    <a:pt x="6190" y="5302"/>
                    <a:pt x="6172" y="5350"/>
                    <a:pt x="6148" y="5350"/>
                  </a:cubicBezTo>
                  <a:cubicBezTo>
                    <a:pt x="6130" y="5350"/>
                    <a:pt x="6046" y="5278"/>
                    <a:pt x="6046" y="5260"/>
                  </a:cubicBezTo>
                  <a:cubicBezTo>
                    <a:pt x="6046" y="5254"/>
                    <a:pt x="6070" y="5242"/>
                    <a:pt x="6070" y="5242"/>
                  </a:cubicBezTo>
                  <a:cubicBezTo>
                    <a:pt x="6094" y="5218"/>
                    <a:pt x="6118" y="5140"/>
                    <a:pt x="6100" y="5104"/>
                  </a:cubicBezTo>
                  <a:cubicBezTo>
                    <a:pt x="6076" y="5056"/>
                    <a:pt x="6010" y="4985"/>
                    <a:pt x="5950" y="4979"/>
                  </a:cubicBezTo>
                  <a:cubicBezTo>
                    <a:pt x="5920" y="4972"/>
                    <a:pt x="5836" y="4955"/>
                    <a:pt x="5818" y="4919"/>
                  </a:cubicBezTo>
                  <a:cubicBezTo>
                    <a:pt x="5818" y="4907"/>
                    <a:pt x="5794" y="4859"/>
                    <a:pt x="5807" y="4853"/>
                  </a:cubicBezTo>
                  <a:cubicBezTo>
                    <a:pt x="5866" y="4823"/>
                    <a:pt x="5866" y="4775"/>
                    <a:pt x="5818" y="4739"/>
                  </a:cubicBezTo>
                  <a:cubicBezTo>
                    <a:pt x="5807" y="4727"/>
                    <a:pt x="5770" y="4709"/>
                    <a:pt x="5765" y="4691"/>
                  </a:cubicBezTo>
                  <a:cubicBezTo>
                    <a:pt x="5753" y="4655"/>
                    <a:pt x="5783" y="4631"/>
                    <a:pt x="5788" y="4595"/>
                  </a:cubicBezTo>
                  <a:cubicBezTo>
                    <a:pt x="5800" y="4589"/>
                    <a:pt x="5860" y="4511"/>
                    <a:pt x="5825" y="4511"/>
                  </a:cubicBezTo>
                  <a:cubicBezTo>
                    <a:pt x="5788" y="4511"/>
                    <a:pt x="5747" y="4511"/>
                    <a:pt x="5723" y="4481"/>
                  </a:cubicBezTo>
                  <a:cubicBezTo>
                    <a:pt x="5711" y="4457"/>
                    <a:pt x="5675" y="4433"/>
                    <a:pt x="5669" y="4409"/>
                  </a:cubicBezTo>
                  <a:cubicBezTo>
                    <a:pt x="5645" y="4349"/>
                    <a:pt x="5675" y="4313"/>
                    <a:pt x="5591" y="4337"/>
                  </a:cubicBezTo>
                  <a:cubicBezTo>
                    <a:pt x="5555" y="4349"/>
                    <a:pt x="5555" y="4415"/>
                    <a:pt x="5519" y="4421"/>
                  </a:cubicBezTo>
                  <a:cubicBezTo>
                    <a:pt x="5495" y="4421"/>
                    <a:pt x="5435" y="4307"/>
                    <a:pt x="5429" y="4325"/>
                  </a:cubicBezTo>
                  <a:cubicBezTo>
                    <a:pt x="5417" y="4367"/>
                    <a:pt x="5381" y="4361"/>
                    <a:pt x="5345" y="4373"/>
                  </a:cubicBezTo>
                  <a:cubicBezTo>
                    <a:pt x="5321" y="4379"/>
                    <a:pt x="5333" y="4385"/>
                    <a:pt x="5321" y="4403"/>
                  </a:cubicBezTo>
                  <a:cubicBezTo>
                    <a:pt x="5315" y="4421"/>
                    <a:pt x="5273" y="4439"/>
                    <a:pt x="5261" y="4451"/>
                  </a:cubicBezTo>
                  <a:cubicBezTo>
                    <a:pt x="5249" y="4457"/>
                    <a:pt x="5135" y="4433"/>
                    <a:pt x="5099" y="4457"/>
                  </a:cubicBezTo>
                  <a:cubicBezTo>
                    <a:pt x="5087" y="4463"/>
                    <a:pt x="5087" y="4493"/>
                    <a:pt x="5063" y="4505"/>
                  </a:cubicBezTo>
                  <a:cubicBezTo>
                    <a:pt x="5021" y="4529"/>
                    <a:pt x="4968" y="4541"/>
                    <a:pt x="4932" y="4577"/>
                  </a:cubicBezTo>
                  <a:cubicBezTo>
                    <a:pt x="4812" y="4685"/>
                    <a:pt x="4824" y="4523"/>
                    <a:pt x="4716" y="4523"/>
                  </a:cubicBezTo>
                  <a:cubicBezTo>
                    <a:pt x="4614" y="4517"/>
                    <a:pt x="4680" y="4619"/>
                    <a:pt x="4644" y="4649"/>
                  </a:cubicBezTo>
                  <a:cubicBezTo>
                    <a:pt x="4578" y="4709"/>
                    <a:pt x="4650" y="4691"/>
                    <a:pt x="4650" y="4751"/>
                  </a:cubicBezTo>
                  <a:cubicBezTo>
                    <a:pt x="4644" y="4781"/>
                    <a:pt x="4608" y="4781"/>
                    <a:pt x="4614" y="4829"/>
                  </a:cubicBezTo>
                  <a:cubicBezTo>
                    <a:pt x="4626" y="4883"/>
                    <a:pt x="4578" y="4883"/>
                    <a:pt x="4530" y="4889"/>
                  </a:cubicBezTo>
                  <a:cubicBezTo>
                    <a:pt x="4464" y="4889"/>
                    <a:pt x="4464" y="4793"/>
                    <a:pt x="4410" y="4841"/>
                  </a:cubicBezTo>
                  <a:cubicBezTo>
                    <a:pt x="4404" y="4865"/>
                    <a:pt x="4332" y="4913"/>
                    <a:pt x="4308" y="4919"/>
                  </a:cubicBezTo>
                  <a:cubicBezTo>
                    <a:pt x="4230" y="4943"/>
                    <a:pt x="4188" y="4924"/>
                    <a:pt x="4140" y="4871"/>
                  </a:cubicBezTo>
                  <a:cubicBezTo>
                    <a:pt x="4111" y="4835"/>
                    <a:pt x="4069" y="4883"/>
                    <a:pt x="4033" y="4871"/>
                  </a:cubicBezTo>
                  <a:cubicBezTo>
                    <a:pt x="4003" y="4859"/>
                    <a:pt x="3985" y="4835"/>
                    <a:pt x="3967" y="4811"/>
                  </a:cubicBezTo>
                  <a:cubicBezTo>
                    <a:pt x="3937" y="4775"/>
                    <a:pt x="3919" y="4841"/>
                    <a:pt x="3877" y="4811"/>
                  </a:cubicBezTo>
                  <a:cubicBezTo>
                    <a:pt x="3829" y="4763"/>
                    <a:pt x="3793" y="4709"/>
                    <a:pt x="3745" y="4661"/>
                  </a:cubicBezTo>
                  <a:cubicBezTo>
                    <a:pt x="3745" y="4637"/>
                    <a:pt x="3727" y="4619"/>
                    <a:pt x="3721" y="4595"/>
                  </a:cubicBezTo>
                  <a:cubicBezTo>
                    <a:pt x="3709" y="4553"/>
                    <a:pt x="3703" y="4505"/>
                    <a:pt x="3685" y="4469"/>
                  </a:cubicBezTo>
                  <a:cubicBezTo>
                    <a:pt x="3661" y="4421"/>
                    <a:pt x="3571" y="4397"/>
                    <a:pt x="3529" y="4367"/>
                  </a:cubicBezTo>
                  <a:cubicBezTo>
                    <a:pt x="3499" y="4349"/>
                    <a:pt x="3523" y="4337"/>
                    <a:pt x="3529" y="4313"/>
                  </a:cubicBezTo>
                  <a:cubicBezTo>
                    <a:pt x="3541" y="4277"/>
                    <a:pt x="3529" y="4253"/>
                    <a:pt x="3523" y="4218"/>
                  </a:cubicBezTo>
                  <a:cubicBezTo>
                    <a:pt x="3529" y="4188"/>
                    <a:pt x="3505" y="4122"/>
                    <a:pt x="3493" y="4092"/>
                  </a:cubicBezTo>
                  <a:cubicBezTo>
                    <a:pt x="3475" y="4044"/>
                    <a:pt x="3505" y="3978"/>
                    <a:pt x="3511" y="3930"/>
                  </a:cubicBezTo>
                  <a:cubicBezTo>
                    <a:pt x="3517" y="3870"/>
                    <a:pt x="3499" y="3828"/>
                    <a:pt x="3523" y="3774"/>
                  </a:cubicBezTo>
                  <a:cubicBezTo>
                    <a:pt x="3529" y="3762"/>
                    <a:pt x="3535" y="3744"/>
                    <a:pt x="3529" y="3726"/>
                  </a:cubicBezTo>
                  <a:cubicBezTo>
                    <a:pt x="3505" y="3720"/>
                    <a:pt x="3487" y="3726"/>
                    <a:pt x="3463" y="3696"/>
                  </a:cubicBezTo>
                  <a:cubicBezTo>
                    <a:pt x="3445" y="3666"/>
                    <a:pt x="3505" y="3684"/>
                    <a:pt x="3511" y="3642"/>
                  </a:cubicBezTo>
                  <a:cubicBezTo>
                    <a:pt x="3511" y="3624"/>
                    <a:pt x="3511" y="3469"/>
                    <a:pt x="3481" y="3534"/>
                  </a:cubicBezTo>
                  <a:cubicBezTo>
                    <a:pt x="3463" y="3576"/>
                    <a:pt x="3397" y="3582"/>
                    <a:pt x="3367" y="3618"/>
                  </a:cubicBezTo>
                  <a:cubicBezTo>
                    <a:pt x="3314" y="3696"/>
                    <a:pt x="3325" y="3894"/>
                    <a:pt x="3206" y="3744"/>
                  </a:cubicBezTo>
                  <a:cubicBezTo>
                    <a:pt x="3140" y="3660"/>
                    <a:pt x="3140" y="3660"/>
                    <a:pt x="3140" y="3660"/>
                  </a:cubicBezTo>
                  <a:cubicBezTo>
                    <a:pt x="3104" y="3612"/>
                    <a:pt x="3146" y="3558"/>
                    <a:pt x="3092" y="3522"/>
                  </a:cubicBezTo>
                  <a:cubicBezTo>
                    <a:pt x="3074" y="3516"/>
                    <a:pt x="3056" y="3546"/>
                    <a:pt x="3038" y="3552"/>
                  </a:cubicBezTo>
                  <a:cubicBezTo>
                    <a:pt x="3002" y="3570"/>
                    <a:pt x="2930" y="3546"/>
                    <a:pt x="2876" y="3564"/>
                  </a:cubicBezTo>
                  <a:cubicBezTo>
                    <a:pt x="2840" y="3576"/>
                    <a:pt x="2798" y="3588"/>
                    <a:pt x="2756" y="3594"/>
                  </a:cubicBezTo>
                  <a:cubicBezTo>
                    <a:pt x="2720" y="3600"/>
                    <a:pt x="2690" y="3666"/>
                    <a:pt x="2702" y="3696"/>
                  </a:cubicBezTo>
                  <a:cubicBezTo>
                    <a:pt x="2732" y="3762"/>
                    <a:pt x="2738" y="3816"/>
                    <a:pt x="2678" y="3864"/>
                  </a:cubicBezTo>
                  <a:cubicBezTo>
                    <a:pt x="2678" y="3900"/>
                    <a:pt x="2618" y="3888"/>
                    <a:pt x="2594" y="3900"/>
                  </a:cubicBezTo>
                  <a:cubicBezTo>
                    <a:pt x="2547" y="3930"/>
                    <a:pt x="2589" y="4020"/>
                    <a:pt x="2606" y="4056"/>
                  </a:cubicBezTo>
                  <a:cubicBezTo>
                    <a:pt x="2618" y="4086"/>
                    <a:pt x="2678" y="4074"/>
                    <a:pt x="2696" y="4110"/>
                  </a:cubicBezTo>
                  <a:cubicBezTo>
                    <a:pt x="2708" y="4122"/>
                    <a:pt x="2732" y="4152"/>
                    <a:pt x="2726" y="4170"/>
                  </a:cubicBezTo>
                  <a:cubicBezTo>
                    <a:pt x="2714" y="4199"/>
                    <a:pt x="2672" y="4205"/>
                    <a:pt x="2708" y="4247"/>
                  </a:cubicBezTo>
                  <a:cubicBezTo>
                    <a:pt x="2732" y="4277"/>
                    <a:pt x="2756" y="4271"/>
                    <a:pt x="2732" y="4325"/>
                  </a:cubicBezTo>
                  <a:cubicBezTo>
                    <a:pt x="2690" y="4379"/>
                    <a:pt x="2702" y="4463"/>
                    <a:pt x="2768" y="4493"/>
                  </a:cubicBezTo>
                  <a:cubicBezTo>
                    <a:pt x="2798" y="4511"/>
                    <a:pt x="2798" y="4559"/>
                    <a:pt x="2780" y="4583"/>
                  </a:cubicBezTo>
                  <a:cubicBezTo>
                    <a:pt x="2768" y="4607"/>
                    <a:pt x="2798" y="4643"/>
                    <a:pt x="2804" y="4661"/>
                  </a:cubicBezTo>
                  <a:cubicBezTo>
                    <a:pt x="2828" y="4697"/>
                    <a:pt x="2732" y="4745"/>
                    <a:pt x="2726" y="4763"/>
                  </a:cubicBezTo>
                  <a:cubicBezTo>
                    <a:pt x="2726" y="4787"/>
                    <a:pt x="2744" y="4805"/>
                    <a:pt x="2744" y="4829"/>
                  </a:cubicBezTo>
                  <a:cubicBezTo>
                    <a:pt x="2738" y="4865"/>
                    <a:pt x="2696" y="4895"/>
                    <a:pt x="2678" y="4919"/>
                  </a:cubicBezTo>
                  <a:cubicBezTo>
                    <a:pt x="2672" y="4948"/>
                    <a:pt x="2654" y="4948"/>
                    <a:pt x="2636" y="4966"/>
                  </a:cubicBezTo>
                  <a:cubicBezTo>
                    <a:pt x="2624" y="4985"/>
                    <a:pt x="2630" y="5003"/>
                    <a:pt x="2624" y="5014"/>
                  </a:cubicBezTo>
                  <a:cubicBezTo>
                    <a:pt x="2624" y="5027"/>
                    <a:pt x="2606" y="5032"/>
                    <a:pt x="2600" y="5050"/>
                  </a:cubicBezTo>
                  <a:cubicBezTo>
                    <a:pt x="2589" y="5104"/>
                    <a:pt x="2600" y="5176"/>
                    <a:pt x="2589" y="5236"/>
                  </a:cubicBezTo>
                  <a:cubicBezTo>
                    <a:pt x="2576" y="5284"/>
                    <a:pt x="2552" y="5242"/>
                    <a:pt x="2529" y="5254"/>
                  </a:cubicBezTo>
                  <a:cubicBezTo>
                    <a:pt x="2510" y="5254"/>
                    <a:pt x="2469" y="5284"/>
                    <a:pt x="2457" y="5296"/>
                  </a:cubicBezTo>
                  <a:cubicBezTo>
                    <a:pt x="2457" y="5308"/>
                    <a:pt x="2481" y="5326"/>
                    <a:pt x="2469" y="5344"/>
                  </a:cubicBezTo>
                  <a:cubicBezTo>
                    <a:pt x="2457" y="5386"/>
                    <a:pt x="2439" y="5386"/>
                    <a:pt x="2403" y="5404"/>
                  </a:cubicBezTo>
                  <a:cubicBezTo>
                    <a:pt x="2373" y="5416"/>
                    <a:pt x="2373" y="5452"/>
                    <a:pt x="2361" y="5482"/>
                  </a:cubicBezTo>
                  <a:cubicBezTo>
                    <a:pt x="2367" y="5512"/>
                    <a:pt x="2373" y="5578"/>
                    <a:pt x="2349" y="5596"/>
                  </a:cubicBezTo>
                  <a:cubicBezTo>
                    <a:pt x="2319" y="5626"/>
                    <a:pt x="2289" y="5626"/>
                    <a:pt x="2253" y="5632"/>
                  </a:cubicBezTo>
                  <a:cubicBezTo>
                    <a:pt x="2223" y="5638"/>
                    <a:pt x="2217" y="5644"/>
                    <a:pt x="2217" y="5656"/>
                  </a:cubicBezTo>
                  <a:lnTo>
                    <a:pt x="2217" y="5656"/>
                  </a:lnTo>
                  <a:cubicBezTo>
                    <a:pt x="2169" y="5632"/>
                    <a:pt x="2073" y="5572"/>
                    <a:pt x="2061" y="5518"/>
                  </a:cubicBezTo>
                  <a:cubicBezTo>
                    <a:pt x="2049" y="5464"/>
                    <a:pt x="2025" y="5428"/>
                    <a:pt x="1965" y="5404"/>
                  </a:cubicBezTo>
                  <a:cubicBezTo>
                    <a:pt x="1923" y="5392"/>
                    <a:pt x="1905" y="5380"/>
                    <a:pt x="1875" y="5344"/>
                  </a:cubicBezTo>
                  <a:cubicBezTo>
                    <a:pt x="1875" y="5326"/>
                    <a:pt x="1869" y="5290"/>
                    <a:pt x="1857" y="5272"/>
                  </a:cubicBezTo>
                  <a:cubicBezTo>
                    <a:pt x="1845" y="5254"/>
                    <a:pt x="1815" y="5242"/>
                    <a:pt x="1827" y="5206"/>
                  </a:cubicBezTo>
                  <a:cubicBezTo>
                    <a:pt x="1839" y="5158"/>
                    <a:pt x="1845" y="5128"/>
                    <a:pt x="1845" y="5074"/>
                  </a:cubicBezTo>
                  <a:cubicBezTo>
                    <a:pt x="1845" y="5027"/>
                    <a:pt x="1809" y="5032"/>
                    <a:pt x="1791" y="4996"/>
                  </a:cubicBezTo>
                  <a:cubicBezTo>
                    <a:pt x="1785" y="4972"/>
                    <a:pt x="1779" y="4948"/>
                    <a:pt x="1774" y="4931"/>
                  </a:cubicBezTo>
                  <a:cubicBezTo>
                    <a:pt x="1743" y="4841"/>
                    <a:pt x="1803" y="4841"/>
                    <a:pt x="1821" y="4775"/>
                  </a:cubicBezTo>
                  <a:cubicBezTo>
                    <a:pt x="1827" y="4751"/>
                    <a:pt x="1833" y="4733"/>
                    <a:pt x="1827" y="4709"/>
                  </a:cubicBezTo>
                  <a:cubicBezTo>
                    <a:pt x="1827" y="4691"/>
                    <a:pt x="1798" y="4679"/>
                    <a:pt x="1791" y="4661"/>
                  </a:cubicBezTo>
                  <a:cubicBezTo>
                    <a:pt x="1791" y="4649"/>
                    <a:pt x="1821" y="4559"/>
                    <a:pt x="1827" y="4553"/>
                  </a:cubicBezTo>
                  <a:cubicBezTo>
                    <a:pt x="1845" y="4535"/>
                    <a:pt x="1881" y="4517"/>
                    <a:pt x="1893" y="4499"/>
                  </a:cubicBezTo>
                  <a:cubicBezTo>
                    <a:pt x="1917" y="4475"/>
                    <a:pt x="1917" y="4409"/>
                    <a:pt x="1917" y="4379"/>
                  </a:cubicBezTo>
                  <a:cubicBezTo>
                    <a:pt x="1917" y="4319"/>
                    <a:pt x="1881" y="4265"/>
                    <a:pt x="1923" y="4212"/>
                  </a:cubicBezTo>
                  <a:cubicBezTo>
                    <a:pt x="1941" y="4188"/>
                    <a:pt x="1887" y="4170"/>
                    <a:pt x="1911" y="4152"/>
                  </a:cubicBezTo>
                  <a:cubicBezTo>
                    <a:pt x="1935" y="4140"/>
                    <a:pt x="1983" y="4164"/>
                    <a:pt x="1947" y="4110"/>
                  </a:cubicBezTo>
                  <a:cubicBezTo>
                    <a:pt x="1935" y="4062"/>
                    <a:pt x="1899" y="4026"/>
                    <a:pt x="1893" y="3978"/>
                  </a:cubicBezTo>
                  <a:cubicBezTo>
                    <a:pt x="1887" y="3930"/>
                    <a:pt x="1917" y="3894"/>
                    <a:pt x="1917" y="3852"/>
                  </a:cubicBezTo>
                  <a:cubicBezTo>
                    <a:pt x="1917" y="3840"/>
                    <a:pt x="1905" y="3786"/>
                    <a:pt x="1899" y="3774"/>
                  </a:cubicBezTo>
                  <a:cubicBezTo>
                    <a:pt x="1893" y="3756"/>
                    <a:pt x="1845" y="3696"/>
                    <a:pt x="1833" y="3696"/>
                  </a:cubicBezTo>
                  <a:cubicBezTo>
                    <a:pt x="1809" y="3696"/>
                    <a:pt x="1785" y="3720"/>
                    <a:pt x="1761" y="3726"/>
                  </a:cubicBezTo>
                  <a:cubicBezTo>
                    <a:pt x="1737" y="3738"/>
                    <a:pt x="1719" y="3696"/>
                    <a:pt x="1714" y="3678"/>
                  </a:cubicBezTo>
                  <a:cubicBezTo>
                    <a:pt x="1678" y="3642"/>
                    <a:pt x="1672" y="3606"/>
                    <a:pt x="1648" y="3570"/>
                  </a:cubicBezTo>
                  <a:cubicBezTo>
                    <a:pt x="1618" y="3522"/>
                    <a:pt x="1612" y="3498"/>
                    <a:pt x="1606" y="3438"/>
                  </a:cubicBezTo>
                  <a:cubicBezTo>
                    <a:pt x="1606" y="3408"/>
                    <a:pt x="1582" y="3397"/>
                    <a:pt x="1594" y="3373"/>
                  </a:cubicBezTo>
                  <a:cubicBezTo>
                    <a:pt x="1612" y="3337"/>
                    <a:pt x="1612" y="3307"/>
                    <a:pt x="1612" y="3271"/>
                  </a:cubicBezTo>
                  <a:cubicBezTo>
                    <a:pt x="1612" y="3217"/>
                    <a:pt x="1636" y="3175"/>
                    <a:pt x="1654" y="3127"/>
                  </a:cubicBezTo>
                  <a:cubicBezTo>
                    <a:pt x="1660" y="3109"/>
                    <a:pt x="1702" y="3043"/>
                    <a:pt x="1695" y="3031"/>
                  </a:cubicBezTo>
                  <a:cubicBezTo>
                    <a:pt x="1684" y="3013"/>
                    <a:pt x="1636" y="2989"/>
                    <a:pt x="1648" y="2965"/>
                  </a:cubicBezTo>
                  <a:cubicBezTo>
                    <a:pt x="1660" y="2941"/>
                    <a:pt x="1636" y="2941"/>
                    <a:pt x="1612" y="2935"/>
                  </a:cubicBezTo>
                  <a:cubicBezTo>
                    <a:pt x="1576" y="2923"/>
                    <a:pt x="1576" y="2905"/>
                    <a:pt x="1546" y="2881"/>
                  </a:cubicBezTo>
                  <a:cubicBezTo>
                    <a:pt x="1474" y="2833"/>
                    <a:pt x="1450" y="2935"/>
                    <a:pt x="1420" y="2929"/>
                  </a:cubicBezTo>
                  <a:cubicBezTo>
                    <a:pt x="1396" y="2929"/>
                    <a:pt x="1384" y="2935"/>
                    <a:pt x="1354" y="2929"/>
                  </a:cubicBezTo>
                  <a:cubicBezTo>
                    <a:pt x="1324" y="2923"/>
                    <a:pt x="1342" y="2785"/>
                    <a:pt x="1330" y="2755"/>
                  </a:cubicBezTo>
                  <a:cubicBezTo>
                    <a:pt x="1300" y="2702"/>
                    <a:pt x="1306" y="2791"/>
                    <a:pt x="1294" y="2803"/>
                  </a:cubicBezTo>
                  <a:cubicBezTo>
                    <a:pt x="1252" y="2857"/>
                    <a:pt x="1222" y="2803"/>
                    <a:pt x="1180" y="2809"/>
                  </a:cubicBezTo>
                  <a:cubicBezTo>
                    <a:pt x="1150" y="2815"/>
                    <a:pt x="1132" y="2845"/>
                    <a:pt x="1102" y="2857"/>
                  </a:cubicBezTo>
                  <a:cubicBezTo>
                    <a:pt x="1090" y="2887"/>
                    <a:pt x="1096" y="2881"/>
                    <a:pt x="1108" y="2911"/>
                  </a:cubicBezTo>
                  <a:cubicBezTo>
                    <a:pt x="1108" y="2923"/>
                    <a:pt x="1126" y="2941"/>
                    <a:pt x="1132" y="2947"/>
                  </a:cubicBezTo>
                  <a:cubicBezTo>
                    <a:pt x="1156" y="2959"/>
                    <a:pt x="1150" y="2989"/>
                    <a:pt x="1132" y="3007"/>
                  </a:cubicBezTo>
                  <a:cubicBezTo>
                    <a:pt x="1102" y="3049"/>
                    <a:pt x="994" y="3109"/>
                    <a:pt x="941" y="3115"/>
                  </a:cubicBezTo>
                  <a:cubicBezTo>
                    <a:pt x="887" y="3127"/>
                    <a:pt x="857" y="3169"/>
                    <a:pt x="803" y="3187"/>
                  </a:cubicBezTo>
                  <a:cubicBezTo>
                    <a:pt x="773" y="3181"/>
                    <a:pt x="797" y="3127"/>
                    <a:pt x="755" y="3145"/>
                  </a:cubicBezTo>
                  <a:cubicBezTo>
                    <a:pt x="725" y="3157"/>
                    <a:pt x="683" y="3187"/>
                    <a:pt x="647" y="3175"/>
                  </a:cubicBezTo>
                  <a:cubicBezTo>
                    <a:pt x="605" y="3157"/>
                    <a:pt x="497" y="3133"/>
                    <a:pt x="461" y="3103"/>
                  </a:cubicBezTo>
                  <a:cubicBezTo>
                    <a:pt x="419" y="3073"/>
                    <a:pt x="407" y="3145"/>
                    <a:pt x="365" y="3115"/>
                  </a:cubicBezTo>
                  <a:cubicBezTo>
                    <a:pt x="353" y="3109"/>
                    <a:pt x="329" y="3091"/>
                    <a:pt x="317" y="3115"/>
                  </a:cubicBezTo>
                  <a:cubicBezTo>
                    <a:pt x="281" y="3175"/>
                    <a:pt x="233" y="3085"/>
                    <a:pt x="215" y="3073"/>
                  </a:cubicBezTo>
                  <a:cubicBezTo>
                    <a:pt x="191" y="3061"/>
                    <a:pt x="155" y="3085"/>
                    <a:pt x="131" y="308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3" name="Freeform 142">
              <a:extLst>
                <a:ext uri="{FF2B5EF4-FFF2-40B4-BE49-F238E27FC236}">
                  <a16:creationId xmlns:a16="http://schemas.microsoft.com/office/drawing/2014/main" id="{D5C4CD40-906B-3841-8E43-EBB920324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6034" y="8046111"/>
              <a:ext cx="1803833" cy="2756492"/>
            </a:xfrm>
            <a:custGeom>
              <a:avLst/>
              <a:gdLst>
                <a:gd name="T0" fmla="*/ 2535 w 3381"/>
                <a:gd name="T1" fmla="*/ 4248 h 5166"/>
                <a:gd name="T2" fmla="*/ 2493 w 3381"/>
                <a:gd name="T3" fmla="*/ 4218 h 5166"/>
                <a:gd name="T4" fmla="*/ 2559 w 3381"/>
                <a:gd name="T5" fmla="*/ 4122 h 5166"/>
                <a:gd name="T6" fmla="*/ 2571 w 3381"/>
                <a:gd name="T7" fmla="*/ 4224 h 5166"/>
                <a:gd name="T8" fmla="*/ 1294 w 3381"/>
                <a:gd name="T9" fmla="*/ 383 h 5166"/>
                <a:gd name="T10" fmla="*/ 1175 w 3381"/>
                <a:gd name="T11" fmla="*/ 473 h 5166"/>
                <a:gd name="T12" fmla="*/ 1019 w 3381"/>
                <a:gd name="T13" fmla="*/ 389 h 5166"/>
                <a:gd name="T14" fmla="*/ 719 w 3381"/>
                <a:gd name="T15" fmla="*/ 335 h 5166"/>
                <a:gd name="T16" fmla="*/ 402 w 3381"/>
                <a:gd name="T17" fmla="*/ 712 h 5166"/>
                <a:gd name="T18" fmla="*/ 288 w 3381"/>
                <a:gd name="T19" fmla="*/ 856 h 5166"/>
                <a:gd name="T20" fmla="*/ 54 w 3381"/>
                <a:gd name="T21" fmla="*/ 904 h 5166"/>
                <a:gd name="T22" fmla="*/ 12 w 3381"/>
                <a:gd name="T23" fmla="*/ 1126 h 5166"/>
                <a:gd name="T24" fmla="*/ 24 w 3381"/>
                <a:gd name="T25" fmla="*/ 1180 h 5166"/>
                <a:gd name="T26" fmla="*/ 342 w 3381"/>
                <a:gd name="T27" fmla="*/ 1264 h 5166"/>
                <a:gd name="T28" fmla="*/ 366 w 3381"/>
                <a:gd name="T29" fmla="*/ 1516 h 5166"/>
                <a:gd name="T30" fmla="*/ 354 w 3381"/>
                <a:gd name="T31" fmla="*/ 1833 h 5166"/>
                <a:gd name="T32" fmla="*/ 264 w 3381"/>
                <a:gd name="T33" fmla="*/ 2061 h 5166"/>
                <a:gd name="T34" fmla="*/ 336 w 3381"/>
                <a:gd name="T35" fmla="*/ 2468 h 5166"/>
                <a:gd name="T36" fmla="*/ 509 w 3381"/>
                <a:gd name="T37" fmla="*/ 2582 h 5166"/>
                <a:gd name="T38" fmla="*/ 695 w 3381"/>
                <a:gd name="T39" fmla="*/ 2768 h 5166"/>
                <a:gd name="T40" fmla="*/ 815 w 3381"/>
                <a:gd name="T41" fmla="*/ 2912 h 5166"/>
                <a:gd name="T42" fmla="*/ 929 w 3381"/>
                <a:gd name="T43" fmla="*/ 3121 h 5166"/>
                <a:gd name="T44" fmla="*/ 1211 w 3381"/>
                <a:gd name="T45" fmla="*/ 3307 h 5166"/>
                <a:gd name="T46" fmla="*/ 1408 w 3381"/>
                <a:gd name="T47" fmla="*/ 3385 h 5166"/>
                <a:gd name="T48" fmla="*/ 1558 w 3381"/>
                <a:gd name="T49" fmla="*/ 3253 h 5166"/>
                <a:gd name="T50" fmla="*/ 1876 w 3381"/>
                <a:gd name="T51" fmla="*/ 3403 h 5166"/>
                <a:gd name="T52" fmla="*/ 2026 w 3381"/>
                <a:gd name="T53" fmla="*/ 3691 h 5166"/>
                <a:gd name="T54" fmla="*/ 1906 w 3381"/>
                <a:gd name="T55" fmla="*/ 3822 h 5166"/>
                <a:gd name="T56" fmla="*/ 1744 w 3381"/>
                <a:gd name="T57" fmla="*/ 4068 h 5166"/>
                <a:gd name="T58" fmla="*/ 1954 w 3381"/>
                <a:gd name="T59" fmla="*/ 4092 h 5166"/>
                <a:gd name="T60" fmla="*/ 2169 w 3381"/>
                <a:gd name="T61" fmla="*/ 4278 h 5166"/>
                <a:gd name="T62" fmla="*/ 2313 w 3381"/>
                <a:gd name="T63" fmla="*/ 4566 h 5166"/>
                <a:gd name="T64" fmla="*/ 2349 w 3381"/>
                <a:gd name="T65" fmla="*/ 4703 h 5166"/>
                <a:gd name="T66" fmla="*/ 2277 w 3381"/>
                <a:gd name="T67" fmla="*/ 5075 h 5166"/>
                <a:gd name="T68" fmla="*/ 2643 w 3381"/>
                <a:gd name="T69" fmla="*/ 5039 h 5166"/>
                <a:gd name="T70" fmla="*/ 2877 w 3381"/>
                <a:gd name="T71" fmla="*/ 4919 h 5166"/>
                <a:gd name="T72" fmla="*/ 3056 w 3381"/>
                <a:gd name="T73" fmla="*/ 4655 h 5166"/>
                <a:gd name="T74" fmla="*/ 2930 w 3381"/>
                <a:gd name="T75" fmla="*/ 4530 h 5166"/>
                <a:gd name="T76" fmla="*/ 2739 w 3381"/>
                <a:gd name="T77" fmla="*/ 4386 h 5166"/>
                <a:gd name="T78" fmla="*/ 2625 w 3381"/>
                <a:gd name="T79" fmla="*/ 4212 h 5166"/>
                <a:gd name="T80" fmla="*/ 2691 w 3381"/>
                <a:gd name="T81" fmla="*/ 4110 h 5166"/>
                <a:gd name="T82" fmla="*/ 2733 w 3381"/>
                <a:gd name="T83" fmla="*/ 3859 h 5166"/>
                <a:gd name="T84" fmla="*/ 2913 w 3381"/>
                <a:gd name="T85" fmla="*/ 3619 h 5166"/>
                <a:gd name="T86" fmla="*/ 3026 w 3381"/>
                <a:gd name="T87" fmla="*/ 3355 h 5166"/>
                <a:gd name="T88" fmla="*/ 3242 w 3381"/>
                <a:gd name="T89" fmla="*/ 3068 h 5166"/>
                <a:gd name="T90" fmla="*/ 3380 w 3381"/>
                <a:gd name="T91" fmla="*/ 2954 h 5166"/>
                <a:gd name="T92" fmla="*/ 3038 w 3381"/>
                <a:gd name="T93" fmla="*/ 2642 h 5166"/>
                <a:gd name="T94" fmla="*/ 3008 w 3381"/>
                <a:gd name="T95" fmla="*/ 2372 h 5166"/>
                <a:gd name="T96" fmla="*/ 2984 w 3381"/>
                <a:gd name="T97" fmla="*/ 2073 h 5166"/>
                <a:gd name="T98" fmla="*/ 2990 w 3381"/>
                <a:gd name="T99" fmla="*/ 1851 h 5166"/>
                <a:gd name="T100" fmla="*/ 3086 w 3381"/>
                <a:gd name="T101" fmla="*/ 1510 h 5166"/>
                <a:gd name="T102" fmla="*/ 3056 w 3381"/>
                <a:gd name="T103" fmla="*/ 1276 h 5166"/>
                <a:gd name="T104" fmla="*/ 2996 w 3381"/>
                <a:gd name="T105" fmla="*/ 994 h 5166"/>
                <a:gd name="T106" fmla="*/ 2811 w 3381"/>
                <a:gd name="T107" fmla="*/ 868 h 5166"/>
                <a:gd name="T108" fmla="*/ 2775 w 3381"/>
                <a:gd name="T109" fmla="*/ 569 h 5166"/>
                <a:gd name="T110" fmla="*/ 2811 w 3381"/>
                <a:gd name="T111" fmla="*/ 263 h 5166"/>
                <a:gd name="T112" fmla="*/ 2583 w 3381"/>
                <a:gd name="T113" fmla="*/ 227 h 5166"/>
                <a:gd name="T114" fmla="*/ 2457 w 3381"/>
                <a:gd name="T115" fmla="*/ 101 h 5166"/>
                <a:gd name="T116" fmla="*/ 2271 w 3381"/>
                <a:gd name="T117" fmla="*/ 209 h 5166"/>
                <a:gd name="T118" fmla="*/ 2104 w 3381"/>
                <a:gd name="T119" fmla="*/ 413 h 5166"/>
                <a:gd name="T120" fmla="*/ 1810 w 3381"/>
                <a:gd name="T121" fmla="*/ 473 h 5166"/>
                <a:gd name="T122" fmla="*/ 1480 w 3381"/>
                <a:gd name="T123" fmla="*/ 413 h 5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81" h="5166">
                  <a:moveTo>
                    <a:pt x="2571" y="4242"/>
                  </a:moveTo>
                  <a:lnTo>
                    <a:pt x="2571" y="4242"/>
                  </a:lnTo>
                  <a:cubicBezTo>
                    <a:pt x="2571" y="4260"/>
                    <a:pt x="2547" y="4254"/>
                    <a:pt x="2535" y="4248"/>
                  </a:cubicBezTo>
                  <a:cubicBezTo>
                    <a:pt x="2529" y="4248"/>
                    <a:pt x="2517" y="4242"/>
                    <a:pt x="2511" y="4242"/>
                  </a:cubicBezTo>
                  <a:cubicBezTo>
                    <a:pt x="2505" y="4242"/>
                    <a:pt x="2493" y="4236"/>
                    <a:pt x="2487" y="4236"/>
                  </a:cubicBezTo>
                  <a:cubicBezTo>
                    <a:pt x="2487" y="4224"/>
                    <a:pt x="2493" y="4218"/>
                    <a:pt x="2493" y="4218"/>
                  </a:cubicBezTo>
                  <a:cubicBezTo>
                    <a:pt x="2505" y="4200"/>
                    <a:pt x="2499" y="4182"/>
                    <a:pt x="2505" y="4170"/>
                  </a:cubicBezTo>
                  <a:cubicBezTo>
                    <a:pt x="2511" y="4158"/>
                    <a:pt x="2517" y="4122"/>
                    <a:pt x="2529" y="4116"/>
                  </a:cubicBezTo>
                  <a:cubicBezTo>
                    <a:pt x="2541" y="4116"/>
                    <a:pt x="2547" y="4122"/>
                    <a:pt x="2559" y="4122"/>
                  </a:cubicBezTo>
                  <a:cubicBezTo>
                    <a:pt x="2571" y="4122"/>
                    <a:pt x="2577" y="4122"/>
                    <a:pt x="2589" y="4122"/>
                  </a:cubicBezTo>
                  <a:cubicBezTo>
                    <a:pt x="2589" y="4140"/>
                    <a:pt x="2583" y="4152"/>
                    <a:pt x="2577" y="4170"/>
                  </a:cubicBezTo>
                  <a:cubicBezTo>
                    <a:pt x="2577" y="4188"/>
                    <a:pt x="2577" y="4206"/>
                    <a:pt x="2571" y="4224"/>
                  </a:cubicBezTo>
                  <a:cubicBezTo>
                    <a:pt x="2571" y="4242"/>
                    <a:pt x="2571" y="4242"/>
                    <a:pt x="2571" y="4242"/>
                  </a:cubicBezTo>
                  <a:close/>
                  <a:moveTo>
                    <a:pt x="1294" y="383"/>
                  </a:moveTo>
                  <a:lnTo>
                    <a:pt x="1294" y="383"/>
                  </a:lnTo>
                  <a:lnTo>
                    <a:pt x="1294" y="383"/>
                  </a:lnTo>
                  <a:cubicBezTo>
                    <a:pt x="1270" y="389"/>
                    <a:pt x="1235" y="395"/>
                    <a:pt x="1217" y="413"/>
                  </a:cubicBezTo>
                  <a:cubicBezTo>
                    <a:pt x="1205" y="431"/>
                    <a:pt x="1199" y="455"/>
                    <a:pt x="1175" y="473"/>
                  </a:cubicBezTo>
                  <a:cubicBezTo>
                    <a:pt x="1163" y="479"/>
                    <a:pt x="1133" y="473"/>
                    <a:pt x="1121" y="473"/>
                  </a:cubicBezTo>
                  <a:cubicBezTo>
                    <a:pt x="1097" y="473"/>
                    <a:pt x="1067" y="461"/>
                    <a:pt x="1061" y="437"/>
                  </a:cubicBezTo>
                  <a:cubicBezTo>
                    <a:pt x="1055" y="401"/>
                    <a:pt x="1073" y="389"/>
                    <a:pt x="1019" y="389"/>
                  </a:cubicBezTo>
                  <a:cubicBezTo>
                    <a:pt x="971" y="401"/>
                    <a:pt x="953" y="431"/>
                    <a:pt x="899" y="413"/>
                  </a:cubicBezTo>
                  <a:cubicBezTo>
                    <a:pt x="863" y="401"/>
                    <a:pt x="845" y="353"/>
                    <a:pt x="815" y="347"/>
                  </a:cubicBezTo>
                  <a:cubicBezTo>
                    <a:pt x="773" y="335"/>
                    <a:pt x="761" y="353"/>
                    <a:pt x="719" y="335"/>
                  </a:cubicBezTo>
                  <a:cubicBezTo>
                    <a:pt x="641" y="293"/>
                    <a:pt x="557" y="503"/>
                    <a:pt x="587" y="563"/>
                  </a:cubicBezTo>
                  <a:cubicBezTo>
                    <a:pt x="623" y="641"/>
                    <a:pt x="563" y="659"/>
                    <a:pt x="492" y="659"/>
                  </a:cubicBezTo>
                  <a:cubicBezTo>
                    <a:pt x="444" y="659"/>
                    <a:pt x="444" y="701"/>
                    <a:pt x="402" y="712"/>
                  </a:cubicBezTo>
                  <a:lnTo>
                    <a:pt x="402" y="712"/>
                  </a:lnTo>
                  <a:cubicBezTo>
                    <a:pt x="378" y="767"/>
                    <a:pt x="378" y="767"/>
                    <a:pt x="378" y="767"/>
                  </a:cubicBezTo>
                  <a:cubicBezTo>
                    <a:pt x="348" y="796"/>
                    <a:pt x="306" y="820"/>
                    <a:pt x="288" y="856"/>
                  </a:cubicBezTo>
                  <a:cubicBezTo>
                    <a:pt x="264" y="898"/>
                    <a:pt x="252" y="898"/>
                    <a:pt x="210" y="904"/>
                  </a:cubicBezTo>
                  <a:cubicBezTo>
                    <a:pt x="138" y="922"/>
                    <a:pt x="138" y="922"/>
                    <a:pt x="138" y="922"/>
                  </a:cubicBezTo>
                  <a:cubicBezTo>
                    <a:pt x="120" y="928"/>
                    <a:pt x="66" y="898"/>
                    <a:pt x="54" y="904"/>
                  </a:cubicBezTo>
                  <a:cubicBezTo>
                    <a:pt x="36" y="916"/>
                    <a:pt x="66" y="976"/>
                    <a:pt x="30" y="1000"/>
                  </a:cubicBezTo>
                  <a:cubicBezTo>
                    <a:pt x="18" y="1012"/>
                    <a:pt x="36" y="1042"/>
                    <a:pt x="36" y="1060"/>
                  </a:cubicBezTo>
                  <a:cubicBezTo>
                    <a:pt x="42" y="1084"/>
                    <a:pt x="24" y="1102"/>
                    <a:pt x="12" y="1126"/>
                  </a:cubicBezTo>
                  <a:cubicBezTo>
                    <a:pt x="0" y="1180"/>
                    <a:pt x="0" y="1180"/>
                    <a:pt x="0" y="1180"/>
                  </a:cubicBezTo>
                  <a:lnTo>
                    <a:pt x="0" y="1180"/>
                  </a:lnTo>
                  <a:cubicBezTo>
                    <a:pt x="6" y="1180"/>
                    <a:pt x="18" y="1180"/>
                    <a:pt x="24" y="1180"/>
                  </a:cubicBezTo>
                  <a:cubicBezTo>
                    <a:pt x="84" y="1180"/>
                    <a:pt x="222" y="1078"/>
                    <a:pt x="264" y="1102"/>
                  </a:cubicBezTo>
                  <a:cubicBezTo>
                    <a:pt x="282" y="1108"/>
                    <a:pt x="336" y="1174"/>
                    <a:pt x="342" y="1186"/>
                  </a:cubicBezTo>
                  <a:cubicBezTo>
                    <a:pt x="360" y="1216"/>
                    <a:pt x="354" y="1234"/>
                    <a:pt x="342" y="1264"/>
                  </a:cubicBezTo>
                  <a:cubicBezTo>
                    <a:pt x="336" y="1282"/>
                    <a:pt x="324" y="1378"/>
                    <a:pt x="336" y="1390"/>
                  </a:cubicBezTo>
                  <a:cubicBezTo>
                    <a:pt x="354" y="1402"/>
                    <a:pt x="366" y="1420"/>
                    <a:pt x="348" y="1444"/>
                  </a:cubicBezTo>
                  <a:cubicBezTo>
                    <a:pt x="336" y="1468"/>
                    <a:pt x="360" y="1497"/>
                    <a:pt x="366" y="1516"/>
                  </a:cubicBezTo>
                  <a:cubicBezTo>
                    <a:pt x="384" y="1551"/>
                    <a:pt x="336" y="1569"/>
                    <a:pt x="360" y="1617"/>
                  </a:cubicBezTo>
                  <a:cubicBezTo>
                    <a:pt x="372" y="1647"/>
                    <a:pt x="378" y="1677"/>
                    <a:pt x="378" y="1707"/>
                  </a:cubicBezTo>
                  <a:cubicBezTo>
                    <a:pt x="378" y="1761"/>
                    <a:pt x="336" y="1785"/>
                    <a:pt x="354" y="1833"/>
                  </a:cubicBezTo>
                  <a:cubicBezTo>
                    <a:pt x="360" y="1857"/>
                    <a:pt x="360" y="1887"/>
                    <a:pt x="360" y="1911"/>
                  </a:cubicBezTo>
                  <a:cubicBezTo>
                    <a:pt x="354" y="1923"/>
                    <a:pt x="306" y="1989"/>
                    <a:pt x="300" y="1995"/>
                  </a:cubicBezTo>
                  <a:cubicBezTo>
                    <a:pt x="282" y="2031"/>
                    <a:pt x="258" y="1995"/>
                    <a:pt x="264" y="2061"/>
                  </a:cubicBezTo>
                  <a:cubicBezTo>
                    <a:pt x="264" y="2091"/>
                    <a:pt x="246" y="2115"/>
                    <a:pt x="222" y="2127"/>
                  </a:cubicBezTo>
                  <a:cubicBezTo>
                    <a:pt x="144" y="2163"/>
                    <a:pt x="354" y="2312"/>
                    <a:pt x="306" y="2378"/>
                  </a:cubicBezTo>
                  <a:cubicBezTo>
                    <a:pt x="264" y="2426"/>
                    <a:pt x="246" y="2462"/>
                    <a:pt x="336" y="2468"/>
                  </a:cubicBezTo>
                  <a:cubicBezTo>
                    <a:pt x="372" y="2468"/>
                    <a:pt x="372" y="2480"/>
                    <a:pt x="366" y="2510"/>
                  </a:cubicBezTo>
                  <a:cubicBezTo>
                    <a:pt x="360" y="2546"/>
                    <a:pt x="384" y="2552"/>
                    <a:pt x="408" y="2570"/>
                  </a:cubicBezTo>
                  <a:cubicBezTo>
                    <a:pt x="420" y="2588"/>
                    <a:pt x="485" y="2576"/>
                    <a:pt x="509" y="2582"/>
                  </a:cubicBezTo>
                  <a:cubicBezTo>
                    <a:pt x="533" y="2594"/>
                    <a:pt x="545" y="2624"/>
                    <a:pt x="563" y="2642"/>
                  </a:cubicBezTo>
                  <a:cubicBezTo>
                    <a:pt x="593" y="2666"/>
                    <a:pt x="641" y="2588"/>
                    <a:pt x="653" y="2666"/>
                  </a:cubicBezTo>
                  <a:cubicBezTo>
                    <a:pt x="659" y="2696"/>
                    <a:pt x="677" y="2750"/>
                    <a:pt x="695" y="2768"/>
                  </a:cubicBezTo>
                  <a:cubicBezTo>
                    <a:pt x="719" y="2780"/>
                    <a:pt x="731" y="2792"/>
                    <a:pt x="749" y="2816"/>
                  </a:cubicBezTo>
                  <a:cubicBezTo>
                    <a:pt x="755" y="2828"/>
                    <a:pt x="749" y="2846"/>
                    <a:pt x="761" y="2858"/>
                  </a:cubicBezTo>
                  <a:cubicBezTo>
                    <a:pt x="779" y="2876"/>
                    <a:pt x="809" y="2882"/>
                    <a:pt x="815" y="2912"/>
                  </a:cubicBezTo>
                  <a:cubicBezTo>
                    <a:pt x="815" y="2936"/>
                    <a:pt x="809" y="2984"/>
                    <a:pt x="839" y="2996"/>
                  </a:cubicBezTo>
                  <a:cubicBezTo>
                    <a:pt x="881" y="3013"/>
                    <a:pt x="917" y="3032"/>
                    <a:pt x="959" y="3044"/>
                  </a:cubicBezTo>
                  <a:cubicBezTo>
                    <a:pt x="983" y="3050"/>
                    <a:pt x="923" y="3103"/>
                    <a:pt x="929" y="3121"/>
                  </a:cubicBezTo>
                  <a:cubicBezTo>
                    <a:pt x="929" y="3139"/>
                    <a:pt x="983" y="3145"/>
                    <a:pt x="983" y="3181"/>
                  </a:cubicBezTo>
                  <a:cubicBezTo>
                    <a:pt x="1001" y="3325"/>
                    <a:pt x="1043" y="3223"/>
                    <a:pt x="1127" y="3229"/>
                  </a:cubicBezTo>
                  <a:cubicBezTo>
                    <a:pt x="1169" y="3235"/>
                    <a:pt x="1169" y="3301"/>
                    <a:pt x="1211" y="3307"/>
                  </a:cubicBezTo>
                  <a:cubicBezTo>
                    <a:pt x="1235" y="3313"/>
                    <a:pt x="1276" y="3295"/>
                    <a:pt x="1300" y="3313"/>
                  </a:cubicBezTo>
                  <a:cubicBezTo>
                    <a:pt x="1331" y="3343"/>
                    <a:pt x="1331" y="3355"/>
                    <a:pt x="1372" y="3373"/>
                  </a:cubicBezTo>
                  <a:cubicBezTo>
                    <a:pt x="1384" y="3373"/>
                    <a:pt x="1402" y="3379"/>
                    <a:pt x="1408" y="3385"/>
                  </a:cubicBezTo>
                  <a:cubicBezTo>
                    <a:pt x="1408" y="3391"/>
                    <a:pt x="1426" y="3403"/>
                    <a:pt x="1426" y="3397"/>
                  </a:cubicBezTo>
                  <a:cubicBezTo>
                    <a:pt x="1450" y="3385"/>
                    <a:pt x="1546" y="3277"/>
                    <a:pt x="1552" y="3253"/>
                  </a:cubicBezTo>
                  <a:cubicBezTo>
                    <a:pt x="1558" y="3247"/>
                    <a:pt x="1558" y="3253"/>
                    <a:pt x="1558" y="3253"/>
                  </a:cubicBezTo>
                  <a:cubicBezTo>
                    <a:pt x="1558" y="3283"/>
                    <a:pt x="1654" y="3385"/>
                    <a:pt x="1684" y="3409"/>
                  </a:cubicBezTo>
                  <a:cubicBezTo>
                    <a:pt x="1744" y="3457"/>
                    <a:pt x="1768" y="3421"/>
                    <a:pt x="1810" y="3385"/>
                  </a:cubicBezTo>
                  <a:cubicBezTo>
                    <a:pt x="1846" y="3355"/>
                    <a:pt x="1852" y="3379"/>
                    <a:pt x="1876" y="3403"/>
                  </a:cubicBezTo>
                  <a:cubicBezTo>
                    <a:pt x="1906" y="3445"/>
                    <a:pt x="1936" y="3487"/>
                    <a:pt x="1984" y="3511"/>
                  </a:cubicBezTo>
                  <a:cubicBezTo>
                    <a:pt x="2050" y="3547"/>
                    <a:pt x="2043" y="3535"/>
                    <a:pt x="2043" y="3613"/>
                  </a:cubicBezTo>
                  <a:cubicBezTo>
                    <a:pt x="2038" y="3637"/>
                    <a:pt x="2043" y="3667"/>
                    <a:pt x="2026" y="3691"/>
                  </a:cubicBezTo>
                  <a:cubicBezTo>
                    <a:pt x="2008" y="3703"/>
                    <a:pt x="2002" y="3709"/>
                    <a:pt x="1978" y="3703"/>
                  </a:cubicBezTo>
                  <a:cubicBezTo>
                    <a:pt x="1942" y="3685"/>
                    <a:pt x="1936" y="3715"/>
                    <a:pt x="1942" y="3745"/>
                  </a:cubicBezTo>
                  <a:cubicBezTo>
                    <a:pt x="1948" y="3775"/>
                    <a:pt x="1918" y="3799"/>
                    <a:pt x="1906" y="3822"/>
                  </a:cubicBezTo>
                  <a:cubicBezTo>
                    <a:pt x="1870" y="3859"/>
                    <a:pt x="1828" y="3864"/>
                    <a:pt x="1792" y="3900"/>
                  </a:cubicBezTo>
                  <a:cubicBezTo>
                    <a:pt x="1768" y="3936"/>
                    <a:pt x="1786" y="3978"/>
                    <a:pt x="1768" y="4014"/>
                  </a:cubicBezTo>
                  <a:cubicBezTo>
                    <a:pt x="1756" y="4032"/>
                    <a:pt x="1732" y="4050"/>
                    <a:pt x="1744" y="4068"/>
                  </a:cubicBezTo>
                  <a:cubicBezTo>
                    <a:pt x="1750" y="4092"/>
                    <a:pt x="1786" y="4080"/>
                    <a:pt x="1804" y="4074"/>
                  </a:cubicBezTo>
                  <a:cubicBezTo>
                    <a:pt x="1852" y="4056"/>
                    <a:pt x="1852" y="4098"/>
                    <a:pt x="1900" y="4092"/>
                  </a:cubicBezTo>
                  <a:cubicBezTo>
                    <a:pt x="1918" y="4092"/>
                    <a:pt x="1936" y="4086"/>
                    <a:pt x="1954" y="4092"/>
                  </a:cubicBezTo>
                  <a:cubicBezTo>
                    <a:pt x="1978" y="4110"/>
                    <a:pt x="1972" y="4122"/>
                    <a:pt x="1984" y="4146"/>
                  </a:cubicBezTo>
                  <a:cubicBezTo>
                    <a:pt x="1990" y="4158"/>
                    <a:pt x="2002" y="4158"/>
                    <a:pt x="2008" y="4170"/>
                  </a:cubicBezTo>
                  <a:cubicBezTo>
                    <a:pt x="2043" y="4206"/>
                    <a:pt x="2109" y="4290"/>
                    <a:pt x="2169" y="4278"/>
                  </a:cubicBezTo>
                  <a:cubicBezTo>
                    <a:pt x="2235" y="4266"/>
                    <a:pt x="2259" y="4302"/>
                    <a:pt x="2229" y="4362"/>
                  </a:cubicBezTo>
                  <a:cubicBezTo>
                    <a:pt x="2211" y="4404"/>
                    <a:pt x="2223" y="4422"/>
                    <a:pt x="2229" y="4464"/>
                  </a:cubicBezTo>
                  <a:cubicBezTo>
                    <a:pt x="2241" y="4512"/>
                    <a:pt x="2301" y="4518"/>
                    <a:pt x="2313" y="4566"/>
                  </a:cubicBezTo>
                  <a:cubicBezTo>
                    <a:pt x="2313" y="4578"/>
                    <a:pt x="2325" y="4595"/>
                    <a:pt x="2331" y="4608"/>
                  </a:cubicBezTo>
                  <a:cubicBezTo>
                    <a:pt x="2337" y="4619"/>
                    <a:pt x="2331" y="4631"/>
                    <a:pt x="2331" y="4643"/>
                  </a:cubicBezTo>
                  <a:cubicBezTo>
                    <a:pt x="2319" y="4667"/>
                    <a:pt x="2343" y="4679"/>
                    <a:pt x="2349" y="4703"/>
                  </a:cubicBezTo>
                  <a:cubicBezTo>
                    <a:pt x="2367" y="4757"/>
                    <a:pt x="2355" y="4841"/>
                    <a:pt x="2421" y="4841"/>
                  </a:cubicBezTo>
                  <a:cubicBezTo>
                    <a:pt x="2421" y="4847"/>
                    <a:pt x="2337" y="4919"/>
                    <a:pt x="2325" y="4943"/>
                  </a:cubicBezTo>
                  <a:cubicBezTo>
                    <a:pt x="2307" y="4967"/>
                    <a:pt x="2265" y="5045"/>
                    <a:pt x="2277" y="5075"/>
                  </a:cubicBezTo>
                  <a:cubicBezTo>
                    <a:pt x="2325" y="5063"/>
                    <a:pt x="2457" y="4967"/>
                    <a:pt x="2493" y="5015"/>
                  </a:cubicBezTo>
                  <a:cubicBezTo>
                    <a:pt x="2511" y="5039"/>
                    <a:pt x="2529" y="5069"/>
                    <a:pt x="2565" y="5057"/>
                  </a:cubicBezTo>
                  <a:cubicBezTo>
                    <a:pt x="2595" y="5045"/>
                    <a:pt x="2601" y="5015"/>
                    <a:pt x="2643" y="5039"/>
                  </a:cubicBezTo>
                  <a:cubicBezTo>
                    <a:pt x="2691" y="5063"/>
                    <a:pt x="2583" y="5147"/>
                    <a:pt x="2691" y="5153"/>
                  </a:cubicBezTo>
                  <a:cubicBezTo>
                    <a:pt x="2793" y="5165"/>
                    <a:pt x="2811" y="5117"/>
                    <a:pt x="2829" y="5033"/>
                  </a:cubicBezTo>
                  <a:cubicBezTo>
                    <a:pt x="2835" y="4985"/>
                    <a:pt x="2871" y="4961"/>
                    <a:pt x="2877" y="4919"/>
                  </a:cubicBezTo>
                  <a:cubicBezTo>
                    <a:pt x="2889" y="4877"/>
                    <a:pt x="2889" y="4841"/>
                    <a:pt x="2919" y="4805"/>
                  </a:cubicBezTo>
                  <a:cubicBezTo>
                    <a:pt x="2942" y="4781"/>
                    <a:pt x="3014" y="4757"/>
                    <a:pt x="3014" y="4715"/>
                  </a:cubicBezTo>
                  <a:cubicBezTo>
                    <a:pt x="3014" y="4679"/>
                    <a:pt x="3044" y="4685"/>
                    <a:pt x="3056" y="4655"/>
                  </a:cubicBezTo>
                  <a:cubicBezTo>
                    <a:pt x="3068" y="4595"/>
                    <a:pt x="2996" y="4661"/>
                    <a:pt x="2990" y="4619"/>
                  </a:cubicBezTo>
                  <a:cubicBezTo>
                    <a:pt x="2990" y="4608"/>
                    <a:pt x="2996" y="4578"/>
                    <a:pt x="2990" y="4566"/>
                  </a:cubicBezTo>
                  <a:cubicBezTo>
                    <a:pt x="2978" y="4548"/>
                    <a:pt x="2942" y="4554"/>
                    <a:pt x="2930" y="4530"/>
                  </a:cubicBezTo>
                  <a:cubicBezTo>
                    <a:pt x="2889" y="4470"/>
                    <a:pt x="2829" y="4470"/>
                    <a:pt x="2763" y="4452"/>
                  </a:cubicBezTo>
                  <a:cubicBezTo>
                    <a:pt x="2763" y="4440"/>
                    <a:pt x="2763" y="4440"/>
                    <a:pt x="2763" y="4440"/>
                  </a:cubicBezTo>
                  <a:cubicBezTo>
                    <a:pt x="2775" y="4422"/>
                    <a:pt x="2757" y="4398"/>
                    <a:pt x="2739" y="4386"/>
                  </a:cubicBezTo>
                  <a:cubicBezTo>
                    <a:pt x="2715" y="4368"/>
                    <a:pt x="2745" y="4350"/>
                    <a:pt x="2745" y="4332"/>
                  </a:cubicBezTo>
                  <a:cubicBezTo>
                    <a:pt x="2745" y="4320"/>
                    <a:pt x="2745" y="4308"/>
                    <a:pt x="2745" y="4296"/>
                  </a:cubicBezTo>
                  <a:cubicBezTo>
                    <a:pt x="2745" y="4212"/>
                    <a:pt x="2679" y="4248"/>
                    <a:pt x="2625" y="4212"/>
                  </a:cubicBezTo>
                  <a:cubicBezTo>
                    <a:pt x="2595" y="4188"/>
                    <a:pt x="2661" y="4188"/>
                    <a:pt x="2661" y="4158"/>
                  </a:cubicBezTo>
                  <a:cubicBezTo>
                    <a:pt x="2661" y="4146"/>
                    <a:pt x="2643" y="4134"/>
                    <a:pt x="2667" y="4134"/>
                  </a:cubicBezTo>
                  <a:cubicBezTo>
                    <a:pt x="2685" y="4134"/>
                    <a:pt x="2703" y="4128"/>
                    <a:pt x="2691" y="4110"/>
                  </a:cubicBezTo>
                  <a:cubicBezTo>
                    <a:pt x="2709" y="4098"/>
                    <a:pt x="2751" y="4074"/>
                    <a:pt x="2763" y="4056"/>
                  </a:cubicBezTo>
                  <a:cubicBezTo>
                    <a:pt x="2781" y="4026"/>
                    <a:pt x="2769" y="4008"/>
                    <a:pt x="2763" y="3984"/>
                  </a:cubicBezTo>
                  <a:cubicBezTo>
                    <a:pt x="2751" y="3924"/>
                    <a:pt x="2775" y="3900"/>
                    <a:pt x="2733" y="3859"/>
                  </a:cubicBezTo>
                  <a:cubicBezTo>
                    <a:pt x="2703" y="3822"/>
                    <a:pt x="2721" y="3787"/>
                    <a:pt x="2727" y="3751"/>
                  </a:cubicBezTo>
                  <a:cubicBezTo>
                    <a:pt x="2733" y="3733"/>
                    <a:pt x="2757" y="3715"/>
                    <a:pt x="2751" y="3703"/>
                  </a:cubicBezTo>
                  <a:cubicBezTo>
                    <a:pt x="2781" y="3679"/>
                    <a:pt x="2877" y="3613"/>
                    <a:pt x="2913" y="3619"/>
                  </a:cubicBezTo>
                  <a:cubicBezTo>
                    <a:pt x="2984" y="3631"/>
                    <a:pt x="3020" y="3643"/>
                    <a:pt x="3020" y="3553"/>
                  </a:cubicBezTo>
                  <a:cubicBezTo>
                    <a:pt x="3020" y="3523"/>
                    <a:pt x="3026" y="3505"/>
                    <a:pt x="3050" y="3481"/>
                  </a:cubicBezTo>
                  <a:cubicBezTo>
                    <a:pt x="3068" y="3463"/>
                    <a:pt x="3038" y="3379"/>
                    <a:pt x="3026" y="3355"/>
                  </a:cubicBezTo>
                  <a:cubicBezTo>
                    <a:pt x="3008" y="3289"/>
                    <a:pt x="2978" y="3271"/>
                    <a:pt x="3044" y="3241"/>
                  </a:cubicBezTo>
                  <a:cubicBezTo>
                    <a:pt x="3080" y="3223"/>
                    <a:pt x="3140" y="3175"/>
                    <a:pt x="3170" y="3169"/>
                  </a:cubicBezTo>
                  <a:cubicBezTo>
                    <a:pt x="3212" y="3169"/>
                    <a:pt x="3218" y="3092"/>
                    <a:pt x="3242" y="3068"/>
                  </a:cubicBezTo>
                  <a:cubicBezTo>
                    <a:pt x="3272" y="3020"/>
                    <a:pt x="3320" y="3013"/>
                    <a:pt x="3362" y="2984"/>
                  </a:cubicBezTo>
                  <a:cubicBezTo>
                    <a:pt x="3374" y="2972"/>
                    <a:pt x="3374" y="2960"/>
                    <a:pt x="3380" y="2954"/>
                  </a:cubicBezTo>
                  <a:lnTo>
                    <a:pt x="3380" y="2954"/>
                  </a:lnTo>
                  <a:cubicBezTo>
                    <a:pt x="3332" y="2930"/>
                    <a:pt x="3236" y="2870"/>
                    <a:pt x="3224" y="2816"/>
                  </a:cubicBezTo>
                  <a:cubicBezTo>
                    <a:pt x="3212" y="2762"/>
                    <a:pt x="3188" y="2726"/>
                    <a:pt x="3128" y="2702"/>
                  </a:cubicBezTo>
                  <a:cubicBezTo>
                    <a:pt x="3086" y="2690"/>
                    <a:pt x="3068" y="2678"/>
                    <a:pt x="3038" y="2642"/>
                  </a:cubicBezTo>
                  <a:cubicBezTo>
                    <a:pt x="3038" y="2624"/>
                    <a:pt x="3032" y="2588"/>
                    <a:pt x="3020" y="2570"/>
                  </a:cubicBezTo>
                  <a:cubicBezTo>
                    <a:pt x="3008" y="2552"/>
                    <a:pt x="2978" y="2540"/>
                    <a:pt x="2990" y="2504"/>
                  </a:cubicBezTo>
                  <a:cubicBezTo>
                    <a:pt x="3002" y="2456"/>
                    <a:pt x="3008" y="2426"/>
                    <a:pt x="3008" y="2372"/>
                  </a:cubicBezTo>
                  <a:cubicBezTo>
                    <a:pt x="3008" y="2325"/>
                    <a:pt x="2972" y="2330"/>
                    <a:pt x="2954" y="2294"/>
                  </a:cubicBezTo>
                  <a:cubicBezTo>
                    <a:pt x="2948" y="2270"/>
                    <a:pt x="2942" y="2246"/>
                    <a:pt x="2937" y="2229"/>
                  </a:cubicBezTo>
                  <a:cubicBezTo>
                    <a:pt x="2906" y="2139"/>
                    <a:pt x="2966" y="2139"/>
                    <a:pt x="2984" y="2073"/>
                  </a:cubicBezTo>
                  <a:cubicBezTo>
                    <a:pt x="2990" y="2049"/>
                    <a:pt x="2996" y="2031"/>
                    <a:pt x="2990" y="2007"/>
                  </a:cubicBezTo>
                  <a:cubicBezTo>
                    <a:pt x="2990" y="1989"/>
                    <a:pt x="2961" y="1977"/>
                    <a:pt x="2954" y="1959"/>
                  </a:cubicBezTo>
                  <a:cubicBezTo>
                    <a:pt x="2954" y="1947"/>
                    <a:pt x="2984" y="1857"/>
                    <a:pt x="2990" y="1851"/>
                  </a:cubicBezTo>
                  <a:cubicBezTo>
                    <a:pt x="3008" y="1833"/>
                    <a:pt x="3044" y="1815"/>
                    <a:pt x="3056" y="1797"/>
                  </a:cubicBezTo>
                  <a:cubicBezTo>
                    <a:pt x="3080" y="1773"/>
                    <a:pt x="3080" y="1707"/>
                    <a:pt x="3080" y="1677"/>
                  </a:cubicBezTo>
                  <a:cubicBezTo>
                    <a:pt x="3080" y="1617"/>
                    <a:pt x="3044" y="1563"/>
                    <a:pt x="3086" y="1510"/>
                  </a:cubicBezTo>
                  <a:cubicBezTo>
                    <a:pt x="3104" y="1486"/>
                    <a:pt x="3050" y="1468"/>
                    <a:pt x="3074" y="1450"/>
                  </a:cubicBezTo>
                  <a:cubicBezTo>
                    <a:pt x="3098" y="1438"/>
                    <a:pt x="3146" y="1462"/>
                    <a:pt x="3110" y="1408"/>
                  </a:cubicBezTo>
                  <a:cubicBezTo>
                    <a:pt x="3098" y="1360"/>
                    <a:pt x="3062" y="1324"/>
                    <a:pt x="3056" y="1276"/>
                  </a:cubicBezTo>
                  <a:cubicBezTo>
                    <a:pt x="3050" y="1228"/>
                    <a:pt x="3080" y="1192"/>
                    <a:pt x="3080" y="1150"/>
                  </a:cubicBezTo>
                  <a:cubicBezTo>
                    <a:pt x="3080" y="1138"/>
                    <a:pt x="3068" y="1084"/>
                    <a:pt x="3062" y="1072"/>
                  </a:cubicBezTo>
                  <a:cubicBezTo>
                    <a:pt x="3056" y="1054"/>
                    <a:pt x="3008" y="994"/>
                    <a:pt x="2996" y="994"/>
                  </a:cubicBezTo>
                  <a:cubicBezTo>
                    <a:pt x="2972" y="994"/>
                    <a:pt x="2948" y="1018"/>
                    <a:pt x="2924" y="1024"/>
                  </a:cubicBezTo>
                  <a:cubicBezTo>
                    <a:pt x="2900" y="1036"/>
                    <a:pt x="2882" y="994"/>
                    <a:pt x="2877" y="976"/>
                  </a:cubicBezTo>
                  <a:cubicBezTo>
                    <a:pt x="2841" y="940"/>
                    <a:pt x="2835" y="904"/>
                    <a:pt x="2811" y="868"/>
                  </a:cubicBezTo>
                  <a:cubicBezTo>
                    <a:pt x="2781" y="820"/>
                    <a:pt x="2775" y="796"/>
                    <a:pt x="2769" y="736"/>
                  </a:cubicBezTo>
                  <a:cubicBezTo>
                    <a:pt x="2769" y="706"/>
                    <a:pt x="2745" y="695"/>
                    <a:pt x="2757" y="671"/>
                  </a:cubicBezTo>
                  <a:cubicBezTo>
                    <a:pt x="2775" y="635"/>
                    <a:pt x="2775" y="605"/>
                    <a:pt x="2775" y="569"/>
                  </a:cubicBezTo>
                  <a:cubicBezTo>
                    <a:pt x="2775" y="515"/>
                    <a:pt x="2799" y="473"/>
                    <a:pt x="2817" y="425"/>
                  </a:cubicBezTo>
                  <a:cubicBezTo>
                    <a:pt x="2823" y="407"/>
                    <a:pt x="2865" y="341"/>
                    <a:pt x="2858" y="329"/>
                  </a:cubicBezTo>
                  <a:cubicBezTo>
                    <a:pt x="2847" y="311"/>
                    <a:pt x="2799" y="287"/>
                    <a:pt x="2811" y="263"/>
                  </a:cubicBezTo>
                  <a:cubicBezTo>
                    <a:pt x="2823" y="239"/>
                    <a:pt x="2799" y="239"/>
                    <a:pt x="2775" y="233"/>
                  </a:cubicBezTo>
                  <a:cubicBezTo>
                    <a:pt x="2739" y="221"/>
                    <a:pt x="2739" y="203"/>
                    <a:pt x="2709" y="179"/>
                  </a:cubicBezTo>
                  <a:cubicBezTo>
                    <a:pt x="2637" y="131"/>
                    <a:pt x="2613" y="233"/>
                    <a:pt x="2583" y="227"/>
                  </a:cubicBezTo>
                  <a:cubicBezTo>
                    <a:pt x="2559" y="227"/>
                    <a:pt x="2547" y="233"/>
                    <a:pt x="2517" y="227"/>
                  </a:cubicBezTo>
                  <a:cubicBezTo>
                    <a:pt x="2487" y="221"/>
                    <a:pt x="2505" y="83"/>
                    <a:pt x="2493" y="53"/>
                  </a:cubicBezTo>
                  <a:cubicBezTo>
                    <a:pt x="2463" y="0"/>
                    <a:pt x="2469" y="89"/>
                    <a:pt x="2457" y="101"/>
                  </a:cubicBezTo>
                  <a:cubicBezTo>
                    <a:pt x="2415" y="155"/>
                    <a:pt x="2385" y="101"/>
                    <a:pt x="2343" y="107"/>
                  </a:cubicBezTo>
                  <a:cubicBezTo>
                    <a:pt x="2313" y="113"/>
                    <a:pt x="2295" y="143"/>
                    <a:pt x="2265" y="155"/>
                  </a:cubicBezTo>
                  <a:cubicBezTo>
                    <a:pt x="2253" y="185"/>
                    <a:pt x="2259" y="179"/>
                    <a:pt x="2271" y="209"/>
                  </a:cubicBezTo>
                  <a:cubicBezTo>
                    <a:pt x="2271" y="221"/>
                    <a:pt x="2289" y="239"/>
                    <a:pt x="2295" y="245"/>
                  </a:cubicBezTo>
                  <a:cubicBezTo>
                    <a:pt x="2319" y="257"/>
                    <a:pt x="2313" y="287"/>
                    <a:pt x="2295" y="305"/>
                  </a:cubicBezTo>
                  <a:cubicBezTo>
                    <a:pt x="2265" y="347"/>
                    <a:pt x="2157" y="407"/>
                    <a:pt x="2104" y="413"/>
                  </a:cubicBezTo>
                  <a:cubicBezTo>
                    <a:pt x="2050" y="425"/>
                    <a:pt x="2020" y="467"/>
                    <a:pt x="1966" y="485"/>
                  </a:cubicBezTo>
                  <a:cubicBezTo>
                    <a:pt x="1936" y="479"/>
                    <a:pt x="1960" y="425"/>
                    <a:pt x="1918" y="443"/>
                  </a:cubicBezTo>
                  <a:cubicBezTo>
                    <a:pt x="1888" y="455"/>
                    <a:pt x="1846" y="485"/>
                    <a:pt x="1810" y="473"/>
                  </a:cubicBezTo>
                  <a:cubicBezTo>
                    <a:pt x="1768" y="455"/>
                    <a:pt x="1660" y="431"/>
                    <a:pt x="1624" y="401"/>
                  </a:cubicBezTo>
                  <a:cubicBezTo>
                    <a:pt x="1582" y="371"/>
                    <a:pt x="1570" y="443"/>
                    <a:pt x="1528" y="413"/>
                  </a:cubicBezTo>
                  <a:cubicBezTo>
                    <a:pt x="1516" y="407"/>
                    <a:pt x="1492" y="389"/>
                    <a:pt x="1480" y="413"/>
                  </a:cubicBezTo>
                  <a:cubicBezTo>
                    <a:pt x="1444" y="473"/>
                    <a:pt x="1396" y="383"/>
                    <a:pt x="1378" y="371"/>
                  </a:cubicBezTo>
                  <a:cubicBezTo>
                    <a:pt x="1354" y="359"/>
                    <a:pt x="1318" y="383"/>
                    <a:pt x="1294" y="383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4" name="Freeform 143">
              <a:extLst>
                <a:ext uri="{FF2B5EF4-FFF2-40B4-BE49-F238E27FC236}">
                  <a16:creationId xmlns:a16="http://schemas.microsoft.com/office/drawing/2014/main" id="{16E9E6DE-EC18-0F47-B307-CDB0CBAAB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837" y="7992017"/>
              <a:ext cx="3934564" cy="2678878"/>
            </a:xfrm>
            <a:custGeom>
              <a:avLst/>
              <a:gdLst>
                <a:gd name="T0" fmla="*/ 485 w 7377"/>
                <a:gd name="T1" fmla="*/ 1744 h 5023"/>
                <a:gd name="T2" fmla="*/ 707 w 7377"/>
                <a:gd name="T3" fmla="*/ 2170 h 5023"/>
                <a:gd name="T4" fmla="*/ 905 w 7377"/>
                <a:gd name="T5" fmla="*/ 2511 h 5023"/>
                <a:gd name="T6" fmla="*/ 1318 w 7377"/>
                <a:gd name="T7" fmla="*/ 2853 h 5023"/>
                <a:gd name="T8" fmla="*/ 1534 w 7377"/>
                <a:gd name="T9" fmla="*/ 2667 h 5023"/>
                <a:gd name="T10" fmla="*/ 1810 w 7377"/>
                <a:gd name="T11" fmla="*/ 2367 h 5023"/>
                <a:gd name="T12" fmla="*/ 1947 w 7377"/>
                <a:gd name="T13" fmla="*/ 2056 h 5023"/>
                <a:gd name="T14" fmla="*/ 2301 w 7377"/>
                <a:gd name="T15" fmla="*/ 1804 h 5023"/>
                <a:gd name="T16" fmla="*/ 2804 w 7377"/>
                <a:gd name="T17" fmla="*/ 1732 h 5023"/>
                <a:gd name="T18" fmla="*/ 3140 w 7377"/>
                <a:gd name="T19" fmla="*/ 1792 h 5023"/>
                <a:gd name="T20" fmla="*/ 3284 w 7377"/>
                <a:gd name="T21" fmla="*/ 1600 h 5023"/>
                <a:gd name="T22" fmla="*/ 3625 w 7377"/>
                <a:gd name="T23" fmla="*/ 1433 h 5023"/>
                <a:gd name="T24" fmla="*/ 4135 w 7377"/>
                <a:gd name="T25" fmla="*/ 1469 h 5023"/>
                <a:gd name="T26" fmla="*/ 4806 w 7377"/>
                <a:gd name="T27" fmla="*/ 1097 h 5023"/>
                <a:gd name="T28" fmla="*/ 5177 w 7377"/>
                <a:gd name="T29" fmla="*/ 863 h 5023"/>
                <a:gd name="T30" fmla="*/ 5795 w 7377"/>
                <a:gd name="T31" fmla="*/ 672 h 5023"/>
                <a:gd name="T32" fmla="*/ 6441 w 7377"/>
                <a:gd name="T33" fmla="*/ 798 h 5023"/>
                <a:gd name="T34" fmla="*/ 6872 w 7377"/>
                <a:gd name="T35" fmla="*/ 402 h 5023"/>
                <a:gd name="T36" fmla="*/ 7094 w 7377"/>
                <a:gd name="T37" fmla="*/ 0 h 5023"/>
                <a:gd name="T38" fmla="*/ 7142 w 7377"/>
                <a:gd name="T39" fmla="*/ 180 h 5023"/>
                <a:gd name="T40" fmla="*/ 7130 w 7377"/>
                <a:gd name="T41" fmla="*/ 558 h 5023"/>
                <a:gd name="T42" fmla="*/ 7376 w 7377"/>
                <a:gd name="T43" fmla="*/ 815 h 5023"/>
                <a:gd name="T44" fmla="*/ 7112 w 7377"/>
                <a:gd name="T45" fmla="*/ 1025 h 5023"/>
                <a:gd name="T46" fmla="*/ 6986 w 7377"/>
                <a:gd name="T47" fmla="*/ 1229 h 5023"/>
                <a:gd name="T48" fmla="*/ 6734 w 7377"/>
                <a:gd name="T49" fmla="*/ 1433 h 5023"/>
                <a:gd name="T50" fmla="*/ 6686 w 7377"/>
                <a:gd name="T51" fmla="*/ 1714 h 5023"/>
                <a:gd name="T52" fmla="*/ 6465 w 7377"/>
                <a:gd name="T53" fmla="*/ 1894 h 5023"/>
                <a:gd name="T54" fmla="*/ 5926 w 7377"/>
                <a:gd name="T55" fmla="*/ 2218 h 5023"/>
                <a:gd name="T56" fmla="*/ 5819 w 7377"/>
                <a:gd name="T57" fmla="*/ 2595 h 5023"/>
                <a:gd name="T58" fmla="*/ 5980 w 7377"/>
                <a:gd name="T59" fmla="*/ 2895 h 5023"/>
                <a:gd name="T60" fmla="*/ 5980 w 7377"/>
                <a:gd name="T61" fmla="*/ 3129 h 5023"/>
                <a:gd name="T62" fmla="*/ 5513 w 7377"/>
                <a:gd name="T63" fmla="*/ 3482 h 5023"/>
                <a:gd name="T64" fmla="*/ 5423 w 7377"/>
                <a:gd name="T65" fmla="*/ 3866 h 5023"/>
                <a:gd name="T66" fmla="*/ 5189 w 7377"/>
                <a:gd name="T67" fmla="*/ 4111 h 5023"/>
                <a:gd name="T68" fmla="*/ 4746 w 7377"/>
                <a:gd name="T69" fmla="*/ 4513 h 5023"/>
                <a:gd name="T70" fmla="*/ 4368 w 7377"/>
                <a:gd name="T71" fmla="*/ 4531 h 5023"/>
                <a:gd name="T72" fmla="*/ 3925 w 7377"/>
                <a:gd name="T73" fmla="*/ 4333 h 5023"/>
                <a:gd name="T74" fmla="*/ 3445 w 7377"/>
                <a:gd name="T75" fmla="*/ 4177 h 5023"/>
                <a:gd name="T76" fmla="*/ 3164 w 7377"/>
                <a:gd name="T77" fmla="*/ 4339 h 5023"/>
                <a:gd name="T78" fmla="*/ 2744 w 7377"/>
                <a:gd name="T79" fmla="*/ 4669 h 5023"/>
                <a:gd name="T80" fmla="*/ 2409 w 7377"/>
                <a:gd name="T81" fmla="*/ 4669 h 5023"/>
                <a:gd name="T82" fmla="*/ 2067 w 7377"/>
                <a:gd name="T83" fmla="*/ 4776 h 5023"/>
                <a:gd name="T84" fmla="*/ 1678 w 7377"/>
                <a:gd name="T85" fmla="*/ 4860 h 5023"/>
                <a:gd name="T86" fmla="*/ 1330 w 7377"/>
                <a:gd name="T87" fmla="*/ 4788 h 5023"/>
                <a:gd name="T88" fmla="*/ 1180 w 7377"/>
                <a:gd name="T89" fmla="*/ 4597 h 5023"/>
                <a:gd name="T90" fmla="*/ 1096 w 7377"/>
                <a:gd name="T91" fmla="*/ 4243 h 5023"/>
                <a:gd name="T92" fmla="*/ 809 w 7377"/>
                <a:gd name="T93" fmla="*/ 3848 h 5023"/>
                <a:gd name="T94" fmla="*/ 515 w 7377"/>
                <a:gd name="T95" fmla="*/ 3560 h 5023"/>
                <a:gd name="T96" fmla="*/ 347 w 7377"/>
                <a:gd name="T97" fmla="*/ 3320 h 5023"/>
                <a:gd name="T98" fmla="*/ 125 w 7377"/>
                <a:gd name="T99" fmla="*/ 3069 h 5023"/>
                <a:gd name="T100" fmla="*/ 239 w 7377"/>
                <a:gd name="T101" fmla="*/ 2649 h 5023"/>
                <a:gd name="T102" fmla="*/ 317 w 7377"/>
                <a:gd name="T103" fmla="*/ 2284 h 5023"/>
                <a:gd name="T104" fmla="*/ 48 w 7377"/>
                <a:gd name="T105" fmla="*/ 1966 h 5023"/>
                <a:gd name="T106" fmla="*/ 156 w 7377"/>
                <a:gd name="T107" fmla="*/ 1642 h 5023"/>
                <a:gd name="T108" fmla="*/ 383 w 7377"/>
                <a:gd name="T109" fmla="*/ 1630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77" h="5023">
                  <a:moveTo>
                    <a:pt x="383" y="1630"/>
                  </a:moveTo>
                  <a:lnTo>
                    <a:pt x="383" y="1630"/>
                  </a:lnTo>
                  <a:cubicBezTo>
                    <a:pt x="461" y="1726"/>
                    <a:pt x="461" y="1726"/>
                    <a:pt x="461" y="1726"/>
                  </a:cubicBezTo>
                  <a:cubicBezTo>
                    <a:pt x="473" y="1726"/>
                    <a:pt x="485" y="1744"/>
                    <a:pt x="485" y="1744"/>
                  </a:cubicBezTo>
                  <a:cubicBezTo>
                    <a:pt x="497" y="1798"/>
                    <a:pt x="485" y="1834"/>
                    <a:pt x="491" y="1888"/>
                  </a:cubicBezTo>
                  <a:cubicBezTo>
                    <a:pt x="497" y="1894"/>
                    <a:pt x="515" y="1936"/>
                    <a:pt x="521" y="1948"/>
                  </a:cubicBezTo>
                  <a:cubicBezTo>
                    <a:pt x="557" y="2020"/>
                    <a:pt x="611" y="1960"/>
                    <a:pt x="659" y="1990"/>
                  </a:cubicBezTo>
                  <a:cubicBezTo>
                    <a:pt x="707" y="2026"/>
                    <a:pt x="695" y="2122"/>
                    <a:pt x="707" y="2170"/>
                  </a:cubicBezTo>
                  <a:cubicBezTo>
                    <a:pt x="713" y="2206"/>
                    <a:pt x="695" y="2230"/>
                    <a:pt x="725" y="2260"/>
                  </a:cubicBezTo>
                  <a:cubicBezTo>
                    <a:pt x="749" y="2284"/>
                    <a:pt x="785" y="2296"/>
                    <a:pt x="815" y="2325"/>
                  </a:cubicBezTo>
                  <a:cubicBezTo>
                    <a:pt x="833" y="2362"/>
                    <a:pt x="833" y="2397"/>
                    <a:pt x="851" y="2439"/>
                  </a:cubicBezTo>
                  <a:cubicBezTo>
                    <a:pt x="863" y="2469"/>
                    <a:pt x="887" y="2487"/>
                    <a:pt x="905" y="2511"/>
                  </a:cubicBezTo>
                  <a:cubicBezTo>
                    <a:pt x="971" y="2595"/>
                    <a:pt x="1000" y="2691"/>
                    <a:pt x="1030" y="2793"/>
                  </a:cubicBezTo>
                  <a:cubicBezTo>
                    <a:pt x="1060" y="2835"/>
                    <a:pt x="1096" y="2871"/>
                    <a:pt x="1126" y="2913"/>
                  </a:cubicBezTo>
                  <a:cubicBezTo>
                    <a:pt x="1156" y="2961"/>
                    <a:pt x="1174" y="2919"/>
                    <a:pt x="1216" y="2907"/>
                  </a:cubicBezTo>
                  <a:cubicBezTo>
                    <a:pt x="1246" y="2895"/>
                    <a:pt x="1288" y="2847"/>
                    <a:pt x="1318" y="2853"/>
                  </a:cubicBezTo>
                  <a:cubicBezTo>
                    <a:pt x="1342" y="2859"/>
                    <a:pt x="1348" y="2865"/>
                    <a:pt x="1366" y="2853"/>
                  </a:cubicBezTo>
                  <a:cubicBezTo>
                    <a:pt x="1468" y="2781"/>
                    <a:pt x="1468" y="2781"/>
                    <a:pt x="1468" y="2781"/>
                  </a:cubicBezTo>
                  <a:cubicBezTo>
                    <a:pt x="1480" y="2769"/>
                    <a:pt x="1504" y="2751"/>
                    <a:pt x="1510" y="2739"/>
                  </a:cubicBezTo>
                  <a:cubicBezTo>
                    <a:pt x="1528" y="2721"/>
                    <a:pt x="1522" y="2691"/>
                    <a:pt x="1534" y="2667"/>
                  </a:cubicBezTo>
                  <a:cubicBezTo>
                    <a:pt x="1540" y="2625"/>
                    <a:pt x="1564" y="2643"/>
                    <a:pt x="1588" y="2631"/>
                  </a:cubicBezTo>
                  <a:cubicBezTo>
                    <a:pt x="1654" y="2607"/>
                    <a:pt x="1654" y="2559"/>
                    <a:pt x="1702" y="2517"/>
                  </a:cubicBezTo>
                  <a:cubicBezTo>
                    <a:pt x="1744" y="2487"/>
                    <a:pt x="1744" y="2451"/>
                    <a:pt x="1792" y="2433"/>
                  </a:cubicBezTo>
                  <a:cubicBezTo>
                    <a:pt x="1833" y="2415"/>
                    <a:pt x="1827" y="2404"/>
                    <a:pt x="1810" y="2367"/>
                  </a:cubicBezTo>
                  <a:cubicBezTo>
                    <a:pt x="1786" y="2325"/>
                    <a:pt x="1863" y="2344"/>
                    <a:pt x="1827" y="2278"/>
                  </a:cubicBezTo>
                  <a:cubicBezTo>
                    <a:pt x="1797" y="2224"/>
                    <a:pt x="1839" y="2164"/>
                    <a:pt x="1881" y="2128"/>
                  </a:cubicBezTo>
                  <a:cubicBezTo>
                    <a:pt x="1947" y="2056"/>
                    <a:pt x="1947" y="2056"/>
                    <a:pt x="1947" y="2056"/>
                  </a:cubicBezTo>
                  <a:lnTo>
                    <a:pt x="1947" y="2056"/>
                  </a:lnTo>
                  <a:cubicBezTo>
                    <a:pt x="1995" y="2062"/>
                    <a:pt x="2013" y="2080"/>
                    <a:pt x="2061" y="2056"/>
                  </a:cubicBezTo>
                  <a:cubicBezTo>
                    <a:pt x="2121" y="2026"/>
                    <a:pt x="2121" y="2002"/>
                    <a:pt x="2121" y="1936"/>
                  </a:cubicBezTo>
                  <a:cubicBezTo>
                    <a:pt x="2121" y="1846"/>
                    <a:pt x="2175" y="1858"/>
                    <a:pt x="2241" y="1822"/>
                  </a:cubicBezTo>
                  <a:cubicBezTo>
                    <a:pt x="2265" y="1816"/>
                    <a:pt x="2295" y="1828"/>
                    <a:pt x="2301" y="1804"/>
                  </a:cubicBezTo>
                  <a:cubicBezTo>
                    <a:pt x="2307" y="1792"/>
                    <a:pt x="2337" y="1750"/>
                    <a:pt x="2355" y="1750"/>
                  </a:cubicBezTo>
                  <a:cubicBezTo>
                    <a:pt x="2373" y="1780"/>
                    <a:pt x="2283" y="1972"/>
                    <a:pt x="2385" y="1948"/>
                  </a:cubicBezTo>
                  <a:cubicBezTo>
                    <a:pt x="2463" y="1930"/>
                    <a:pt x="2570" y="1900"/>
                    <a:pt x="2630" y="1846"/>
                  </a:cubicBezTo>
                  <a:cubicBezTo>
                    <a:pt x="2690" y="1786"/>
                    <a:pt x="2726" y="1762"/>
                    <a:pt x="2804" y="1732"/>
                  </a:cubicBezTo>
                  <a:cubicBezTo>
                    <a:pt x="2858" y="1720"/>
                    <a:pt x="2882" y="1696"/>
                    <a:pt x="2936" y="1708"/>
                  </a:cubicBezTo>
                  <a:cubicBezTo>
                    <a:pt x="2972" y="1714"/>
                    <a:pt x="2954" y="1744"/>
                    <a:pt x="2978" y="1756"/>
                  </a:cubicBezTo>
                  <a:cubicBezTo>
                    <a:pt x="3026" y="1786"/>
                    <a:pt x="3038" y="1684"/>
                    <a:pt x="3080" y="1714"/>
                  </a:cubicBezTo>
                  <a:cubicBezTo>
                    <a:pt x="3110" y="1738"/>
                    <a:pt x="3074" y="1792"/>
                    <a:pt x="3140" y="1792"/>
                  </a:cubicBezTo>
                  <a:cubicBezTo>
                    <a:pt x="3212" y="1804"/>
                    <a:pt x="3158" y="1768"/>
                    <a:pt x="3200" y="1756"/>
                  </a:cubicBezTo>
                  <a:cubicBezTo>
                    <a:pt x="3242" y="1738"/>
                    <a:pt x="3314" y="1816"/>
                    <a:pt x="3337" y="1726"/>
                  </a:cubicBezTo>
                  <a:cubicBezTo>
                    <a:pt x="3350" y="1684"/>
                    <a:pt x="3416" y="1702"/>
                    <a:pt x="3379" y="1660"/>
                  </a:cubicBezTo>
                  <a:cubicBezTo>
                    <a:pt x="3356" y="1637"/>
                    <a:pt x="3314" y="1630"/>
                    <a:pt x="3284" y="1600"/>
                  </a:cubicBezTo>
                  <a:cubicBezTo>
                    <a:pt x="3272" y="1589"/>
                    <a:pt x="3332" y="1523"/>
                    <a:pt x="3350" y="1523"/>
                  </a:cubicBezTo>
                  <a:cubicBezTo>
                    <a:pt x="3409" y="1529"/>
                    <a:pt x="3440" y="1523"/>
                    <a:pt x="3493" y="1505"/>
                  </a:cubicBezTo>
                  <a:cubicBezTo>
                    <a:pt x="3529" y="1493"/>
                    <a:pt x="3535" y="1523"/>
                    <a:pt x="3565" y="1535"/>
                  </a:cubicBezTo>
                  <a:cubicBezTo>
                    <a:pt x="3595" y="1553"/>
                    <a:pt x="3631" y="1457"/>
                    <a:pt x="3625" y="1433"/>
                  </a:cubicBezTo>
                  <a:cubicBezTo>
                    <a:pt x="3619" y="1379"/>
                    <a:pt x="3643" y="1391"/>
                    <a:pt x="3679" y="1355"/>
                  </a:cubicBezTo>
                  <a:cubicBezTo>
                    <a:pt x="3715" y="1325"/>
                    <a:pt x="3709" y="1319"/>
                    <a:pt x="3751" y="1343"/>
                  </a:cubicBezTo>
                  <a:cubicBezTo>
                    <a:pt x="3859" y="1403"/>
                    <a:pt x="3949" y="1421"/>
                    <a:pt x="4039" y="1505"/>
                  </a:cubicBezTo>
                  <a:cubicBezTo>
                    <a:pt x="4110" y="1547"/>
                    <a:pt x="4087" y="1487"/>
                    <a:pt x="4135" y="1469"/>
                  </a:cubicBezTo>
                  <a:cubicBezTo>
                    <a:pt x="4213" y="1433"/>
                    <a:pt x="4284" y="1403"/>
                    <a:pt x="4344" y="1343"/>
                  </a:cubicBezTo>
                  <a:cubicBezTo>
                    <a:pt x="4386" y="1295"/>
                    <a:pt x="4428" y="1235"/>
                    <a:pt x="4494" y="1217"/>
                  </a:cubicBezTo>
                  <a:cubicBezTo>
                    <a:pt x="4548" y="1205"/>
                    <a:pt x="4578" y="1175"/>
                    <a:pt x="4620" y="1139"/>
                  </a:cubicBezTo>
                  <a:cubicBezTo>
                    <a:pt x="4662" y="1097"/>
                    <a:pt x="4746" y="1127"/>
                    <a:pt x="4806" y="1097"/>
                  </a:cubicBezTo>
                  <a:cubicBezTo>
                    <a:pt x="4878" y="1067"/>
                    <a:pt x="4956" y="1073"/>
                    <a:pt x="4991" y="995"/>
                  </a:cubicBezTo>
                  <a:cubicBezTo>
                    <a:pt x="5033" y="923"/>
                    <a:pt x="5033" y="923"/>
                    <a:pt x="5033" y="923"/>
                  </a:cubicBezTo>
                  <a:cubicBezTo>
                    <a:pt x="5046" y="905"/>
                    <a:pt x="5070" y="923"/>
                    <a:pt x="5087" y="923"/>
                  </a:cubicBezTo>
                  <a:cubicBezTo>
                    <a:pt x="5105" y="929"/>
                    <a:pt x="5153" y="875"/>
                    <a:pt x="5177" y="863"/>
                  </a:cubicBezTo>
                  <a:cubicBezTo>
                    <a:pt x="5249" y="839"/>
                    <a:pt x="5111" y="768"/>
                    <a:pt x="5195" y="726"/>
                  </a:cubicBezTo>
                  <a:cubicBezTo>
                    <a:pt x="5297" y="672"/>
                    <a:pt x="5333" y="552"/>
                    <a:pt x="5471" y="600"/>
                  </a:cubicBezTo>
                  <a:cubicBezTo>
                    <a:pt x="5513" y="612"/>
                    <a:pt x="5573" y="654"/>
                    <a:pt x="5621" y="642"/>
                  </a:cubicBezTo>
                  <a:cubicBezTo>
                    <a:pt x="5663" y="624"/>
                    <a:pt x="5747" y="666"/>
                    <a:pt x="5795" y="672"/>
                  </a:cubicBezTo>
                  <a:cubicBezTo>
                    <a:pt x="5837" y="720"/>
                    <a:pt x="5885" y="732"/>
                    <a:pt x="5932" y="768"/>
                  </a:cubicBezTo>
                  <a:cubicBezTo>
                    <a:pt x="5974" y="804"/>
                    <a:pt x="6028" y="780"/>
                    <a:pt x="6076" y="780"/>
                  </a:cubicBezTo>
                  <a:cubicBezTo>
                    <a:pt x="6088" y="833"/>
                    <a:pt x="6088" y="863"/>
                    <a:pt x="6154" y="839"/>
                  </a:cubicBezTo>
                  <a:cubicBezTo>
                    <a:pt x="6244" y="804"/>
                    <a:pt x="6345" y="822"/>
                    <a:pt x="6441" y="798"/>
                  </a:cubicBezTo>
                  <a:cubicBezTo>
                    <a:pt x="6555" y="762"/>
                    <a:pt x="6603" y="702"/>
                    <a:pt x="6686" y="636"/>
                  </a:cubicBezTo>
                  <a:cubicBezTo>
                    <a:pt x="6704" y="588"/>
                    <a:pt x="6716" y="600"/>
                    <a:pt x="6764" y="600"/>
                  </a:cubicBezTo>
                  <a:cubicBezTo>
                    <a:pt x="6818" y="600"/>
                    <a:pt x="6836" y="540"/>
                    <a:pt x="6866" y="504"/>
                  </a:cubicBezTo>
                  <a:cubicBezTo>
                    <a:pt x="6884" y="480"/>
                    <a:pt x="6878" y="438"/>
                    <a:pt x="6872" y="402"/>
                  </a:cubicBezTo>
                  <a:cubicBezTo>
                    <a:pt x="6866" y="342"/>
                    <a:pt x="6950" y="282"/>
                    <a:pt x="6920" y="228"/>
                  </a:cubicBezTo>
                  <a:cubicBezTo>
                    <a:pt x="6890" y="150"/>
                    <a:pt x="6980" y="138"/>
                    <a:pt x="7010" y="79"/>
                  </a:cubicBezTo>
                  <a:cubicBezTo>
                    <a:pt x="7094" y="0"/>
                    <a:pt x="7094" y="0"/>
                    <a:pt x="7094" y="0"/>
                  </a:cubicBezTo>
                  <a:lnTo>
                    <a:pt x="7094" y="0"/>
                  </a:lnTo>
                  <a:cubicBezTo>
                    <a:pt x="7106" y="7"/>
                    <a:pt x="7106" y="13"/>
                    <a:pt x="7118" y="19"/>
                  </a:cubicBezTo>
                  <a:cubicBezTo>
                    <a:pt x="7124" y="24"/>
                    <a:pt x="7148" y="31"/>
                    <a:pt x="7148" y="42"/>
                  </a:cubicBezTo>
                  <a:cubicBezTo>
                    <a:pt x="7148" y="72"/>
                    <a:pt x="7136" y="90"/>
                    <a:pt x="7130" y="114"/>
                  </a:cubicBezTo>
                  <a:cubicBezTo>
                    <a:pt x="7124" y="144"/>
                    <a:pt x="7142" y="156"/>
                    <a:pt x="7142" y="180"/>
                  </a:cubicBezTo>
                  <a:cubicBezTo>
                    <a:pt x="7148" y="192"/>
                    <a:pt x="7142" y="222"/>
                    <a:pt x="7142" y="234"/>
                  </a:cubicBezTo>
                  <a:cubicBezTo>
                    <a:pt x="7136" y="258"/>
                    <a:pt x="7112" y="276"/>
                    <a:pt x="7106" y="306"/>
                  </a:cubicBezTo>
                  <a:cubicBezTo>
                    <a:pt x="7094" y="342"/>
                    <a:pt x="7088" y="372"/>
                    <a:pt x="7082" y="414"/>
                  </a:cubicBezTo>
                  <a:cubicBezTo>
                    <a:pt x="7076" y="468"/>
                    <a:pt x="7112" y="510"/>
                    <a:pt x="7130" y="558"/>
                  </a:cubicBezTo>
                  <a:cubicBezTo>
                    <a:pt x="7160" y="630"/>
                    <a:pt x="7142" y="690"/>
                    <a:pt x="7226" y="732"/>
                  </a:cubicBezTo>
                  <a:cubicBezTo>
                    <a:pt x="7238" y="744"/>
                    <a:pt x="7244" y="756"/>
                    <a:pt x="7268" y="756"/>
                  </a:cubicBezTo>
                  <a:cubicBezTo>
                    <a:pt x="7328" y="768"/>
                    <a:pt x="7340" y="774"/>
                    <a:pt x="7376" y="815"/>
                  </a:cubicBezTo>
                  <a:lnTo>
                    <a:pt x="7376" y="815"/>
                  </a:lnTo>
                  <a:cubicBezTo>
                    <a:pt x="7352" y="870"/>
                    <a:pt x="7352" y="870"/>
                    <a:pt x="7352" y="870"/>
                  </a:cubicBezTo>
                  <a:cubicBezTo>
                    <a:pt x="7322" y="899"/>
                    <a:pt x="7280" y="923"/>
                    <a:pt x="7262" y="959"/>
                  </a:cubicBezTo>
                  <a:cubicBezTo>
                    <a:pt x="7238" y="1001"/>
                    <a:pt x="7226" y="1001"/>
                    <a:pt x="7184" y="1007"/>
                  </a:cubicBezTo>
                  <a:cubicBezTo>
                    <a:pt x="7112" y="1025"/>
                    <a:pt x="7112" y="1025"/>
                    <a:pt x="7112" y="1025"/>
                  </a:cubicBezTo>
                  <a:cubicBezTo>
                    <a:pt x="7094" y="1031"/>
                    <a:pt x="7040" y="1001"/>
                    <a:pt x="7028" y="1007"/>
                  </a:cubicBezTo>
                  <a:cubicBezTo>
                    <a:pt x="7010" y="1019"/>
                    <a:pt x="7040" y="1079"/>
                    <a:pt x="7004" y="1103"/>
                  </a:cubicBezTo>
                  <a:cubicBezTo>
                    <a:pt x="6992" y="1115"/>
                    <a:pt x="7010" y="1145"/>
                    <a:pt x="7010" y="1163"/>
                  </a:cubicBezTo>
                  <a:cubicBezTo>
                    <a:pt x="7016" y="1187"/>
                    <a:pt x="6998" y="1205"/>
                    <a:pt x="6986" y="1229"/>
                  </a:cubicBezTo>
                  <a:cubicBezTo>
                    <a:pt x="6974" y="1283"/>
                    <a:pt x="6974" y="1283"/>
                    <a:pt x="6974" y="1283"/>
                  </a:cubicBezTo>
                  <a:lnTo>
                    <a:pt x="6974" y="1283"/>
                  </a:lnTo>
                  <a:cubicBezTo>
                    <a:pt x="6932" y="1283"/>
                    <a:pt x="6914" y="1295"/>
                    <a:pt x="6872" y="1325"/>
                  </a:cubicBezTo>
                  <a:cubicBezTo>
                    <a:pt x="6734" y="1433"/>
                    <a:pt x="6734" y="1433"/>
                    <a:pt x="6734" y="1433"/>
                  </a:cubicBezTo>
                  <a:cubicBezTo>
                    <a:pt x="6680" y="1475"/>
                    <a:pt x="6680" y="1427"/>
                    <a:pt x="6633" y="1481"/>
                  </a:cubicBezTo>
                  <a:cubicBezTo>
                    <a:pt x="6603" y="1523"/>
                    <a:pt x="6555" y="1547"/>
                    <a:pt x="6615" y="1577"/>
                  </a:cubicBezTo>
                  <a:cubicBezTo>
                    <a:pt x="6638" y="1595"/>
                    <a:pt x="6686" y="1589"/>
                    <a:pt x="6680" y="1630"/>
                  </a:cubicBezTo>
                  <a:cubicBezTo>
                    <a:pt x="6680" y="1660"/>
                    <a:pt x="6692" y="1684"/>
                    <a:pt x="6686" y="1714"/>
                  </a:cubicBezTo>
                  <a:cubicBezTo>
                    <a:pt x="6668" y="1762"/>
                    <a:pt x="6620" y="1762"/>
                    <a:pt x="6591" y="1792"/>
                  </a:cubicBezTo>
                  <a:cubicBezTo>
                    <a:pt x="6573" y="1810"/>
                    <a:pt x="6567" y="1834"/>
                    <a:pt x="6537" y="1834"/>
                  </a:cubicBezTo>
                  <a:cubicBezTo>
                    <a:pt x="6519" y="1834"/>
                    <a:pt x="6507" y="1810"/>
                    <a:pt x="6489" y="1816"/>
                  </a:cubicBezTo>
                  <a:cubicBezTo>
                    <a:pt x="6459" y="1828"/>
                    <a:pt x="6459" y="1870"/>
                    <a:pt x="6465" y="1894"/>
                  </a:cubicBezTo>
                  <a:cubicBezTo>
                    <a:pt x="6489" y="1954"/>
                    <a:pt x="6333" y="1978"/>
                    <a:pt x="6298" y="2020"/>
                  </a:cubicBezTo>
                  <a:cubicBezTo>
                    <a:pt x="6286" y="2074"/>
                    <a:pt x="6244" y="2170"/>
                    <a:pt x="6196" y="2206"/>
                  </a:cubicBezTo>
                  <a:cubicBezTo>
                    <a:pt x="6172" y="2230"/>
                    <a:pt x="6058" y="2278"/>
                    <a:pt x="6028" y="2272"/>
                  </a:cubicBezTo>
                  <a:cubicBezTo>
                    <a:pt x="5998" y="2272"/>
                    <a:pt x="5950" y="2212"/>
                    <a:pt x="5926" y="2218"/>
                  </a:cubicBezTo>
                  <a:cubicBezTo>
                    <a:pt x="5872" y="2242"/>
                    <a:pt x="5866" y="2308"/>
                    <a:pt x="5824" y="2344"/>
                  </a:cubicBezTo>
                  <a:cubicBezTo>
                    <a:pt x="5789" y="2373"/>
                    <a:pt x="5723" y="2451"/>
                    <a:pt x="5675" y="2457"/>
                  </a:cubicBezTo>
                  <a:cubicBezTo>
                    <a:pt x="5663" y="2481"/>
                    <a:pt x="5717" y="2535"/>
                    <a:pt x="5735" y="2547"/>
                  </a:cubicBezTo>
                  <a:cubicBezTo>
                    <a:pt x="5789" y="2559"/>
                    <a:pt x="5801" y="2541"/>
                    <a:pt x="5819" y="2595"/>
                  </a:cubicBezTo>
                  <a:cubicBezTo>
                    <a:pt x="5819" y="2601"/>
                    <a:pt x="5830" y="2607"/>
                    <a:pt x="5837" y="2619"/>
                  </a:cubicBezTo>
                  <a:cubicBezTo>
                    <a:pt x="5854" y="2661"/>
                    <a:pt x="5878" y="2685"/>
                    <a:pt x="5908" y="2721"/>
                  </a:cubicBezTo>
                  <a:cubicBezTo>
                    <a:pt x="5932" y="2745"/>
                    <a:pt x="5914" y="2769"/>
                    <a:pt x="5938" y="2793"/>
                  </a:cubicBezTo>
                  <a:cubicBezTo>
                    <a:pt x="5968" y="2823"/>
                    <a:pt x="5986" y="2853"/>
                    <a:pt x="5980" y="2895"/>
                  </a:cubicBezTo>
                  <a:cubicBezTo>
                    <a:pt x="5974" y="2925"/>
                    <a:pt x="5998" y="2931"/>
                    <a:pt x="6016" y="2949"/>
                  </a:cubicBezTo>
                  <a:cubicBezTo>
                    <a:pt x="6040" y="2973"/>
                    <a:pt x="6052" y="2973"/>
                    <a:pt x="6028" y="3009"/>
                  </a:cubicBezTo>
                  <a:cubicBezTo>
                    <a:pt x="6016" y="3039"/>
                    <a:pt x="6010" y="3057"/>
                    <a:pt x="5986" y="3081"/>
                  </a:cubicBezTo>
                  <a:cubicBezTo>
                    <a:pt x="5968" y="3099"/>
                    <a:pt x="5968" y="3111"/>
                    <a:pt x="5980" y="3129"/>
                  </a:cubicBezTo>
                  <a:cubicBezTo>
                    <a:pt x="5986" y="3153"/>
                    <a:pt x="6022" y="3182"/>
                    <a:pt x="6004" y="3206"/>
                  </a:cubicBezTo>
                  <a:cubicBezTo>
                    <a:pt x="5944" y="3296"/>
                    <a:pt x="5837" y="3224"/>
                    <a:pt x="5819" y="3350"/>
                  </a:cubicBezTo>
                  <a:cubicBezTo>
                    <a:pt x="5806" y="3416"/>
                    <a:pt x="5753" y="3428"/>
                    <a:pt x="5693" y="3422"/>
                  </a:cubicBezTo>
                  <a:cubicBezTo>
                    <a:pt x="5639" y="3440"/>
                    <a:pt x="5567" y="3452"/>
                    <a:pt x="5513" y="3482"/>
                  </a:cubicBezTo>
                  <a:cubicBezTo>
                    <a:pt x="5465" y="3506"/>
                    <a:pt x="5471" y="3518"/>
                    <a:pt x="5465" y="3566"/>
                  </a:cubicBezTo>
                  <a:cubicBezTo>
                    <a:pt x="5465" y="3590"/>
                    <a:pt x="5435" y="3602"/>
                    <a:pt x="5429" y="3626"/>
                  </a:cubicBezTo>
                  <a:cubicBezTo>
                    <a:pt x="5417" y="3674"/>
                    <a:pt x="5423" y="3722"/>
                    <a:pt x="5441" y="3764"/>
                  </a:cubicBezTo>
                  <a:cubicBezTo>
                    <a:pt x="5471" y="3830"/>
                    <a:pt x="5483" y="3830"/>
                    <a:pt x="5423" y="3866"/>
                  </a:cubicBezTo>
                  <a:cubicBezTo>
                    <a:pt x="5375" y="3896"/>
                    <a:pt x="5387" y="3944"/>
                    <a:pt x="5381" y="3991"/>
                  </a:cubicBezTo>
                  <a:cubicBezTo>
                    <a:pt x="5375" y="4045"/>
                    <a:pt x="5351" y="4021"/>
                    <a:pt x="5327" y="4045"/>
                  </a:cubicBezTo>
                  <a:cubicBezTo>
                    <a:pt x="5321" y="4057"/>
                    <a:pt x="5279" y="4135"/>
                    <a:pt x="5267" y="4135"/>
                  </a:cubicBezTo>
                  <a:cubicBezTo>
                    <a:pt x="5237" y="4135"/>
                    <a:pt x="5225" y="4105"/>
                    <a:pt x="5189" y="4111"/>
                  </a:cubicBezTo>
                  <a:cubicBezTo>
                    <a:pt x="4944" y="4129"/>
                    <a:pt x="4944" y="4129"/>
                    <a:pt x="4944" y="4129"/>
                  </a:cubicBezTo>
                  <a:cubicBezTo>
                    <a:pt x="4908" y="4135"/>
                    <a:pt x="4896" y="4189"/>
                    <a:pt x="4884" y="4219"/>
                  </a:cubicBezTo>
                  <a:cubicBezTo>
                    <a:pt x="4854" y="4255"/>
                    <a:pt x="4782" y="4261"/>
                    <a:pt x="4788" y="4309"/>
                  </a:cubicBezTo>
                  <a:cubicBezTo>
                    <a:pt x="4794" y="4393"/>
                    <a:pt x="4794" y="4441"/>
                    <a:pt x="4746" y="4513"/>
                  </a:cubicBezTo>
                  <a:cubicBezTo>
                    <a:pt x="4728" y="4543"/>
                    <a:pt x="4788" y="4561"/>
                    <a:pt x="4782" y="4585"/>
                  </a:cubicBezTo>
                  <a:cubicBezTo>
                    <a:pt x="4752" y="4651"/>
                    <a:pt x="4710" y="4585"/>
                    <a:pt x="4668" y="4603"/>
                  </a:cubicBezTo>
                  <a:cubicBezTo>
                    <a:pt x="4602" y="4597"/>
                    <a:pt x="4572" y="4531"/>
                    <a:pt x="4512" y="4585"/>
                  </a:cubicBezTo>
                  <a:cubicBezTo>
                    <a:pt x="4452" y="4639"/>
                    <a:pt x="4398" y="4591"/>
                    <a:pt x="4368" y="4531"/>
                  </a:cubicBezTo>
                  <a:cubicBezTo>
                    <a:pt x="4356" y="4501"/>
                    <a:pt x="4290" y="4483"/>
                    <a:pt x="4260" y="4477"/>
                  </a:cubicBezTo>
                  <a:cubicBezTo>
                    <a:pt x="4189" y="4459"/>
                    <a:pt x="4200" y="4627"/>
                    <a:pt x="4117" y="4579"/>
                  </a:cubicBezTo>
                  <a:cubicBezTo>
                    <a:pt x="4039" y="4537"/>
                    <a:pt x="4087" y="4405"/>
                    <a:pt x="4027" y="4387"/>
                  </a:cubicBezTo>
                  <a:cubicBezTo>
                    <a:pt x="3979" y="4369"/>
                    <a:pt x="3943" y="4411"/>
                    <a:pt x="3925" y="4333"/>
                  </a:cubicBezTo>
                  <a:cubicBezTo>
                    <a:pt x="3913" y="4267"/>
                    <a:pt x="3877" y="4273"/>
                    <a:pt x="3829" y="4261"/>
                  </a:cubicBezTo>
                  <a:cubicBezTo>
                    <a:pt x="3787" y="4297"/>
                    <a:pt x="3739" y="4291"/>
                    <a:pt x="3697" y="4279"/>
                  </a:cubicBezTo>
                  <a:cubicBezTo>
                    <a:pt x="3655" y="4273"/>
                    <a:pt x="3613" y="4303"/>
                    <a:pt x="3571" y="4297"/>
                  </a:cubicBezTo>
                  <a:cubicBezTo>
                    <a:pt x="3475" y="4279"/>
                    <a:pt x="3547" y="4165"/>
                    <a:pt x="3445" y="4177"/>
                  </a:cubicBezTo>
                  <a:cubicBezTo>
                    <a:pt x="3398" y="4183"/>
                    <a:pt x="3337" y="4225"/>
                    <a:pt x="3350" y="4273"/>
                  </a:cubicBezTo>
                  <a:cubicBezTo>
                    <a:pt x="3368" y="4351"/>
                    <a:pt x="3350" y="4405"/>
                    <a:pt x="3266" y="4363"/>
                  </a:cubicBezTo>
                  <a:cubicBezTo>
                    <a:pt x="3200" y="4327"/>
                    <a:pt x="3224" y="4375"/>
                    <a:pt x="3182" y="4375"/>
                  </a:cubicBezTo>
                  <a:cubicBezTo>
                    <a:pt x="3170" y="4375"/>
                    <a:pt x="3176" y="4339"/>
                    <a:pt x="3164" y="4339"/>
                  </a:cubicBezTo>
                  <a:cubicBezTo>
                    <a:pt x="3140" y="4339"/>
                    <a:pt x="3068" y="4411"/>
                    <a:pt x="3044" y="4423"/>
                  </a:cubicBezTo>
                  <a:cubicBezTo>
                    <a:pt x="3044" y="4465"/>
                    <a:pt x="3062" y="4531"/>
                    <a:pt x="2990" y="4519"/>
                  </a:cubicBezTo>
                  <a:cubicBezTo>
                    <a:pt x="2954" y="4513"/>
                    <a:pt x="2930" y="4519"/>
                    <a:pt x="2894" y="4543"/>
                  </a:cubicBezTo>
                  <a:cubicBezTo>
                    <a:pt x="2846" y="4585"/>
                    <a:pt x="2804" y="4669"/>
                    <a:pt x="2744" y="4669"/>
                  </a:cubicBezTo>
                  <a:cubicBezTo>
                    <a:pt x="2702" y="4669"/>
                    <a:pt x="2696" y="4794"/>
                    <a:pt x="2630" y="4729"/>
                  </a:cubicBezTo>
                  <a:cubicBezTo>
                    <a:pt x="2606" y="4705"/>
                    <a:pt x="2583" y="4716"/>
                    <a:pt x="2559" y="4698"/>
                  </a:cubicBezTo>
                  <a:cubicBezTo>
                    <a:pt x="2535" y="4674"/>
                    <a:pt x="2523" y="4663"/>
                    <a:pt x="2493" y="4645"/>
                  </a:cubicBezTo>
                  <a:cubicBezTo>
                    <a:pt x="2457" y="4615"/>
                    <a:pt x="2451" y="4674"/>
                    <a:pt x="2409" y="4669"/>
                  </a:cubicBezTo>
                  <a:cubicBezTo>
                    <a:pt x="2385" y="4669"/>
                    <a:pt x="2385" y="4639"/>
                    <a:pt x="2367" y="4627"/>
                  </a:cubicBezTo>
                  <a:cubicBezTo>
                    <a:pt x="2349" y="4615"/>
                    <a:pt x="2319" y="4621"/>
                    <a:pt x="2295" y="4603"/>
                  </a:cubicBezTo>
                  <a:cubicBezTo>
                    <a:pt x="2247" y="4573"/>
                    <a:pt x="2205" y="4705"/>
                    <a:pt x="2181" y="4734"/>
                  </a:cubicBezTo>
                  <a:cubicBezTo>
                    <a:pt x="2163" y="4758"/>
                    <a:pt x="2067" y="4860"/>
                    <a:pt x="2067" y="4776"/>
                  </a:cubicBezTo>
                  <a:cubicBezTo>
                    <a:pt x="2049" y="4764"/>
                    <a:pt x="2013" y="4818"/>
                    <a:pt x="1983" y="4788"/>
                  </a:cubicBezTo>
                  <a:cubicBezTo>
                    <a:pt x="1959" y="4764"/>
                    <a:pt x="1923" y="4830"/>
                    <a:pt x="1905" y="4842"/>
                  </a:cubicBezTo>
                  <a:cubicBezTo>
                    <a:pt x="1845" y="4884"/>
                    <a:pt x="1881" y="5022"/>
                    <a:pt x="1792" y="4950"/>
                  </a:cubicBezTo>
                  <a:cubicBezTo>
                    <a:pt x="1678" y="4860"/>
                    <a:pt x="1678" y="4860"/>
                    <a:pt x="1678" y="4860"/>
                  </a:cubicBezTo>
                  <a:cubicBezTo>
                    <a:pt x="1636" y="4824"/>
                    <a:pt x="1540" y="4980"/>
                    <a:pt x="1486" y="4980"/>
                  </a:cubicBezTo>
                  <a:cubicBezTo>
                    <a:pt x="1426" y="4980"/>
                    <a:pt x="1426" y="4938"/>
                    <a:pt x="1402" y="4896"/>
                  </a:cubicBezTo>
                  <a:cubicBezTo>
                    <a:pt x="1390" y="4872"/>
                    <a:pt x="1384" y="4854"/>
                    <a:pt x="1366" y="4836"/>
                  </a:cubicBezTo>
                  <a:cubicBezTo>
                    <a:pt x="1348" y="4818"/>
                    <a:pt x="1336" y="4812"/>
                    <a:pt x="1330" y="4788"/>
                  </a:cubicBezTo>
                  <a:cubicBezTo>
                    <a:pt x="1324" y="4740"/>
                    <a:pt x="1264" y="4758"/>
                    <a:pt x="1264" y="4692"/>
                  </a:cubicBezTo>
                  <a:cubicBezTo>
                    <a:pt x="1264" y="4651"/>
                    <a:pt x="1258" y="4651"/>
                    <a:pt x="1222" y="4633"/>
                  </a:cubicBezTo>
                  <a:cubicBezTo>
                    <a:pt x="1204" y="4621"/>
                    <a:pt x="1204" y="4603"/>
                    <a:pt x="1180" y="4597"/>
                  </a:cubicBezTo>
                  <a:lnTo>
                    <a:pt x="1180" y="4597"/>
                  </a:lnTo>
                  <a:cubicBezTo>
                    <a:pt x="1174" y="4525"/>
                    <a:pt x="1174" y="4525"/>
                    <a:pt x="1174" y="4525"/>
                  </a:cubicBezTo>
                  <a:cubicBezTo>
                    <a:pt x="1162" y="4501"/>
                    <a:pt x="1168" y="4399"/>
                    <a:pt x="1150" y="4387"/>
                  </a:cubicBezTo>
                  <a:cubicBezTo>
                    <a:pt x="1114" y="4363"/>
                    <a:pt x="1036" y="4369"/>
                    <a:pt x="1030" y="4303"/>
                  </a:cubicBezTo>
                  <a:cubicBezTo>
                    <a:pt x="1030" y="4255"/>
                    <a:pt x="1084" y="4267"/>
                    <a:pt x="1096" y="4243"/>
                  </a:cubicBezTo>
                  <a:cubicBezTo>
                    <a:pt x="1102" y="4225"/>
                    <a:pt x="1042" y="4159"/>
                    <a:pt x="1030" y="4135"/>
                  </a:cubicBezTo>
                  <a:cubicBezTo>
                    <a:pt x="1012" y="4087"/>
                    <a:pt x="923" y="4123"/>
                    <a:pt x="935" y="4039"/>
                  </a:cubicBezTo>
                  <a:cubicBezTo>
                    <a:pt x="923" y="3997"/>
                    <a:pt x="899" y="3967"/>
                    <a:pt x="869" y="3944"/>
                  </a:cubicBezTo>
                  <a:cubicBezTo>
                    <a:pt x="833" y="3920"/>
                    <a:pt x="833" y="3872"/>
                    <a:pt x="809" y="3848"/>
                  </a:cubicBezTo>
                  <a:cubicBezTo>
                    <a:pt x="785" y="3830"/>
                    <a:pt x="761" y="3818"/>
                    <a:pt x="749" y="3794"/>
                  </a:cubicBezTo>
                  <a:cubicBezTo>
                    <a:pt x="731" y="3764"/>
                    <a:pt x="719" y="3734"/>
                    <a:pt x="719" y="3704"/>
                  </a:cubicBezTo>
                  <a:cubicBezTo>
                    <a:pt x="653" y="3704"/>
                    <a:pt x="557" y="3896"/>
                    <a:pt x="485" y="3824"/>
                  </a:cubicBezTo>
                  <a:cubicBezTo>
                    <a:pt x="383" y="3728"/>
                    <a:pt x="563" y="3650"/>
                    <a:pt x="515" y="3560"/>
                  </a:cubicBezTo>
                  <a:cubicBezTo>
                    <a:pt x="497" y="3530"/>
                    <a:pt x="503" y="3512"/>
                    <a:pt x="527" y="3488"/>
                  </a:cubicBezTo>
                  <a:cubicBezTo>
                    <a:pt x="545" y="3446"/>
                    <a:pt x="563" y="3374"/>
                    <a:pt x="539" y="3332"/>
                  </a:cubicBezTo>
                  <a:cubicBezTo>
                    <a:pt x="509" y="3326"/>
                    <a:pt x="479" y="3356"/>
                    <a:pt x="455" y="3338"/>
                  </a:cubicBezTo>
                  <a:cubicBezTo>
                    <a:pt x="413" y="3320"/>
                    <a:pt x="389" y="3326"/>
                    <a:pt x="347" y="3320"/>
                  </a:cubicBezTo>
                  <a:cubicBezTo>
                    <a:pt x="323" y="3308"/>
                    <a:pt x="305" y="3284"/>
                    <a:pt x="281" y="3284"/>
                  </a:cubicBezTo>
                  <a:cubicBezTo>
                    <a:pt x="233" y="3284"/>
                    <a:pt x="221" y="3314"/>
                    <a:pt x="179" y="3284"/>
                  </a:cubicBezTo>
                  <a:cubicBezTo>
                    <a:pt x="125" y="3248"/>
                    <a:pt x="120" y="3284"/>
                    <a:pt x="114" y="3200"/>
                  </a:cubicBezTo>
                  <a:cubicBezTo>
                    <a:pt x="107" y="3164"/>
                    <a:pt x="78" y="3099"/>
                    <a:pt x="125" y="3069"/>
                  </a:cubicBezTo>
                  <a:cubicBezTo>
                    <a:pt x="209" y="3015"/>
                    <a:pt x="162" y="2937"/>
                    <a:pt x="167" y="2859"/>
                  </a:cubicBezTo>
                  <a:cubicBezTo>
                    <a:pt x="167" y="2811"/>
                    <a:pt x="162" y="2811"/>
                    <a:pt x="185" y="2763"/>
                  </a:cubicBezTo>
                  <a:cubicBezTo>
                    <a:pt x="197" y="2733"/>
                    <a:pt x="227" y="2721"/>
                    <a:pt x="227" y="2685"/>
                  </a:cubicBezTo>
                  <a:cubicBezTo>
                    <a:pt x="227" y="2667"/>
                    <a:pt x="215" y="2649"/>
                    <a:pt x="239" y="2649"/>
                  </a:cubicBezTo>
                  <a:cubicBezTo>
                    <a:pt x="269" y="2649"/>
                    <a:pt x="281" y="2613"/>
                    <a:pt x="293" y="2595"/>
                  </a:cubicBezTo>
                  <a:cubicBezTo>
                    <a:pt x="317" y="2553"/>
                    <a:pt x="305" y="2547"/>
                    <a:pt x="353" y="2529"/>
                  </a:cubicBezTo>
                  <a:cubicBezTo>
                    <a:pt x="377" y="2517"/>
                    <a:pt x="377" y="2439"/>
                    <a:pt x="401" y="2409"/>
                  </a:cubicBezTo>
                  <a:cubicBezTo>
                    <a:pt x="449" y="2349"/>
                    <a:pt x="365" y="2296"/>
                    <a:pt x="317" y="2284"/>
                  </a:cubicBezTo>
                  <a:cubicBezTo>
                    <a:pt x="263" y="2248"/>
                    <a:pt x="269" y="2200"/>
                    <a:pt x="239" y="2158"/>
                  </a:cubicBezTo>
                  <a:cubicBezTo>
                    <a:pt x="215" y="2122"/>
                    <a:pt x="149" y="2116"/>
                    <a:pt x="132" y="2092"/>
                  </a:cubicBezTo>
                  <a:cubicBezTo>
                    <a:pt x="114" y="2062"/>
                    <a:pt x="143" y="2038"/>
                    <a:pt x="107" y="2038"/>
                  </a:cubicBezTo>
                  <a:cubicBezTo>
                    <a:pt x="66" y="2032"/>
                    <a:pt x="60" y="2002"/>
                    <a:pt x="48" y="1966"/>
                  </a:cubicBezTo>
                  <a:cubicBezTo>
                    <a:pt x="30" y="1930"/>
                    <a:pt x="0" y="1906"/>
                    <a:pt x="6" y="1864"/>
                  </a:cubicBezTo>
                  <a:cubicBezTo>
                    <a:pt x="6" y="1828"/>
                    <a:pt x="90" y="1792"/>
                    <a:pt x="120" y="1768"/>
                  </a:cubicBezTo>
                  <a:cubicBezTo>
                    <a:pt x="162" y="1738"/>
                    <a:pt x="156" y="1738"/>
                    <a:pt x="138" y="1690"/>
                  </a:cubicBezTo>
                  <a:cubicBezTo>
                    <a:pt x="156" y="1642"/>
                    <a:pt x="156" y="1642"/>
                    <a:pt x="156" y="1642"/>
                  </a:cubicBezTo>
                  <a:lnTo>
                    <a:pt x="156" y="1642"/>
                  </a:lnTo>
                  <a:cubicBezTo>
                    <a:pt x="185" y="1672"/>
                    <a:pt x="251" y="1690"/>
                    <a:pt x="299" y="1690"/>
                  </a:cubicBezTo>
                  <a:cubicBezTo>
                    <a:pt x="317" y="1690"/>
                    <a:pt x="353" y="1690"/>
                    <a:pt x="377" y="1684"/>
                  </a:cubicBezTo>
                  <a:cubicBezTo>
                    <a:pt x="401" y="1678"/>
                    <a:pt x="371" y="1648"/>
                    <a:pt x="383" y="163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5" name="Freeform 144">
              <a:extLst>
                <a:ext uri="{FF2B5EF4-FFF2-40B4-BE49-F238E27FC236}">
                  <a16:creationId xmlns:a16="http://schemas.microsoft.com/office/drawing/2014/main" id="{4B9DBC5B-9E38-5446-BE5D-43C2330D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912" y="8970429"/>
              <a:ext cx="792556" cy="792610"/>
            </a:xfrm>
            <a:custGeom>
              <a:avLst/>
              <a:gdLst>
                <a:gd name="T0" fmla="*/ 929 w 1487"/>
                <a:gd name="T1" fmla="*/ 120 h 1487"/>
                <a:gd name="T2" fmla="*/ 887 w 1487"/>
                <a:gd name="T3" fmla="*/ 114 h 1487"/>
                <a:gd name="T4" fmla="*/ 917 w 1487"/>
                <a:gd name="T5" fmla="*/ 144 h 1487"/>
                <a:gd name="T6" fmla="*/ 929 w 1487"/>
                <a:gd name="T7" fmla="*/ 120 h 1487"/>
                <a:gd name="T8" fmla="*/ 689 w 1487"/>
                <a:gd name="T9" fmla="*/ 270 h 1487"/>
                <a:gd name="T10" fmla="*/ 671 w 1487"/>
                <a:gd name="T11" fmla="*/ 396 h 1487"/>
                <a:gd name="T12" fmla="*/ 611 w 1487"/>
                <a:gd name="T13" fmla="*/ 581 h 1487"/>
                <a:gd name="T14" fmla="*/ 683 w 1487"/>
                <a:gd name="T15" fmla="*/ 719 h 1487"/>
                <a:gd name="T16" fmla="*/ 587 w 1487"/>
                <a:gd name="T17" fmla="*/ 803 h 1487"/>
                <a:gd name="T18" fmla="*/ 467 w 1487"/>
                <a:gd name="T19" fmla="*/ 773 h 1487"/>
                <a:gd name="T20" fmla="*/ 402 w 1487"/>
                <a:gd name="T21" fmla="*/ 767 h 1487"/>
                <a:gd name="T22" fmla="*/ 288 w 1487"/>
                <a:gd name="T23" fmla="*/ 809 h 1487"/>
                <a:gd name="T24" fmla="*/ 174 w 1487"/>
                <a:gd name="T25" fmla="*/ 881 h 1487"/>
                <a:gd name="T26" fmla="*/ 72 w 1487"/>
                <a:gd name="T27" fmla="*/ 935 h 1487"/>
                <a:gd name="T28" fmla="*/ 78 w 1487"/>
                <a:gd name="T29" fmla="*/ 1067 h 1487"/>
                <a:gd name="T30" fmla="*/ 108 w 1487"/>
                <a:gd name="T31" fmla="*/ 1211 h 1487"/>
                <a:gd name="T32" fmla="*/ 66 w 1487"/>
                <a:gd name="T33" fmla="*/ 1223 h 1487"/>
                <a:gd name="T34" fmla="*/ 0 w 1487"/>
                <a:gd name="T35" fmla="*/ 1384 h 1487"/>
                <a:gd name="T36" fmla="*/ 6 w 1487"/>
                <a:gd name="T37" fmla="*/ 1426 h 1487"/>
                <a:gd name="T38" fmla="*/ 240 w 1487"/>
                <a:gd name="T39" fmla="*/ 1384 h 1487"/>
                <a:gd name="T40" fmla="*/ 461 w 1487"/>
                <a:gd name="T41" fmla="*/ 1342 h 1487"/>
                <a:gd name="T42" fmla="*/ 887 w 1487"/>
                <a:gd name="T43" fmla="*/ 1301 h 1487"/>
                <a:gd name="T44" fmla="*/ 953 w 1487"/>
                <a:gd name="T45" fmla="*/ 1169 h 1487"/>
                <a:gd name="T46" fmla="*/ 1133 w 1487"/>
                <a:gd name="T47" fmla="*/ 1007 h 1487"/>
                <a:gd name="T48" fmla="*/ 1312 w 1487"/>
                <a:gd name="T49" fmla="*/ 941 h 1487"/>
                <a:gd name="T50" fmla="*/ 1456 w 1487"/>
                <a:gd name="T51" fmla="*/ 683 h 1487"/>
                <a:gd name="T52" fmla="*/ 1324 w 1487"/>
                <a:gd name="T53" fmla="*/ 713 h 1487"/>
                <a:gd name="T54" fmla="*/ 1199 w 1487"/>
                <a:gd name="T55" fmla="*/ 498 h 1487"/>
                <a:gd name="T56" fmla="*/ 1217 w 1487"/>
                <a:gd name="T57" fmla="*/ 372 h 1487"/>
                <a:gd name="T58" fmla="*/ 1186 w 1487"/>
                <a:gd name="T59" fmla="*/ 432 h 1487"/>
                <a:gd name="T60" fmla="*/ 1037 w 1487"/>
                <a:gd name="T61" fmla="*/ 623 h 1487"/>
                <a:gd name="T62" fmla="*/ 971 w 1487"/>
                <a:gd name="T63" fmla="*/ 827 h 1487"/>
                <a:gd name="T64" fmla="*/ 815 w 1487"/>
                <a:gd name="T65" fmla="*/ 995 h 1487"/>
                <a:gd name="T66" fmla="*/ 803 w 1487"/>
                <a:gd name="T67" fmla="*/ 935 h 1487"/>
                <a:gd name="T68" fmla="*/ 875 w 1487"/>
                <a:gd name="T69" fmla="*/ 623 h 1487"/>
                <a:gd name="T70" fmla="*/ 881 w 1487"/>
                <a:gd name="T71" fmla="*/ 510 h 1487"/>
                <a:gd name="T72" fmla="*/ 893 w 1487"/>
                <a:gd name="T73" fmla="*/ 438 h 1487"/>
                <a:gd name="T74" fmla="*/ 737 w 1487"/>
                <a:gd name="T75" fmla="*/ 342 h 1487"/>
                <a:gd name="T76" fmla="*/ 1037 w 1487"/>
                <a:gd name="T77" fmla="*/ 168 h 1487"/>
                <a:gd name="T78" fmla="*/ 1037 w 1487"/>
                <a:gd name="T79" fmla="*/ 168 h 1487"/>
                <a:gd name="T80" fmla="*/ 971 w 1487"/>
                <a:gd name="T81" fmla="*/ 0 h 1487"/>
                <a:gd name="T82" fmla="*/ 1067 w 1487"/>
                <a:gd name="T83" fmla="*/ 72 h 1487"/>
                <a:gd name="T84" fmla="*/ 1037 w 1487"/>
                <a:gd name="T85" fmla="*/ 16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7" h="1487">
                  <a:moveTo>
                    <a:pt x="929" y="120"/>
                  </a:moveTo>
                  <a:lnTo>
                    <a:pt x="929" y="120"/>
                  </a:lnTo>
                  <a:cubicBezTo>
                    <a:pt x="923" y="120"/>
                    <a:pt x="929" y="114"/>
                    <a:pt x="923" y="114"/>
                  </a:cubicBezTo>
                  <a:cubicBezTo>
                    <a:pt x="911" y="108"/>
                    <a:pt x="899" y="108"/>
                    <a:pt x="887" y="114"/>
                  </a:cubicBezTo>
                  <a:cubicBezTo>
                    <a:pt x="875" y="114"/>
                    <a:pt x="869" y="150"/>
                    <a:pt x="887" y="150"/>
                  </a:cubicBezTo>
                  <a:cubicBezTo>
                    <a:pt x="899" y="150"/>
                    <a:pt x="905" y="144"/>
                    <a:pt x="917" y="144"/>
                  </a:cubicBezTo>
                  <a:cubicBezTo>
                    <a:pt x="923" y="144"/>
                    <a:pt x="929" y="144"/>
                    <a:pt x="929" y="144"/>
                  </a:cubicBezTo>
                  <a:cubicBezTo>
                    <a:pt x="941" y="132"/>
                    <a:pt x="935" y="126"/>
                    <a:pt x="929" y="120"/>
                  </a:cubicBezTo>
                  <a:close/>
                  <a:moveTo>
                    <a:pt x="689" y="270"/>
                  </a:moveTo>
                  <a:lnTo>
                    <a:pt x="689" y="270"/>
                  </a:lnTo>
                  <a:cubicBezTo>
                    <a:pt x="677" y="288"/>
                    <a:pt x="665" y="306"/>
                    <a:pt x="659" y="324"/>
                  </a:cubicBezTo>
                  <a:cubicBezTo>
                    <a:pt x="659" y="354"/>
                    <a:pt x="671" y="372"/>
                    <a:pt x="671" y="396"/>
                  </a:cubicBezTo>
                  <a:cubicBezTo>
                    <a:pt x="671" y="426"/>
                    <a:pt x="635" y="468"/>
                    <a:pt x="611" y="480"/>
                  </a:cubicBezTo>
                  <a:cubicBezTo>
                    <a:pt x="587" y="533"/>
                    <a:pt x="623" y="533"/>
                    <a:pt x="611" y="581"/>
                  </a:cubicBezTo>
                  <a:cubicBezTo>
                    <a:pt x="605" y="617"/>
                    <a:pt x="635" y="617"/>
                    <a:pt x="653" y="635"/>
                  </a:cubicBezTo>
                  <a:cubicBezTo>
                    <a:pt x="671" y="653"/>
                    <a:pt x="707" y="701"/>
                    <a:pt x="683" y="719"/>
                  </a:cubicBezTo>
                  <a:cubicBezTo>
                    <a:pt x="665" y="731"/>
                    <a:pt x="611" y="803"/>
                    <a:pt x="593" y="803"/>
                  </a:cubicBezTo>
                  <a:cubicBezTo>
                    <a:pt x="593" y="803"/>
                    <a:pt x="593" y="803"/>
                    <a:pt x="587" y="803"/>
                  </a:cubicBezTo>
                  <a:cubicBezTo>
                    <a:pt x="575" y="785"/>
                    <a:pt x="539" y="737"/>
                    <a:pt x="509" y="749"/>
                  </a:cubicBezTo>
                  <a:cubicBezTo>
                    <a:pt x="497" y="755"/>
                    <a:pt x="485" y="767"/>
                    <a:pt x="467" y="773"/>
                  </a:cubicBezTo>
                  <a:cubicBezTo>
                    <a:pt x="443" y="779"/>
                    <a:pt x="437" y="749"/>
                    <a:pt x="425" y="749"/>
                  </a:cubicBezTo>
                  <a:cubicBezTo>
                    <a:pt x="419" y="743"/>
                    <a:pt x="407" y="761"/>
                    <a:pt x="402" y="767"/>
                  </a:cubicBezTo>
                  <a:cubicBezTo>
                    <a:pt x="395" y="779"/>
                    <a:pt x="353" y="833"/>
                    <a:pt x="336" y="833"/>
                  </a:cubicBezTo>
                  <a:cubicBezTo>
                    <a:pt x="312" y="839"/>
                    <a:pt x="306" y="809"/>
                    <a:pt x="288" y="809"/>
                  </a:cubicBezTo>
                  <a:cubicBezTo>
                    <a:pt x="270" y="809"/>
                    <a:pt x="216" y="827"/>
                    <a:pt x="204" y="839"/>
                  </a:cubicBezTo>
                  <a:cubicBezTo>
                    <a:pt x="192" y="845"/>
                    <a:pt x="198" y="869"/>
                    <a:pt x="174" y="881"/>
                  </a:cubicBezTo>
                  <a:cubicBezTo>
                    <a:pt x="150" y="893"/>
                    <a:pt x="144" y="899"/>
                    <a:pt x="120" y="899"/>
                  </a:cubicBezTo>
                  <a:cubicBezTo>
                    <a:pt x="102" y="911"/>
                    <a:pt x="90" y="923"/>
                    <a:pt x="72" y="935"/>
                  </a:cubicBezTo>
                  <a:cubicBezTo>
                    <a:pt x="48" y="959"/>
                    <a:pt x="18" y="983"/>
                    <a:pt x="36" y="1019"/>
                  </a:cubicBezTo>
                  <a:cubicBezTo>
                    <a:pt x="42" y="1043"/>
                    <a:pt x="60" y="1055"/>
                    <a:pt x="78" y="1067"/>
                  </a:cubicBezTo>
                  <a:cubicBezTo>
                    <a:pt x="102" y="1079"/>
                    <a:pt x="138" y="1157"/>
                    <a:pt x="156" y="1175"/>
                  </a:cubicBezTo>
                  <a:cubicBezTo>
                    <a:pt x="126" y="1175"/>
                    <a:pt x="108" y="1157"/>
                    <a:pt x="108" y="1211"/>
                  </a:cubicBezTo>
                  <a:lnTo>
                    <a:pt x="108" y="1211"/>
                  </a:lnTo>
                  <a:cubicBezTo>
                    <a:pt x="96" y="1205"/>
                    <a:pt x="66" y="1169"/>
                    <a:pt x="66" y="1223"/>
                  </a:cubicBezTo>
                  <a:cubicBezTo>
                    <a:pt x="66" y="1253"/>
                    <a:pt x="54" y="1289"/>
                    <a:pt x="42" y="1313"/>
                  </a:cubicBezTo>
                  <a:cubicBezTo>
                    <a:pt x="24" y="1337"/>
                    <a:pt x="12" y="1354"/>
                    <a:pt x="0" y="1384"/>
                  </a:cubicBezTo>
                  <a:cubicBezTo>
                    <a:pt x="0" y="1390"/>
                    <a:pt x="6" y="1414"/>
                    <a:pt x="0" y="1426"/>
                  </a:cubicBezTo>
                  <a:cubicBezTo>
                    <a:pt x="0" y="1432"/>
                    <a:pt x="0" y="1432"/>
                    <a:pt x="6" y="1426"/>
                  </a:cubicBezTo>
                  <a:cubicBezTo>
                    <a:pt x="114" y="1396"/>
                    <a:pt x="114" y="1396"/>
                    <a:pt x="114" y="1396"/>
                  </a:cubicBezTo>
                  <a:cubicBezTo>
                    <a:pt x="150" y="1384"/>
                    <a:pt x="198" y="1390"/>
                    <a:pt x="240" y="1384"/>
                  </a:cubicBezTo>
                  <a:cubicBezTo>
                    <a:pt x="276" y="1378"/>
                    <a:pt x="318" y="1468"/>
                    <a:pt x="360" y="1384"/>
                  </a:cubicBezTo>
                  <a:cubicBezTo>
                    <a:pt x="389" y="1324"/>
                    <a:pt x="395" y="1342"/>
                    <a:pt x="461" y="1342"/>
                  </a:cubicBezTo>
                  <a:cubicBezTo>
                    <a:pt x="497" y="1342"/>
                    <a:pt x="557" y="1337"/>
                    <a:pt x="581" y="1361"/>
                  </a:cubicBezTo>
                  <a:cubicBezTo>
                    <a:pt x="707" y="1486"/>
                    <a:pt x="773" y="1342"/>
                    <a:pt x="887" y="1301"/>
                  </a:cubicBezTo>
                  <a:cubicBezTo>
                    <a:pt x="929" y="1277"/>
                    <a:pt x="935" y="1289"/>
                    <a:pt x="953" y="1241"/>
                  </a:cubicBezTo>
                  <a:cubicBezTo>
                    <a:pt x="959" y="1217"/>
                    <a:pt x="953" y="1193"/>
                    <a:pt x="953" y="1169"/>
                  </a:cubicBezTo>
                  <a:cubicBezTo>
                    <a:pt x="959" y="1163"/>
                    <a:pt x="1037" y="1085"/>
                    <a:pt x="1049" y="1079"/>
                  </a:cubicBezTo>
                  <a:cubicBezTo>
                    <a:pt x="1073" y="1055"/>
                    <a:pt x="1109" y="1019"/>
                    <a:pt x="1133" y="1007"/>
                  </a:cubicBezTo>
                  <a:cubicBezTo>
                    <a:pt x="1162" y="995"/>
                    <a:pt x="1175" y="1007"/>
                    <a:pt x="1204" y="1001"/>
                  </a:cubicBezTo>
                  <a:cubicBezTo>
                    <a:pt x="1234" y="1001"/>
                    <a:pt x="1282" y="959"/>
                    <a:pt x="1312" y="941"/>
                  </a:cubicBezTo>
                  <a:cubicBezTo>
                    <a:pt x="1354" y="917"/>
                    <a:pt x="1390" y="893"/>
                    <a:pt x="1426" y="857"/>
                  </a:cubicBezTo>
                  <a:cubicBezTo>
                    <a:pt x="1486" y="791"/>
                    <a:pt x="1480" y="761"/>
                    <a:pt x="1456" y="683"/>
                  </a:cubicBezTo>
                  <a:cubicBezTo>
                    <a:pt x="1450" y="665"/>
                    <a:pt x="1456" y="635"/>
                    <a:pt x="1438" y="623"/>
                  </a:cubicBezTo>
                  <a:cubicBezTo>
                    <a:pt x="1420" y="617"/>
                    <a:pt x="1360" y="707"/>
                    <a:pt x="1324" y="713"/>
                  </a:cubicBezTo>
                  <a:cubicBezTo>
                    <a:pt x="1288" y="719"/>
                    <a:pt x="1234" y="594"/>
                    <a:pt x="1210" y="570"/>
                  </a:cubicBezTo>
                  <a:cubicBezTo>
                    <a:pt x="1193" y="552"/>
                    <a:pt x="1157" y="515"/>
                    <a:pt x="1199" y="498"/>
                  </a:cubicBezTo>
                  <a:cubicBezTo>
                    <a:pt x="1241" y="474"/>
                    <a:pt x="1228" y="414"/>
                    <a:pt x="1217" y="372"/>
                  </a:cubicBezTo>
                  <a:lnTo>
                    <a:pt x="1217" y="372"/>
                  </a:lnTo>
                  <a:cubicBezTo>
                    <a:pt x="1210" y="378"/>
                    <a:pt x="1204" y="378"/>
                    <a:pt x="1193" y="378"/>
                  </a:cubicBezTo>
                  <a:cubicBezTo>
                    <a:pt x="1193" y="396"/>
                    <a:pt x="1193" y="408"/>
                    <a:pt x="1186" y="432"/>
                  </a:cubicBezTo>
                  <a:cubicBezTo>
                    <a:pt x="1175" y="462"/>
                    <a:pt x="1151" y="474"/>
                    <a:pt x="1133" y="491"/>
                  </a:cubicBezTo>
                  <a:cubicBezTo>
                    <a:pt x="1109" y="522"/>
                    <a:pt x="1085" y="623"/>
                    <a:pt x="1037" y="623"/>
                  </a:cubicBezTo>
                  <a:cubicBezTo>
                    <a:pt x="995" y="623"/>
                    <a:pt x="1001" y="629"/>
                    <a:pt x="1001" y="677"/>
                  </a:cubicBezTo>
                  <a:cubicBezTo>
                    <a:pt x="1001" y="713"/>
                    <a:pt x="989" y="803"/>
                    <a:pt x="971" y="827"/>
                  </a:cubicBezTo>
                  <a:cubicBezTo>
                    <a:pt x="953" y="875"/>
                    <a:pt x="905" y="947"/>
                    <a:pt x="863" y="965"/>
                  </a:cubicBezTo>
                  <a:cubicBezTo>
                    <a:pt x="845" y="971"/>
                    <a:pt x="833" y="983"/>
                    <a:pt x="815" y="995"/>
                  </a:cubicBezTo>
                  <a:cubicBezTo>
                    <a:pt x="785" y="1007"/>
                    <a:pt x="791" y="1019"/>
                    <a:pt x="791" y="989"/>
                  </a:cubicBezTo>
                  <a:cubicBezTo>
                    <a:pt x="797" y="983"/>
                    <a:pt x="797" y="941"/>
                    <a:pt x="803" y="935"/>
                  </a:cubicBezTo>
                  <a:cubicBezTo>
                    <a:pt x="785" y="905"/>
                    <a:pt x="803" y="797"/>
                    <a:pt x="803" y="767"/>
                  </a:cubicBezTo>
                  <a:cubicBezTo>
                    <a:pt x="803" y="713"/>
                    <a:pt x="839" y="647"/>
                    <a:pt x="875" y="623"/>
                  </a:cubicBezTo>
                  <a:cubicBezTo>
                    <a:pt x="887" y="617"/>
                    <a:pt x="881" y="599"/>
                    <a:pt x="887" y="594"/>
                  </a:cubicBezTo>
                  <a:cubicBezTo>
                    <a:pt x="899" y="552"/>
                    <a:pt x="875" y="539"/>
                    <a:pt x="881" y="510"/>
                  </a:cubicBezTo>
                  <a:cubicBezTo>
                    <a:pt x="881" y="491"/>
                    <a:pt x="917" y="474"/>
                    <a:pt x="887" y="462"/>
                  </a:cubicBezTo>
                  <a:cubicBezTo>
                    <a:pt x="887" y="456"/>
                    <a:pt x="887" y="450"/>
                    <a:pt x="893" y="438"/>
                  </a:cubicBezTo>
                  <a:lnTo>
                    <a:pt x="893" y="438"/>
                  </a:lnTo>
                  <a:cubicBezTo>
                    <a:pt x="737" y="342"/>
                    <a:pt x="737" y="342"/>
                    <a:pt x="737" y="342"/>
                  </a:cubicBezTo>
                  <a:cubicBezTo>
                    <a:pt x="689" y="270"/>
                    <a:pt x="689" y="270"/>
                    <a:pt x="689" y="270"/>
                  </a:cubicBezTo>
                  <a:close/>
                  <a:moveTo>
                    <a:pt x="1037" y="168"/>
                  </a:moveTo>
                  <a:lnTo>
                    <a:pt x="1037" y="168"/>
                  </a:lnTo>
                  <a:lnTo>
                    <a:pt x="1037" y="168"/>
                  </a:lnTo>
                  <a:cubicBezTo>
                    <a:pt x="911" y="54"/>
                    <a:pt x="911" y="54"/>
                    <a:pt x="911" y="54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1067" y="72"/>
                    <a:pt x="1067" y="72"/>
                    <a:pt x="1067" y="72"/>
                  </a:cubicBezTo>
                  <a:lnTo>
                    <a:pt x="1067" y="72"/>
                  </a:lnTo>
                  <a:cubicBezTo>
                    <a:pt x="1049" y="96"/>
                    <a:pt x="1043" y="126"/>
                    <a:pt x="1043" y="150"/>
                  </a:cubicBezTo>
                  <a:cubicBezTo>
                    <a:pt x="1043" y="156"/>
                    <a:pt x="1043" y="162"/>
                    <a:pt x="1037" y="16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6" name="Freeform 145">
              <a:extLst>
                <a:ext uri="{FF2B5EF4-FFF2-40B4-BE49-F238E27FC236}">
                  <a16:creationId xmlns:a16="http://schemas.microsoft.com/office/drawing/2014/main" id="{E5DD639C-42A4-C446-9D69-D9FBCB28C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806" y="5588317"/>
              <a:ext cx="947777" cy="595045"/>
            </a:xfrm>
            <a:custGeom>
              <a:avLst/>
              <a:gdLst>
                <a:gd name="T0" fmla="*/ 1043 w 1775"/>
                <a:gd name="T1" fmla="*/ 839 h 1116"/>
                <a:gd name="T2" fmla="*/ 1043 w 1775"/>
                <a:gd name="T3" fmla="*/ 839 h 1116"/>
                <a:gd name="T4" fmla="*/ 785 w 1775"/>
                <a:gd name="T5" fmla="*/ 803 h 1116"/>
                <a:gd name="T6" fmla="*/ 593 w 1775"/>
                <a:gd name="T7" fmla="*/ 678 h 1116"/>
                <a:gd name="T8" fmla="*/ 300 w 1775"/>
                <a:gd name="T9" fmla="*/ 486 h 1116"/>
                <a:gd name="T10" fmla="*/ 186 w 1775"/>
                <a:gd name="T11" fmla="*/ 288 h 1116"/>
                <a:gd name="T12" fmla="*/ 114 w 1775"/>
                <a:gd name="T13" fmla="*/ 96 h 1116"/>
                <a:gd name="T14" fmla="*/ 78 w 1775"/>
                <a:gd name="T15" fmla="*/ 90 h 1116"/>
                <a:gd name="T16" fmla="*/ 60 w 1775"/>
                <a:gd name="T17" fmla="*/ 48 h 1116"/>
                <a:gd name="T18" fmla="*/ 36 w 1775"/>
                <a:gd name="T19" fmla="*/ 0 h 1116"/>
                <a:gd name="T20" fmla="*/ 12 w 1775"/>
                <a:gd name="T21" fmla="*/ 132 h 1116"/>
                <a:gd name="T22" fmla="*/ 54 w 1775"/>
                <a:gd name="T23" fmla="*/ 222 h 1116"/>
                <a:gd name="T24" fmla="*/ 120 w 1775"/>
                <a:gd name="T25" fmla="*/ 378 h 1116"/>
                <a:gd name="T26" fmla="*/ 204 w 1775"/>
                <a:gd name="T27" fmla="*/ 522 h 1116"/>
                <a:gd name="T28" fmla="*/ 240 w 1775"/>
                <a:gd name="T29" fmla="*/ 623 h 1116"/>
                <a:gd name="T30" fmla="*/ 432 w 1775"/>
                <a:gd name="T31" fmla="*/ 731 h 1116"/>
                <a:gd name="T32" fmla="*/ 516 w 1775"/>
                <a:gd name="T33" fmla="*/ 761 h 1116"/>
                <a:gd name="T34" fmla="*/ 576 w 1775"/>
                <a:gd name="T35" fmla="*/ 845 h 1116"/>
                <a:gd name="T36" fmla="*/ 677 w 1775"/>
                <a:gd name="T37" fmla="*/ 917 h 1116"/>
                <a:gd name="T38" fmla="*/ 731 w 1775"/>
                <a:gd name="T39" fmla="*/ 965 h 1116"/>
                <a:gd name="T40" fmla="*/ 779 w 1775"/>
                <a:gd name="T41" fmla="*/ 1043 h 1116"/>
                <a:gd name="T42" fmla="*/ 851 w 1775"/>
                <a:gd name="T43" fmla="*/ 1037 h 1116"/>
                <a:gd name="T44" fmla="*/ 893 w 1775"/>
                <a:gd name="T45" fmla="*/ 1007 h 1116"/>
                <a:gd name="T46" fmla="*/ 1079 w 1775"/>
                <a:gd name="T47" fmla="*/ 1007 h 1116"/>
                <a:gd name="T48" fmla="*/ 1157 w 1775"/>
                <a:gd name="T49" fmla="*/ 953 h 1116"/>
                <a:gd name="T50" fmla="*/ 1181 w 1775"/>
                <a:gd name="T51" fmla="*/ 959 h 1116"/>
                <a:gd name="T52" fmla="*/ 1145 w 1775"/>
                <a:gd name="T53" fmla="*/ 995 h 1116"/>
                <a:gd name="T54" fmla="*/ 1157 w 1775"/>
                <a:gd name="T55" fmla="*/ 1025 h 1116"/>
                <a:gd name="T56" fmla="*/ 1211 w 1775"/>
                <a:gd name="T57" fmla="*/ 1055 h 1116"/>
                <a:gd name="T58" fmla="*/ 1313 w 1775"/>
                <a:gd name="T59" fmla="*/ 1103 h 1116"/>
                <a:gd name="T60" fmla="*/ 1373 w 1775"/>
                <a:gd name="T61" fmla="*/ 1037 h 1116"/>
                <a:gd name="T62" fmla="*/ 1564 w 1775"/>
                <a:gd name="T63" fmla="*/ 1025 h 1116"/>
                <a:gd name="T64" fmla="*/ 1708 w 1775"/>
                <a:gd name="T65" fmla="*/ 983 h 1116"/>
                <a:gd name="T66" fmla="*/ 1774 w 1775"/>
                <a:gd name="T67" fmla="*/ 911 h 1116"/>
                <a:gd name="T68" fmla="*/ 1510 w 1775"/>
                <a:gd name="T69" fmla="*/ 953 h 1116"/>
                <a:gd name="T70" fmla="*/ 1373 w 1775"/>
                <a:gd name="T71" fmla="*/ 935 h 1116"/>
                <a:gd name="T72" fmla="*/ 1271 w 1775"/>
                <a:gd name="T73" fmla="*/ 941 h 1116"/>
                <a:gd name="T74" fmla="*/ 1205 w 1775"/>
                <a:gd name="T75" fmla="*/ 905 h 1116"/>
                <a:gd name="T76" fmla="*/ 1229 w 1775"/>
                <a:gd name="T77" fmla="*/ 869 h 1116"/>
                <a:gd name="T78" fmla="*/ 1217 w 1775"/>
                <a:gd name="T79" fmla="*/ 827 h 1116"/>
                <a:gd name="T80" fmla="*/ 1193 w 1775"/>
                <a:gd name="T81" fmla="*/ 821 h 1116"/>
                <a:gd name="T82" fmla="*/ 1139 w 1775"/>
                <a:gd name="T83" fmla="*/ 809 h 1116"/>
                <a:gd name="T84" fmla="*/ 1079 w 1775"/>
                <a:gd name="T85" fmla="*/ 833 h 1116"/>
                <a:gd name="T86" fmla="*/ 1043 w 1775"/>
                <a:gd name="T87" fmla="*/ 839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75" h="1116">
                  <a:moveTo>
                    <a:pt x="1043" y="839"/>
                  </a:moveTo>
                  <a:lnTo>
                    <a:pt x="1043" y="839"/>
                  </a:lnTo>
                  <a:cubicBezTo>
                    <a:pt x="953" y="845"/>
                    <a:pt x="869" y="863"/>
                    <a:pt x="785" y="803"/>
                  </a:cubicBezTo>
                  <a:cubicBezTo>
                    <a:pt x="719" y="755"/>
                    <a:pt x="672" y="713"/>
                    <a:pt x="593" y="678"/>
                  </a:cubicBezTo>
                  <a:cubicBezTo>
                    <a:pt x="504" y="636"/>
                    <a:pt x="330" y="600"/>
                    <a:pt x="300" y="486"/>
                  </a:cubicBezTo>
                  <a:cubicBezTo>
                    <a:pt x="252" y="432"/>
                    <a:pt x="204" y="354"/>
                    <a:pt x="186" y="288"/>
                  </a:cubicBezTo>
                  <a:cubicBezTo>
                    <a:pt x="180" y="246"/>
                    <a:pt x="150" y="114"/>
                    <a:pt x="114" y="96"/>
                  </a:cubicBezTo>
                  <a:cubicBezTo>
                    <a:pt x="102" y="90"/>
                    <a:pt x="84" y="102"/>
                    <a:pt x="78" y="90"/>
                  </a:cubicBezTo>
                  <a:cubicBezTo>
                    <a:pt x="66" y="72"/>
                    <a:pt x="66" y="66"/>
                    <a:pt x="60" y="48"/>
                  </a:cubicBezTo>
                  <a:cubicBezTo>
                    <a:pt x="54" y="36"/>
                    <a:pt x="42" y="0"/>
                    <a:pt x="36" y="0"/>
                  </a:cubicBezTo>
                  <a:cubicBezTo>
                    <a:pt x="0" y="18"/>
                    <a:pt x="6" y="96"/>
                    <a:pt x="12" y="132"/>
                  </a:cubicBezTo>
                  <a:cubicBezTo>
                    <a:pt x="24" y="168"/>
                    <a:pt x="36" y="192"/>
                    <a:pt x="54" y="222"/>
                  </a:cubicBezTo>
                  <a:cubicBezTo>
                    <a:pt x="72" y="276"/>
                    <a:pt x="108" y="324"/>
                    <a:pt x="120" y="378"/>
                  </a:cubicBezTo>
                  <a:cubicBezTo>
                    <a:pt x="132" y="432"/>
                    <a:pt x="174" y="486"/>
                    <a:pt x="204" y="522"/>
                  </a:cubicBezTo>
                  <a:cubicBezTo>
                    <a:pt x="204" y="540"/>
                    <a:pt x="234" y="612"/>
                    <a:pt x="240" y="623"/>
                  </a:cubicBezTo>
                  <a:cubicBezTo>
                    <a:pt x="276" y="678"/>
                    <a:pt x="372" y="713"/>
                    <a:pt x="432" y="731"/>
                  </a:cubicBezTo>
                  <a:cubicBezTo>
                    <a:pt x="462" y="743"/>
                    <a:pt x="492" y="713"/>
                    <a:pt x="516" y="761"/>
                  </a:cubicBezTo>
                  <a:cubicBezTo>
                    <a:pt x="534" y="791"/>
                    <a:pt x="552" y="815"/>
                    <a:pt x="576" y="845"/>
                  </a:cubicBezTo>
                  <a:cubicBezTo>
                    <a:pt x="606" y="875"/>
                    <a:pt x="653" y="893"/>
                    <a:pt x="677" y="917"/>
                  </a:cubicBezTo>
                  <a:cubicBezTo>
                    <a:pt x="689" y="941"/>
                    <a:pt x="719" y="947"/>
                    <a:pt x="731" y="965"/>
                  </a:cubicBezTo>
                  <a:cubicBezTo>
                    <a:pt x="749" y="983"/>
                    <a:pt x="755" y="1031"/>
                    <a:pt x="779" y="1043"/>
                  </a:cubicBezTo>
                  <a:cubicBezTo>
                    <a:pt x="791" y="1055"/>
                    <a:pt x="845" y="1061"/>
                    <a:pt x="851" y="1037"/>
                  </a:cubicBezTo>
                  <a:cubicBezTo>
                    <a:pt x="857" y="1019"/>
                    <a:pt x="881" y="1001"/>
                    <a:pt x="893" y="1007"/>
                  </a:cubicBezTo>
                  <a:cubicBezTo>
                    <a:pt x="899" y="1031"/>
                    <a:pt x="1061" y="1013"/>
                    <a:pt x="1079" y="1007"/>
                  </a:cubicBezTo>
                  <a:cubicBezTo>
                    <a:pt x="1127" y="1019"/>
                    <a:pt x="1121" y="977"/>
                    <a:pt x="1157" y="953"/>
                  </a:cubicBezTo>
                  <a:cubicBezTo>
                    <a:pt x="1175" y="941"/>
                    <a:pt x="1175" y="935"/>
                    <a:pt x="1181" y="959"/>
                  </a:cubicBezTo>
                  <a:cubicBezTo>
                    <a:pt x="1187" y="977"/>
                    <a:pt x="1145" y="983"/>
                    <a:pt x="1145" y="995"/>
                  </a:cubicBezTo>
                  <a:cubicBezTo>
                    <a:pt x="1139" y="995"/>
                    <a:pt x="1157" y="1019"/>
                    <a:pt x="1157" y="1025"/>
                  </a:cubicBezTo>
                  <a:cubicBezTo>
                    <a:pt x="1175" y="1043"/>
                    <a:pt x="1211" y="1031"/>
                    <a:pt x="1211" y="1055"/>
                  </a:cubicBezTo>
                  <a:cubicBezTo>
                    <a:pt x="1211" y="1085"/>
                    <a:pt x="1289" y="1097"/>
                    <a:pt x="1313" y="1103"/>
                  </a:cubicBezTo>
                  <a:cubicBezTo>
                    <a:pt x="1384" y="1115"/>
                    <a:pt x="1373" y="1097"/>
                    <a:pt x="1373" y="1037"/>
                  </a:cubicBezTo>
                  <a:cubicBezTo>
                    <a:pt x="1432" y="1037"/>
                    <a:pt x="1516" y="983"/>
                    <a:pt x="1564" y="1025"/>
                  </a:cubicBezTo>
                  <a:cubicBezTo>
                    <a:pt x="1594" y="1055"/>
                    <a:pt x="1678" y="1001"/>
                    <a:pt x="1708" y="983"/>
                  </a:cubicBezTo>
                  <a:cubicBezTo>
                    <a:pt x="1720" y="977"/>
                    <a:pt x="1774" y="911"/>
                    <a:pt x="1774" y="911"/>
                  </a:cubicBezTo>
                  <a:cubicBezTo>
                    <a:pt x="1690" y="875"/>
                    <a:pt x="1588" y="935"/>
                    <a:pt x="1510" y="953"/>
                  </a:cubicBezTo>
                  <a:cubicBezTo>
                    <a:pt x="1487" y="959"/>
                    <a:pt x="1367" y="917"/>
                    <a:pt x="1373" y="935"/>
                  </a:cubicBezTo>
                  <a:cubicBezTo>
                    <a:pt x="1384" y="977"/>
                    <a:pt x="1295" y="953"/>
                    <a:pt x="1271" y="941"/>
                  </a:cubicBezTo>
                  <a:cubicBezTo>
                    <a:pt x="1247" y="923"/>
                    <a:pt x="1229" y="923"/>
                    <a:pt x="1205" y="905"/>
                  </a:cubicBezTo>
                  <a:cubicBezTo>
                    <a:pt x="1169" y="881"/>
                    <a:pt x="1241" y="893"/>
                    <a:pt x="1229" y="869"/>
                  </a:cubicBezTo>
                  <a:cubicBezTo>
                    <a:pt x="1223" y="857"/>
                    <a:pt x="1217" y="839"/>
                    <a:pt x="1217" y="827"/>
                  </a:cubicBezTo>
                  <a:cubicBezTo>
                    <a:pt x="1217" y="815"/>
                    <a:pt x="1199" y="821"/>
                    <a:pt x="1193" y="821"/>
                  </a:cubicBezTo>
                  <a:cubicBezTo>
                    <a:pt x="1175" y="821"/>
                    <a:pt x="1151" y="803"/>
                    <a:pt x="1139" y="809"/>
                  </a:cubicBezTo>
                  <a:cubicBezTo>
                    <a:pt x="1115" y="821"/>
                    <a:pt x="1115" y="833"/>
                    <a:pt x="1079" y="833"/>
                  </a:cubicBezTo>
                  <a:lnTo>
                    <a:pt x="1043" y="83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7" name="Freeform 146">
              <a:extLst>
                <a:ext uri="{FF2B5EF4-FFF2-40B4-BE49-F238E27FC236}">
                  <a16:creationId xmlns:a16="http://schemas.microsoft.com/office/drawing/2014/main" id="{FF143D15-3F7A-9348-A44C-4F91993F9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341" y="6787816"/>
              <a:ext cx="959536" cy="776145"/>
            </a:xfrm>
            <a:custGeom>
              <a:avLst/>
              <a:gdLst>
                <a:gd name="T0" fmla="*/ 1720 w 1799"/>
                <a:gd name="T1" fmla="*/ 54 h 1457"/>
                <a:gd name="T2" fmla="*/ 1720 w 1799"/>
                <a:gd name="T3" fmla="*/ 54 h 1457"/>
                <a:gd name="T4" fmla="*/ 1630 w 1799"/>
                <a:gd name="T5" fmla="*/ 66 h 1457"/>
                <a:gd name="T6" fmla="*/ 1558 w 1799"/>
                <a:gd name="T7" fmla="*/ 18 h 1457"/>
                <a:gd name="T8" fmla="*/ 1415 w 1799"/>
                <a:gd name="T9" fmla="*/ 90 h 1457"/>
                <a:gd name="T10" fmla="*/ 1313 w 1799"/>
                <a:gd name="T11" fmla="*/ 150 h 1457"/>
                <a:gd name="T12" fmla="*/ 1241 w 1799"/>
                <a:gd name="T13" fmla="*/ 150 h 1457"/>
                <a:gd name="T14" fmla="*/ 1181 w 1799"/>
                <a:gd name="T15" fmla="*/ 210 h 1457"/>
                <a:gd name="T16" fmla="*/ 1091 w 1799"/>
                <a:gd name="T17" fmla="*/ 228 h 1457"/>
                <a:gd name="T18" fmla="*/ 1043 w 1799"/>
                <a:gd name="T19" fmla="*/ 318 h 1457"/>
                <a:gd name="T20" fmla="*/ 983 w 1799"/>
                <a:gd name="T21" fmla="*/ 456 h 1457"/>
                <a:gd name="T22" fmla="*/ 893 w 1799"/>
                <a:gd name="T23" fmla="*/ 546 h 1457"/>
                <a:gd name="T24" fmla="*/ 845 w 1799"/>
                <a:gd name="T25" fmla="*/ 558 h 1457"/>
                <a:gd name="T26" fmla="*/ 737 w 1799"/>
                <a:gd name="T27" fmla="*/ 642 h 1457"/>
                <a:gd name="T28" fmla="*/ 606 w 1799"/>
                <a:gd name="T29" fmla="*/ 780 h 1457"/>
                <a:gd name="T30" fmla="*/ 570 w 1799"/>
                <a:gd name="T31" fmla="*/ 809 h 1457"/>
                <a:gd name="T32" fmla="*/ 510 w 1799"/>
                <a:gd name="T33" fmla="*/ 953 h 1457"/>
                <a:gd name="T34" fmla="*/ 390 w 1799"/>
                <a:gd name="T35" fmla="*/ 1031 h 1457"/>
                <a:gd name="T36" fmla="*/ 330 w 1799"/>
                <a:gd name="T37" fmla="*/ 1109 h 1457"/>
                <a:gd name="T38" fmla="*/ 216 w 1799"/>
                <a:gd name="T39" fmla="*/ 1199 h 1457"/>
                <a:gd name="T40" fmla="*/ 156 w 1799"/>
                <a:gd name="T41" fmla="*/ 1234 h 1457"/>
                <a:gd name="T42" fmla="*/ 72 w 1799"/>
                <a:gd name="T43" fmla="*/ 1288 h 1457"/>
                <a:gd name="T44" fmla="*/ 72 w 1799"/>
                <a:gd name="T45" fmla="*/ 1432 h 1457"/>
                <a:gd name="T46" fmla="*/ 84 w 1799"/>
                <a:gd name="T47" fmla="*/ 1432 h 1457"/>
                <a:gd name="T48" fmla="*/ 84 w 1799"/>
                <a:gd name="T49" fmla="*/ 1432 h 1457"/>
                <a:gd name="T50" fmla="*/ 186 w 1799"/>
                <a:gd name="T51" fmla="*/ 1414 h 1457"/>
                <a:gd name="T52" fmla="*/ 432 w 1799"/>
                <a:gd name="T53" fmla="*/ 1306 h 1457"/>
                <a:gd name="T54" fmla="*/ 570 w 1799"/>
                <a:gd name="T55" fmla="*/ 1306 h 1457"/>
                <a:gd name="T56" fmla="*/ 761 w 1799"/>
                <a:gd name="T57" fmla="*/ 1103 h 1457"/>
                <a:gd name="T58" fmla="*/ 875 w 1799"/>
                <a:gd name="T59" fmla="*/ 1055 h 1457"/>
                <a:gd name="T60" fmla="*/ 977 w 1799"/>
                <a:gd name="T61" fmla="*/ 959 h 1457"/>
                <a:gd name="T62" fmla="*/ 1109 w 1799"/>
                <a:gd name="T63" fmla="*/ 815 h 1457"/>
                <a:gd name="T64" fmla="*/ 1181 w 1799"/>
                <a:gd name="T65" fmla="*/ 738 h 1457"/>
                <a:gd name="T66" fmla="*/ 1361 w 1799"/>
                <a:gd name="T67" fmla="*/ 600 h 1457"/>
                <a:gd name="T68" fmla="*/ 1397 w 1799"/>
                <a:gd name="T69" fmla="*/ 552 h 1457"/>
                <a:gd name="T70" fmla="*/ 1493 w 1799"/>
                <a:gd name="T71" fmla="*/ 480 h 1457"/>
                <a:gd name="T72" fmla="*/ 1558 w 1799"/>
                <a:gd name="T73" fmla="*/ 402 h 1457"/>
                <a:gd name="T74" fmla="*/ 1618 w 1799"/>
                <a:gd name="T75" fmla="*/ 360 h 1457"/>
                <a:gd name="T76" fmla="*/ 1708 w 1799"/>
                <a:gd name="T77" fmla="*/ 294 h 1457"/>
                <a:gd name="T78" fmla="*/ 1762 w 1799"/>
                <a:gd name="T79" fmla="*/ 186 h 1457"/>
                <a:gd name="T80" fmla="*/ 1798 w 1799"/>
                <a:gd name="T81" fmla="*/ 168 h 1457"/>
                <a:gd name="T82" fmla="*/ 1780 w 1799"/>
                <a:gd name="T83" fmla="*/ 132 h 1457"/>
                <a:gd name="T84" fmla="*/ 1738 w 1799"/>
                <a:gd name="T85" fmla="*/ 72 h 1457"/>
                <a:gd name="T86" fmla="*/ 1720 w 1799"/>
                <a:gd name="T87" fmla="*/ 54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9" h="1457">
                  <a:moveTo>
                    <a:pt x="1720" y="54"/>
                  </a:moveTo>
                  <a:lnTo>
                    <a:pt x="1720" y="54"/>
                  </a:lnTo>
                  <a:cubicBezTo>
                    <a:pt x="1678" y="48"/>
                    <a:pt x="1660" y="66"/>
                    <a:pt x="1630" y="66"/>
                  </a:cubicBezTo>
                  <a:cubicBezTo>
                    <a:pt x="1594" y="66"/>
                    <a:pt x="1576" y="24"/>
                    <a:pt x="1558" y="18"/>
                  </a:cubicBezTo>
                  <a:cubicBezTo>
                    <a:pt x="1493" y="0"/>
                    <a:pt x="1457" y="48"/>
                    <a:pt x="1415" y="90"/>
                  </a:cubicBezTo>
                  <a:cubicBezTo>
                    <a:pt x="1403" y="108"/>
                    <a:pt x="1331" y="144"/>
                    <a:pt x="1313" y="150"/>
                  </a:cubicBezTo>
                  <a:cubicBezTo>
                    <a:pt x="1289" y="150"/>
                    <a:pt x="1265" y="138"/>
                    <a:pt x="1241" y="150"/>
                  </a:cubicBezTo>
                  <a:cubicBezTo>
                    <a:pt x="1223" y="162"/>
                    <a:pt x="1205" y="198"/>
                    <a:pt x="1181" y="210"/>
                  </a:cubicBezTo>
                  <a:cubicBezTo>
                    <a:pt x="1157" y="222"/>
                    <a:pt x="1121" y="216"/>
                    <a:pt x="1091" y="228"/>
                  </a:cubicBezTo>
                  <a:cubicBezTo>
                    <a:pt x="1031" y="246"/>
                    <a:pt x="1061" y="276"/>
                    <a:pt x="1043" y="318"/>
                  </a:cubicBezTo>
                  <a:cubicBezTo>
                    <a:pt x="1055" y="366"/>
                    <a:pt x="1037" y="444"/>
                    <a:pt x="983" y="456"/>
                  </a:cubicBezTo>
                  <a:cubicBezTo>
                    <a:pt x="941" y="468"/>
                    <a:pt x="875" y="480"/>
                    <a:pt x="893" y="546"/>
                  </a:cubicBezTo>
                  <a:cubicBezTo>
                    <a:pt x="905" y="570"/>
                    <a:pt x="863" y="552"/>
                    <a:pt x="845" y="558"/>
                  </a:cubicBezTo>
                  <a:cubicBezTo>
                    <a:pt x="779" y="576"/>
                    <a:pt x="773" y="600"/>
                    <a:pt x="737" y="642"/>
                  </a:cubicBezTo>
                  <a:cubicBezTo>
                    <a:pt x="714" y="672"/>
                    <a:pt x="636" y="780"/>
                    <a:pt x="606" y="780"/>
                  </a:cubicBezTo>
                  <a:cubicBezTo>
                    <a:pt x="588" y="780"/>
                    <a:pt x="582" y="804"/>
                    <a:pt x="570" y="809"/>
                  </a:cubicBezTo>
                  <a:cubicBezTo>
                    <a:pt x="552" y="863"/>
                    <a:pt x="546" y="911"/>
                    <a:pt x="510" y="953"/>
                  </a:cubicBezTo>
                  <a:cubicBezTo>
                    <a:pt x="480" y="989"/>
                    <a:pt x="426" y="1007"/>
                    <a:pt x="390" y="1031"/>
                  </a:cubicBezTo>
                  <a:cubicBezTo>
                    <a:pt x="360" y="1055"/>
                    <a:pt x="354" y="1085"/>
                    <a:pt x="330" y="1109"/>
                  </a:cubicBezTo>
                  <a:cubicBezTo>
                    <a:pt x="294" y="1145"/>
                    <a:pt x="246" y="1151"/>
                    <a:pt x="216" y="1199"/>
                  </a:cubicBezTo>
                  <a:cubicBezTo>
                    <a:pt x="192" y="1234"/>
                    <a:pt x="204" y="1228"/>
                    <a:pt x="156" y="1234"/>
                  </a:cubicBezTo>
                  <a:cubicBezTo>
                    <a:pt x="132" y="1240"/>
                    <a:pt x="90" y="1270"/>
                    <a:pt x="72" y="1288"/>
                  </a:cubicBezTo>
                  <a:cubicBezTo>
                    <a:pt x="18" y="1348"/>
                    <a:pt x="0" y="1372"/>
                    <a:pt x="72" y="1432"/>
                  </a:cubicBezTo>
                  <a:cubicBezTo>
                    <a:pt x="84" y="1432"/>
                    <a:pt x="84" y="1432"/>
                    <a:pt x="84" y="1432"/>
                  </a:cubicBezTo>
                  <a:lnTo>
                    <a:pt x="84" y="1432"/>
                  </a:lnTo>
                  <a:cubicBezTo>
                    <a:pt x="96" y="1456"/>
                    <a:pt x="174" y="1420"/>
                    <a:pt x="186" y="1414"/>
                  </a:cubicBezTo>
                  <a:cubicBezTo>
                    <a:pt x="264" y="1372"/>
                    <a:pt x="336" y="1300"/>
                    <a:pt x="432" y="1306"/>
                  </a:cubicBezTo>
                  <a:cubicBezTo>
                    <a:pt x="486" y="1306"/>
                    <a:pt x="522" y="1354"/>
                    <a:pt x="570" y="1306"/>
                  </a:cubicBezTo>
                  <a:cubicBezTo>
                    <a:pt x="630" y="1252"/>
                    <a:pt x="690" y="1145"/>
                    <a:pt x="761" y="1103"/>
                  </a:cubicBezTo>
                  <a:cubicBezTo>
                    <a:pt x="798" y="1079"/>
                    <a:pt x="845" y="1097"/>
                    <a:pt x="875" y="1055"/>
                  </a:cubicBezTo>
                  <a:cubicBezTo>
                    <a:pt x="905" y="1013"/>
                    <a:pt x="947" y="995"/>
                    <a:pt x="977" y="959"/>
                  </a:cubicBezTo>
                  <a:cubicBezTo>
                    <a:pt x="1019" y="947"/>
                    <a:pt x="1079" y="851"/>
                    <a:pt x="1109" y="815"/>
                  </a:cubicBezTo>
                  <a:cubicBezTo>
                    <a:pt x="1133" y="785"/>
                    <a:pt x="1145" y="756"/>
                    <a:pt x="1181" y="738"/>
                  </a:cubicBezTo>
                  <a:cubicBezTo>
                    <a:pt x="1253" y="702"/>
                    <a:pt x="1307" y="666"/>
                    <a:pt x="1361" y="600"/>
                  </a:cubicBezTo>
                  <a:cubicBezTo>
                    <a:pt x="1373" y="594"/>
                    <a:pt x="1397" y="546"/>
                    <a:pt x="1397" y="552"/>
                  </a:cubicBezTo>
                  <a:cubicBezTo>
                    <a:pt x="1421" y="558"/>
                    <a:pt x="1481" y="498"/>
                    <a:pt x="1493" y="480"/>
                  </a:cubicBezTo>
                  <a:cubicBezTo>
                    <a:pt x="1523" y="444"/>
                    <a:pt x="1505" y="426"/>
                    <a:pt x="1558" y="402"/>
                  </a:cubicBezTo>
                  <a:cubicBezTo>
                    <a:pt x="1582" y="384"/>
                    <a:pt x="1594" y="378"/>
                    <a:pt x="1618" y="360"/>
                  </a:cubicBezTo>
                  <a:cubicBezTo>
                    <a:pt x="1648" y="330"/>
                    <a:pt x="1690" y="336"/>
                    <a:pt x="1708" y="294"/>
                  </a:cubicBezTo>
                  <a:cubicBezTo>
                    <a:pt x="1726" y="258"/>
                    <a:pt x="1750" y="222"/>
                    <a:pt x="1762" y="186"/>
                  </a:cubicBezTo>
                  <a:cubicBezTo>
                    <a:pt x="1768" y="180"/>
                    <a:pt x="1792" y="174"/>
                    <a:pt x="1798" y="168"/>
                  </a:cubicBezTo>
                  <a:cubicBezTo>
                    <a:pt x="1798" y="162"/>
                    <a:pt x="1786" y="138"/>
                    <a:pt x="1780" y="132"/>
                  </a:cubicBezTo>
                  <a:cubicBezTo>
                    <a:pt x="1768" y="114"/>
                    <a:pt x="1756" y="90"/>
                    <a:pt x="1738" y="72"/>
                  </a:cubicBezTo>
                  <a:lnTo>
                    <a:pt x="1720" y="5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8" name="Freeform 147">
              <a:extLst>
                <a:ext uri="{FF2B5EF4-FFF2-40B4-BE49-F238E27FC236}">
                  <a16:creationId xmlns:a16="http://schemas.microsoft.com/office/drawing/2014/main" id="{19A01BBC-75CE-644D-8DF8-B64F7C73A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649" y="6540861"/>
              <a:ext cx="733763" cy="663251"/>
            </a:xfrm>
            <a:custGeom>
              <a:avLst/>
              <a:gdLst>
                <a:gd name="T0" fmla="*/ 959 w 1374"/>
                <a:gd name="T1" fmla="*/ 599 h 1242"/>
                <a:gd name="T2" fmla="*/ 1223 w 1374"/>
                <a:gd name="T3" fmla="*/ 551 h 1242"/>
                <a:gd name="T4" fmla="*/ 1331 w 1374"/>
                <a:gd name="T5" fmla="*/ 719 h 1242"/>
                <a:gd name="T6" fmla="*/ 1343 w 1374"/>
                <a:gd name="T7" fmla="*/ 1037 h 1242"/>
                <a:gd name="T8" fmla="*/ 1373 w 1374"/>
                <a:gd name="T9" fmla="*/ 1133 h 1242"/>
                <a:gd name="T10" fmla="*/ 1289 w 1374"/>
                <a:gd name="T11" fmla="*/ 1241 h 1242"/>
                <a:gd name="T12" fmla="*/ 1277 w 1374"/>
                <a:gd name="T13" fmla="*/ 1234 h 1242"/>
                <a:gd name="T14" fmla="*/ 1247 w 1374"/>
                <a:gd name="T15" fmla="*/ 1091 h 1242"/>
                <a:gd name="T16" fmla="*/ 1199 w 1374"/>
                <a:gd name="T17" fmla="*/ 971 h 1242"/>
                <a:gd name="T18" fmla="*/ 1217 w 1374"/>
                <a:gd name="T19" fmla="*/ 629 h 1242"/>
                <a:gd name="T20" fmla="*/ 935 w 1374"/>
                <a:gd name="T21" fmla="*/ 755 h 1242"/>
                <a:gd name="T22" fmla="*/ 696 w 1374"/>
                <a:gd name="T23" fmla="*/ 719 h 1242"/>
                <a:gd name="T24" fmla="*/ 516 w 1374"/>
                <a:gd name="T25" fmla="*/ 683 h 1242"/>
                <a:gd name="T26" fmla="*/ 684 w 1374"/>
                <a:gd name="T27" fmla="*/ 551 h 1242"/>
                <a:gd name="T28" fmla="*/ 342 w 1374"/>
                <a:gd name="T29" fmla="*/ 545 h 1242"/>
                <a:gd name="T30" fmla="*/ 198 w 1374"/>
                <a:gd name="T31" fmla="*/ 611 h 1242"/>
                <a:gd name="T32" fmla="*/ 13 w 1374"/>
                <a:gd name="T33" fmla="*/ 689 h 1242"/>
                <a:gd name="T34" fmla="*/ 31 w 1374"/>
                <a:gd name="T35" fmla="*/ 671 h 1242"/>
                <a:gd name="T36" fmla="*/ 0 w 1374"/>
                <a:gd name="T37" fmla="*/ 491 h 1242"/>
                <a:gd name="T38" fmla="*/ 54 w 1374"/>
                <a:gd name="T39" fmla="*/ 479 h 1242"/>
                <a:gd name="T40" fmla="*/ 114 w 1374"/>
                <a:gd name="T41" fmla="*/ 545 h 1242"/>
                <a:gd name="T42" fmla="*/ 162 w 1374"/>
                <a:gd name="T43" fmla="*/ 503 h 1242"/>
                <a:gd name="T44" fmla="*/ 150 w 1374"/>
                <a:gd name="T45" fmla="*/ 443 h 1242"/>
                <a:gd name="T46" fmla="*/ 138 w 1374"/>
                <a:gd name="T47" fmla="*/ 384 h 1242"/>
                <a:gd name="T48" fmla="*/ 84 w 1374"/>
                <a:gd name="T49" fmla="*/ 270 h 1242"/>
                <a:gd name="T50" fmla="*/ 90 w 1374"/>
                <a:gd name="T51" fmla="*/ 204 h 1242"/>
                <a:gd name="T52" fmla="*/ 210 w 1374"/>
                <a:gd name="T53" fmla="*/ 306 h 1242"/>
                <a:gd name="T54" fmla="*/ 450 w 1374"/>
                <a:gd name="T55" fmla="*/ 144 h 1242"/>
                <a:gd name="T56" fmla="*/ 564 w 1374"/>
                <a:gd name="T57" fmla="*/ 72 h 1242"/>
                <a:gd name="T58" fmla="*/ 402 w 1374"/>
                <a:gd name="T59" fmla="*/ 360 h 1242"/>
                <a:gd name="T60" fmla="*/ 450 w 1374"/>
                <a:gd name="T61" fmla="*/ 366 h 1242"/>
                <a:gd name="T62" fmla="*/ 648 w 1374"/>
                <a:gd name="T63" fmla="*/ 402 h 1242"/>
                <a:gd name="T64" fmla="*/ 767 w 1374"/>
                <a:gd name="T65" fmla="*/ 474 h 1242"/>
                <a:gd name="T66" fmla="*/ 804 w 1374"/>
                <a:gd name="T67" fmla="*/ 515 h 1242"/>
                <a:gd name="T68" fmla="*/ 744 w 1374"/>
                <a:gd name="T69" fmla="*/ 539 h 1242"/>
                <a:gd name="T70" fmla="*/ 750 w 1374"/>
                <a:gd name="T71" fmla="*/ 587 h 1242"/>
                <a:gd name="T72" fmla="*/ 851 w 1374"/>
                <a:gd name="T73" fmla="*/ 605 h 1242"/>
                <a:gd name="T74" fmla="*/ 959 w 1374"/>
                <a:gd name="T75" fmla="*/ 59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4" h="1242">
                  <a:moveTo>
                    <a:pt x="959" y="599"/>
                  </a:moveTo>
                  <a:lnTo>
                    <a:pt x="959" y="599"/>
                  </a:lnTo>
                  <a:cubicBezTo>
                    <a:pt x="1001" y="629"/>
                    <a:pt x="1073" y="629"/>
                    <a:pt x="1115" y="593"/>
                  </a:cubicBezTo>
                  <a:cubicBezTo>
                    <a:pt x="1139" y="569"/>
                    <a:pt x="1193" y="515"/>
                    <a:pt x="1223" y="551"/>
                  </a:cubicBezTo>
                  <a:cubicBezTo>
                    <a:pt x="1247" y="581"/>
                    <a:pt x="1259" y="581"/>
                    <a:pt x="1295" y="587"/>
                  </a:cubicBezTo>
                  <a:cubicBezTo>
                    <a:pt x="1337" y="599"/>
                    <a:pt x="1331" y="689"/>
                    <a:pt x="1331" y="719"/>
                  </a:cubicBezTo>
                  <a:cubicBezTo>
                    <a:pt x="1319" y="791"/>
                    <a:pt x="1343" y="857"/>
                    <a:pt x="1337" y="923"/>
                  </a:cubicBezTo>
                  <a:cubicBezTo>
                    <a:pt x="1319" y="959"/>
                    <a:pt x="1325" y="1007"/>
                    <a:pt x="1343" y="1037"/>
                  </a:cubicBezTo>
                  <a:cubicBezTo>
                    <a:pt x="1361" y="1067"/>
                    <a:pt x="1373" y="1061"/>
                    <a:pt x="1367" y="1091"/>
                  </a:cubicBezTo>
                  <a:cubicBezTo>
                    <a:pt x="1361" y="1115"/>
                    <a:pt x="1367" y="1115"/>
                    <a:pt x="1373" y="1133"/>
                  </a:cubicBezTo>
                  <a:cubicBezTo>
                    <a:pt x="1373" y="1157"/>
                    <a:pt x="1373" y="1186"/>
                    <a:pt x="1343" y="1186"/>
                  </a:cubicBezTo>
                  <a:cubicBezTo>
                    <a:pt x="1307" y="1186"/>
                    <a:pt x="1301" y="1210"/>
                    <a:pt x="1289" y="1241"/>
                  </a:cubicBezTo>
                  <a:cubicBezTo>
                    <a:pt x="1283" y="1241"/>
                    <a:pt x="1283" y="1241"/>
                    <a:pt x="1283" y="1241"/>
                  </a:cubicBezTo>
                  <a:cubicBezTo>
                    <a:pt x="1283" y="1241"/>
                    <a:pt x="1283" y="1241"/>
                    <a:pt x="1277" y="1234"/>
                  </a:cubicBezTo>
                  <a:cubicBezTo>
                    <a:pt x="1253" y="1228"/>
                    <a:pt x="1253" y="1175"/>
                    <a:pt x="1247" y="1157"/>
                  </a:cubicBezTo>
                  <a:cubicBezTo>
                    <a:pt x="1247" y="1139"/>
                    <a:pt x="1235" y="1109"/>
                    <a:pt x="1247" y="1091"/>
                  </a:cubicBezTo>
                  <a:cubicBezTo>
                    <a:pt x="1253" y="1085"/>
                    <a:pt x="1271" y="1061"/>
                    <a:pt x="1259" y="1049"/>
                  </a:cubicBezTo>
                  <a:cubicBezTo>
                    <a:pt x="1235" y="1031"/>
                    <a:pt x="1193" y="1001"/>
                    <a:pt x="1199" y="971"/>
                  </a:cubicBezTo>
                  <a:cubicBezTo>
                    <a:pt x="1205" y="923"/>
                    <a:pt x="1271" y="773"/>
                    <a:pt x="1247" y="737"/>
                  </a:cubicBezTo>
                  <a:cubicBezTo>
                    <a:pt x="1223" y="701"/>
                    <a:pt x="1289" y="641"/>
                    <a:pt x="1217" y="629"/>
                  </a:cubicBezTo>
                  <a:cubicBezTo>
                    <a:pt x="1139" y="659"/>
                    <a:pt x="1073" y="719"/>
                    <a:pt x="989" y="743"/>
                  </a:cubicBezTo>
                  <a:cubicBezTo>
                    <a:pt x="971" y="749"/>
                    <a:pt x="959" y="743"/>
                    <a:pt x="935" y="755"/>
                  </a:cubicBezTo>
                  <a:cubicBezTo>
                    <a:pt x="899" y="779"/>
                    <a:pt x="863" y="779"/>
                    <a:pt x="815" y="779"/>
                  </a:cubicBezTo>
                  <a:cubicBezTo>
                    <a:pt x="756" y="779"/>
                    <a:pt x="732" y="719"/>
                    <a:pt x="696" y="719"/>
                  </a:cubicBezTo>
                  <a:cubicBezTo>
                    <a:pt x="672" y="719"/>
                    <a:pt x="624" y="737"/>
                    <a:pt x="612" y="713"/>
                  </a:cubicBezTo>
                  <a:cubicBezTo>
                    <a:pt x="576" y="689"/>
                    <a:pt x="516" y="725"/>
                    <a:pt x="516" y="683"/>
                  </a:cubicBezTo>
                  <a:cubicBezTo>
                    <a:pt x="456" y="665"/>
                    <a:pt x="516" y="617"/>
                    <a:pt x="546" y="599"/>
                  </a:cubicBezTo>
                  <a:cubicBezTo>
                    <a:pt x="570" y="593"/>
                    <a:pt x="684" y="569"/>
                    <a:pt x="684" y="551"/>
                  </a:cubicBezTo>
                  <a:cubicBezTo>
                    <a:pt x="606" y="527"/>
                    <a:pt x="510" y="551"/>
                    <a:pt x="426" y="533"/>
                  </a:cubicBezTo>
                  <a:cubicBezTo>
                    <a:pt x="402" y="533"/>
                    <a:pt x="360" y="551"/>
                    <a:pt x="342" y="545"/>
                  </a:cubicBezTo>
                  <a:cubicBezTo>
                    <a:pt x="312" y="533"/>
                    <a:pt x="318" y="509"/>
                    <a:pt x="270" y="533"/>
                  </a:cubicBezTo>
                  <a:cubicBezTo>
                    <a:pt x="234" y="551"/>
                    <a:pt x="246" y="611"/>
                    <a:pt x="198" y="611"/>
                  </a:cubicBezTo>
                  <a:cubicBezTo>
                    <a:pt x="186" y="653"/>
                    <a:pt x="168" y="671"/>
                    <a:pt x="126" y="671"/>
                  </a:cubicBezTo>
                  <a:cubicBezTo>
                    <a:pt x="84" y="671"/>
                    <a:pt x="54" y="689"/>
                    <a:pt x="13" y="689"/>
                  </a:cubicBezTo>
                  <a:lnTo>
                    <a:pt x="13" y="689"/>
                  </a:lnTo>
                  <a:cubicBezTo>
                    <a:pt x="13" y="677"/>
                    <a:pt x="31" y="677"/>
                    <a:pt x="31" y="671"/>
                  </a:cubicBezTo>
                  <a:cubicBezTo>
                    <a:pt x="36" y="671"/>
                    <a:pt x="48" y="605"/>
                    <a:pt x="48" y="593"/>
                  </a:cubicBezTo>
                  <a:cubicBezTo>
                    <a:pt x="48" y="545"/>
                    <a:pt x="0" y="521"/>
                    <a:pt x="0" y="491"/>
                  </a:cubicBezTo>
                  <a:cubicBezTo>
                    <a:pt x="13" y="491"/>
                    <a:pt x="42" y="474"/>
                    <a:pt x="54" y="474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60" y="485"/>
                    <a:pt x="72" y="498"/>
                    <a:pt x="72" y="509"/>
                  </a:cubicBezTo>
                  <a:cubicBezTo>
                    <a:pt x="78" y="521"/>
                    <a:pt x="96" y="557"/>
                    <a:pt x="114" y="545"/>
                  </a:cubicBezTo>
                  <a:cubicBezTo>
                    <a:pt x="126" y="539"/>
                    <a:pt x="132" y="515"/>
                    <a:pt x="144" y="515"/>
                  </a:cubicBezTo>
                  <a:cubicBezTo>
                    <a:pt x="150" y="515"/>
                    <a:pt x="162" y="509"/>
                    <a:pt x="162" y="503"/>
                  </a:cubicBezTo>
                  <a:cubicBezTo>
                    <a:pt x="156" y="491"/>
                    <a:pt x="144" y="485"/>
                    <a:pt x="144" y="479"/>
                  </a:cubicBezTo>
                  <a:cubicBezTo>
                    <a:pt x="138" y="461"/>
                    <a:pt x="150" y="456"/>
                    <a:pt x="150" y="443"/>
                  </a:cubicBezTo>
                  <a:cubicBezTo>
                    <a:pt x="150" y="432"/>
                    <a:pt x="144" y="426"/>
                    <a:pt x="144" y="419"/>
                  </a:cubicBezTo>
                  <a:cubicBezTo>
                    <a:pt x="138" y="408"/>
                    <a:pt x="138" y="395"/>
                    <a:pt x="138" y="384"/>
                  </a:cubicBezTo>
                  <a:cubicBezTo>
                    <a:pt x="144" y="366"/>
                    <a:pt x="138" y="354"/>
                    <a:pt x="138" y="342"/>
                  </a:cubicBezTo>
                  <a:cubicBezTo>
                    <a:pt x="102" y="330"/>
                    <a:pt x="114" y="276"/>
                    <a:pt x="84" y="270"/>
                  </a:cubicBezTo>
                  <a:cubicBezTo>
                    <a:pt x="60" y="258"/>
                    <a:pt x="48" y="228"/>
                    <a:pt x="18" y="216"/>
                  </a:cubicBezTo>
                  <a:cubicBezTo>
                    <a:pt x="18" y="210"/>
                    <a:pt x="78" y="204"/>
                    <a:pt x="90" y="204"/>
                  </a:cubicBezTo>
                  <a:cubicBezTo>
                    <a:pt x="138" y="204"/>
                    <a:pt x="102" y="228"/>
                    <a:pt x="132" y="228"/>
                  </a:cubicBezTo>
                  <a:cubicBezTo>
                    <a:pt x="162" y="234"/>
                    <a:pt x="204" y="270"/>
                    <a:pt x="210" y="306"/>
                  </a:cubicBezTo>
                  <a:cubicBezTo>
                    <a:pt x="216" y="408"/>
                    <a:pt x="366" y="222"/>
                    <a:pt x="384" y="192"/>
                  </a:cubicBezTo>
                  <a:cubicBezTo>
                    <a:pt x="402" y="168"/>
                    <a:pt x="420" y="132"/>
                    <a:pt x="450" y="144"/>
                  </a:cubicBezTo>
                  <a:cubicBezTo>
                    <a:pt x="480" y="156"/>
                    <a:pt x="528" y="60"/>
                    <a:pt x="546" y="42"/>
                  </a:cubicBezTo>
                  <a:cubicBezTo>
                    <a:pt x="576" y="0"/>
                    <a:pt x="576" y="48"/>
                    <a:pt x="564" y="72"/>
                  </a:cubicBezTo>
                  <a:cubicBezTo>
                    <a:pt x="540" y="120"/>
                    <a:pt x="552" y="204"/>
                    <a:pt x="516" y="240"/>
                  </a:cubicBezTo>
                  <a:cubicBezTo>
                    <a:pt x="402" y="360"/>
                    <a:pt x="402" y="360"/>
                    <a:pt x="402" y="360"/>
                  </a:cubicBezTo>
                  <a:cubicBezTo>
                    <a:pt x="402" y="360"/>
                    <a:pt x="402" y="360"/>
                    <a:pt x="402" y="366"/>
                  </a:cubicBezTo>
                  <a:cubicBezTo>
                    <a:pt x="438" y="366"/>
                    <a:pt x="390" y="390"/>
                    <a:pt x="450" y="366"/>
                  </a:cubicBezTo>
                  <a:cubicBezTo>
                    <a:pt x="468" y="354"/>
                    <a:pt x="486" y="366"/>
                    <a:pt x="504" y="360"/>
                  </a:cubicBezTo>
                  <a:cubicBezTo>
                    <a:pt x="552" y="330"/>
                    <a:pt x="612" y="348"/>
                    <a:pt x="648" y="402"/>
                  </a:cubicBezTo>
                  <a:cubicBezTo>
                    <a:pt x="666" y="402"/>
                    <a:pt x="684" y="402"/>
                    <a:pt x="702" y="402"/>
                  </a:cubicBezTo>
                  <a:cubicBezTo>
                    <a:pt x="714" y="402"/>
                    <a:pt x="750" y="467"/>
                    <a:pt x="767" y="474"/>
                  </a:cubicBezTo>
                  <a:cubicBezTo>
                    <a:pt x="767" y="485"/>
                    <a:pt x="767" y="498"/>
                    <a:pt x="774" y="509"/>
                  </a:cubicBezTo>
                  <a:cubicBezTo>
                    <a:pt x="774" y="521"/>
                    <a:pt x="791" y="515"/>
                    <a:pt x="804" y="515"/>
                  </a:cubicBezTo>
                  <a:cubicBezTo>
                    <a:pt x="804" y="521"/>
                    <a:pt x="804" y="527"/>
                    <a:pt x="804" y="527"/>
                  </a:cubicBezTo>
                  <a:cubicBezTo>
                    <a:pt x="798" y="545"/>
                    <a:pt x="756" y="533"/>
                    <a:pt x="744" y="539"/>
                  </a:cubicBezTo>
                  <a:cubicBezTo>
                    <a:pt x="738" y="539"/>
                    <a:pt x="738" y="551"/>
                    <a:pt x="738" y="557"/>
                  </a:cubicBezTo>
                  <a:cubicBezTo>
                    <a:pt x="738" y="575"/>
                    <a:pt x="714" y="587"/>
                    <a:pt x="750" y="587"/>
                  </a:cubicBezTo>
                  <a:cubicBezTo>
                    <a:pt x="767" y="587"/>
                    <a:pt x="780" y="581"/>
                    <a:pt x="791" y="599"/>
                  </a:cubicBezTo>
                  <a:cubicBezTo>
                    <a:pt x="815" y="617"/>
                    <a:pt x="822" y="623"/>
                    <a:pt x="851" y="605"/>
                  </a:cubicBezTo>
                  <a:cubicBezTo>
                    <a:pt x="881" y="587"/>
                    <a:pt x="911" y="587"/>
                    <a:pt x="947" y="587"/>
                  </a:cubicBezTo>
                  <a:lnTo>
                    <a:pt x="959" y="59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939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536724" y="1531597"/>
            <a:ext cx="6766115" cy="2214464"/>
            <a:chOff x="7861505" y="1407238"/>
            <a:chExt cx="6766115" cy="2214464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SOUTH-EAST ASIA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CE53ED7-015C-1149-A3D1-437DD8B47EC1}"/>
              </a:ext>
            </a:extLst>
          </p:cNvPr>
          <p:cNvGrpSpPr/>
          <p:nvPr/>
        </p:nvGrpSpPr>
        <p:grpSpPr>
          <a:xfrm>
            <a:off x="1656465" y="4886501"/>
            <a:ext cx="5865429" cy="2668307"/>
            <a:chOff x="16540197" y="6879028"/>
            <a:chExt cx="5865429" cy="266830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C565A86-189C-7442-A570-C48ED8001C7C}"/>
                </a:ext>
              </a:extLst>
            </p:cNvPr>
            <p:cNvGrpSpPr/>
            <p:nvPr/>
          </p:nvGrpSpPr>
          <p:grpSpPr>
            <a:xfrm>
              <a:off x="16540197" y="6879028"/>
              <a:ext cx="5865429" cy="1088888"/>
              <a:chOff x="16091572" y="6879028"/>
              <a:chExt cx="5865429" cy="1088888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4B405A8-481E-5145-8142-37CE913C6ED3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F995A66-1013-2D43-B1B4-4858BEA7EE9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A646618-AA8E-064E-B010-C4780325C1FF}"/>
                </a:ext>
              </a:extLst>
            </p:cNvPr>
            <p:cNvGrpSpPr/>
            <p:nvPr/>
          </p:nvGrpSpPr>
          <p:grpSpPr>
            <a:xfrm>
              <a:off x="16540197" y="8458447"/>
              <a:ext cx="5865429" cy="1088888"/>
              <a:chOff x="16091572" y="6879028"/>
              <a:chExt cx="5865429" cy="1088888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C31717-7C29-9D45-BE5B-C04271BD715E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3503494-65C1-D347-B3A0-2CF244358EF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DB00C4-8AAC-8643-8F18-217DF8E7C1DC}"/>
              </a:ext>
            </a:extLst>
          </p:cNvPr>
          <p:cNvGrpSpPr/>
          <p:nvPr/>
        </p:nvGrpSpPr>
        <p:grpSpPr>
          <a:xfrm>
            <a:off x="1656465" y="8940721"/>
            <a:ext cx="6319803" cy="3349869"/>
            <a:chOff x="12188825" y="979018"/>
            <a:chExt cx="6319803" cy="334986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152401E-A7E9-734E-8DD7-E0462579B31A}"/>
                </a:ext>
              </a:extLst>
            </p:cNvPr>
            <p:cNvSpPr/>
            <p:nvPr/>
          </p:nvSpPr>
          <p:spPr>
            <a:xfrm>
              <a:off x="12188825" y="979018"/>
              <a:ext cx="6319803" cy="334986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CD66BF-708C-3446-A1C5-56F11330F21D}"/>
                </a:ext>
              </a:extLst>
            </p:cNvPr>
            <p:cNvSpPr txBox="1"/>
            <p:nvPr/>
          </p:nvSpPr>
          <p:spPr>
            <a:xfrm>
              <a:off x="12852817" y="1583691"/>
              <a:ext cx="520143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34A306B-E19F-494A-8F92-B0857A431726}"/>
              </a:ext>
            </a:extLst>
          </p:cNvPr>
          <p:cNvGrpSpPr/>
          <p:nvPr/>
        </p:nvGrpSpPr>
        <p:grpSpPr>
          <a:xfrm>
            <a:off x="11209347" y="2606738"/>
            <a:ext cx="9730932" cy="8008917"/>
            <a:chOff x="5819797" y="2331019"/>
            <a:chExt cx="12724949" cy="10473104"/>
          </a:xfrm>
          <a:solidFill>
            <a:srgbClr val="F2F2F2"/>
          </a:solidFill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65F980B-B7EC-5045-AA98-72709396D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9797" y="2331019"/>
              <a:ext cx="2235946" cy="4915218"/>
            </a:xfrm>
            <a:custGeom>
              <a:avLst/>
              <a:gdLst>
                <a:gd name="T0" fmla="*/ 2342 w 3310"/>
                <a:gd name="T1" fmla="*/ 7285 h 7286"/>
                <a:gd name="T2" fmla="*/ 2365 w 3310"/>
                <a:gd name="T3" fmla="*/ 7176 h 7286"/>
                <a:gd name="T4" fmla="*/ 2314 w 3310"/>
                <a:gd name="T5" fmla="*/ 6721 h 7286"/>
                <a:gd name="T6" fmla="*/ 2164 w 3310"/>
                <a:gd name="T7" fmla="*/ 6106 h 7286"/>
                <a:gd name="T8" fmla="*/ 1963 w 3310"/>
                <a:gd name="T9" fmla="*/ 5271 h 7286"/>
                <a:gd name="T10" fmla="*/ 1807 w 3310"/>
                <a:gd name="T11" fmla="*/ 4845 h 7286"/>
                <a:gd name="T12" fmla="*/ 1612 w 3310"/>
                <a:gd name="T13" fmla="*/ 4690 h 7286"/>
                <a:gd name="T14" fmla="*/ 1283 w 3310"/>
                <a:gd name="T15" fmla="*/ 5075 h 7286"/>
                <a:gd name="T16" fmla="*/ 904 w 3310"/>
                <a:gd name="T17" fmla="*/ 5121 h 7286"/>
                <a:gd name="T18" fmla="*/ 748 w 3310"/>
                <a:gd name="T19" fmla="*/ 4914 h 7286"/>
                <a:gd name="T20" fmla="*/ 800 w 3310"/>
                <a:gd name="T21" fmla="*/ 4287 h 7286"/>
                <a:gd name="T22" fmla="*/ 363 w 3310"/>
                <a:gd name="T23" fmla="*/ 3504 h 7286"/>
                <a:gd name="T24" fmla="*/ 0 w 3310"/>
                <a:gd name="T25" fmla="*/ 3119 h 7286"/>
                <a:gd name="T26" fmla="*/ 138 w 3310"/>
                <a:gd name="T27" fmla="*/ 3009 h 7286"/>
                <a:gd name="T28" fmla="*/ 305 w 3310"/>
                <a:gd name="T29" fmla="*/ 2716 h 7286"/>
                <a:gd name="T30" fmla="*/ 415 w 3310"/>
                <a:gd name="T31" fmla="*/ 2307 h 7286"/>
                <a:gd name="T32" fmla="*/ 489 w 3310"/>
                <a:gd name="T33" fmla="*/ 1922 h 7286"/>
                <a:gd name="T34" fmla="*/ 794 w 3310"/>
                <a:gd name="T35" fmla="*/ 1939 h 7286"/>
                <a:gd name="T36" fmla="*/ 932 w 3310"/>
                <a:gd name="T37" fmla="*/ 1467 h 7286"/>
                <a:gd name="T38" fmla="*/ 1042 w 3310"/>
                <a:gd name="T39" fmla="*/ 990 h 7286"/>
                <a:gd name="T40" fmla="*/ 1301 w 3310"/>
                <a:gd name="T41" fmla="*/ 685 h 7286"/>
                <a:gd name="T42" fmla="*/ 1617 w 3310"/>
                <a:gd name="T43" fmla="*/ 546 h 7286"/>
                <a:gd name="T44" fmla="*/ 1790 w 3310"/>
                <a:gd name="T45" fmla="*/ 546 h 7286"/>
                <a:gd name="T46" fmla="*/ 1755 w 3310"/>
                <a:gd name="T47" fmla="*/ 288 h 7286"/>
                <a:gd name="T48" fmla="*/ 1848 w 3310"/>
                <a:gd name="T49" fmla="*/ 103 h 7286"/>
                <a:gd name="T50" fmla="*/ 1842 w 3310"/>
                <a:gd name="T51" fmla="*/ 103 h 7286"/>
                <a:gd name="T52" fmla="*/ 1905 w 3310"/>
                <a:gd name="T53" fmla="*/ 69 h 7286"/>
                <a:gd name="T54" fmla="*/ 2164 w 3310"/>
                <a:gd name="T55" fmla="*/ 178 h 7286"/>
                <a:gd name="T56" fmla="*/ 2250 w 3310"/>
                <a:gd name="T57" fmla="*/ 391 h 7286"/>
                <a:gd name="T58" fmla="*/ 2406 w 3310"/>
                <a:gd name="T59" fmla="*/ 581 h 7286"/>
                <a:gd name="T60" fmla="*/ 2308 w 3310"/>
                <a:gd name="T61" fmla="*/ 1145 h 7286"/>
                <a:gd name="T62" fmla="*/ 1991 w 3310"/>
                <a:gd name="T63" fmla="*/ 1686 h 7286"/>
                <a:gd name="T64" fmla="*/ 2060 w 3310"/>
                <a:gd name="T65" fmla="*/ 1876 h 7286"/>
                <a:gd name="T66" fmla="*/ 2411 w 3310"/>
                <a:gd name="T67" fmla="*/ 1945 h 7286"/>
                <a:gd name="T68" fmla="*/ 2532 w 3310"/>
                <a:gd name="T69" fmla="*/ 2261 h 7286"/>
                <a:gd name="T70" fmla="*/ 2682 w 3310"/>
                <a:gd name="T71" fmla="*/ 2434 h 7286"/>
                <a:gd name="T72" fmla="*/ 2682 w 3310"/>
                <a:gd name="T73" fmla="*/ 2693 h 7286"/>
                <a:gd name="T74" fmla="*/ 2895 w 3310"/>
                <a:gd name="T75" fmla="*/ 2797 h 7286"/>
                <a:gd name="T76" fmla="*/ 3137 w 3310"/>
                <a:gd name="T77" fmla="*/ 2923 h 7286"/>
                <a:gd name="T78" fmla="*/ 3309 w 3310"/>
                <a:gd name="T79" fmla="*/ 2889 h 7286"/>
                <a:gd name="T80" fmla="*/ 3298 w 3310"/>
                <a:gd name="T81" fmla="*/ 2889 h 7286"/>
                <a:gd name="T82" fmla="*/ 3102 w 3310"/>
                <a:gd name="T83" fmla="*/ 3205 h 7286"/>
                <a:gd name="T84" fmla="*/ 2901 w 3310"/>
                <a:gd name="T85" fmla="*/ 3378 h 7286"/>
                <a:gd name="T86" fmla="*/ 2550 w 3310"/>
                <a:gd name="T87" fmla="*/ 3574 h 7286"/>
                <a:gd name="T88" fmla="*/ 2262 w 3310"/>
                <a:gd name="T89" fmla="*/ 3666 h 7286"/>
                <a:gd name="T90" fmla="*/ 2049 w 3310"/>
                <a:gd name="T91" fmla="*/ 3786 h 7286"/>
                <a:gd name="T92" fmla="*/ 1974 w 3310"/>
                <a:gd name="T93" fmla="*/ 4396 h 7286"/>
                <a:gd name="T94" fmla="*/ 2262 w 3310"/>
                <a:gd name="T95" fmla="*/ 4753 h 7286"/>
                <a:gd name="T96" fmla="*/ 2337 w 3310"/>
                <a:gd name="T97" fmla="*/ 5012 h 7286"/>
                <a:gd name="T98" fmla="*/ 2325 w 3310"/>
                <a:gd name="T99" fmla="*/ 5196 h 7286"/>
                <a:gd name="T100" fmla="*/ 2262 w 3310"/>
                <a:gd name="T101" fmla="*/ 5467 h 7286"/>
                <a:gd name="T102" fmla="*/ 2400 w 3310"/>
                <a:gd name="T103" fmla="*/ 5881 h 7286"/>
                <a:gd name="T104" fmla="*/ 2550 w 3310"/>
                <a:gd name="T105" fmla="*/ 6353 h 7286"/>
                <a:gd name="T106" fmla="*/ 2676 w 3310"/>
                <a:gd name="T107" fmla="*/ 6646 h 7286"/>
                <a:gd name="T108" fmla="*/ 2356 w 3310"/>
                <a:gd name="T109" fmla="*/ 7285 h 7286"/>
                <a:gd name="T110" fmla="*/ 2342 w 3310"/>
                <a:gd name="T111" fmla="*/ 7285 h 7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10" h="7286">
                  <a:moveTo>
                    <a:pt x="2342" y="7285"/>
                  </a:moveTo>
                  <a:cubicBezTo>
                    <a:pt x="2348" y="7239"/>
                    <a:pt x="2360" y="7205"/>
                    <a:pt x="2365" y="7176"/>
                  </a:cubicBezTo>
                  <a:cubicBezTo>
                    <a:pt x="2400" y="7044"/>
                    <a:pt x="2268" y="6842"/>
                    <a:pt x="2314" y="6721"/>
                  </a:cubicBezTo>
                  <a:cubicBezTo>
                    <a:pt x="2360" y="6600"/>
                    <a:pt x="2331" y="6261"/>
                    <a:pt x="2164" y="6106"/>
                  </a:cubicBezTo>
                  <a:cubicBezTo>
                    <a:pt x="1997" y="5956"/>
                    <a:pt x="1980" y="5467"/>
                    <a:pt x="1963" y="5271"/>
                  </a:cubicBezTo>
                  <a:cubicBezTo>
                    <a:pt x="1945" y="5075"/>
                    <a:pt x="1888" y="4926"/>
                    <a:pt x="1807" y="4845"/>
                  </a:cubicBezTo>
                  <a:cubicBezTo>
                    <a:pt x="1732" y="4765"/>
                    <a:pt x="1640" y="4535"/>
                    <a:pt x="1612" y="4690"/>
                  </a:cubicBezTo>
                  <a:cubicBezTo>
                    <a:pt x="1583" y="4845"/>
                    <a:pt x="1381" y="4943"/>
                    <a:pt x="1283" y="5075"/>
                  </a:cubicBezTo>
                  <a:cubicBezTo>
                    <a:pt x="1186" y="5214"/>
                    <a:pt x="1036" y="5191"/>
                    <a:pt x="904" y="5121"/>
                  </a:cubicBezTo>
                  <a:cubicBezTo>
                    <a:pt x="777" y="5052"/>
                    <a:pt x="668" y="5047"/>
                    <a:pt x="748" y="4914"/>
                  </a:cubicBezTo>
                  <a:cubicBezTo>
                    <a:pt x="823" y="4776"/>
                    <a:pt x="869" y="4529"/>
                    <a:pt x="800" y="4287"/>
                  </a:cubicBezTo>
                  <a:cubicBezTo>
                    <a:pt x="737" y="4045"/>
                    <a:pt x="587" y="3597"/>
                    <a:pt x="363" y="3504"/>
                  </a:cubicBezTo>
                  <a:cubicBezTo>
                    <a:pt x="213" y="3441"/>
                    <a:pt x="75" y="3274"/>
                    <a:pt x="0" y="3119"/>
                  </a:cubicBezTo>
                  <a:cubicBezTo>
                    <a:pt x="63" y="3061"/>
                    <a:pt x="138" y="3009"/>
                    <a:pt x="138" y="3009"/>
                  </a:cubicBezTo>
                  <a:cubicBezTo>
                    <a:pt x="138" y="3009"/>
                    <a:pt x="213" y="2716"/>
                    <a:pt x="305" y="2716"/>
                  </a:cubicBezTo>
                  <a:cubicBezTo>
                    <a:pt x="397" y="2716"/>
                    <a:pt x="351" y="2400"/>
                    <a:pt x="415" y="2307"/>
                  </a:cubicBezTo>
                  <a:cubicBezTo>
                    <a:pt x="472" y="2215"/>
                    <a:pt x="443" y="1922"/>
                    <a:pt x="489" y="1922"/>
                  </a:cubicBezTo>
                  <a:cubicBezTo>
                    <a:pt x="535" y="1922"/>
                    <a:pt x="812" y="2014"/>
                    <a:pt x="794" y="1939"/>
                  </a:cubicBezTo>
                  <a:cubicBezTo>
                    <a:pt x="777" y="1864"/>
                    <a:pt x="961" y="1605"/>
                    <a:pt x="932" y="1467"/>
                  </a:cubicBezTo>
                  <a:cubicBezTo>
                    <a:pt x="904" y="1329"/>
                    <a:pt x="1042" y="1162"/>
                    <a:pt x="1042" y="990"/>
                  </a:cubicBezTo>
                  <a:cubicBezTo>
                    <a:pt x="1042" y="823"/>
                    <a:pt x="1191" y="777"/>
                    <a:pt x="1301" y="685"/>
                  </a:cubicBezTo>
                  <a:cubicBezTo>
                    <a:pt x="1404" y="592"/>
                    <a:pt x="1589" y="472"/>
                    <a:pt x="1617" y="546"/>
                  </a:cubicBezTo>
                  <a:cubicBezTo>
                    <a:pt x="1652" y="627"/>
                    <a:pt x="1882" y="685"/>
                    <a:pt x="1790" y="546"/>
                  </a:cubicBezTo>
                  <a:cubicBezTo>
                    <a:pt x="1698" y="414"/>
                    <a:pt x="1698" y="322"/>
                    <a:pt x="1755" y="288"/>
                  </a:cubicBezTo>
                  <a:cubicBezTo>
                    <a:pt x="1819" y="259"/>
                    <a:pt x="1848" y="103"/>
                    <a:pt x="1848" y="103"/>
                  </a:cubicBezTo>
                  <a:lnTo>
                    <a:pt x="1842" y="103"/>
                  </a:lnTo>
                  <a:cubicBezTo>
                    <a:pt x="1871" y="92"/>
                    <a:pt x="1894" y="75"/>
                    <a:pt x="1905" y="69"/>
                  </a:cubicBezTo>
                  <a:cubicBezTo>
                    <a:pt x="2003" y="0"/>
                    <a:pt x="2164" y="75"/>
                    <a:pt x="2164" y="178"/>
                  </a:cubicBezTo>
                  <a:cubicBezTo>
                    <a:pt x="2164" y="282"/>
                    <a:pt x="2176" y="391"/>
                    <a:pt x="2250" y="391"/>
                  </a:cubicBezTo>
                  <a:cubicBezTo>
                    <a:pt x="2325" y="391"/>
                    <a:pt x="2406" y="391"/>
                    <a:pt x="2406" y="581"/>
                  </a:cubicBezTo>
                  <a:cubicBezTo>
                    <a:pt x="2406" y="771"/>
                    <a:pt x="2475" y="984"/>
                    <a:pt x="2308" y="1145"/>
                  </a:cubicBezTo>
                  <a:cubicBezTo>
                    <a:pt x="2147" y="1312"/>
                    <a:pt x="1957" y="1600"/>
                    <a:pt x="1991" y="1686"/>
                  </a:cubicBezTo>
                  <a:cubicBezTo>
                    <a:pt x="2026" y="1772"/>
                    <a:pt x="1940" y="1939"/>
                    <a:pt x="2060" y="1876"/>
                  </a:cubicBezTo>
                  <a:cubicBezTo>
                    <a:pt x="2181" y="1818"/>
                    <a:pt x="2457" y="1876"/>
                    <a:pt x="2411" y="1945"/>
                  </a:cubicBezTo>
                  <a:cubicBezTo>
                    <a:pt x="2371" y="2014"/>
                    <a:pt x="2423" y="2256"/>
                    <a:pt x="2532" y="2261"/>
                  </a:cubicBezTo>
                  <a:cubicBezTo>
                    <a:pt x="2647" y="2273"/>
                    <a:pt x="2717" y="2330"/>
                    <a:pt x="2682" y="2434"/>
                  </a:cubicBezTo>
                  <a:cubicBezTo>
                    <a:pt x="2647" y="2538"/>
                    <a:pt x="2584" y="2693"/>
                    <a:pt x="2682" y="2693"/>
                  </a:cubicBezTo>
                  <a:cubicBezTo>
                    <a:pt x="2774" y="2693"/>
                    <a:pt x="2912" y="2693"/>
                    <a:pt x="2895" y="2797"/>
                  </a:cubicBezTo>
                  <a:cubicBezTo>
                    <a:pt x="2878" y="2900"/>
                    <a:pt x="2964" y="2992"/>
                    <a:pt x="3137" y="2923"/>
                  </a:cubicBezTo>
                  <a:cubicBezTo>
                    <a:pt x="3234" y="2883"/>
                    <a:pt x="3286" y="2848"/>
                    <a:pt x="3309" y="2889"/>
                  </a:cubicBezTo>
                  <a:lnTo>
                    <a:pt x="3298" y="2889"/>
                  </a:lnTo>
                  <a:cubicBezTo>
                    <a:pt x="3298" y="2889"/>
                    <a:pt x="3102" y="3113"/>
                    <a:pt x="3102" y="3205"/>
                  </a:cubicBezTo>
                  <a:cubicBezTo>
                    <a:pt x="3102" y="3297"/>
                    <a:pt x="2935" y="3297"/>
                    <a:pt x="2901" y="3378"/>
                  </a:cubicBezTo>
                  <a:cubicBezTo>
                    <a:pt x="2872" y="3453"/>
                    <a:pt x="2613" y="3470"/>
                    <a:pt x="2550" y="3574"/>
                  </a:cubicBezTo>
                  <a:cubicBezTo>
                    <a:pt x="2492" y="3683"/>
                    <a:pt x="2308" y="3666"/>
                    <a:pt x="2262" y="3666"/>
                  </a:cubicBezTo>
                  <a:cubicBezTo>
                    <a:pt x="2216" y="3666"/>
                    <a:pt x="2060" y="3683"/>
                    <a:pt x="2049" y="3786"/>
                  </a:cubicBezTo>
                  <a:cubicBezTo>
                    <a:pt x="2032" y="3896"/>
                    <a:pt x="1974" y="4322"/>
                    <a:pt x="1974" y="4396"/>
                  </a:cubicBezTo>
                  <a:cubicBezTo>
                    <a:pt x="1974" y="4477"/>
                    <a:pt x="2187" y="4719"/>
                    <a:pt x="2262" y="4753"/>
                  </a:cubicBezTo>
                  <a:cubicBezTo>
                    <a:pt x="2337" y="4782"/>
                    <a:pt x="2245" y="4966"/>
                    <a:pt x="2337" y="5012"/>
                  </a:cubicBezTo>
                  <a:cubicBezTo>
                    <a:pt x="2429" y="5058"/>
                    <a:pt x="2371" y="5208"/>
                    <a:pt x="2325" y="5196"/>
                  </a:cubicBezTo>
                  <a:cubicBezTo>
                    <a:pt x="2279" y="5179"/>
                    <a:pt x="2354" y="5392"/>
                    <a:pt x="2262" y="5467"/>
                  </a:cubicBezTo>
                  <a:cubicBezTo>
                    <a:pt x="2170" y="5547"/>
                    <a:pt x="2245" y="5743"/>
                    <a:pt x="2400" y="5881"/>
                  </a:cubicBezTo>
                  <a:cubicBezTo>
                    <a:pt x="2550" y="6019"/>
                    <a:pt x="2550" y="6232"/>
                    <a:pt x="2550" y="6353"/>
                  </a:cubicBezTo>
                  <a:cubicBezTo>
                    <a:pt x="2550" y="6480"/>
                    <a:pt x="2676" y="6491"/>
                    <a:pt x="2676" y="6646"/>
                  </a:cubicBezTo>
                  <a:cubicBezTo>
                    <a:pt x="2676" y="6646"/>
                    <a:pt x="2503" y="7267"/>
                    <a:pt x="2356" y="7285"/>
                  </a:cubicBezTo>
                  <a:lnTo>
                    <a:pt x="2342" y="7285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4">
              <a:extLst>
                <a:ext uri="{FF2B5EF4-FFF2-40B4-BE49-F238E27FC236}">
                  <a16:creationId xmlns:a16="http://schemas.microsoft.com/office/drawing/2014/main" id="{C1496550-66F5-CB43-9915-EDEFF114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8587" y="3812727"/>
              <a:ext cx="1890581" cy="3957166"/>
            </a:xfrm>
            <a:custGeom>
              <a:avLst/>
              <a:gdLst>
                <a:gd name="T0" fmla="*/ 1291 w 2799"/>
                <a:gd name="T1" fmla="*/ 0 h 5866"/>
                <a:gd name="T2" fmla="*/ 1295 w 2799"/>
                <a:gd name="T3" fmla="*/ 3 h 5866"/>
                <a:gd name="T4" fmla="*/ 1618 w 2799"/>
                <a:gd name="T5" fmla="*/ 170 h 5866"/>
                <a:gd name="T6" fmla="*/ 1727 w 2799"/>
                <a:gd name="T7" fmla="*/ 400 h 5866"/>
                <a:gd name="T8" fmla="*/ 2107 w 2799"/>
                <a:gd name="T9" fmla="*/ 694 h 5866"/>
                <a:gd name="T10" fmla="*/ 2187 w 2799"/>
                <a:gd name="T11" fmla="*/ 757 h 5866"/>
                <a:gd name="T12" fmla="*/ 2153 w 2799"/>
                <a:gd name="T13" fmla="*/ 786 h 5866"/>
                <a:gd name="T14" fmla="*/ 1853 w 2799"/>
                <a:gd name="T15" fmla="*/ 981 h 5866"/>
                <a:gd name="T16" fmla="*/ 1704 w 2799"/>
                <a:gd name="T17" fmla="*/ 1212 h 5866"/>
                <a:gd name="T18" fmla="*/ 1428 w 2799"/>
                <a:gd name="T19" fmla="*/ 1551 h 5866"/>
                <a:gd name="T20" fmla="*/ 1525 w 2799"/>
                <a:gd name="T21" fmla="*/ 2075 h 5866"/>
                <a:gd name="T22" fmla="*/ 1698 w 2799"/>
                <a:gd name="T23" fmla="*/ 2374 h 5866"/>
                <a:gd name="T24" fmla="*/ 2320 w 2799"/>
                <a:gd name="T25" fmla="*/ 2898 h 5866"/>
                <a:gd name="T26" fmla="*/ 2688 w 2799"/>
                <a:gd name="T27" fmla="*/ 3508 h 5866"/>
                <a:gd name="T28" fmla="*/ 2798 w 2799"/>
                <a:gd name="T29" fmla="*/ 4125 h 5866"/>
                <a:gd name="T30" fmla="*/ 2798 w 2799"/>
                <a:gd name="T31" fmla="*/ 4263 h 5866"/>
                <a:gd name="T32" fmla="*/ 2780 w 2799"/>
                <a:gd name="T33" fmla="*/ 4405 h 5866"/>
                <a:gd name="T34" fmla="*/ 2475 w 2799"/>
                <a:gd name="T35" fmla="*/ 4918 h 5866"/>
                <a:gd name="T36" fmla="*/ 1951 w 2799"/>
                <a:gd name="T37" fmla="*/ 5171 h 5866"/>
                <a:gd name="T38" fmla="*/ 1710 w 2799"/>
                <a:gd name="T39" fmla="*/ 5211 h 5866"/>
                <a:gd name="T40" fmla="*/ 1606 w 2799"/>
                <a:gd name="T41" fmla="*/ 5418 h 5866"/>
                <a:gd name="T42" fmla="*/ 1514 w 2799"/>
                <a:gd name="T43" fmla="*/ 5568 h 5866"/>
                <a:gd name="T44" fmla="*/ 1163 w 2799"/>
                <a:gd name="T45" fmla="*/ 5832 h 5866"/>
                <a:gd name="T46" fmla="*/ 1113 w 2799"/>
                <a:gd name="T47" fmla="*/ 5865 h 5866"/>
                <a:gd name="T48" fmla="*/ 1081 w 2799"/>
                <a:gd name="T49" fmla="*/ 5865 h 5866"/>
                <a:gd name="T50" fmla="*/ 973 w 2799"/>
                <a:gd name="T51" fmla="*/ 5682 h 5866"/>
                <a:gd name="T52" fmla="*/ 1076 w 2799"/>
                <a:gd name="T53" fmla="*/ 5343 h 5866"/>
                <a:gd name="T54" fmla="*/ 910 w 2799"/>
                <a:gd name="T55" fmla="*/ 5211 h 5866"/>
                <a:gd name="T56" fmla="*/ 1146 w 2799"/>
                <a:gd name="T57" fmla="*/ 5027 h 5866"/>
                <a:gd name="T58" fmla="*/ 1589 w 2799"/>
                <a:gd name="T59" fmla="*/ 5027 h 5866"/>
                <a:gd name="T60" fmla="*/ 1589 w 2799"/>
                <a:gd name="T61" fmla="*/ 4682 h 5866"/>
                <a:gd name="T62" fmla="*/ 1928 w 2799"/>
                <a:gd name="T63" fmla="*/ 4463 h 5866"/>
                <a:gd name="T64" fmla="*/ 2199 w 2799"/>
                <a:gd name="T65" fmla="*/ 4020 h 5866"/>
                <a:gd name="T66" fmla="*/ 2078 w 2799"/>
                <a:gd name="T67" fmla="*/ 3387 h 5866"/>
                <a:gd name="T68" fmla="*/ 2003 w 2799"/>
                <a:gd name="T69" fmla="*/ 2990 h 5866"/>
                <a:gd name="T70" fmla="*/ 1687 w 2799"/>
                <a:gd name="T71" fmla="*/ 2696 h 5866"/>
                <a:gd name="T72" fmla="*/ 1364 w 2799"/>
                <a:gd name="T73" fmla="*/ 2282 h 5866"/>
                <a:gd name="T74" fmla="*/ 1169 w 2799"/>
                <a:gd name="T75" fmla="*/ 1937 h 5866"/>
                <a:gd name="T76" fmla="*/ 754 w 2799"/>
                <a:gd name="T77" fmla="*/ 1568 h 5866"/>
                <a:gd name="T78" fmla="*/ 1048 w 2799"/>
                <a:gd name="T79" fmla="*/ 1396 h 5866"/>
                <a:gd name="T80" fmla="*/ 927 w 2799"/>
                <a:gd name="T81" fmla="*/ 1102 h 5866"/>
                <a:gd name="T82" fmla="*/ 656 w 2799"/>
                <a:gd name="T83" fmla="*/ 1033 h 5866"/>
                <a:gd name="T84" fmla="*/ 334 w 2799"/>
                <a:gd name="T85" fmla="*/ 860 h 5866"/>
                <a:gd name="T86" fmla="*/ 139 w 2799"/>
                <a:gd name="T87" fmla="*/ 567 h 5866"/>
                <a:gd name="T88" fmla="*/ 0 w 2799"/>
                <a:gd name="T89" fmla="*/ 360 h 5866"/>
                <a:gd name="T90" fmla="*/ 104 w 2799"/>
                <a:gd name="T91" fmla="*/ 279 h 5866"/>
                <a:gd name="T92" fmla="*/ 397 w 2799"/>
                <a:gd name="T93" fmla="*/ 251 h 5866"/>
                <a:gd name="T94" fmla="*/ 731 w 2799"/>
                <a:gd name="T95" fmla="*/ 251 h 5866"/>
                <a:gd name="T96" fmla="*/ 990 w 2799"/>
                <a:gd name="T97" fmla="*/ 205 h 5866"/>
                <a:gd name="T98" fmla="*/ 1238 w 2799"/>
                <a:gd name="T99" fmla="*/ 0 h 5866"/>
                <a:gd name="T100" fmla="*/ 1291 w 2799"/>
                <a:gd name="T101" fmla="*/ 0 h 5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9" h="5866">
                  <a:moveTo>
                    <a:pt x="1291" y="0"/>
                  </a:moveTo>
                  <a:cubicBezTo>
                    <a:pt x="1293" y="1"/>
                    <a:pt x="1294" y="2"/>
                    <a:pt x="1295" y="3"/>
                  </a:cubicBezTo>
                  <a:cubicBezTo>
                    <a:pt x="1341" y="49"/>
                    <a:pt x="1376" y="141"/>
                    <a:pt x="1618" y="170"/>
                  </a:cubicBezTo>
                  <a:cubicBezTo>
                    <a:pt x="1865" y="205"/>
                    <a:pt x="1727" y="325"/>
                    <a:pt x="1727" y="400"/>
                  </a:cubicBezTo>
                  <a:cubicBezTo>
                    <a:pt x="1727" y="475"/>
                    <a:pt x="2003" y="676"/>
                    <a:pt x="2107" y="694"/>
                  </a:cubicBezTo>
                  <a:cubicBezTo>
                    <a:pt x="2130" y="694"/>
                    <a:pt x="2153" y="717"/>
                    <a:pt x="2187" y="757"/>
                  </a:cubicBezTo>
                  <a:cubicBezTo>
                    <a:pt x="2176" y="763"/>
                    <a:pt x="2164" y="768"/>
                    <a:pt x="2153" y="786"/>
                  </a:cubicBezTo>
                  <a:cubicBezTo>
                    <a:pt x="2095" y="872"/>
                    <a:pt x="1974" y="976"/>
                    <a:pt x="1853" y="981"/>
                  </a:cubicBezTo>
                  <a:cubicBezTo>
                    <a:pt x="1727" y="987"/>
                    <a:pt x="1698" y="1091"/>
                    <a:pt x="1704" y="1212"/>
                  </a:cubicBezTo>
                  <a:cubicBezTo>
                    <a:pt x="1710" y="1332"/>
                    <a:pt x="1456" y="1373"/>
                    <a:pt x="1428" y="1551"/>
                  </a:cubicBezTo>
                  <a:cubicBezTo>
                    <a:pt x="1399" y="1730"/>
                    <a:pt x="1410" y="1977"/>
                    <a:pt x="1525" y="2075"/>
                  </a:cubicBezTo>
                  <a:cubicBezTo>
                    <a:pt x="1641" y="2173"/>
                    <a:pt x="1618" y="2299"/>
                    <a:pt x="1698" y="2374"/>
                  </a:cubicBezTo>
                  <a:cubicBezTo>
                    <a:pt x="1779" y="2449"/>
                    <a:pt x="2222" y="2903"/>
                    <a:pt x="2320" y="2898"/>
                  </a:cubicBezTo>
                  <a:cubicBezTo>
                    <a:pt x="2418" y="2892"/>
                    <a:pt x="2682" y="3398"/>
                    <a:pt x="2688" y="3508"/>
                  </a:cubicBezTo>
                  <a:cubicBezTo>
                    <a:pt x="2692" y="3589"/>
                    <a:pt x="2783" y="3848"/>
                    <a:pt x="2798" y="4125"/>
                  </a:cubicBezTo>
                  <a:lnTo>
                    <a:pt x="2798" y="4263"/>
                  </a:lnTo>
                  <a:cubicBezTo>
                    <a:pt x="2795" y="4310"/>
                    <a:pt x="2789" y="4358"/>
                    <a:pt x="2780" y="4405"/>
                  </a:cubicBezTo>
                  <a:cubicBezTo>
                    <a:pt x="2705" y="4762"/>
                    <a:pt x="2671" y="4791"/>
                    <a:pt x="2475" y="4918"/>
                  </a:cubicBezTo>
                  <a:cubicBezTo>
                    <a:pt x="2279" y="5044"/>
                    <a:pt x="2084" y="5177"/>
                    <a:pt x="1951" y="5171"/>
                  </a:cubicBezTo>
                  <a:cubicBezTo>
                    <a:pt x="1813" y="5165"/>
                    <a:pt x="1750" y="5136"/>
                    <a:pt x="1710" y="5211"/>
                  </a:cubicBezTo>
                  <a:cubicBezTo>
                    <a:pt x="1669" y="5286"/>
                    <a:pt x="1698" y="5424"/>
                    <a:pt x="1606" y="5418"/>
                  </a:cubicBezTo>
                  <a:cubicBezTo>
                    <a:pt x="1514" y="5413"/>
                    <a:pt x="1600" y="5539"/>
                    <a:pt x="1514" y="5568"/>
                  </a:cubicBezTo>
                  <a:cubicBezTo>
                    <a:pt x="1428" y="5596"/>
                    <a:pt x="1215" y="5757"/>
                    <a:pt x="1163" y="5832"/>
                  </a:cubicBezTo>
                  <a:cubicBezTo>
                    <a:pt x="1150" y="5851"/>
                    <a:pt x="1132" y="5862"/>
                    <a:pt x="1113" y="5865"/>
                  </a:cubicBezTo>
                  <a:lnTo>
                    <a:pt x="1081" y="5865"/>
                  </a:lnTo>
                  <a:cubicBezTo>
                    <a:pt x="1028" y="5856"/>
                    <a:pt x="973" y="5796"/>
                    <a:pt x="973" y="5682"/>
                  </a:cubicBezTo>
                  <a:cubicBezTo>
                    <a:pt x="967" y="5499"/>
                    <a:pt x="1169" y="5401"/>
                    <a:pt x="1076" y="5343"/>
                  </a:cubicBezTo>
                  <a:cubicBezTo>
                    <a:pt x="1007" y="5297"/>
                    <a:pt x="950" y="5269"/>
                    <a:pt x="910" y="5211"/>
                  </a:cubicBezTo>
                  <a:cubicBezTo>
                    <a:pt x="1013" y="5159"/>
                    <a:pt x="1146" y="5085"/>
                    <a:pt x="1146" y="5027"/>
                  </a:cubicBezTo>
                  <a:cubicBezTo>
                    <a:pt x="1146" y="4929"/>
                    <a:pt x="1537" y="5125"/>
                    <a:pt x="1589" y="5027"/>
                  </a:cubicBezTo>
                  <a:cubicBezTo>
                    <a:pt x="1635" y="4929"/>
                    <a:pt x="1295" y="4607"/>
                    <a:pt x="1589" y="4682"/>
                  </a:cubicBezTo>
                  <a:cubicBezTo>
                    <a:pt x="1882" y="4757"/>
                    <a:pt x="1830" y="4584"/>
                    <a:pt x="1928" y="4463"/>
                  </a:cubicBezTo>
                  <a:cubicBezTo>
                    <a:pt x="2026" y="4342"/>
                    <a:pt x="2348" y="4244"/>
                    <a:pt x="2199" y="4020"/>
                  </a:cubicBezTo>
                  <a:cubicBezTo>
                    <a:pt x="2055" y="3801"/>
                    <a:pt x="2055" y="3531"/>
                    <a:pt x="2078" y="3387"/>
                  </a:cubicBezTo>
                  <a:cubicBezTo>
                    <a:pt x="2101" y="3237"/>
                    <a:pt x="2078" y="3065"/>
                    <a:pt x="2003" y="2990"/>
                  </a:cubicBezTo>
                  <a:cubicBezTo>
                    <a:pt x="1928" y="2921"/>
                    <a:pt x="1733" y="2846"/>
                    <a:pt x="1687" y="2696"/>
                  </a:cubicBezTo>
                  <a:cubicBezTo>
                    <a:pt x="1635" y="2552"/>
                    <a:pt x="1416" y="2403"/>
                    <a:pt x="1364" y="2282"/>
                  </a:cubicBezTo>
                  <a:cubicBezTo>
                    <a:pt x="1318" y="2161"/>
                    <a:pt x="1169" y="2034"/>
                    <a:pt x="1169" y="1937"/>
                  </a:cubicBezTo>
                  <a:cubicBezTo>
                    <a:pt x="1169" y="1839"/>
                    <a:pt x="702" y="1695"/>
                    <a:pt x="754" y="1568"/>
                  </a:cubicBezTo>
                  <a:cubicBezTo>
                    <a:pt x="800" y="1448"/>
                    <a:pt x="1048" y="1522"/>
                    <a:pt x="1048" y="1396"/>
                  </a:cubicBezTo>
                  <a:cubicBezTo>
                    <a:pt x="1048" y="1275"/>
                    <a:pt x="950" y="1275"/>
                    <a:pt x="927" y="1102"/>
                  </a:cubicBezTo>
                  <a:cubicBezTo>
                    <a:pt x="898" y="935"/>
                    <a:pt x="731" y="981"/>
                    <a:pt x="656" y="1033"/>
                  </a:cubicBezTo>
                  <a:cubicBezTo>
                    <a:pt x="582" y="1079"/>
                    <a:pt x="334" y="981"/>
                    <a:pt x="334" y="860"/>
                  </a:cubicBezTo>
                  <a:cubicBezTo>
                    <a:pt x="334" y="734"/>
                    <a:pt x="139" y="665"/>
                    <a:pt x="139" y="567"/>
                  </a:cubicBezTo>
                  <a:cubicBezTo>
                    <a:pt x="139" y="510"/>
                    <a:pt x="69" y="435"/>
                    <a:pt x="0" y="360"/>
                  </a:cubicBezTo>
                  <a:cubicBezTo>
                    <a:pt x="41" y="343"/>
                    <a:pt x="75" y="314"/>
                    <a:pt x="104" y="279"/>
                  </a:cubicBezTo>
                  <a:cubicBezTo>
                    <a:pt x="185" y="187"/>
                    <a:pt x="334" y="354"/>
                    <a:pt x="397" y="251"/>
                  </a:cubicBezTo>
                  <a:cubicBezTo>
                    <a:pt x="455" y="141"/>
                    <a:pt x="593" y="325"/>
                    <a:pt x="731" y="251"/>
                  </a:cubicBezTo>
                  <a:cubicBezTo>
                    <a:pt x="869" y="170"/>
                    <a:pt x="933" y="308"/>
                    <a:pt x="990" y="205"/>
                  </a:cubicBezTo>
                  <a:cubicBezTo>
                    <a:pt x="1037" y="123"/>
                    <a:pt x="1161" y="25"/>
                    <a:pt x="1238" y="0"/>
                  </a:cubicBezTo>
                  <a:lnTo>
                    <a:pt x="1291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90502EFB-052A-6746-9955-73AE921E6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0538" y="4029923"/>
              <a:ext cx="1920353" cy="2350498"/>
            </a:xfrm>
            <a:custGeom>
              <a:avLst/>
              <a:gdLst>
                <a:gd name="T0" fmla="*/ 2843 w 2844"/>
                <a:gd name="T1" fmla="*/ 3062 h 3483"/>
                <a:gd name="T2" fmla="*/ 2831 w 2844"/>
                <a:gd name="T3" fmla="*/ 3217 h 3483"/>
                <a:gd name="T4" fmla="*/ 2555 w 2844"/>
                <a:gd name="T5" fmla="*/ 3269 h 3483"/>
                <a:gd name="T6" fmla="*/ 2290 w 2844"/>
                <a:gd name="T7" fmla="*/ 3350 h 3483"/>
                <a:gd name="T8" fmla="*/ 2209 w 2844"/>
                <a:gd name="T9" fmla="*/ 3482 h 3483"/>
                <a:gd name="T10" fmla="*/ 2184 w 2844"/>
                <a:gd name="T11" fmla="*/ 3482 h 3483"/>
                <a:gd name="T12" fmla="*/ 2175 w 2844"/>
                <a:gd name="T13" fmla="*/ 3453 h 3483"/>
                <a:gd name="T14" fmla="*/ 2009 w 2844"/>
                <a:gd name="T15" fmla="*/ 3344 h 3483"/>
                <a:gd name="T16" fmla="*/ 2060 w 2844"/>
                <a:gd name="T17" fmla="*/ 2906 h 3483"/>
                <a:gd name="T18" fmla="*/ 1795 w 2844"/>
                <a:gd name="T19" fmla="*/ 2492 h 3483"/>
                <a:gd name="T20" fmla="*/ 1761 w 2844"/>
                <a:gd name="T21" fmla="*/ 2032 h 3483"/>
                <a:gd name="T22" fmla="*/ 1485 w 2844"/>
                <a:gd name="T23" fmla="*/ 1750 h 3483"/>
                <a:gd name="T24" fmla="*/ 1116 w 2844"/>
                <a:gd name="T25" fmla="*/ 1767 h 3483"/>
                <a:gd name="T26" fmla="*/ 869 w 2844"/>
                <a:gd name="T27" fmla="*/ 1830 h 3483"/>
                <a:gd name="T28" fmla="*/ 593 w 2844"/>
                <a:gd name="T29" fmla="*/ 1848 h 3483"/>
                <a:gd name="T30" fmla="*/ 242 w 2844"/>
                <a:gd name="T31" fmla="*/ 1980 h 3483"/>
                <a:gd name="T32" fmla="*/ 345 w 2844"/>
                <a:gd name="T33" fmla="*/ 1686 h 3483"/>
                <a:gd name="T34" fmla="*/ 374 w 2844"/>
                <a:gd name="T35" fmla="*/ 1272 h 3483"/>
                <a:gd name="T36" fmla="*/ 109 w 2844"/>
                <a:gd name="T37" fmla="*/ 1174 h 3483"/>
                <a:gd name="T38" fmla="*/ 81 w 2844"/>
                <a:gd name="T39" fmla="*/ 875 h 3483"/>
                <a:gd name="T40" fmla="*/ 0 w 2844"/>
                <a:gd name="T41" fmla="*/ 800 h 3483"/>
                <a:gd name="T42" fmla="*/ 138 w 2844"/>
                <a:gd name="T43" fmla="*/ 685 h 3483"/>
                <a:gd name="T44" fmla="*/ 334 w 2844"/>
                <a:gd name="T45" fmla="*/ 369 h 3483"/>
                <a:gd name="T46" fmla="*/ 535 w 2844"/>
                <a:gd name="T47" fmla="*/ 547 h 3483"/>
                <a:gd name="T48" fmla="*/ 552 w 2844"/>
                <a:gd name="T49" fmla="*/ 242 h 3483"/>
                <a:gd name="T50" fmla="*/ 610 w 2844"/>
                <a:gd name="T51" fmla="*/ 46 h 3483"/>
                <a:gd name="T52" fmla="*/ 765 w 2844"/>
                <a:gd name="T53" fmla="*/ 35 h 3483"/>
                <a:gd name="T54" fmla="*/ 904 w 2844"/>
                <a:gd name="T55" fmla="*/ 242 h 3483"/>
                <a:gd name="T56" fmla="*/ 1099 w 2844"/>
                <a:gd name="T57" fmla="*/ 535 h 3483"/>
                <a:gd name="T58" fmla="*/ 1421 w 2844"/>
                <a:gd name="T59" fmla="*/ 708 h 3483"/>
                <a:gd name="T60" fmla="*/ 1692 w 2844"/>
                <a:gd name="T61" fmla="*/ 777 h 3483"/>
                <a:gd name="T62" fmla="*/ 1813 w 2844"/>
                <a:gd name="T63" fmla="*/ 1071 h 3483"/>
                <a:gd name="T64" fmla="*/ 1519 w 2844"/>
                <a:gd name="T65" fmla="*/ 1243 h 3483"/>
                <a:gd name="T66" fmla="*/ 1934 w 2844"/>
                <a:gd name="T67" fmla="*/ 1612 h 3483"/>
                <a:gd name="T68" fmla="*/ 2129 w 2844"/>
                <a:gd name="T69" fmla="*/ 1957 h 3483"/>
                <a:gd name="T70" fmla="*/ 2452 w 2844"/>
                <a:gd name="T71" fmla="*/ 2371 h 3483"/>
                <a:gd name="T72" fmla="*/ 2768 w 2844"/>
                <a:gd name="T73" fmla="*/ 2665 h 3483"/>
                <a:gd name="T74" fmla="*/ 2843 w 2844"/>
                <a:gd name="T75" fmla="*/ 2840 h 3483"/>
                <a:gd name="T76" fmla="*/ 2843 w 2844"/>
                <a:gd name="T77" fmla="*/ 3062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44" h="3483">
                  <a:moveTo>
                    <a:pt x="2843" y="3062"/>
                  </a:moveTo>
                  <a:cubicBezTo>
                    <a:pt x="2837" y="3102"/>
                    <a:pt x="2831" y="3154"/>
                    <a:pt x="2831" y="3217"/>
                  </a:cubicBezTo>
                  <a:cubicBezTo>
                    <a:pt x="2734" y="3292"/>
                    <a:pt x="2618" y="3298"/>
                    <a:pt x="2555" y="3269"/>
                  </a:cubicBezTo>
                  <a:cubicBezTo>
                    <a:pt x="2475" y="3234"/>
                    <a:pt x="2290" y="3217"/>
                    <a:pt x="2290" y="3350"/>
                  </a:cubicBezTo>
                  <a:cubicBezTo>
                    <a:pt x="2290" y="3428"/>
                    <a:pt x="2243" y="3472"/>
                    <a:pt x="2209" y="3482"/>
                  </a:cubicBezTo>
                  <a:lnTo>
                    <a:pt x="2184" y="3482"/>
                  </a:lnTo>
                  <a:cubicBezTo>
                    <a:pt x="2175" y="3478"/>
                    <a:pt x="2171" y="3468"/>
                    <a:pt x="2175" y="3453"/>
                  </a:cubicBezTo>
                  <a:cubicBezTo>
                    <a:pt x="2187" y="3396"/>
                    <a:pt x="2089" y="3396"/>
                    <a:pt x="2009" y="3344"/>
                  </a:cubicBezTo>
                  <a:cubicBezTo>
                    <a:pt x="2141" y="3200"/>
                    <a:pt x="2049" y="3079"/>
                    <a:pt x="2060" y="2906"/>
                  </a:cubicBezTo>
                  <a:cubicBezTo>
                    <a:pt x="2078" y="2705"/>
                    <a:pt x="1911" y="2527"/>
                    <a:pt x="1795" y="2492"/>
                  </a:cubicBezTo>
                  <a:cubicBezTo>
                    <a:pt x="1680" y="2458"/>
                    <a:pt x="1876" y="2095"/>
                    <a:pt x="1761" y="2032"/>
                  </a:cubicBezTo>
                  <a:cubicBezTo>
                    <a:pt x="1646" y="1963"/>
                    <a:pt x="1565" y="1848"/>
                    <a:pt x="1485" y="1750"/>
                  </a:cubicBezTo>
                  <a:cubicBezTo>
                    <a:pt x="1398" y="1652"/>
                    <a:pt x="1151" y="1686"/>
                    <a:pt x="1116" y="1767"/>
                  </a:cubicBezTo>
                  <a:cubicBezTo>
                    <a:pt x="1088" y="1848"/>
                    <a:pt x="921" y="1900"/>
                    <a:pt x="869" y="1830"/>
                  </a:cubicBezTo>
                  <a:cubicBezTo>
                    <a:pt x="823" y="1767"/>
                    <a:pt x="725" y="1750"/>
                    <a:pt x="593" y="1848"/>
                  </a:cubicBezTo>
                  <a:cubicBezTo>
                    <a:pt x="460" y="1946"/>
                    <a:pt x="276" y="2130"/>
                    <a:pt x="242" y="1980"/>
                  </a:cubicBezTo>
                  <a:cubicBezTo>
                    <a:pt x="213" y="1830"/>
                    <a:pt x="345" y="1848"/>
                    <a:pt x="345" y="1686"/>
                  </a:cubicBezTo>
                  <a:cubicBezTo>
                    <a:pt x="345" y="1520"/>
                    <a:pt x="426" y="1439"/>
                    <a:pt x="374" y="1272"/>
                  </a:cubicBezTo>
                  <a:cubicBezTo>
                    <a:pt x="328" y="1105"/>
                    <a:pt x="161" y="1289"/>
                    <a:pt x="109" y="1174"/>
                  </a:cubicBezTo>
                  <a:cubicBezTo>
                    <a:pt x="63" y="1059"/>
                    <a:pt x="109" y="927"/>
                    <a:pt x="81" y="875"/>
                  </a:cubicBezTo>
                  <a:cubicBezTo>
                    <a:pt x="69" y="858"/>
                    <a:pt x="40" y="829"/>
                    <a:pt x="0" y="800"/>
                  </a:cubicBezTo>
                  <a:cubicBezTo>
                    <a:pt x="63" y="772"/>
                    <a:pt x="138" y="749"/>
                    <a:pt x="138" y="685"/>
                  </a:cubicBezTo>
                  <a:cubicBezTo>
                    <a:pt x="138" y="593"/>
                    <a:pt x="334" y="369"/>
                    <a:pt x="334" y="369"/>
                  </a:cubicBezTo>
                  <a:cubicBezTo>
                    <a:pt x="414" y="351"/>
                    <a:pt x="414" y="518"/>
                    <a:pt x="535" y="547"/>
                  </a:cubicBezTo>
                  <a:cubicBezTo>
                    <a:pt x="656" y="582"/>
                    <a:pt x="598" y="288"/>
                    <a:pt x="552" y="242"/>
                  </a:cubicBezTo>
                  <a:cubicBezTo>
                    <a:pt x="506" y="196"/>
                    <a:pt x="564" y="0"/>
                    <a:pt x="610" y="46"/>
                  </a:cubicBezTo>
                  <a:cubicBezTo>
                    <a:pt x="639" y="75"/>
                    <a:pt x="702" y="69"/>
                    <a:pt x="765" y="35"/>
                  </a:cubicBezTo>
                  <a:cubicBezTo>
                    <a:pt x="834" y="110"/>
                    <a:pt x="904" y="185"/>
                    <a:pt x="904" y="242"/>
                  </a:cubicBezTo>
                  <a:cubicBezTo>
                    <a:pt x="904" y="340"/>
                    <a:pt x="1099" y="409"/>
                    <a:pt x="1099" y="535"/>
                  </a:cubicBezTo>
                  <a:cubicBezTo>
                    <a:pt x="1099" y="656"/>
                    <a:pt x="1347" y="754"/>
                    <a:pt x="1421" y="708"/>
                  </a:cubicBezTo>
                  <a:cubicBezTo>
                    <a:pt x="1496" y="656"/>
                    <a:pt x="1663" y="610"/>
                    <a:pt x="1692" y="777"/>
                  </a:cubicBezTo>
                  <a:cubicBezTo>
                    <a:pt x="1715" y="950"/>
                    <a:pt x="1813" y="950"/>
                    <a:pt x="1813" y="1071"/>
                  </a:cubicBezTo>
                  <a:cubicBezTo>
                    <a:pt x="1813" y="1197"/>
                    <a:pt x="1565" y="1123"/>
                    <a:pt x="1519" y="1243"/>
                  </a:cubicBezTo>
                  <a:cubicBezTo>
                    <a:pt x="1467" y="1370"/>
                    <a:pt x="1934" y="1514"/>
                    <a:pt x="1934" y="1612"/>
                  </a:cubicBezTo>
                  <a:cubicBezTo>
                    <a:pt x="1934" y="1709"/>
                    <a:pt x="2083" y="1836"/>
                    <a:pt x="2129" y="1957"/>
                  </a:cubicBezTo>
                  <a:cubicBezTo>
                    <a:pt x="2181" y="2078"/>
                    <a:pt x="2400" y="2227"/>
                    <a:pt x="2452" y="2371"/>
                  </a:cubicBezTo>
                  <a:cubicBezTo>
                    <a:pt x="2498" y="2521"/>
                    <a:pt x="2693" y="2596"/>
                    <a:pt x="2768" y="2665"/>
                  </a:cubicBezTo>
                  <a:cubicBezTo>
                    <a:pt x="2806" y="2703"/>
                    <a:pt x="2831" y="2767"/>
                    <a:pt x="2843" y="2840"/>
                  </a:cubicBezTo>
                  <a:lnTo>
                    <a:pt x="2843" y="3062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52D6CB31-58BD-B144-907D-AEB11932A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625" y="4571429"/>
              <a:ext cx="2072195" cy="3951216"/>
            </a:xfrm>
            <a:custGeom>
              <a:avLst/>
              <a:gdLst>
                <a:gd name="T0" fmla="*/ 3070 w 3071"/>
                <a:gd name="T1" fmla="*/ 2390 h 5857"/>
                <a:gd name="T2" fmla="*/ 2999 w 3071"/>
                <a:gd name="T3" fmla="*/ 2544 h 5857"/>
                <a:gd name="T4" fmla="*/ 2952 w 3071"/>
                <a:gd name="T5" fmla="*/ 2504 h 5857"/>
                <a:gd name="T6" fmla="*/ 2423 w 3071"/>
                <a:gd name="T7" fmla="*/ 2486 h 5857"/>
                <a:gd name="T8" fmla="*/ 1894 w 3071"/>
                <a:gd name="T9" fmla="*/ 2751 h 5857"/>
                <a:gd name="T10" fmla="*/ 1911 w 3071"/>
                <a:gd name="T11" fmla="*/ 3096 h 5857"/>
                <a:gd name="T12" fmla="*/ 1963 w 3071"/>
                <a:gd name="T13" fmla="*/ 3396 h 5857"/>
                <a:gd name="T14" fmla="*/ 1957 w 3071"/>
                <a:gd name="T15" fmla="*/ 3407 h 5857"/>
                <a:gd name="T16" fmla="*/ 1928 w 3071"/>
                <a:gd name="T17" fmla="*/ 3396 h 5857"/>
                <a:gd name="T18" fmla="*/ 1519 w 3071"/>
                <a:gd name="T19" fmla="*/ 3177 h 5857"/>
                <a:gd name="T20" fmla="*/ 1226 w 3071"/>
                <a:gd name="T21" fmla="*/ 2941 h 5857"/>
                <a:gd name="T22" fmla="*/ 898 w 3071"/>
                <a:gd name="T23" fmla="*/ 3039 h 5857"/>
                <a:gd name="T24" fmla="*/ 691 w 3071"/>
                <a:gd name="T25" fmla="*/ 3827 h 5857"/>
                <a:gd name="T26" fmla="*/ 645 w 3071"/>
                <a:gd name="T27" fmla="*/ 4449 h 5857"/>
                <a:gd name="T28" fmla="*/ 886 w 3071"/>
                <a:gd name="T29" fmla="*/ 4626 h 5857"/>
                <a:gd name="T30" fmla="*/ 1030 w 3071"/>
                <a:gd name="T31" fmla="*/ 4989 h 5857"/>
                <a:gd name="T32" fmla="*/ 1301 w 3071"/>
                <a:gd name="T33" fmla="*/ 5432 h 5857"/>
                <a:gd name="T34" fmla="*/ 1744 w 3071"/>
                <a:gd name="T35" fmla="*/ 5691 h 5857"/>
                <a:gd name="T36" fmla="*/ 1629 w 3071"/>
                <a:gd name="T37" fmla="*/ 5846 h 5857"/>
                <a:gd name="T38" fmla="*/ 1503 w 3071"/>
                <a:gd name="T39" fmla="*/ 5856 h 5857"/>
                <a:gd name="T40" fmla="*/ 1444 w 3071"/>
                <a:gd name="T41" fmla="*/ 5856 h 5857"/>
                <a:gd name="T42" fmla="*/ 1324 w 3071"/>
                <a:gd name="T43" fmla="*/ 5806 h 5857"/>
                <a:gd name="T44" fmla="*/ 1134 w 3071"/>
                <a:gd name="T45" fmla="*/ 5581 h 5857"/>
                <a:gd name="T46" fmla="*/ 909 w 3071"/>
                <a:gd name="T47" fmla="*/ 5564 h 5857"/>
                <a:gd name="T48" fmla="*/ 789 w 3071"/>
                <a:gd name="T49" fmla="*/ 5374 h 5857"/>
                <a:gd name="T50" fmla="*/ 282 w 3071"/>
                <a:gd name="T51" fmla="*/ 4874 h 5857"/>
                <a:gd name="T52" fmla="*/ 259 w 3071"/>
                <a:gd name="T53" fmla="*/ 4534 h 5857"/>
                <a:gd name="T54" fmla="*/ 368 w 3071"/>
                <a:gd name="T55" fmla="*/ 3965 h 5857"/>
                <a:gd name="T56" fmla="*/ 702 w 3071"/>
                <a:gd name="T57" fmla="*/ 3326 h 5857"/>
                <a:gd name="T58" fmla="*/ 576 w 3071"/>
                <a:gd name="T59" fmla="*/ 3033 h 5857"/>
                <a:gd name="T60" fmla="*/ 426 w 3071"/>
                <a:gd name="T61" fmla="*/ 2561 h 5857"/>
                <a:gd name="T62" fmla="*/ 288 w 3071"/>
                <a:gd name="T63" fmla="*/ 2147 h 5857"/>
                <a:gd name="T64" fmla="*/ 351 w 3071"/>
                <a:gd name="T65" fmla="*/ 1876 h 5857"/>
                <a:gd name="T66" fmla="*/ 363 w 3071"/>
                <a:gd name="T67" fmla="*/ 1692 h 5857"/>
                <a:gd name="T68" fmla="*/ 288 w 3071"/>
                <a:gd name="T69" fmla="*/ 1433 h 5857"/>
                <a:gd name="T70" fmla="*/ 0 w 3071"/>
                <a:gd name="T71" fmla="*/ 1076 h 5857"/>
                <a:gd name="T72" fmla="*/ 75 w 3071"/>
                <a:gd name="T73" fmla="*/ 466 h 5857"/>
                <a:gd name="T74" fmla="*/ 288 w 3071"/>
                <a:gd name="T75" fmla="*/ 346 h 5857"/>
                <a:gd name="T76" fmla="*/ 576 w 3071"/>
                <a:gd name="T77" fmla="*/ 254 h 5857"/>
                <a:gd name="T78" fmla="*/ 927 w 3071"/>
                <a:gd name="T79" fmla="*/ 58 h 5857"/>
                <a:gd name="T80" fmla="*/ 990 w 3071"/>
                <a:gd name="T81" fmla="*/ 0 h 5857"/>
                <a:gd name="T82" fmla="*/ 1071 w 3071"/>
                <a:gd name="T83" fmla="*/ 75 h 5857"/>
                <a:gd name="T84" fmla="*/ 1099 w 3071"/>
                <a:gd name="T85" fmla="*/ 374 h 5857"/>
                <a:gd name="T86" fmla="*/ 1364 w 3071"/>
                <a:gd name="T87" fmla="*/ 472 h 5857"/>
                <a:gd name="T88" fmla="*/ 1335 w 3071"/>
                <a:gd name="T89" fmla="*/ 886 h 5857"/>
                <a:gd name="T90" fmla="*/ 1232 w 3071"/>
                <a:gd name="T91" fmla="*/ 1180 h 5857"/>
                <a:gd name="T92" fmla="*/ 1583 w 3071"/>
                <a:gd name="T93" fmla="*/ 1048 h 5857"/>
                <a:gd name="T94" fmla="*/ 1859 w 3071"/>
                <a:gd name="T95" fmla="*/ 1030 h 5857"/>
                <a:gd name="T96" fmla="*/ 2106 w 3071"/>
                <a:gd name="T97" fmla="*/ 967 h 5857"/>
                <a:gd name="T98" fmla="*/ 2475 w 3071"/>
                <a:gd name="T99" fmla="*/ 950 h 5857"/>
                <a:gd name="T100" fmla="*/ 2751 w 3071"/>
                <a:gd name="T101" fmla="*/ 1232 h 5857"/>
                <a:gd name="T102" fmla="*/ 2785 w 3071"/>
                <a:gd name="T103" fmla="*/ 1692 h 5857"/>
                <a:gd name="T104" fmla="*/ 3050 w 3071"/>
                <a:gd name="T105" fmla="*/ 2106 h 5857"/>
                <a:gd name="T106" fmla="*/ 3070 w 3071"/>
                <a:gd name="T107" fmla="*/ 2337 h 5857"/>
                <a:gd name="T108" fmla="*/ 3070 w 3071"/>
                <a:gd name="T109" fmla="*/ 2390 h 5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71" h="5857">
                  <a:moveTo>
                    <a:pt x="3070" y="2390"/>
                  </a:moveTo>
                  <a:cubicBezTo>
                    <a:pt x="3066" y="2441"/>
                    <a:pt x="3047" y="2491"/>
                    <a:pt x="2999" y="2544"/>
                  </a:cubicBezTo>
                  <a:cubicBezTo>
                    <a:pt x="2981" y="2532"/>
                    <a:pt x="2964" y="2521"/>
                    <a:pt x="2952" y="2504"/>
                  </a:cubicBezTo>
                  <a:cubicBezTo>
                    <a:pt x="2866" y="2406"/>
                    <a:pt x="2573" y="2538"/>
                    <a:pt x="2423" y="2486"/>
                  </a:cubicBezTo>
                  <a:cubicBezTo>
                    <a:pt x="2273" y="2434"/>
                    <a:pt x="2043" y="2567"/>
                    <a:pt x="1894" y="2751"/>
                  </a:cubicBezTo>
                  <a:cubicBezTo>
                    <a:pt x="1744" y="2929"/>
                    <a:pt x="1911" y="2929"/>
                    <a:pt x="1911" y="3096"/>
                  </a:cubicBezTo>
                  <a:cubicBezTo>
                    <a:pt x="1911" y="3263"/>
                    <a:pt x="2009" y="3263"/>
                    <a:pt x="1963" y="3396"/>
                  </a:cubicBezTo>
                  <a:cubicBezTo>
                    <a:pt x="1957" y="3396"/>
                    <a:pt x="1957" y="3401"/>
                    <a:pt x="1957" y="3407"/>
                  </a:cubicBezTo>
                  <a:cubicBezTo>
                    <a:pt x="1945" y="3401"/>
                    <a:pt x="1940" y="3396"/>
                    <a:pt x="1928" y="3396"/>
                  </a:cubicBezTo>
                  <a:cubicBezTo>
                    <a:pt x="1744" y="3344"/>
                    <a:pt x="1744" y="3165"/>
                    <a:pt x="1519" y="3177"/>
                  </a:cubicBezTo>
                  <a:cubicBezTo>
                    <a:pt x="1289" y="3188"/>
                    <a:pt x="1272" y="3108"/>
                    <a:pt x="1226" y="2941"/>
                  </a:cubicBezTo>
                  <a:cubicBezTo>
                    <a:pt x="1180" y="2774"/>
                    <a:pt x="817" y="2889"/>
                    <a:pt x="898" y="3039"/>
                  </a:cubicBezTo>
                  <a:cubicBezTo>
                    <a:pt x="978" y="3188"/>
                    <a:pt x="708" y="3660"/>
                    <a:pt x="691" y="3827"/>
                  </a:cubicBezTo>
                  <a:cubicBezTo>
                    <a:pt x="673" y="3994"/>
                    <a:pt x="512" y="4385"/>
                    <a:pt x="645" y="4449"/>
                  </a:cubicBezTo>
                  <a:cubicBezTo>
                    <a:pt x="771" y="4511"/>
                    <a:pt x="886" y="4517"/>
                    <a:pt x="886" y="4626"/>
                  </a:cubicBezTo>
                  <a:cubicBezTo>
                    <a:pt x="886" y="4741"/>
                    <a:pt x="1048" y="4856"/>
                    <a:pt x="1030" y="4989"/>
                  </a:cubicBezTo>
                  <a:cubicBezTo>
                    <a:pt x="1013" y="5121"/>
                    <a:pt x="1105" y="5414"/>
                    <a:pt x="1301" y="5432"/>
                  </a:cubicBezTo>
                  <a:cubicBezTo>
                    <a:pt x="1468" y="5443"/>
                    <a:pt x="1669" y="5581"/>
                    <a:pt x="1744" y="5691"/>
                  </a:cubicBezTo>
                  <a:cubicBezTo>
                    <a:pt x="1617" y="5731"/>
                    <a:pt x="1663" y="5840"/>
                    <a:pt x="1629" y="5846"/>
                  </a:cubicBezTo>
                  <a:cubicBezTo>
                    <a:pt x="1608" y="5849"/>
                    <a:pt x="1557" y="5855"/>
                    <a:pt x="1503" y="5856"/>
                  </a:cubicBezTo>
                  <a:lnTo>
                    <a:pt x="1444" y="5856"/>
                  </a:lnTo>
                  <a:cubicBezTo>
                    <a:pt x="1380" y="5854"/>
                    <a:pt x="1324" y="5842"/>
                    <a:pt x="1324" y="5806"/>
                  </a:cubicBezTo>
                  <a:cubicBezTo>
                    <a:pt x="1324" y="5731"/>
                    <a:pt x="1283" y="5610"/>
                    <a:pt x="1134" y="5581"/>
                  </a:cubicBezTo>
                  <a:cubicBezTo>
                    <a:pt x="1053" y="5564"/>
                    <a:pt x="978" y="5558"/>
                    <a:pt x="909" y="5564"/>
                  </a:cubicBezTo>
                  <a:cubicBezTo>
                    <a:pt x="875" y="5501"/>
                    <a:pt x="840" y="5432"/>
                    <a:pt x="789" y="5374"/>
                  </a:cubicBezTo>
                  <a:cubicBezTo>
                    <a:pt x="593" y="5121"/>
                    <a:pt x="386" y="4885"/>
                    <a:pt x="282" y="4874"/>
                  </a:cubicBezTo>
                  <a:cubicBezTo>
                    <a:pt x="178" y="4862"/>
                    <a:pt x="213" y="4707"/>
                    <a:pt x="259" y="4534"/>
                  </a:cubicBezTo>
                  <a:cubicBezTo>
                    <a:pt x="294" y="4391"/>
                    <a:pt x="334" y="4126"/>
                    <a:pt x="368" y="3965"/>
                  </a:cubicBezTo>
                  <a:cubicBezTo>
                    <a:pt x="518" y="3988"/>
                    <a:pt x="702" y="3326"/>
                    <a:pt x="702" y="3326"/>
                  </a:cubicBezTo>
                  <a:cubicBezTo>
                    <a:pt x="702" y="3171"/>
                    <a:pt x="576" y="3160"/>
                    <a:pt x="576" y="3033"/>
                  </a:cubicBezTo>
                  <a:cubicBezTo>
                    <a:pt x="576" y="2912"/>
                    <a:pt x="576" y="2699"/>
                    <a:pt x="426" y="2561"/>
                  </a:cubicBezTo>
                  <a:cubicBezTo>
                    <a:pt x="271" y="2423"/>
                    <a:pt x="196" y="2227"/>
                    <a:pt x="288" y="2147"/>
                  </a:cubicBezTo>
                  <a:cubicBezTo>
                    <a:pt x="380" y="2072"/>
                    <a:pt x="305" y="1859"/>
                    <a:pt x="351" y="1876"/>
                  </a:cubicBezTo>
                  <a:cubicBezTo>
                    <a:pt x="397" y="1888"/>
                    <a:pt x="455" y="1738"/>
                    <a:pt x="363" y="1692"/>
                  </a:cubicBezTo>
                  <a:cubicBezTo>
                    <a:pt x="271" y="1646"/>
                    <a:pt x="363" y="1462"/>
                    <a:pt x="288" y="1433"/>
                  </a:cubicBezTo>
                  <a:cubicBezTo>
                    <a:pt x="213" y="1399"/>
                    <a:pt x="0" y="1157"/>
                    <a:pt x="0" y="1076"/>
                  </a:cubicBezTo>
                  <a:cubicBezTo>
                    <a:pt x="0" y="1002"/>
                    <a:pt x="58" y="576"/>
                    <a:pt x="75" y="466"/>
                  </a:cubicBezTo>
                  <a:cubicBezTo>
                    <a:pt x="86" y="363"/>
                    <a:pt x="242" y="346"/>
                    <a:pt x="288" y="346"/>
                  </a:cubicBezTo>
                  <a:cubicBezTo>
                    <a:pt x="334" y="346"/>
                    <a:pt x="518" y="363"/>
                    <a:pt x="576" y="254"/>
                  </a:cubicBezTo>
                  <a:cubicBezTo>
                    <a:pt x="639" y="150"/>
                    <a:pt x="898" y="133"/>
                    <a:pt x="927" y="58"/>
                  </a:cubicBezTo>
                  <a:cubicBezTo>
                    <a:pt x="938" y="29"/>
                    <a:pt x="961" y="12"/>
                    <a:pt x="990" y="0"/>
                  </a:cubicBezTo>
                  <a:cubicBezTo>
                    <a:pt x="1030" y="29"/>
                    <a:pt x="1059" y="58"/>
                    <a:pt x="1071" y="75"/>
                  </a:cubicBezTo>
                  <a:cubicBezTo>
                    <a:pt x="1099" y="127"/>
                    <a:pt x="1053" y="259"/>
                    <a:pt x="1099" y="374"/>
                  </a:cubicBezTo>
                  <a:cubicBezTo>
                    <a:pt x="1151" y="489"/>
                    <a:pt x="1318" y="305"/>
                    <a:pt x="1364" y="472"/>
                  </a:cubicBezTo>
                  <a:cubicBezTo>
                    <a:pt x="1416" y="639"/>
                    <a:pt x="1335" y="720"/>
                    <a:pt x="1335" y="886"/>
                  </a:cubicBezTo>
                  <a:cubicBezTo>
                    <a:pt x="1335" y="1048"/>
                    <a:pt x="1203" y="1030"/>
                    <a:pt x="1232" y="1180"/>
                  </a:cubicBezTo>
                  <a:cubicBezTo>
                    <a:pt x="1266" y="1330"/>
                    <a:pt x="1450" y="1146"/>
                    <a:pt x="1583" y="1048"/>
                  </a:cubicBezTo>
                  <a:cubicBezTo>
                    <a:pt x="1715" y="950"/>
                    <a:pt x="1813" y="967"/>
                    <a:pt x="1859" y="1030"/>
                  </a:cubicBezTo>
                  <a:cubicBezTo>
                    <a:pt x="1911" y="1100"/>
                    <a:pt x="2078" y="1048"/>
                    <a:pt x="2106" y="967"/>
                  </a:cubicBezTo>
                  <a:cubicBezTo>
                    <a:pt x="2141" y="886"/>
                    <a:pt x="2388" y="852"/>
                    <a:pt x="2475" y="950"/>
                  </a:cubicBezTo>
                  <a:cubicBezTo>
                    <a:pt x="2555" y="1048"/>
                    <a:pt x="2636" y="1163"/>
                    <a:pt x="2751" y="1232"/>
                  </a:cubicBezTo>
                  <a:cubicBezTo>
                    <a:pt x="2866" y="1295"/>
                    <a:pt x="2670" y="1658"/>
                    <a:pt x="2785" y="1692"/>
                  </a:cubicBezTo>
                  <a:cubicBezTo>
                    <a:pt x="2901" y="1727"/>
                    <a:pt x="3068" y="1905"/>
                    <a:pt x="3050" y="2106"/>
                  </a:cubicBezTo>
                  <a:cubicBezTo>
                    <a:pt x="3044" y="2193"/>
                    <a:pt x="3065" y="2267"/>
                    <a:pt x="3070" y="2337"/>
                  </a:cubicBezTo>
                  <a:lnTo>
                    <a:pt x="3070" y="23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1CA32C47-3708-2D45-BCBB-5702529DE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8277" y="5142689"/>
              <a:ext cx="1601783" cy="2344546"/>
            </a:xfrm>
            <a:custGeom>
              <a:avLst/>
              <a:gdLst>
                <a:gd name="T0" fmla="*/ 442 w 2372"/>
                <a:gd name="T1" fmla="*/ 0 h 3473"/>
                <a:gd name="T2" fmla="*/ 863 w 2372"/>
                <a:gd name="T3" fmla="*/ 71 h 3473"/>
                <a:gd name="T4" fmla="*/ 927 w 2372"/>
                <a:gd name="T5" fmla="*/ 209 h 3473"/>
                <a:gd name="T6" fmla="*/ 956 w 2372"/>
                <a:gd name="T7" fmla="*/ 836 h 3473"/>
                <a:gd name="T8" fmla="*/ 691 w 2372"/>
                <a:gd name="T9" fmla="*/ 1389 h 3473"/>
                <a:gd name="T10" fmla="*/ 886 w 2372"/>
                <a:gd name="T11" fmla="*/ 1746 h 3473"/>
                <a:gd name="T12" fmla="*/ 1422 w 2372"/>
                <a:gd name="T13" fmla="*/ 1832 h 3473"/>
                <a:gd name="T14" fmla="*/ 1686 w 2372"/>
                <a:gd name="T15" fmla="*/ 2177 h 3473"/>
                <a:gd name="T16" fmla="*/ 2118 w 2372"/>
                <a:gd name="T17" fmla="*/ 2488 h 3473"/>
                <a:gd name="T18" fmla="*/ 2222 w 2372"/>
                <a:gd name="T19" fmla="*/ 2954 h 3473"/>
                <a:gd name="T20" fmla="*/ 2049 w 2372"/>
                <a:gd name="T21" fmla="*/ 3184 h 3473"/>
                <a:gd name="T22" fmla="*/ 1922 w 2372"/>
                <a:gd name="T23" fmla="*/ 3288 h 3473"/>
                <a:gd name="T24" fmla="*/ 1733 w 2372"/>
                <a:gd name="T25" fmla="*/ 2805 h 3473"/>
                <a:gd name="T26" fmla="*/ 1571 w 2372"/>
                <a:gd name="T27" fmla="*/ 2638 h 3473"/>
                <a:gd name="T28" fmla="*/ 1456 w 2372"/>
                <a:gd name="T29" fmla="*/ 2292 h 3473"/>
                <a:gd name="T30" fmla="*/ 984 w 2372"/>
                <a:gd name="T31" fmla="*/ 1947 h 3473"/>
                <a:gd name="T32" fmla="*/ 633 w 2372"/>
                <a:gd name="T33" fmla="*/ 1832 h 3473"/>
                <a:gd name="T34" fmla="*/ 242 w 2372"/>
                <a:gd name="T35" fmla="*/ 1711 h 3473"/>
                <a:gd name="T36" fmla="*/ 138 w 2372"/>
                <a:gd name="T37" fmla="*/ 1412 h 3473"/>
                <a:gd name="T38" fmla="*/ 35 w 2372"/>
                <a:gd name="T39" fmla="*/ 882 h 3473"/>
                <a:gd name="T40" fmla="*/ 219 w 2372"/>
                <a:gd name="T41" fmla="*/ 928 h 3473"/>
                <a:gd name="T42" fmla="*/ 300 w 2372"/>
                <a:gd name="T43" fmla="*/ 25 h 3473"/>
                <a:gd name="T44" fmla="*/ 384 w 2372"/>
                <a:gd name="T45" fmla="*/ 0 h 3473"/>
                <a:gd name="T46" fmla="*/ 442 w 2372"/>
                <a:gd name="T47" fmla="*/ 0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72" h="3473">
                  <a:moveTo>
                    <a:pt x="442" y="0"/>
                  </a:moveTo>
                  <a:cubicBezTo>
                    <a:pt x="602" y="11"/>
                    <a:pt x="804" y="105"/>
                    <a:pt x="863" y="71"/>
                  </a:cubicBezTo>
                  <a:cubicBezTo>
                    <a:pt x="944" y="25"/>
                    <a:pt x="956" y="71"/>
                    <a:pt x="927" y="209"/>
                  </a:cubicBezTo>
                  <a:cubicBezTo>
                    <a:pt x="910" y="347"/>
                    <a:pt x="1111" y="658"/>
                    <a:pt x="956" y="836"/>
                  </a:cubicBezTo>
                  <a:cubicBezTo>
                    <a:pt x="794" y="1021"/>
                    <a:pt x="553" y="1239"/>
                    <a:pt x="691" y="1389"/>
                  </a:cubicBezTo>
                  <a:cubicBezTo>
                    <a:pt x="829" y="1539"/>
                    <a:pt x="691" y="1855"/>
                    <a:pt x="886" y="1746"/>
                  </a:cubicBezTo>
                  <a:cubicBezTo>
                    <a:pt x="1076" y="1631"/>
                    <a:pt x="1410" y="1734"/>
                    <a:pt x="1422" y="1832"/>
                  </a:cubicBezTo>
                  <a:cubicBezTo>
                    <a:pt x="1433" y="1936"/>
                    <a:pt x="1686" y="1993"/>
                    <a:pt x="1686" y="2177"/>
                  </a:cubicBezTo>
                  <a:cubicBezTo>
                    <a:pt x="1686" y="2361"/>
                    <a:pt x="2026" y="2292"/>
                    <a:pt x="2118" y="2488"/>
                  </a:cubicBezTo>
                  <a:cubicBezTo>
                    <a:pt x="2210" y="2684"/>
                    <a:pt x="2371" y="2851"/>
                    <a:pt x="2222" y="2954"/>
                  </a:cubicBezTo>
                  <a:cubicBezTo>
                    <a:pt x="2072" y="3058"/>
                    <a:pt x="2026" y="3046"/>
                    <a:pt x="2049" y="3184"/>
                  </a:cubicBezTo>
                  <a:cubicBezTo>
                    <a:pt x="2072" y="3322"/>
                    <a:pt x="1957" y="3472"/>
                    <a:pt x="1922" y="3288"/>
                  </a:cubicBezTo>
                  <a:cubicBezTo>
                    <a:pt x="1894" y="3104"/>
                    <a:pt x="1629" y="2954"/>
                    <a:pt x="1733" y="2805"/>
                  </a:cubicBezTo>
                  <a:cubicBezTo>
                    <a:pt x="1836" y="2661"/>
                    <a:pt x="1675" y="2546"/>
                    <a:pt x="1571" y="2638"/>
                  </a:cubicBezTo>
                  <a:cubicBezTo>
                    <a:pt x="1468" y="2730"/>
                    <a:pt x="1410" y="2396"/>
                    <a:pt x="1456" y="2292"/>
                  </a:cubicBezTo>
                  <a:cubicBezTo>
                    <a:pt x="1502" y="2189"/>
                    <a:pt x="1203" y="1913"/>
                    <a:pt x="984" y="1947"/>
                  </a:cubicBezTo>
                  <a:cubicBezTo>
                    <a:pt x="771" y="1982"/>
                    <a:pt x="852" y="1757"/>
                    <a:pt x="633" y="1832"/>
                  </a:cubicBezTo>
                  <a:cubicBezTo>
                    <a:pt x="415" y="1913"/>
                    <a:pt x="184" y="1890"/>
                    <a:pt x="242" y="1711"/>
                  </a:cubicBezTo>
                  <a:cubicBezTo>
                    <a:pt x="300" y="1527"/>
                    <a:pt x="231" y="1412"/>
                    <a:pt x="138" y="1412"/>
                  </a:cubicBezTo>
                  <a:cubicBezTo>
                    <a:pt x="46" y="1412"/>
                    <a:pt x="0" y="986"/>
                    <a:pt x="35" y="882"/>
                  </a:cubicBezTo>
                  <a:cubicBezTo>
                    <a:pt x="63" y="808"/>
                    <a:pt x="150" y="986"/>
                    <a:pt x="219" y="928"/>
                  </a:cubicBezTo>
                  <a:cubicBezTo>
                    <a:pt x="288" y="871"/>
                    <a:pt x="150" y="117"/>
                    <a:pt x="300" y="25"/>
                  </a:cubicBezTo>
                  <a:cubicBezTo>
                    <a:pt x="324" y="10"/>
                    <a:pt x="353" y="2"/>
                    <a:pt x="384" y="0"/>
                  </a:cubicBezTo>
                  <a:lnTo>
                    <a:pt x="442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1196617E-8A80-9D48-ACEA-AFDD6C877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6075" y="6448853"/>
              <a:ext cx="434685" cy="413568"/>
            </a:xfrm>
            <a:custGeom>
              <a:avLst/>
              <a:gdLst>
                <a:gd name="T0" fmla="*/ 23 w 645"/>
                <a:gd name="T1" fmla="*/ 115 h 611"/>
                <a:gd name="T2" fmla="*/ 391 w 645"/>
                <a:gd name="T3" fmla="*/ 529 h 611"/>
                <a:gd name="T4" fmla="*/ 23 w 645"/>
                <a:gd name="T5" fmla="*/ 115 h 611"/>
                <a:gd name="T6" fmla="*/ 23 w 645"/>
                <a:gd name="T7" fmla="*/ 115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5" h="611">
                  <a:moveTo>
                    <a:pt x="23" y="115"/>
                  </a:moveTo>
                  <a:cubicBezTo>
                    <a:pt x="0" y="0"/>
                    <a:pt x="644" y="448"/>
                    <a:pt x="391" y="529"/>
                  </a:cubicBezTo>
                  <a:cubicBezTo>
                    <a:pt x="138" y="610"/>
                    <a:pt x="57" y="276"/>
                    <a:pt x="23" y="115"/>
                  </a:cubicBezTo>
                  <a:lnTo>
                    <a:pt x="23" y="115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4547F17A-F109-5E4E-95F5-5BB7F58DF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4643" y="6901101"/>
              <a:ext cx="643095" cy="815236"/>
            </a:xfrm>
            <a:custGeom>
              <a:avLst/>
              <a:gdLst>
                <a:gd name="T0" fmla="*/ 196 w 951"/>
                <a:gd name="T1" fmla="*/ 558 h 1209"/>
                <a:gd name="T2" fmla="*/ 173 w 951"/>
                <a:gd name="T3" fmla="*/ 35 h 1209"/>
                <a:gd name="T4" fmla="*/ 754 w 951"/>
                <a:gd name="T5" fmla="*/ 489 h 1209"/>
                <a:gd name="T6" fmla="*/ 904 w 951"/>
                <a:gd name="T7" fmla="*/ 558 h 1209"/>
                <a:gd name="T8" fmla="*/ 489 w 951"/>
                <a:gd name="T9" fmla="*/ 1173 h 1209"/>
                <a:gd name="T10" fmla="*/ 432 w 951"/>
                <a:gd name="T11" fmla="*/ 754 h 1209"/>
                <a:gd name="T12" fmla="*/ 397 w 951"/>
                <a:gd name="T13" fmla="*/ 443 h 1209"/>
                <a:gd name="T14" fmla="*/ 196 w 951"/>
                <a:gd name="T15" fmla="*/ 558 h 1209"/>
                <a:gd name="T16" fmla="*/ 196 w 951"/>
                <a:gd name="T17" fmla="*/ 558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1" h="1209">
                  <a:moveTo>
                    <a:pt x="196" y="558"/>
                  </a:moveTo>
                  <a:cubicBezTo>
                    <a:pt x="58" y="587"/>
                    <a:pt x="0" y="69"/>
                    <a:pt x="173" y="35"/>
                  </a:cubicBezTo>
                  <a:cubicBezTo>
                    <a:pt x="340" y="0"/>
                    <a:pt x="789" y="351"/>
                    <a:pt x="754" y="489"/>
                  </a:cubicBezTo>
                  <a:cubicBezTo>
                    <a:pt x="720" y="627"/>
                    <a:pt x="858" y="455"/>
                    <a:pt x="904" y="558"/>
                  </a:cubicBezTo>
                  <a:cubicBezTo>
                    <a:pt x="950" y="662"/>
                    <a:pt x="651" y="1208"/>
                    <a:pt x="489" y="1173"/>
                  </a:cubicBezTo>
                  <a:cubicBezTo>
                    <a:pt x="328" y="1139"/>
                    <a:pt x="328" y="858"/>
                    <a:pt x="432" y="754"/>
                  </a:cubicBezTo>
                  <a:cubicBezTo>
                    <a:pt x="535" y="650"/>
                    <a:pt x="409" y="328"/>
                    <a:pt x="397" y="443"/>
                  </a:cubicBezTo>
                  <a:cubicBezTo>
                    <a:pt x="386" y="558"/>
                    <a:pt x="254" y="547"/>
                    <a:pt x="196" y="558"/>
                  </a:cubicBezTo>
                  <a:lnTo>
                    <a:pt x="196" y="558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2679B9AC-5330-824D-B1A7-36B19C335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8160" y="7043916"/>
              <a:ext cx="613323" cy="895569"/>
            </a:xfrm>
            <a:custGeom>
              <a:avLst/>
              <a:gdLst>
                <a:gd name="T0" fmla="*/ 0 w 910"/>
                <a:gd name="T1" fmla="*/ 1162 h 1329"/>
                <a:gd name="T2" fmla="*/ 495 w 910"/>
                <a:gd name="T3" fmla="*/ 564 h 1329"/>
                <a:gd name="T4" fmla="*/ 805 w 910"/>
                <a:gd name="T5" fmla="*/ 138 h 1329"/>
                <a:gd name="T6" fmla="*/ 702 w 910"/>
                <a:gd name="T7" fmla="*/ 552 h 1329"/>
                <a:gd name="T8" fmla="*/ 0 w 910"/>
                <a:gd name="T9" fmla="*/ 1202 h 1329"/>
                <a:gd name="T10" fmla="*/ 0 w 910"/>
                <a:gd name="T11" fmla="*/ 1162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0" h="1329">
                  <a:moveTo>
                    <a:pt x="0" y="1162"/>
                  </a:moveTo>
                  <a:cubicBezTo>
                    <a:pt x="38" y="1034"/>
                    <a:pt x="352" y="747"/>
                    <a:pt x="495" y="564"/>
                  </a:cubicBezTo>
                  <a:cubicBezTo>
                    <a:pt x="656" y="357"/>
                    <a:pt x="736" y="0"/>
                    <a:pt x="805" y="138"/>
                  </a:cubicBezTo>
                  <a:cubicBezTo>
                    <a:pt x="874" y="276"/>
                    <a:pt x="909" y="403"/>
                    <a:pt x="702" y="552"/>
                  </a:cubicBezTo>
                  <a:cubicBezTo>
                    <a:pt x="495" y="702"/>
                    <a:pt x="69" y="1328"/>
                    <a:pt x="0" y="1202"/>
                  </a:cubicBezTo>
                  <a:lnTo>
                    <a:pt x="0" y="1162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21D6927D-5E3E-4446-802B-652D127D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3309" y="7377152"/>
              <a:ext cx="276887" cy="276703"/>
            </a:xfrm>
            <a:custGeom>
              <a:avLst/>
              <a:gdLst>
                <a:gd name="T0" fmla="*/ 35 w 410"/>
                <a:gd name="T1" fmla="*/ 299 h 408"/>
                <a:gd name="T2" fmla="*/ 323 w 410"/>
                <a:gd name="T3" fmla="*/ 115 h 408"/>
                <a:gd name="T4" fmla="*/ 35 w 410"/>
                <a:gd name="T5" fmla="*/ 299 h 408"/>
                <a:gd name="T6" fmla="*/ 35 w 410"/>
                <a:gd name="T7" fmla="*/ 29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0" h="408">
                  <a:moveTo>
                    <a:pt x="35" y="299"/>
                  </a:moveTo>
                  <a:cubicBezTo>
                    <a:pt x="0" y="213"/>
                    <a:pt x="231" y="0"/>
                    <a:pt x="323" y="115"/>
                  </a:cubicBezTo>
                  <a:cubicBezTo>
                    <a:pt x="409" y="230"/>
                    <a:pt x="81" y="407"/>
                    <a:pt x="35" y="299"/>
                  </a:cubicBezTo>
                  <a:lnTo>
                    <a:pt x="35" y="299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C19981EB-05B5-2B43-9BEB-A42CFC9BF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4416" y="7415830"/>
              <a:ext cx="1289169" cy="1210953"/>
            </a:xfrm>
            <a:custGeom>
              <a:avLst/>
              <a:gdLst>
                <a:gd name="T0" fmla="*/ 1909 w 1910"/>
                <a:gd name="T1" fmla="*/ 990 h 1796"/>
                <a:gd name="T2" fmla="*/ 1865 w 1910"/>
                <a:gd name="T3" fmla="*/ 1133 h 1796"/>
                <a:gd name="T4" fmla="*/ 1451 w 1910"/>
                <a:gd name="T5" fmla="*/ 1306 h 1796"/>
                <a:gd name="T6" fmla="*/ 1462 w 1910"/>
                <a:gd name="T7" fmla="*/ 1795 h 1796"/>
                <a:gd name="T8" fmla="*/ 1065 w 1910"/>
                <a:gd name="T9" fmla="*/ 1588 h 1796"/>
                <a:gd name="T10" fmla="*/ 743 w 1910"/>
                <a:gd name="T11" fmla="*/ 926 h 1796"/>
                <a:gd name="T12" fmla="*/ 455 w 1910"/>
                <a:gd name="T13" fmla="*/ 1030 h 1796"/>
                <a:gd name="T14" fmla="*/ 115 w 1910"/>
                <a:gd name="T15" fmla="*/ 1214 h 1796"/>
                <a:gd name="T16" fmla="*/ 259 w 1910"/>
                <a:gd name="T17" fmla="*/ 811 h 1796"/>
                <a:gd name="T18" fmla="*/ 708 w 1910"/>
                <a:gd name="T19" fmla="*/ 546 h 1796"/>
                <a:gd name="T20" fmla="*/ 1054 w 1910"/>
                <a:gd name="T21" fmla="*/ 627 h 1796"/>
                <a:gd name="T22" fmla="*/ 1278 w 1910"/>
                <a:gd name="T23" fmla="*/ 454 h 1796"/>
                <a:gd name="T24" fmla="*/ 1497 w 1910"/>
                <a:gd name="T25" fmla="*/ 253 h 1796"/>
                <a:gd name="T26" fmla="*/ 1773 w 1910"/>
                <a:gd name="T27" fmla="*/ 276 h 1796"/>
                <a:gd name="T28" fmla="*/ 1909 w 1910"/>
                <a:gd name="T29" fmla="*/ 978 h 1796"/>
                <a:gd name="T30" fmla="*/ 1909 w 1910"/>
                <a:gd name="T31" fmla="*/ 990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0" h="1796">
                  <a:moveTo>
                    <a:pt x="1909" y="990"/>
                  </a:moveTo>
                  <a:cubicBezTo>
                    <a:pt x="1909" y="1048"/>
                    <a:pt x="1896" y="1097"/>
                    <a:pt x="1865" y="1133"/>
                  </a:cubicBezTo>
                  <a:cubicBezTo>
                    <a:pt x="1727" y="1294"/>
                    <a:pt x="1462" y="1179"/>
                    <a:pt x="1451" y="1306"/>
                  </a:cubicBezTo>
                  <a:cubicBezTo>
                    <a:pt x="1439" y="1427"/>
                    <a:pt x="1589" y="1795"/>
                    <a:pt x="1462" y="1795"/>
                  </a:cubicBezTo>
                  <a:cubicBezTo>
                    <a:pt x="1336" y="1795"/>
                    <a:pt x="1324" y="1634"/>
                    <a:pt x="1065" y="1588"/>
                  </a:cubicBezTo>
                  <a:cubicBezTo>
                    <a:pt x="800" y="1542"/>
                    <a:pt x="938" y="961"/>
                    <a:pt x="743" y="926"/>
                  </a:cubicBezTo>
                  <a:cubicBezTo>
                    <a:pt x="547" y="892"/>
                    <a:pt x="593" y="1041"/>
                    <a:pt x="455" y="1030"/>
                  </a:cubicBezTo>
                  <a:cubicBezTo>
                    <a:pt x="317" y="1018"/>
                    <a:pt x="248" y="1202"/>
                    <a:pt x="115" y="1214"/>
                  </a:cubicBezTo>
                  <a:cubicBezTo>
                    <a:pt x="0" y="1220"/>
                    <a:pt x="92" y="857"/>
                    <a:pt x="259" y="811"/>
                  </a:cubicBezTo>
                  <a:cubicBezTo>
                    <a:pt x="432" y="765"/>
                    <a:pt x="593" y="466"/>
                    <a:pt x="708" y="546"/>
                  </a:cubicBezTo>
                  <a:cubicBezTo>
                    <a:pt x="823" y="627"/>
                    <a:pt x="1065" y="765"/>
                    <a:pt x="1054" y="627"/>
                  </a:cubicBezTo>
                  <a:cubicBezTo>
                    <a:pt x="1042" y="489"/>
                    <a:pt x="1255" y="627"/>
                    <a:pt x="1278" y="454"/>
                  </a:cubicBezTo>
                  <a:cubicBezTo>
                    <a:pt x="1301" y="287"/>
                    <a:pt x="1600" y="420"/>
                    <a:pt x="1497" y="253"/>
                  </a:cubicBezTo>
                  <a:cubicBezTo>
                    <a:pt x="1393" y="81"/>
                    <a:pt x="1773" y="0"/>
                    <a:pt x="1773" y="276"/>
                  </a:cubicBezTo>
                  <a:cubicBezTo>
                    <a:pt x="1773" y="482"/>
                    <a:pt x="1906" y="777"/>
                    <a:pt x="1909" y="978"/>
                  </a:cubicBezTo>
                  <a:lnTo>
                    <a:pt x="1909" y="99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8CAB144A-E4BF-914D-8890-1475CD948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853" y="10236427"/>
              <a:ext cx="196502" cy="315383"/>
            </a:xfrm>
            <a:custGeom>
              <a:avLst/>
              <a:gdLst>
                <a:gd name="T0" fmla="*/ 23 w 289"/>
                <a:gd name="T1" fmla="*/ 178 h 467"/>
                <a:gd name="T2" fmla="*/ 208 w 289"/>
                <a:gd name="T3" fmla="*/ 397 h 467"/>
                <a:gd name="T4" fmla="*/ 23 w 289"/>
                <a:gd name="T5" fmla="*/ 178 h 467"/>
                <a:gd name="T6" fmla="*/ 23 w 289"/>
                <a:gd name="T7" fmla="*/ 178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467">
                  <a:moveTo>
                    <a:pt x="23" y="178"/>
                  </a:moveTo>
                  <a:cubicBezTo>
                    <a:pt x="92" y="0"/>
                    <a:pt x="288" y="328"/>
                    <a:pt x="208" y="397"/>
                  </a:cubicBezTo>
                  <a:cubicBezTo>
                    <a:pt x="127" y="466"/>
                    <a:pt x="0" y="235"/>
                    <a:pt x="23" y="178"/>
                  </a:cubicBezTo>
                  <a:lnTo>
                    <a:pt x="23" y="178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AD1A42F6-D257-F445-8017-3E273C9D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8983" y="10760081"/>
              <a:ext cx="199479" cy="229100"/>
            </a:xfrm>
            <a:custGeom>
              <a:avLst/>
              <a:gdLst>
                <a:gd name="T0" fmla="*/ 293 w 294"/>
                <a:gd name="T1" fmla="*/ 104 h 341"/>
                <a:gd name="T2" fmla="*/ 86 w 294"/>
                <a:gd name="T3" fmla="*/ 196 h 341"/>
                <a:gd name="T4" fmla="*/ 293 w 294"/>
                <a:gd name="T5" fmla="*/ 104 h 341"/>
                <a:gd name="T6" fmla="*/ 293 w 294"/>
                <a:gd name="T7" fmla="*/ 10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341">
                  <a:moveTo>
                    <a:pt x="293" y="104"/>
                  </a:moveTo>
                  <a:cubicBezTo>
                    <a:pt x="293" y="207"/>
                    <a:pt x="178" y="340"/>
                    <a:pt x="86" y="196"/>
                  </a:cubicBezTo>
                  <a:cubicBezTo>
                    <a:pt x="0" y="46"/>
                    <a:pt x="293" y="0"/>
                    <a:pt x="293" y="104"/>
                  </a:cubicBezTo>
                  <a:lnTo>
                    <a:pt x="293" y="104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id="{2E823F46-26B1-5B4A-89D0-D07C3A372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715" y="9617561"/>
              <a:ext cx="267956" cy="377866"/>
            </a:xfrm>
            <a:custGeom>
              <a:avLst/>
              <a:gdLst>
                <a:gd name="T0" fmla="*/ 17 w 398"/>
                <a:gd name="T1" fmla="*/ 110 h 560"/>
                <a:gd name="T2" fmla="*/ 259 w 398"/>
                <a:gd name="T3" fmla="*/ 421 h 560"/>
                <a:gd name="T4" fmla="*/ 17 w 398"/>
                <a:gd name="T5" fmla="*/ 110 h 560"/>
                <a:gd name="T6" fmla="*/ 17 w 398"/>
                <a:gd name="T7" fmla="*/ 11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560">
                  <a:moveTo>
                    <a:pt x="17" y="110"/>
                  </a:moveTo>
                  <a:cubicBezTo>
                    <a:pt x="40" y="0"/>
                    <a:pt x="397" y="282"/>
                    <a:pt x="259" y="421"/>
                  </a:cubicBezTo>
                  <a:cubicBezTo>
                    <a:pt x="121" y="559"/>
                    <a:pt x="0" y="225"/>
                    <a:pt x="17" y="110"/>
                  </a:cubicBezTo>
                  <a:lnTo>
                    <a:pt x="17" y="11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id="{5AA62429-C393-D74A-91C9-0440633CE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4433" y="9564006"/>
              <a:ext cx="1854852" cy="2064868"/>
            </a:xfrm>
            <a:custGeom>
              <a:avLst/>
              <a:gdLst>
                <a:gd name="T0" fmla="*/ 449 w 2747"/>
                <a:gd name="T1" fmla="*/ 2146 h 3062"/>
                <a:gd name="T2" fmla="*/ 208 w 2747"/>
                <a:gd name="T3" fmla="*/ 1761 h 3062"/>
                <a:gd name="T4" fmla="*/ 518 w 2747"/>
                <a:gd name="T5" fmla="*/ 1019 h 3062"/>
                <a:gd name="T6" fmla="*/ 789 w 2747"/>
                <a:gd name="T7" fmla="*/ 443 h 3062"/>
                <a:gd name="T8" fmla="*/ 1261 w 2747"/>
                <a:gd name="T9" fmla="*/ 247 h 3062"/>
                <a:gd name="T10" fmla="*/ 2233 w 2747"/>
                <a:gd name="T11" fmla="*/ 351 h 3062"/>
                <a:gd name="T12" fmla="*/ 2642 w 2747"/>
                <a:gd name="T13" fmla="*/ 190 h 3062"/>
                <a:gd name="T14" fmla="*/ 1969 w 2747"/>
                <a:gd name="T15" fmla="*/ 593 h 3062"/>
                <a:gd name="T16" fmla="*/ 685 w 2747"/>
                <a:gd name="T17" fmla="*/ 880 h 3062"/>
                <a:gd name="T18" fmla="*/ 1169 w 2747"/>
                <a:gd name="T19" fmla="*/ 1254 h 3062"/>
                <a:gd name="T20" fmla="*/ 1957 w 2747"/>
                <a:gd name="T21" fmla="*/ 1030 h 3062"/>
                <a:gd name="T22" fmla="*/ 1376 w 2747"/>
                <a:gd name="T23" fmla="*/ 1450 h 3062"/>
                <a:gd name="T24" fmla="*/ 1502 w 2747"/>
                <a:gd name="T25" fmla="*/ 1772 h 3062"/>
                <a:gd name="T26" fmla="*/ 1577 w 2747"/>
                <a:gd name="T27" fmla="*/ 2216 h 3062"/>
                <a:gd name="T28" fmla="*/ 1560 w 2747"/>
                <a:gd name="T29" fmla="*/ 2515 h 3062"/>
                <a:gd name="T30" fmla="*/ 1203 w 2747"/>
                <a:gd name="T31" fmla="*/ 2469 h 3062"/>
                <a:gd name="T32" fmla="*/ 1008 w 2747"/>
                <a:gd name="T33" fmla="*/ 2077 h 3062"/>
                <a:gd name="T34" fmla="*/ 754 w 2747"/>
                <a:gd name="T35" fmla="*/ 1922 h 3062"/>
                <a:gd name="T36" fmla="*/ 800 w 2747"/>
                <a:gd name="T37" fmla="*/ 2630 h 3062"/>
                <a:gd name="T38" fmla="*/ 610 w 2747"/>
                <a:gd name="T39" fmla="*/ 3010 h 3062"/>
                <a:gd name="T40" fmla="*/ 564 w 2747"/>
                <a:gd name="T41" fmla="*/ 2561 h 3062"/>
                <a:gd name="T42" fmla="*/ 449 w 2747"/>
                <a:gd name="T43" fmla="*/ 2146 h 3062"/>
                <a:gd name="T44" fmla="*/ 449 w 2747"/>
                <a:gd name="T45" fmla="*/ 2146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47" h="3062">
                  <a:moveTo>
                    <a:pt x="449" y="2146"/>
                  </a:moveTo>
                  <a:cubicBezTo>
                    <a:pt x="277" y="2135"/>
                    <a:pt x="0" y="2089"/>
                    <a:pt x="208" y="1761"/>
                  </a:cubicBezTo>
                  <a:cubicBezTo>
                    <a:pt x="415" y="1427"/>
                    <a:pt x="415" y="1076"/>
                    <a:pt x="518" y="1019"/>
                  </a:cubicBezTo>
                  <a:cubicBezTo>
                    <a:pt x="616" y="961"/>
                    <a:pt x="576" y="478"/>
                    <a:pt x="789" y="443"/>
                  </a:cubicBezTo>
                  <a:cubicBezTo>
                    <a:pt x="1008" y="408"/>
                    <a:pt x="996" y="155"/>
                    <a:pt x="1261" y="247"/>
                  </a:cubicBezTo>
                  <a:cubicBezTo>
                    <a:pt x="1526" y="339"/>
                    <a:pt x="2038" y="478"/>
                    <a:pt x="2233" y="351"/>
                  </a:cubicBezTo>
                  <a:cubicBezTo>
                    <a:pt x="2429" y="224"/>
                    <a:pt x="2746" y="0"/>
                    <a:pt x="2642" y="190"/>
                  </a:cubicBezTo>
                  <a:cubicBezTo>
                    <a:pt x="2538" y="385"/>
                    <a:pt x="2245" y="719"/>
                    <a:pt x="1969" y="593"/>
                  </a:cubicBezTo>
                  <a:cubicBezTo>
                    <a:pt x="1692" y="466"/>
                    <a:pt x="743" y="524"/>
                    <a:pt x="685" y="880"/>
                  </a:cubicBezTo>
                  <a:cubicBezTo>
                    <a:pt x="628" y="1231"/>
                    <a:pt x="1111" y="1462"/>
                    <a:pt x="1169" y="1254"/>
                  </a:cubicBezTo>
                  <a:cubicBezTo>
                    <a:pt x="1226" y="1053"/>
                    <a:pt x="1900" y="915"/>
                    <a:pt x="1957" y="1030"/>
                  </a:cubicBezTo>
                  <a:cubicBezTo>
                    <a:pt x="2015" y="1139"/>
                    <a:pt x="1537" y="1416"/>
                    <a:pt x="1376" y="1450"/>
                  </a:cubicBezTo>
                  <a:cubicBezTo>
                    <a:pt x="1215" y="1485"/>
                    <a:pt x="1330" y="1657"/>
                    <a:pt x="1502" y="1772"/>
                  </a:cubicBezTo>
                  <a:cubicBezTo>
                    <a:pt x="1669" y="1887"/>
                    <a:pt x="1456" y="2077"/>
                    <a:pt x="1577" y="2216"/>
                  </a:cubicBezTo>
                  <a:cubicBezTo>
                    <a:pt x="1704" y="2354"/>
                    <a:pt x="1738" y="2457"/>
                    <a:pt x="1560" y="2515"/>
                  </a:cubicBezTo>
                  <a:cubicBezTo>
                    <a:pt x="1376" y="2572"/>
                    <a:pt x="1203" y="2687"/>
                    <a:pt x="1203" y="2469"/>
                  </a:cubicBezTo>
                  <a:cubicBezTo>
                    <a:pt x="1203" y="2250"/>
                    <a:pt x="904" y="2273"/>
                    <a:pt x="1008" y="2077"/>
                  </a:cubicBezTo>
                  <a:cubicBezTo>
                    <a:pt x="1111" y="1887"/>
                    <a:pt x="800" y="1795"/>
                    <a:pt x="754" y="1922"/>
                  </a:cubicBezTo>
                  <a:cubicBezTo>
                    <a:pt x="708" y="2043"/>
                    <a:pt x="697" y="2549"/>
                    <a:pt x="800" y="2630"/>
                  </a:cubicBezTo>
                  <a:cubicBezTo>
                    <a:pt x="904" y="2710"/>
                    <a:pt x="789" y="2941"/>
                    <a:pt x="610" y="3010"/>
                  </a:cubicBezTo>
                  <a:cubicBezTo>
                    <a:pt x="461" y="3061"/>
                    <a:pt x="530" y="2710"/>
                    <a:pt x="564" y="2561"/>
                  </a:cubicBezTo>
                  <a:cubicBezTo>
                    <a:pt x="593" y="2411"/>
                    <a:pt x="616" y="2158"/>
                    <a:pt x="449" y="2146"/>
                  </a:cubicBezTo>
                  <a:lnTo>
                    <a:pt x="449" y="2146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7" name="Freeform 26">
              <a:extLst>
                <a:ext uri="{FF2B5EF4-FFF2-40B4-BE49-F238E27FC236}">
                  <a16:creationId xmlns:a16="http://schemas.microsoft.com/office/drawing/2014/main" id="{861F10E4-A803-3744-869E-DA4871202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098" y="8576201"/>
              <a:ext cx="2977292" cy="3082424"/>
            </a:xfrm>
            <a:custGeom>
              <a:avLst/>
              <a:gdLst>
                <a:gd name="T0" fmla="*/ 78 w 4409"/>
                <a:gd name="T1" fmla="*/ 0 h 4570"/>
                <a:gd name="T2" fmla="*/ 518 w 4409"/>
                <a:gd name="T3" fmla="*/ 190 h 4570"/>
                <a:gd name="T4" fmla="*/ 1076 w 4409"/>
                <a:gd name="T5" fmla="*/ 455 h 4570"/>
                <a:gd name="T6" fmla="*/ 1727 w 4409"/>
                <a:gd name="T7" fmla="*/ 1036 h 4570"/>
                <a:gd name="T8" fmla="*/ 2060 w 4409"/>
                <a:gd name="T9" fmla="*/ 1370 h 4570"/>
                <a:gd name="T10" fmla="*/ 2360 w 4409"/>
                <a:gd name="T11" fmla="*/ 1496 h 4570"/>
                <a:gd name="T12" fmla="*/ 2601 w 4409"/>
                <a:gd name="T13" fmla="*/ 1606 h 4570"/>
                <a:gd name="T14" fmla="*/ 2791 w 4409"/>
                <a:gd name="T15" fmla="*/ 1801 h 4570"/>
                <a:gd name="T16" fmla="*/ 2998 w 4409"/>
                <a:gd name="T17" fmla="*/ 1974 h 4570"/>
                <a:gd name="T18" fmla="*/ 3194 w 4409"/>
                <a:gd name="T19" fmla="*/ 2331 h 4570"/>
                <a:gd name="T20" fmla="*/ 3275 w 4409"/>
                <a:gd name="T21" fmla="*/ 2601 h 4570"/>
                <a:gd name="T22" fmla="*/ 3614 w 4409"/>
                <a:gd name="T23" fmla="*/ 2947 h 4570"/>
                <a:gd name="T24" fmla="*/ 3856 w 4409"/>
                <a:gd name="T25" fmla="*/ 3154 h 4570"/>
                <a:gd name="T26" fmla="*/ 4098 w 4409"/>
                <a:gd name="T27" fmla="*/ 3223 h 4570"/>
                <a:gd name="T28" fmla="*/ 3948 w 4409"/>
                <a:gd name="T29" fmla="*/ 3039 h 4570"/>
                <a:gd name="T30" fmla="*/ 3994 w 4409"/>
                <a:gd name="T31" fmla="*/ 2866 h 4570"/>
                <a:gd name="T32" fmla="*/ 4316 w 4409"/>
                <a:gd name="T33" fmla="*/ 3177 h 4570"/>
                <a:gd name="T34" fmla="*/ 4305 w 4409"/>
                <a:gd name="T35" fmla="*/ 3418 h 4570"/>
                <a:gd name="T36" fmla="*/ 4144 w 4409"/>
                <a:gd name="T37" fmla="*/ 3505 h 4570"/>
                <a:gd name="T38" fmla="*/ 4086 w 4409"/>
                <a:gd name="T39" fmla="*/ 3908 h 4570"/>
                <a:gd name="T40" fmla="*/ 3948 w 4409"/>
                <a:gd name="T41" fmla="*/ 4483 h 4570"/>
                <a:gd name="T42" fmla="*/ 3539 w 4409"/>
                <a:gd name="T43" fmla="*/ 4472 h 4570"/>
                <a:gd name="T44" fmla="*/ 3344 w 4409"/>
                <a:gd name="T45" fmla="*/ 4276 h 4570"/>
                <a:gd name="T46" fmla="*/ 2642 w 4409"/>
                <a:gd name="T47" fmla="*/ 3666 h 4570"/>
                <a:gd name="T48" fmla="*/ 2083 w 4409"/>
                <a:gd name="T49" fmla="*/ 3004 h 4570"/>
                <a:gd name="T50" fmla="*/ 1491 w 4409"/>
                <a:gd name="T51" fmla="*/ 2112 h 4570"/>
                <a:gd name="T52" fmla="*/ 1065 w 4409"/>
                <a:gd name="T53" fmla="*/ 1335 h 4570"/>
                <a:gd name="T54" fmla="*/ 541 w 4409"/>
                <a:gd name="T55" fmla="*/ 783 h 4570"/>
                <a:gd name="T56" fmla="*/ 0 w 4409"/>
                <a:gd name="T57" fmla="*/ 121 h 4570"/>
                <a:gd name="T58" fmla="*/ 0 w 4409"/>
                <a:gd name="T59" fmla="*/ 87 h 4570"/>
                <a:gd name="T60" fmla="*/ 12 w 4409"/>
                <a:gd name="T61" fmla="*/ 41 h 4570"/>
                <a:gd name="T62" fmla="*/ 49 w 4409"/>
                <a:gd name="T63" fmla="*/ 0 h 4570"/>
                <a:gd name="T64" fmla="*/ 78 w 4409"/>
                <a:gd name="T65" fmla="*/ 0 h 4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09" h="4570">
                  <a:moveTo>
                    <a:pt x="78" y="0"/>
                  </a:moveTo>
                  <a:cubicBezTo>
                    <a:pt x="157" y="22"/>
                    <a:pt x="284" y="199"/>
                    <a:pt x="518" y="190"/>
                  </a:cubicBezTo>
                  <a:cubicBezTo>
                    <a:pt x="823" y="179"/>
                    <a:pt x="1007" y="259"/>
                    <a:pt x="1076" y="455"/>
                  </a:cubicBezTo>
                  <a:cubicBezTo>
                    <a:pt x="1145" y="645"/>
                    <a:pt x="1675" y="892"/>
                    <a:pt x="1727" y="1036"/>
                  </a:cubicBezTo>
                  <a:cubicBezTo>
                    <a:pt x="1796" y="1220"/>
                    <a:pt x="1980" y="1404"/>
                    <a:pt x="2060" y="1370"/>
                  </a:cubicBezTo>
                  <a:cubicBezTo>
                    <a:pt x="2141" y="1335"/>
                    <a:pt x="2268" y="1393"/>
                    <a:pt x="2360" y="1496"/>
                  </a:cubicBezTo>
                  <a:cubicBezTo>
                    <a:pt x="2452" y="1600"/>
                    <a:pt x="2498" y="1473"/>
                    <a:pt x="2601" y="1606"/>
                  </a:cubicBezTo>
                  <a:cubicBezTo>
                    <a:pt x="2699" y="1744"/>
                    <a:pt x="2791" y="1686"/>
                    <a:pt x="2791" y="1801"/>
                  </a:cubicBezTo>
                  <a:cubicBezTo>
                    <a:pt x="2791" y="1917"/>
                    <a:pt x="2998" y="1836"/>
                    <a:pt x="2998" y="1974"/>
                  </a:cubicBezTo>
                  <a:cubicBezTo>
                    <a:pt x="2998" y="2112"/>
                    <a:pt x="3321" y="2216"/>
                    <a:pt x="3194" y="2331"/>
                  </a:cubicBezTo>
                  <a:cubicBezTo>
                    <a:pt x="3068" y="2446"/>
                    <a:pt x="3079" y="2601"/>
                    <a:pt x="3275" y="2601"/>
                  </a:cubicBezTo>
                  <a:cubicBezTo>
                    <a:pt x="3470" y="2601"/>
                    <a:pt x="3436" y="2935"/>
                    <a:pt x="3614" y="2947"/>
                  </a:cubicBezTo>
                  <a:cubicBezTo>
                    <a:pt x="3798" y="2958"/>
                    <a:pt x="3695" y="3165"/>
                    <a:pt x="3856" y="3154"/>
                  </a:cubicBezTo>
                  <a:cubicBezTo>
                    <a:pt x="4017" y="3142"/>
                    <a:pt x="4063" y="3303"/>
                    <a:pt x="4098" y="3223"/>
                  </a:cubicBezTo>
                  <a:cubicBezTo>
                    <a:pt x="4132" y="3142"/>
                    <a:pt x="4063" y="3050"/>
                    <a:pt x="3948" y="3039"/>
                  </a:cubicBezTo>
                  <a:cubicBezTo>
                    <a:pt x="3833" y="3027"/>
                    <a:pt x="3798" y="2866"/>
                    <a:pt x="3994" y="2866"/>
                  </a:cubicBezTo>
                  <a:cubicBezTo>
                    <a:pt x="4190" y="2866"/>
                    <a:pt x="4236" y="3154"/>
                    <a:pt x="4316" y="3177"/>
                  </a:cubicBezTo>
                  <a:cubicBezTo>
                    <a:pt x="4397" y="3200"/>
                    <a:pt x="4408" y="3441"/>
                    <a:pt x="4305" y="3418"/>
                  </a:cubicBezTo>
                  <a:cubicBezTo>
                    <a:pt x="4201" y="3395"/>
                    <a:pt x="4144" y="3430"/>
                    <a:pt x="4144" y="3505"/>
                  </a:cubicBezTo>
                  <a:cubicBezTo>
                    <a:pt x="4144" y="3585"/>
                    <a:pt x="4075" y="3747"/>
                    <a:pt x="4086" y="3908"/>
                  </a:cubicBezTo>
                  <a:cubicBezTo>
                    <a:pt x="4098" y="4069"/>
                    <a:pt x="4063" y="4495"/>
                    <a:pt x="3948" y="4483"/>
                  </a:cubicBezTo>
                  <a:cubicBezTo>
                    <a:pt x="3833" y="4472"/>
                    <a:pt x="3597" y="4368"/>
                    <a:pt x="3539" y="4472"/>
                  </a:cubicBezTo>
                  <a:cubicBezTo>
                    <a:pt x="3482" y="4569"/>
                    <a:pt x="3413" y="4368"/>
                    <a:pt x="3344" y="4276"/>
                  </a:cubicBezTo>
                  <a:cubicBezTo>
                    <a:pt x="3275" y="4184"/>
                    <a:pt x="2768" y="3885"/>
                    <a:pt x="2642" y="3666"/>
                  </a:cubicBezTo>
                  <a:cubicBezTo>
                    <a:pt x="2521" y="3453"/>
                    <a:pt x="2141" y="3303"/>
                    <a:pt x="2083" y="3004"/>
                  </a:cubicBezTo>
                  <a:cubicBezTo>
                    <a:pt x="2026" y="2705"/>
                    <a:pt x="1658" y="2147"/>
                    <a:pt x="1491" y="2112"/>
                  </a:cubicBezTo>
                  <a:cubicBezTo>
                    <a:pt x="1318" y="2078"/>
                    <a:pt x="1295" y="1358"/>
                    <a:pt x="1065" y="1335"/>
                  </a:cubicBezTo>
                  <a:cubicBezTo>
                    <a:pt x="835" y="1312"/>
                    <a:pt x="731" y="898"/>
                    <a:pt x="541" y="783"/>
                  </a:cubicBezTo>
                  <a:cubicBezTo>
                    <a:pt x="368" y="682"/>
                    <a:pt x="19" y="336"/>
                    <a:pt x="0" y="121"/>
                  </a:cubicBezTo>
                  <a:lnTo>
                    <a:pt x="0" y="87"/>
                  </a:lnTo>
                  <a:cubicBezTo>
                    <a:pt x="1" y="71"/>
                    <a:pt x="5" y="55"/>
                    <a:pt x="12" y="41"/>
                  </a:cubicBezTo>
                  <a:cubicBezTo>
                    <a:pt x="23" y="18"/>
                    <a:pt x="35" y="5"/>
                    <a:pt x="49" y="0"/>
                  </a:cubicBezTo>
                  <a:lnTo>
                    <a:pt x="78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955D7880-A87C-DA4D-A606-7D672E7B8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4813" y="9447969"/>
              <a:ext cx="532934" cy="758704"/>
            </a:xfrm>
            <a:custGeom>
              <a:avLst/>
              <a:gdLst>
                <a:gd name="T0" fmla="*/ 535 w 789"/>
                <a:gd name="T1" fmla="*/ 789 h 1124"/>
                <a:gd name="T2" fmla="*/ 385 w 789"/>
                <a:gd name="T3" fmla="*/ 1099 h 1124"/>
                <a:gd name="T4" fmla="*/ 178 w 789"/>
                <a:gd name="T5" fmla="*/ 253 h 1124"/>
                <a:gd name="T6" fmla="*/ 443 w 789"/>
                <a:gd name="T7" fmla="*/ 397 h 1124"/>
                <a:gd name="T8" fmla="*/ 673 w 789"/>
                <a:gd name="T9" fmla="*/ 501 h 1124"/>
                <a:gd name="T10" fmla="*/ 535 w 789"/>
                <a:gd name="T11" fmla="*/ 789 h 1124"/>
                <a:gd name="T12" fmla="*/ 535 w 789"/>
                <a:gd name="T13" fmla="*/ 789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9" h="1124">
                  <a:moveTo>
                    <a:pt x="535" y="789"/>
                  </a:moveTo>
                  <a:cubicBezTo>
                    <a:pt x="282" y="766"/>
                    <a:pt x="512" y="1076"/>
                    <a:pt x="385" y="1099"/>
                  </a:cubicBezTo>
                  <a:cubicBezTo>
                    <a:pt x="241" y="1123"/>
                    <a:pt x="0" y="501"/>
                    <a:pt x="178" y="253"/>
                  </a:cubicBezTo>
                  <a:cubicBezTo>
                    <a:pt x="362" y="0"/>
                    <a:pt x="443" y="317"/>
                    <a:pt x="443" y="397"/>
                  </a:cubicBezTo>
                  <a:cubicBezTo>
                    <a:pt x="443" y="478"/>
                    <a:pt x="673" y="340"/>
                    <a:pt x="673" y="501"/>
                  </a:cubicBezTo>
                  <a:cubicBezTo>
                    <a:pt x="673" y="662"/>
                    <a:pt x="788" y="812"/>
                    <a:pt x="535" y="789"/>
                  </a:cubicBezTo>
                  <a:lnTo>
                    <a:pt x="535" y="789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004449B4-911C-1442-8046-45E053B28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8152" y="10801736"/>
              <a:ext cx="413845" cy="333235"/>
            </a:xfrm>
            <a:custGeom>
              <a:avLst/>
              <a:gdLst>
                <a:gd name="T0" fmla="*/ 52 w 611"/>
                <a:gd name="T1" fmla="*/ 207 h 496"/>
                <a:gd name="T2" fmla="*/ 524 w 611"/>
                <a:gd name="T3" fmla="*/ 334 h 496"/>
                <a:gd name="T4" fmla="*/ 52 w 611"/>
                <a:gd name="T5" fmla="*/ 207 h 496"/>
                <a:gd name="T6" fmla="*/ 52 w 611"/>
                <a:gd name="T7" fmla="*/ 20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1" h="496">
                  <a:moveTo>
                    <a:pt x="52" y="207"/>
                  </a:moveTo>
                  <a:cubicBezTo>
                    <a:pt x="0" y="0"/>
                    <a:pt x="610" y="178"/>
                    <a:pt x="524" y="334"/>
                  </a:cubicBezTo>
                  <a:cubicBezTo>
                    <a:pt x="432" y="495"/>
                    <a:pt x="98" y="391"/>
                    <a:pt x="52" y="207"/>
                  </a:cubicBezTo>
                  <a:lnTo>
                    <a:pt x="52" y="207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29">
              <a:extLst>
                <a:ext uri="{FF2B5EF4-FFF2-40B4-BE49-F238E27FC236}">
                  <a16:creationId xmlns:a16="http://schemas.microsoft.com/office/drawing/2014/main" id="{90FD8096-B14C-CB41-A67F-D13BC61B4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5754" y="12217984"/>
              <a:ext cx="1286191" cy="229100"/>
            </a:xfrm>
            <a:custGeom>
              <a:avLst/>
              <a:gdLst>
                <a:gd name="T0" fmla="*/ 1594 w 1906"/>
                <a:gd name="T1" fmla="*/ 46 h 341"/>
                <a:gd name="T2" fmla="*/ 1468 w 1906"/>
                <a:gd name="T3" fmla="*/ 156 h 341"/>
                <a:gd name="T4" fmla="*/ 679 w 1906"/>
                <a:gd name="T5" fmla="*/ 328 h 341"/>
                <a:gd name="T6" fmla="*/ 52 w 1906"/>
                <a:gd name="T7" fmla="*/ 213 h 341"/>
                <a:gd name="T8" fmla="*/ 771 w 1906"/>
                <a:gd name="T9" fmla="*/ 109 h 341"/>
                <a:gd name="T10" fmla="*/ 1594 w 1906"/>
                <a:gd name="T11" fmla="*/ 46 h 341"/>
                <a:gd name="T12" fmla="*/ 1594 w 1906"/>
                <a:gd name="T13" fmla="*/ 4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6" h="341">
                  <a:moveTo>
                    <a:pt x="1594" y="46"/>
                  </a:moveTo>
                  <a:cubicBezTo>
                    <a:pt x="1905" y="86"/>
                    <a:pt x="1675" y="144"/>
                    <a:pt x="1468" y="156"/>
                  </a:cubicBezTo>
                  <a:cubicBezTo>
                    <a:pt x="1260" y="167"/>
                    <a:pt x="990" y="340"/>
                    <a:pt x="679" y="328"/>
                  </a:cubicBezTo>
                  <a:cubicBezTo>
                    <a:pt x="369" y="317"/>
                    <a:pt x="92" y="305"/>
                    <a:pt x="52" y="213"/>
                  </a:cubicBezTo>
                  <a:cubicBezTo>
                    <a:pt x="0" y="115"/>
                    <a:pt x="461" y="0"/>
                    <a:pt x="771" y="109"/>
                  </a:cubicBezTo>
                  <a:cubicBezTo>
                    <a:pt x="1076" y="225"/>
                    <a:pt x="1283" y="0"/>
                    <a:pt x="1594" y="46"/>
                  </a:cubicBezTo>
                  <a:lnTo>
                    <a:pt x="1594" y="46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FE12D99C-8510-554F-8699-B097E7436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1088" y="10774960"/>
              <a:ext cx="809823" cy="324309"/>
            </a:xfrm>
            <a:custGeom>
              <a:avLst/>
              <a:gdLst>
                <a:gd name="T0" fmla="*/ 806 w 1198"/>
                <a:gd name="T1" fmla="*/ 92 h 479"/>
                <a:gd name="T2" fmla="*/ 1071 w 1198"/>
                <a:gd name="T3" fmla="*/ 478 h 479"/>
                <a:gd name="T4" fmla="*/ 582 w 1198"/>
                <a:gd name="T5" fmla="*/ 305 h 479"/>
                <a:gd name="T6" fmla="*/ 52 w 1198"/>
                <a:gd name="T7" fmla="*/ 231 h 479"/>
                <a:gd name="T8" fmla="*/ 806 w 1198"/>
                <a:gd name="T9" fmla="*/ 92 h 479"/>
                <a:gd name="T10" fmla="*/ 806 w 1198"/>
                <a:gd name="T11" fmla="*/ 9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8" h="479">
                  <a:moveTo>
                    <a:pt x="806" y="92"/>
                  </a:moveTo>
                  <a:cubicBezTo>
                    <a:pt x="1105" y="184"/>
                    <a:pt x="1197" y="478"/>
                    <a:pt x="1071" y="478"/>
                  </a:cubicBezTo>
                  <a:cubicBezTo>
                    <a:pt x="944" y="478"/>
                    <a:pt x="818" y="305"/>
                    <a:pt x="582" y="305"/>
                  </a:cubicBezTo>
                  <a:cubicBezTo>
                    <a:pt x="340" y="305"/>
                    <a:pt x="98" y="363"/>
                    <a:pt x="52" y="231"/>
                  </a:cubicBezTo>
                  <a:cubicBezTo>
                    <a:pt x="0" y="75"/>
                    <a:pt x="513" y="0"/>
                    <a:pt x="806" y="92"/>
                  </a:cubicBezTo>
                  <a:lnTo>
                    <a:pt x="806" y="92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02CA34AE-316C-E442-B76B-F4751B543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7092" y="10102539"/>
              <a:ext cx="2667654" cy="2338596"/>
            </a:xfrm>
            <a:custGeom>
              <a:avLst/>
              <a:gdLst>
                <a:gd name="T0" fmla="*/ 2618 w 3949"/>
                <a:gd name="T1" fmla="*/ 558 h 3465"/>
                <a:gd name="T2" fmla="*/ 3948 w 3949"/>
                <a:gd name="T3" fmla="*/ 1024 h 3465"/>
                <a:gd name="T4" fmla="*/ 3948 w 3949"/>
                <a:gd name="T5" fmla="*/ 3464 h 3465"/>
                <a:gd name="T6" fmla="*/ 3533 w 3949"/>
                <a:gd name="T7" fmla="*/ 3148 h 3465"/>
                <a:gd name="T8" fmla="*/ 2641 w 3949"/>
                <a:gd name="T9" fmla="*/ 3194 h 3465"/>
                <a:gd name="T10" fmla="*/ 3010 w 3949"/>
                <a:gd name="T11" fmla="*/ 2883 h 3465"/>
                <a:gd name="T12" fmla="*/ 3021 w 3949"/>
                <a:gd name="T13" fmla="*/ 2538 h 3465"/>
                <a:gd name="T14" fmla="*/ 2803 w 3949"/>
                <a:gd name="T15" fmla="*/ 2095 h 3465"/>
                <a:gd name="T16" fmla="*/ 1715 w 3949"/>
                <a:gd name="T17" fmla="*/ 1715 h 3465"/>
                <a:gd name="T18" fmla="*/ 1375 w 3949"/>
                <a:gd name="T19" fmla="*/ 1531 h 3465"/>
                <a:gd name="T20" fmla="*/ 973 w 3949"/>
                <a:gd name="T21" fmla="*/ 1416 h 3465"/>
                <a:gd name="T22" fmla="*/ 708 w 3949"/>
                <a:gd name="T23" fmla="*/ 1416 h 3465"/>
                <a:gd name="T24" fmla="*/ 472 w 3949"/>
                <a:gd name="T25" fmla="*/ 1076 h 3465"/>
                <a:gd name="T26" fmla="*/ 696 w 3949"/>
                <a:gd name="T27" fmla="*/ 1018 h 3465"/>
                <a:gd name="T28" fmla="*/ 1030 w 3949"/>
                <a:gd name="T29" fmla="*/ 961 h 3465"/>
                <a:gd name="T30" fmla="*/ 1065 w 3949"/>
                <a:gd name="T31" fmla="*/ 846 h 3465"/>
                <a:gd name="T32" fmla="*/ 449 w 3949"/>
                <a:gd name="T33" fmla="*/ 811 h 3465"/>
                <a:gd name="T34" fmla="*/ 230 w 3949"/>
                <a:gd name="T35" fmla="*/ 547 h 3465"/>
                <a:gd name="T36" fmla="*/ 23 w 3949"/>
                <a:gd name="T37" fmla="*/ 443 h 3465"/>
                <a:gd name="T38" fmla="*/ 357 w 3949"/>
                <a:gd name="T39" fmla="*/ 196 h 3465"/>
                <a:gd name="T40" fmla="*/ 1237 w 3949"/>
                <a:gd name="T41" fmla="*/ 311 h 3465"/>
                <a:gd name="T42" fmla="*/ 1646 w 3949"/>
                <a:gd name="T43" fmla="*/ 1266 h 3465"/>
                <a:gd name="T44" fmla="*/ 2279 w 3949"/>
                <a:gd name="T45" fmla="*/ 869 h 3465"/>
                <a:gd name="T46" fmla="*/ 2618 w 3949"/>
                <a:gd name="T47" fmla="*/ 558 h 3465"/>
                <a:gd name="T48" fmla="*/ 2618 w 3949"/>
                <a:gd name="T49" fmla="*/ 55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49" h="3465">
                  <a:moveTo>
                    <a:pt x="2618" y="558"/>
                  </a:moveTo>
                  <a:cubicBezTo>
                    <a:pt x="2762" y="552"/>
                    <a:pt x="3453" y="857"/>
                    <a:pt x="3948" y="1024"/>
                  </a:cubicBezTo>
                  <a:cubicBezTo>
                    <a:pt x="3948" y="1024"/>
                    <a:pt x="3948" y="1024"/>
                    <a:pt x="3948" y="3464"/>
                  </a:cubicBezTo>
                  <a:cubicBezTo>
                    <a:pt x="3746" y="3332"/>
                    <a:pt x="3643" y="3148"/>
                    <a:pt x="3533" y="3148"/>
                  </a:cubicBezTo>
                  <a:cubicBezTo>
                    <a:pt x="3378" y="3148"/>
                    <a:pt x="2699" y="3292"/>
                    <a:pt x="2641" y="3194"/>
                  </a:cubicBezTo>
                  <a:cubicBezTo>
                    <a:pt x="2584" y="3090"/>
                    <a:pt x="2803" y="2883"/>
                    <a:pt x="3010" y="2883"/>
                  </a:cubicBezTo>
                  <a:cubicBezTo>
                    <a:pt x="3217" y="2883"/>
                    <a:pt x="3171" y="2699"/>
                    <a:pt x="3021" y="2538"/>
                  </a:cubicBezTo>
                  <a:cubicBezTo>
                    <a:pt x="2872" y="2376"/>
                    <a:pt x="3033" y="2261"/>
                    <a:pt x="2803" y="2095"/>
                  </a:cubicBezTo>
                  <a:cubicBezTo>
                    <a:pt x="2572" y="1922"/>
                    <a:pt x="1980" y="1726"/>
                    <a:pt x="1715" y="1715"/>
                  </a:cubicBezTo>
                  <a:cubicBezTo>
                    <a:pt x="1456" y="1703"/>
                    <a:pt x="1634" y="1600"/>
                    <a:pt x="1375" y="1531"/>
                  </a:cubicBezTo>
                  <a:cubicBezTo>
                    <a:pt x="1111" y="1462"/>
                    <a:pt x="973" y="1266"/>
                    <a:pt x="973" y="1416"/>
                  </a:cubicBezTo>
                  <a:cubicBezTo>
                    <a:pt x="973" y="1565"/>
                    <a:pt x="708" y="1600"/>
                    <a:pt x="708" y="1416"/>
                  </a:cubicBezTo>
                  <a:cubicBezTo>
                    <a:pt x="708" y="1237"/>
                    <a:pt x="564" y="1156"/>
                    <a:pt x="472" y="1076"/>
                  </a:cubicBezTo>
                  <a:cubicBezTo>
                    <a:pt x="380" y="995"/>
                    <a:pt x="564" y="984"/>
                    <a:pt x="696" y="1018"/>
                  </a:cubicBezTo>
                  <a:cubicBezTo>
                    <a:pt x="834" y="1053"/>
                    <a:pt x="834" y="892"/>
                    <a:pt x="1030" y="961"/>
                  </a:cubicBezTo>
                  <a:cubicBezTo>
                    <a:pt x="1226" y="1030"/>
                    <a:pt x="1203" y="834"/>
                    <a:pt x="1065" y="846"/>
                  </a:cubicBezTo>
                  <a:cubicBezTo>
                    <a:pt x="927" y="857"/>
                    <a:pt x="518" y="961"/>
                    <a:pt x="449" y="811"/>
                  </a:cubicBezTo>
                  <a:cubicBezTo>
                    <a:pt x="380" y="662"/>
                    <a:pt x="380" y="547"/>
                    <a:pt x="230" y="547"/>
                  </a:cubicBezTo>
                  <a:cubicBezTo>
                    <a:pt x="80" y="547"/>
                    <a:pt x="0" y="593"/>
                    <a:pt x="23" y="443"/>
                  </a:cubicBezTo>
                  <a:cubicBezTo>
                    <a:pt x="46" y="288"/>
                    <a:pt x="288" y="385"/>
                    <a:pt x="357" y="196"/>
                  </a:cubicBezTo>
                  <a:cubicBezTo>
                    <a:pt x="426" y="0"/>
                    <a:pt x="1111" y="138"/>
                    <a:pt x="1237" y="311"/>
                  </a:cubicBezTo>
                  <a:cubicBezTo>
                    <a:pt x="1364" y="477"/>
                    <a:pt x="1375" y="1358"/>
                    <a:pt x="1646" y="1266"/>
                  </a:cubicBezTo>
                  <a:cubicBezTo>
                    <a:pt x="1922" y="1179"/>
                    <a:pt x="2129" y="869"/>
                    <a:pt x="2279" y="869"/>
                  </a:cubicBezTo>
                  <a:cubicBezTo>
                    <a:pt x="2429" y="869"/>
                    <a:pt x="2452" y="570"/>
                    <a:pt x="2618" y="558"/>
                  </a:cubicBezTo>
                  <a:lnTo>
                    <a:pt x="2618" y="558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9CD1E33B-F070-C441-B964-9B6B0B904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4442" y="12435184"/>
              <a:ext cx="521026" cy="368939"/>
            </a:xfrm>
            <a:custGeom>
              <a:avLst/>
              <a:gdLst>
                <a:gd name="T0" fmla="*/ 175 w 772"/>
                <a:gd name="T1" fmla="*/ 544 h 545"/>
                <a:gd name="T2" fmla="*/ 155 w 772"/>
                <a:gd name="T3" fmla="*/ 536 h 545"/>
                <a:gd name="T4" fmla="*/ 339 w 772"/>
                <a:gd name="T5" fmla="*/ 98 h 545"/>
                <a:gd name="T6" fmla="*/ 466 w 772"/>
                <a:gd name="T7" fmla="*/ 167 h 545"/>
                <a:gd name="T8" fmla="*/ 524 w 772"/>
                <a:gd name="T9" fmla="*/ 52 h 545"/>
                <a:gd name="T10" fmla="*/ 650 w 772"/>
                <a:gd name="T11" fmla="*/ 0 h 545"/>
                <a:gd name="T12" fmla="*/ 771 w 772"/>
                <a:gd name="T13" fmla="*/ 133 h 545"/>
                <a:gd name="T14" fmla="*/ 731 w 772"/>
                <a:gd name="T15" fmla="*/ 156 h 545"/>
                <a:gd name="T16" fmla="*/ 690 w 772"/>
                <a:gd name="T17" fmla="*/ 190 h 545"/>
                <a:gd name="T18" fmla="*/ 639 w 772"/>
                <a:gd name="T19" fmla="*/ 254 h 545"/>
                <a:gd name="T20" fmla="*/ 277 w 772"/>
                <a:gd name="T21" fmla="*/ 544 h 545"/>
                <a:gd name="T22" fmla="*/ 175 w 772"/>
                <a:gd name="T23" fmla="*/ 54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2" h="545">
                  <a:moveTo>
                    <a:pt x="175" y="544"/>
                  </a:moveTo>
                  <a:cubicBezTo>
                    <a:pt x="168" y="542"/>
                    <a:pt x="162" y="539"/>
                    <a:pt x="155" y="536"/>
                  </a:cubicBezTo>
                  <a:cubicBezTo>
                    <a:pt x="0" y="449"/>
                    <a:pt x="121" y="185"/>
                    <a:pt x="339" y="98"/>
                  </a:cubicBezTo>
                  <a:cubicBezTo>
                    <a:pt x="380" y="138"/>
                    <a:pt x="432" y="190"/>
                    <a:pt x="466" y="167"/>
                  </a:cubicBezTo>
                  <a:cubicBezTo>
                    <a:pt x="489" y="144"/>
                    <a:pt x="506" y="98"/>
                    <a:pt x="524" y="52"/>
                  </a:cubicBezTo>
                  <a:cubicBezTo>
                    <a:pt x="570" y="46"/>
                    <a:pt x="610" y="23"/>
                    <a:pt x="650" y="0"/>
                  </a:cubicBezTo>
                  <a:cubicBezTo>
                    <a:pt x="690" y="29"/>
                    <a:pt x="737" y="81"/>
                    <a:pt x="771" y="133"/>
                  </a:cubicBezTo>
                  <a:cubicBezTo>
                    <a:pt x="754" y="138"/>
                    <a:pt x="742" y="150"/>
                    <a:pt x="731" y="156"/>
                  </a:cubicBezTo>
                  <a:cubicBezTo>
                    <a:pt x="713" y="167"/>
                    <a:pt x="702" y="179"/>
                    <a:pt x="690" y="190"/>
                  </a:cubicBezTo>
                  <a:cubicBezTo>
                    <a:pt x="679" y="208"/>
                    <a:pt x="662" y="231"/>
                    <a:pt x="639" y="254"/>
                  </a:cubicBezTo>
                  <a:cubicBezTo>
                    <a:pt x="549" y="366"/>
                    <a:pt x="406" y="510"/>
                    <a:pt x="277" y="544"/>
                  </a:cubicBezTo>
                  <a:lnTo>
                    <a:pt x="175" y="544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35">
              <a:extLst>
                <a:ext uri="{FF2B5EF4-FFF2-40B4-BE49-F238E27FC236}">
                  <a16:creationId xmlns:a16="http://schemas.microsoft.com/office/drawing/2014/main" id="{B0DE8407-6162-084E-BF7D-9FEE16EB1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2457" y="12533369"/>
              <a:ext cx="529959" cy="270754"/>
            </a:xfrm>
            <a:custGeom>
              <a:avLst/>
              <a:gdLst>
                <a:gd name="T0" fmla="*/ 634 w 784"/>
                <a:gd name="T1" fmla="*/ 400 h 401"/>
                <a:gd name="T2" fmla="*/ 420 w 784"/>
                <a:gd name="T3" fmla="*/ 288 h 401"/>
                <a:gd name="T4" fmla="*/ 75 w 784"/>
                <a:gd name="T5" fmla="*/ 115 h 401"/>
                <a:gd name="T6" fmla="*/ 783 w 784"/>
                <a:gd name="T7" fmla="*/ 311 h 401"/>
                <a:gd name="T8" fmla="*/ 737 w 784"/>
                <a:gd name="T9" fmla="*/ 400 h 401"/>
                <a:gd name="T10" fmla="*/ 634 w 784"/>
                <a:gd name="T11" fmla="*/ 40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4" h="401">
                  <a:moveTo>
                    <a:pt x="634" y="400"/>
                  </a:moveTo>
                  <a:cubicBezTo>
                    <a:pt x="552" y="379"/>
                    <a:pt x="459" y="323"/>
                    <a:pt x="420" y="288"/>
                  </a:cubicBezTo>
                  <a:cubicBezTo>
                    <a:pt x="340" y="219"/>
                    <a:pt x="144" y="219"/>
                    <a:pt x="75" y="115"/>
                  </a:cubicBezTo>
                  <a:cubicBezTo>
                    <a:pt x="0" y="0"/>
                    <a:pt x="783" y="115"/>
                    <a:pt x="783" y="311"/>
                  </a:cubicBezTo>
                  <a:cubicBezTo>
                    <a:pt x="783" y="360"/>
                    <a:pt x="765" y="388"/>
                    <a:pt x="737" y="400"/>
                  </a:cubicBezTo>
                  <a:lnTo>
                    <a:pt x="634" y="40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36">
              <a:extLst>
                <a:ext uri="{FF2B5EF4-FFF2-40B4-BE49-F238E27FC236}">
                  <a16:creationId xmlns:a16="http://schemas.microsoft.com/office/drawing/2014/main" id="{3927C3B3-1C04-3B4B-ACB3-E53AA1BA1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2178" y="12164428"/>
              <a:ext cx="848530" cy="392742"/>
            </a:xfrm>
            <a:custGeom>
              <a:avLst/>
              <a:gdLst>
                <a:gd name="T0" fmla="*/ 610 w 1255"/>
                <a:gd name="T1" fmla="*/ 103 h 582"/>
                <a:gd name="T2" fmla="*/ 1185 w 1255"/>
                <a:gd name="T3" fmla="*/ 282 h 582"/>
                <a:gd name="T4" fmla="*/ 633 w 1255"/>
                <a:gd name="T5" fmla="*/ 443 h 582"/>
                <a:gd name="T6" fmla="*/ 74 w 1255"/>
                <a:gd name="T7" fmla="*/ 351 h 582"/>
                <a:gd name="T8" fmla="*/ 259 w 1255"/>
                <a:gd name="T9" fmla="*/ 149 h 582"/>
                <a:gd name="T10" fmla="*/ 610 w 1255"/>
                <a:gd name="T11" fmla="*/ 103 h 582"/>
                <a:gd name="T12" fmla="*/ 610 w 1255"/>
                <a:gd name="T13" fmla="*/ 10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5" h="582">
                  <a:moveTo>
                    <a:pt x="610" y="103"/>
                  </a:moveTo>
                  <a:cubicBezTo>
                    <a:pt x="656" y="0"/>
                    <a:pt x="1254" y="138"/>
                    <a:pt x="1185" y="282"/>
                  </a:cubicBezTo>
                  <a:cubicBezTo>
                    <a:pt x="1116" y="431"/>
                    <a:pt x="920" y="305"/>
                    <a:pt x="633" y="443"/>
                  </a:cubicBezTo>
                  <a:cubicBezTo>
                    <a:pt x="351" y="581"/>
                    <a:pt x="109" y="397"/>
                    <a:pt x="74" y="351"/>
                  </a:cubicBezTo>
                  <a:cubicBezTo>
                    <a:pt x="0" y="253"/>
                    <a:pt x="144" y="69"/>
                    <a:pt x="259" y="149"/>
                  </a:cubicBezTo>
                  <a:cubicBezTo>
                    <a:pt x="374" y="224"/>
                    <a:pt x="564" y="201"/>
                    <a:pt x="610" y="103"/>
                  </a:cubicBezTo>
                  <a:lnTo>
                    <a:pt x="610" y="10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6872EBB4-5AAC-614D-9496-4CBAFDDC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3827" y="8290573"/>
              <a:ext cx="2536653" cy="1529311"/>
            </a:xfrm>
            <a:custGeom>
              <a:avLst/>
              <a:gdLst>
                <a:gd name="T0" fmla="*/ 3757 w 3758"/>
                <a:gd name="T1" fmla="*/ 616 h 2267"/>
                <a:gd name="T2" fmla="*/ 3401 w 3758"/>
                <a:gd name="T3" fmla="*/ 766 h 2267"/>
                <a:gd name="T4" fmla="*/ 3159 w 3758"/>
                <a:gd name="T5" fmla="*/ 996 h 2267"/>
                <a:gd name="T6" fmla="*/ 2980 w 3758"/>
                <a:gd name="T7" fmla="*/ 938 h 2267"/>
                <a:gd name="T8" fmla="*/ 2383 w 3758"/>
                <a:gd name="T9" fmla="*/ 1186 h 2267"/>
                <a:gd name="T10" fmla="*/ 2153 w 3758"/>
                <a:gd name="T11" fmla="*/ 1531 h 2267"/>
                <a:gd name="T12" fmla="*/ 2037 w 3758"/>
                <a:gd name="T13" fmla="*/ 1899 h 2267"/>
                <a:gd name="T14" fmla="*/ 1698 w 3758"/>
                <a:gd name="T15" fmla="*/ 2124 h 2267"/>
                <a:gd name="T16" fmla="*/ 1330 w 3758"/>
                <a:gd name="T17" fmla="*/ 2055 h 2267"/>
                <a:gd name="T18" fmla="*/ 944 w 3758"/>
                <a:gd name="T19" fmla="*/ 2216 h 2267"/>
                <a:gd name="T20" fmla="*/ 438 w 3758"/>
                <a:gd name="T21" fmla="*/ 2262 h 2267"/>
                <a:gd name="T22" fmla="*/ 432 w 3758"/>
                <a:gd name="T23" fmla="*/ 2266 h 2267"/>
                <a:gd name="T24" fmla="*/ 361 w 3758"/>
                <a:gd name="T25" fmla="*/ 2266 h 2267"/>
                <a:gd name="T26" fmla="*/ 115 w 3758"/>
                <a:gd name="T27" fmla="*/ 2101 h 2267"/>
                <a:gd name="T28" fmla="*/ 0 w 3758"/>
                <a:gd name="T29" fmla="*/ 1853 h 2267"/>
                <a:gd name="T30" fmla="*/ 576 w 3758"/>
                <a:gd name="T31" fmla="*/ 1997 h 2267"/>
                <a:gd name="T32" fmla="*/ 829 w 3758"/>
                <a:gd name="T33" fmla="*/ 1508 h 2267"/>
                <a:gd name="T34" fmla="*/ 1387 w 3758"/>
                <a:gd name="T35" fmla="*/ 1335 h 2267"/>
                <a:gd name="T36" fmla="*/ 1732 w 3758"/>
                <a:gd name="T37" fmla="*/ 800 h 2267"/>
                <a:gd name="T38" fmla="*/ 1738 w 3758"/>
                <a:gd name="T39" fmla="*/ 800 h 2267"/>
                <a:gd name="T40" fmla="*/ 1951 w 3758"/>
                <a:gd name="T41" fmla="*/ 1071 h 2267"/>
                <a:gd name="T42" fmla="*/ 2199 w 3758"/>
                <a:gd name="T43" fmla="*/ 984 h 2267"/>
                <a:gd name="T44" fmla="*/ 2199 w 3758"/>
                <a:gd name="T45" fmla="*/ 754 h 2267"/>
                <a:gd name="T46" fmla="*/ 2279 w 3758"/>
                <a:gd name="T47" fmla="*/ 651 h 2267"/>
                <a:gd name="T48" fmla="*/ 2485 w 3758"/>
                <a:gd name="T49" fmla="*/ 386 h 2267"/>
                <a:gd name="T50" fmla="*/ 2796 w 3758"/>
                <a:gd name="T51" fmla="*/ 0 h 2267"/>
                <a:gd name="T52" fmla="*/ 3147 w 3758"/>
                <a:gd name="T53" fmla="*/ 294 h 2267"/>
                <a:gd name="T54" fmla="*/ 3493 w 3758"/>
                <a:gd name="T55" fmla="*/ 386 h 2267"/>
                <a:gd name="T56" fmla="*/ 3757 w 3758"/>
                <a:gd name="T57" fmla="*/ 537 h 2267"/>
                <a:gd name="T58" fmla="*/ 3757 w 3758"/>
                <a:gd name="T59" fmla="*/ 616 h 2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58" h="2267">
                  <a:moveTo>
                    <a:pt x="3757" y="616"/>
                  </a:moveTo>
                  <a:cubicBezTo>
                    <a:pt x="3711" y="754"/>
                    <a:pt x="3297" y="674"/>
                    <a:pt x="3401" y="766"/>
                  </a:cubicBezTo>
                  <a:cubicBezTo>
                    <a:pt x="3493" y="846"/>
                    <a:pt x="3297" y="933"/>
                    <a:pt x="3159" y="996"/>
                  </a:cubicBezTo>
                  <a:cubicBezTo>
                    <a:pt x="3084" y="961"/>
                    <a:pt x="3021" y="938"/>
                    <a:pt x="2980" y="938"/>
                  </a:cubicBezTo>
                  <a:cubicBezTo>
                    <a:pt x="2796" y="938"/>
                    <a:pt x="2360" y="892"/>
                    <a:pt x="2383" y="1186"/>
                  </a:cubicBezTo>
                  <a:cubicBezTo>
                    <a:pt x="2406" y="1485"/>
                    <a:pt x="2130" y="1370"/>
                    <a:pt x="2153" y="1531"/>
                  </a:cubicBezTo>
                  <a:cubicBezTo>
                    <a:pt x="2176" y="1692"/>
                    <a:pt x="2015" y="1692"/>
                    <a:pt x="2037" y="1899"/>
                  </a:cubicBezTo>
                  <a:cubicBezTo>
                    <a:pt x="2061" y="2101"/>
                    <a:pt x="1928" y="2009"/>
                    <a:pt x="1698" y="2124"/>
                  </a:cubicBezTo>
                  <a:cubicBezTo>
                    <a:pt x="1468" y="2239"/>
                    <a:pt x="1560" y="2055"/>
                    <a:pt x="1330" y="2055"/>
                  </a:cubicBezTo>
                  <a:cubicBezTo>
                    <a:pt x="1100" y="2055"/>
                    <a:pt x="1077" y="2170"/>
                    <a:pt x="944" y="2216"/>
                  </a:cubicBezTo>
                  <a:cubicBezTo>
                    <a:pt x="806" y="2262"/>
                    <a:pt x="530" y="2193"/>
                    <a:pt x="438" y="2262"/>
                  </a:cubicBezTo>
                  <a:cubicBezTo>
                    <a:pt x="436" y="2264"/>
                    <a:pt x="434" y="2265"/>
                    <a:pt x="432" y="2266"/>
                  </a:cubicBezTo>
                  <a:lnTo>
                    <a:pt x="361" y="2266"/>
                  </a:lnTo>
                  <a:cubicBezTo>
                    <a:pt x="279" y="2231"/>
                    <a:pt x="184" y="2101"/>
                    <a:pt x="115" y="2101"/>
                  </a:cubicBezTo>
                  <a:cubicBezTo>
                    <a:pt x="69" y="2101"/>
                    <a:pt x="29" y="1980"/>
                    <a:pt x="0" y="1853"/>
                  </a:cubicBezTo>
                  <a:cubicBezTo>
                    <a:pt x="173" y="1888"/>
                    <a:pt x="512" y="2135"/>
                    <a:pt x="576" y="1997"/>
                  </a:cubicBezTo>
                  <a:cubicBezTo>
                    <a:pt x="645" y="1853"/>
                    <a:pt x="518" y="1531"/>
                    <a:pt x="829" y="1508"/>
                  </a:cubicBezTo>
                  <a:cubicBezTo>
                    <a:pt x="1134" y="1485"/>
                    <a:pt x="1341" y="1554"/>
                    <a:pt x="1387" y="1335"/>
                  </a:cubicBezTo>
                  <a:cubicBezTo>
                    <a:pt x="1433" y="1117"/>
                    <a:pt x="1640" y="800"/>
                    <a:pt x="1732" y="800"/>
                  </a:cubicBezTo>
                  <a:lnTo>
                    <a:pt x="1738" y="800"/>
                  </a:lnTo>
                  <a:cubicBezTo>
                    <a:pt x="1825" y="956"/>
                    <a:pt x="1900" y="1071"/>
                    <a:pt x="1951" y="1071"/>
                  </a:cubicBezTo>
                  <a:cubicBezTo>
                    <a:pt x="2084" y="1071"/>
                    <a:pt x="2107" y="961"/>
                    <a:pt x="2199" y="984"/>
                  </a:cubicBezTo>
                  <a:cubicBezTo>
                    <a:pt x="2251" y="996"/>
                    <a:pt x="2233" y="892"/>
                    <a:pt x="2199" y="754"/>
                  </a:cubicBezTo>
                  <a:cubicBezTo>
                    <a:pt x="2251" y="743"/>
                    <a:pt x="2291" y="714"/>
                    <a:pt x="2279" y="651"/>
                  </a:cubicBezTo>
                  <a:cubicBezTo>
                    <a:pt x="2256" y="490"/>
                    <a:pt x="2474" y="501"/>
                    <a:pt x="2485" y="386"/>
                  </a:cubicBezTo>
                  <a:cubicBezTo>
                    <a:pt x="2497" y="271"/>
                    <a:pt x="2658" y="0"/>
                    <a:pt x="2796" y="0"/>
                  </a:cubicBezTo>
                  <a:cubicBezTo>
                    <a:pt x="2934" y="0"/>
                    <a:pt x="3147" y="190"/>
                    <a:pt x="3147" y="294"/>
                  </a:cubicBezTo>
                  <a:cubicBezTo>
                    <a:pt x="3147" y="397"/>
                    <a:pt x="3389" y="409"/>
                    <a:pt x="3493" y="386"/>
                  </a:cubicBezTo>
                  <a:cubicBezTo>
                    <a:pt x="3576" y="368"/>
                    <a:pt x="3725" y="438"/>
                    <a:pt x="3757" y="537"/>
                  </a:cubicBezTo>
                  <a:lnTo>
                    <a:pt x="3757" y="616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34">
              <a:extLst>
                <a:ext uri="{FF2B5EF4-FFF2-40B4-BE49-F238E27FC236}">
                  <a16:creationId xmlns:a16="http://schemas.microsoft.com/office/drawing/2014/main" id="{62205F0E-A5DD-4A4B-BACC-33A51F600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9075" y="8891586"/>
              <a:ext cx="2777815" cy="2290992"/>
            </a:xfrm>
            <a:custGeom>
              <a:avLst/>
              <a:gdLst>
                <a:gd name="T0" fmla="*/ 3222 w 4115"/>
                <a:gd name="T1" fmla="*/ 2308 h 3397"/>
                <a:gd name="T2" fmla="*/ 2922 w 4115"/>
                <a:gd name="T3" fmla="*/ 3166 h 3397"/>
                <a:gd name="T4" fmla="*/ 2365 w 4115"/>
                <a:gd name="T5" fmla="*/ 3258 h 3397"/>
                <a:gd name="T6" fmla="*/ 1870 w 4115"/>
                <a:gd name="T7" fmla="*/ 3033 h 3397"/>
                <a:gd name="T8" fmla="*/ 1358 w 4115"/>
                <a:gd name="T9" fmla="*/ 3085 h 3397"/>
                <a:gd name="T10" fmla="*/ 1047 w 4115"/>
                <a:gd name="T11" fmla="*/ 2941 h 3397"/>
                <a:gd name="T12" fmla="*/ 679 w 4115"/>
                <a:gd name="T13" fmla="*/ 2423 h 3397"/>
                <a:gd name="T14" fmla="*/ 351 w 4115"/>
                <a:gd name="T15" fmla="*/ 2038 h 3397"/>
                <a:gd name="T16" fmla="*/ 144 w 4115"/>
                <a:gd name="T17" fmla="*/ 1497 h 3397"/>
                <a:gd name="T18" fmla="*/ 397 w 4115"/>
                <a:gd name="T19" fmla="*/ 961 h 3397"/>
                <a:gd name="T20" fmla="*/ 437 w 4115"/>
                <a:gd name="T21" fmla="*/ 961 h 3397"/>
                <a:gd name="T22" fmla="*/ 552 w 4115"/>
                <a:gd name="T23" fmla="*/ 1209 h 3397"/>
                <a:gd name="T24" fmla="*/ 875 w 4115"/>
                <a:gd name="T25" fmla="*/ 1370 h 3397"/>
                <a:gd name="T26" fmla="*/ 1381 w 4115"/>
                <a:gd name="T27" fmla="*/ 1324 h 3397"/>
                <a:gd name="T28" fmla="*/ 1767 w 4115"/>
                <a:gd name="T29" fmla="*/ 1163 h 3397"/>
                <a:gd name="T30" fmla="*/ 2135 w 4115"/>
                <a:gd name="T31" fmla="*/ 1232 h 3397"/>
                <a:gd name="T32" fmla="*/ 2474 w 4115"/>
                <a:gd name="T33" fmla="*/ 1007 h 3397"/>
                <a:gd name="T34" fmla="*/ 2590 w 4115"/>
                <a:gd name="T35" fmla="*/ 639 h 3397"/>
                <a:gd name="T36" fmla="*/ 2820 w 4115"/>
                <a:gd name="T37" fmla="*/ 294 h 3397"/>
                <a:gd name="T38" fmla="*/ 3417 w 4115"/>
                <a:gd name="T39" fmla="*/ 46 h 3397"/>
                <a:gd name="T40" fmla="*/ 3596 w 4115"/>
                <a:gd name="T41" fmla="*/ 104 h 3397"/>
                <a:gd name="T42" fmla="*/ 3538 w 4115"/>
                <a:gd name="T43" fmla="*/ 133 h 3397"/>
                <a:gd name="T44" fmla="*/ 3515 w 4115"/>
                <a:gd name="T45" fmla="*/ 420 h 3397"/>
                <a:gd name="T46" fmla="*/ 3642 w 4115"/>
                <a:gd name="T47" fmla="*/ 766 h 3397"/>
                <a:gd name="T48" fmla="*/ 3768 w 4115"/>
                <a:gd name="T49" fmla="*/ 1076 h 3397"/>
                <a:gd name="T50" fmla="*/ 4033 w 4115"/>
                <a:gd name="T51" fmla="*/ 1381 h 3397"/>
                <a:gd name="T52" fmla="*/ 3446 w 4115"/>
                <a:gd name="T53" fmla="*/ 1715 h 3397"/>
                <a:gd name="T54" fmla="*/ 3222 w 4115"/>
                <a:gd name="T55" fmla="*/ 2308 h 3397"/>
                <a:gd name="T56" fmla="*/ 3222 w 4115"/>
                <a:gd name="T57" fmla="*/ 2308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15" h="3397">
                  <a:moveTo>
                    <a:pt x="3222" y="2308"/>
                  </a:moveTo>
                  <a:cubicBezTo>
                    <a:pt x="3015" y="2435"/>
                    <a:pt x="3141" y="3085"/>
                    <a:pt x="2922" y="3166"/>
                  </a:cubicBezTo>
                  <a:cubicBezTo>
                    <a:pt x="2705" y="3246"/>
                    <a:pt x="2388" y="3396"/>
                    <a:pt x="2365" y="3258"/>
                  </a:cubicBezTo>
                  <a:cubicBezTo>
                    <a:pt x="2342" y="3119"/>
                    <a:pt x="1985" y="3056"/>
                    <a:pt x="1870" y="3033"/>
                  </a:cubicBezTo>
                  <a:cubicBezTo>
                    <a:pt x="1755" y="3010"/>
                    <a:pt x="1404" y="3189"/>
                    <a:pt x="1358" y="3085"/>
                  </a:cubicBezTo>
                  <a:cubicBezTo>
                    <a:pt x="1312" y="2987"/>
                    <a:pt x="1197" y="2837"/>
                    <a:pt x="1047" y="2941"/>
                  </a:cubicBezTo>
                  <a:cubicBezTo>
                    <a:pt x="898" y="3039"/>
                    <a:pt x="679" y="2665"/>
                    <a:pt x="679" y="2423"/>
                  </a:cubicBezTo>
                  <a:cubicBezTo>
                    <a:pt x="679" y="2181"/>
                    <a:pt x="432" y="2158"/>
                    <a:pt x="351" y="2038"/>
                  </a:cubicBezTo>
                  <a:cubicBezTo>
                    <a:pt x="270" y="1911"/>
                    <a:pt x="316" y="1658"/>
                    <a:pt x="144" y="1497"/>
                  </a:cubicBezTo>
                  <a:cubicBezTo>
                    <a:pt x="0" y="1364"/>
                    <a:pt x="247" y="973"/>
                    <a:pt x="397" y="961"/>
                  </a:cubicBezTo>
                  <a:cubicBezTo>
                    <a:pt x="409" y="956"/>
                    <a:pt x="420" y="961"/>
                    <a:pt x="437" y="961"/>
                  </a:cubicBezTo>
                  <a:cubicBezTo>
                    <a:pt x="466" y="1088"/>
                    <a:pt x="506" y="1209"/>
                    <a:pt x="552" y="1209"/>
                  </a:cubicBezTo>
                  <a:cubicBezTo>
                    <a:pt x="644" y="1209"/>
                    <a:pt x="783" y="1439"/>
                    <a:pt x="875" y="1370"/>
                  </a:cubicBezTo>
                  <a:cubicBezTo>
                    <a:pt x="967" y="1301"/>
                    <a:pt x="1243" y="1370"/>
                    <a:pt x="1381" y="1324"/>
                  </a:cubicBezTo>
                  <a:cubicBezTo>
                    <a:pt x="1514" y="1278"/>
                    <a:pt x="1537" y="1163"/>
                    <a:pt x="1767" y="1163"/>
                  </a:cubicBezTo>
                  <a:cubicBezTo>
                    <a:pt x="1997" y="1163"/>
                    <a:pt x="1905" y="1347"/>
                    <a:pt x="2135" y="1232"/>
                  </a:cubicBezTo>
                  <a:cubicBezTo>
                    <a:pt x="2365" y="1117"/>
                    <a:pt x="2498" y="1209"/>
                    <a:pt x="2474" y="1007"/>
                  </a:cubicBezTo>
                  <a:cubicBezTo>
                    <a:pt x="2452" y="800"/>
                    <a:pt x="2613" y="800"/>
                    <a:pt x="2590" y="639"/>
                  </a:cubicBezTo>
                  <a:cubicBezTo>
                    <a:pt x="2567" y="478"/>
                    <a:pt x="2843" y="593"/>
                    <a:pt x="2820" y="294"/>
                  </a:cubicBezTo>
                  <a:cubicBezTo>
                    <a:pt x="2797" y="0"/>
                    <a:pt x="3233" y="46"/>
                    <a:pt x="3417" y="46"/>
                  </a:cubicBezTo>
                  <a:cubicBezTo>
                    <a:pt x="3458" y="46"/>
                    <a:pt x="3521" y="69"/>
                    <a:pt x="3596" y="104"/>
                  </a:cubicBezTo>
                  <a:cubicBezTo>
                    <a:pt x="3579" y="115"/>
                    <a:pt x="3556" y="127"/>
                    <a:pt x="3538" y="133"/>
                  </a:cubicBezTo>
                  <a:cubicBezTo>
                    <a:pt x="3417" y="202"/>
                    <a:pt x="3665" y="409"/>
                    <a:pt x="3515" y="420"/>
                  </a:cubicBezTo>
                  <a:cubicBezTo>
                    <a:pt x="3371" y="432"/>
                    <a:pt x="3538" y="674"/>
                    <a:pt x="3642" y="766"/>
                  </a:cubicBezTo>
                  <a:cubicBezTo>
                    <a:pt x="3745" y="858"/>
                    <a:pt x="3619" y="1007"/>
                    <a:pt x="3768" y="1076"/>
                  </a:cubicBezTo>
                  <a:cubicBezTo>
                    <a:pt x="3918" y="1140"/>
                    <a:pt x="4114" y="1289"/>
                    <a:pt x="4033" y="1381"/>
                  </a:cubicBezTo>
                  <a:cubicBezTo>
                    <a:pt x="3953" y="1474"/>
                    <a:pt x="3429" y="1485"/>
                    <a:pt x="3446" y="1715"/>
                  </a:cubicBezTo>
                  <a:cubicBezTo>
                    <a:pt x="3469" y="1946"/>
                    <a:pt x="3429" y="2181"/>
                    <a:pt x="3222" y="2308"/>
                  </a:cubicBezTo>
                  <a:lnTo>
                    <a:pt x="3222" y="2308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31">
              <a:extLst>
                <a:ext uri="{FF2B5EF4-FFF2-40B4-BE49-F238E27FC236}">
                  <a16:creationId xmlns:a16="http://schemas.microsoft.com/office/drawing/2014/main" id="{ACD92277-BC63-D248-BBE6-29C02EFB8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6047" y="11548539"/>
              <a:ext cx="2786746" cy="892595"/>
            </a:xfrm>
            <a:custGeom>
              <a:avLst/>
              <a:gdLst>
                <a:gd name="T0" fmla="*/ 3511 w 4126"/>
                <a:gd name="T1" fmla="*/ 915 h 1324"/>
                <a:gd name="T2" fmla="*/ 3896 w 4126"/>
                <a:gd name="T3" fmla="*/ 1151 h 1324"/>
                <a:gd name="T4" fmla="*/ 3442 w 4126"/>
                <a:gd name="T5" fmla="*/ 1139 h 1324"/>
                <a:gd name="T6" fmla="*/ 2924 w 4126"/>
                <a:gd name="T7" fmla="*/ 1116 h 1324"/>
                <a:gd name="T8" fmla="*/ 1963 w 4126"/>
                <a:gd name="T9" fmla="*/ 961 h 1324"/>
                <a:gd name="T10" fmla="*/ 1232 w 4126"/>
                <a:gd name="T11" fmla="*/ 777 h 1324"/>
                <a:gd name="T12" fmla="*/ 547 w 4126"/>
                <a:gd name="T13" fmla="*/ 719 h 1324"/>
                <a:gd name="T14" fmla="*/ 340 w 4126"/>
                <a:gd name="T15" fmla="*/ 500 h 1324"/>
                <a:gd name="T16" fmla="*/ 52 w 4126"/>
                <a:gd name="T17" fmla="*/ 443 h 1324"/>
                <a:gd name="T18" fmla="*/ 236 w 4126"/>
                <a:gd name="T19" fmla="*/ 212 h 1324"/>
                <a:gd name="T20" fmla="*/ 1140 w 4126"/>
                <a:gd name="T21" fmla="*/ 258 h 1324"/>
                <a:gd name="T22" fmla="*/ 1963 w 4126"/>
                <a:gd name="T23" fmla="*/ 443 h 1324"/>
                <a:gd name="T24" fmla="*/ 2763 w 4126"/>
                <a:gd name="T25" fmla="*/ 535 h 1324"/>
                <a:gd name="T26" fmla="*/ 3223 w 4126"/>
                <a:gd name="T27" fmla="*/ 546 h 1324"/>
                <a:gd name="T28" fmla="*/ 2832 w 4126"/>
                <a:gd name="T29" fmla="*/ 811 h 1324"/>
                <a:gd name="T30" fmla="*/ 3511 w 4126"/>
                <a:gd name="T31" fmla="*/ 915 h 1324"/>
                <a:gd name="T32" fmla="*/ 3511 w 4126"/>
                <a:gd name="T33" fmla="*/ 91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26" h="1324">
                  <a:moveTo>
                    <a:pt x="3511" y="915"/>
                  </a:moveTo>
                  <a:cubicBezTo>
                    <a:pt x="3522" y="1053"/>
                    <a:pt x="4125" y="984"/>
                    <a:pt x="3896" y="1151"/>
                  </a:cubicBezTo>
                  <a:cubicBezTo>
                    <a:pt x="3666" y="1323"/>
                    <a:pt x="3522" y="1030"/>
                    <a:pt x="3442" y="1139"/>
                  </a:cubicBezTo>
                  <a:cubicBezTo>
                    <a:pt x="3361" y="1254"/>
                    <a:pt x="3131" y="1081"/>
                    <a:pt x="2924" y="1116"/>
                  </a:cubicBezTo>
                  <a:cubicBezTo>
                    <a:pt x="2717" y="1151"/>
                    <a:pt x="2193" y="1139"/>
                    <a:pt x="1963" y="961"/>
                  </a:cubicBezTo>
                  <a:cubicBezTo>
                    <a:pt x="1732" y="777"/>
                    <a:pt x="1278" y="673"/>
                    <a:pt x="1232" y="777"/>
                  </a:cubicBezTo>
                  <a:cubicBezTo>
                    <a:pt x="1186" y="880"/>
                    <a:pt x="691" y="742"/>
                    <a:pt x="547" y="719"/>
                  </a:cubicBezTo>
                  <a:cubicBezTo>
                    <a:pt x="397" y="696"/>
                    <a:pt x="443" y="500"/>
                    <a:pt x="340" y="500"/>
                  </a:cubicBezTo>
                  <a:cubicBezTo>
                    <a:pt x="236" y="500"/>
                    <a:pt x="87" y="581"/>
                    <a:pt x="52" y="443"/>
                  </a:cubicBezTo>
                  <a:cubicBezTo>
                    <a:pt x="0" y="235"/>
                    <a:pt x="110" y="431"/>
                    <a:pt x="236" y="212"/>
                  </a:cubicBezTo>
                  <a:cubicBezTo>
                    <a:pt x="363" y="0"/>
                    <a:pt x="978" y="143"/>
                    <a:pt x="1140" y="258"/>
                  </a:cubicBezTo>
                  <a:cubicBezTo>
                    <a:pt x="1301" y="374"/>
                    <a:pt x="1951" y="604"/>
                    <a:pt x="1963" y="443"/>
                  </a:cubicBezTo>
                  <a:cubicBezTo>
                    <a:pt x="1974" y="282"/>
                    <a:pt x="2400" y="650"/>
                    <a:pt x="2763" y="535"/>
                  </a:cubicBezTo>
                  <a:cubicBezTo>
                    <a:pt x="3131" y="420"/>
                    <a:pt x="3373" y="454"/>
                    <a:pt x="3223" y="546"/>
                  </a:cubicBezTo>
                  <a:cubicBezTo>
                    <a:pt x="3073" y="638"/>
                    <a:pt x="2613" y="719"/>
                    <a:pt x="2832" y="811"/>
                  </a:cubicBezTo>
                  <a:cubicBezTo>
                    <a:pt x="3050" y="903"/>
                    <a:pt x="3499" y="777"/>
                    <a:pt x="3511" y="915"/>
                  </a:cubicBezTo>
                  <a:lnTo>
                    <a:pt x="3511" y="915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4C1CEF44-EC39-2846-9146-58B326E3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947" y="8320326"/>
              <a:ext cx="1152211" cy="1425176"/>
            </a:xfrm>
            <a:custGeom>
              <a:avLst/>
              <a:gdLst>
                <a:gd name="T0" fmla="*/ 1353 w 1705"/>
                <a:gd name="T1" fmla="*/ 783 h 2113"/>
                <a:gd name="T2" fmla="*/ 1359 w 1705"/>
                <a:gd name="T3" fmla="*/ 1525 h 2113"/>
                <a:gd name="T4" fmla="*/ 1618 w 1705"/>
                <a:gd name="T5" fmla="*/ 2072 h 2113"/>
                <a:gd name="T6" fmla="*/ 869 w 1705"/>
                <a:gd name="T7" fmla="*/ 1698 h 2113"/>
                <a:gd name="T8" fmla="*/ 501 w 1705"/>
                <a:gd name="T9" fmla="*/ 1341 h 2113"/>
                <a:gd name="T10" fmla="*/ 104 w 1705"/>
                <a:gd name="T11" fmla="*/ 599 h 2113"/>
                <a:gd name="T12" fmla="*/ 0 w 1705"/>
                <a:gd name="T13" fmla="*/ 6 h 2113"/>
                <a:gd name="T14" fmla="*/ 225 w 1705"/>
                <a:gd name="T15" fmla="*/ 23 h 2113"/>
                <a:gd name="T16" fmla="*/ 415 w 1705"/>
                <a:gd name="T17" fmla="*/ 248 h 2113"/>
                <a:gd name="T18" fmla="*/ 720 w 1705"/>
                <a:gd name="T19" fmla="*/ 288 h 2113"/>
                <a:gd name="T20" fmla="*/ 835 w 1705"/>
                <a:gd name="T21" fmla="*/ 133 h 2113"/>
                <a:gd name="T22" fmla="*/ 864 w 1705"/>
                <a:gd name="T23" fmla="*/ 184 h 2113"/>
                <a:gd name="T24" fmla="*/ 1054 w 1705"/>
                <a:gd name="T25" fmla="*/ 375 h 2113"/>
                <a:gd name="T26" fmla="*/ 1353 w 1705"/>
                <a:gd name="T27" fmla="*/ 783 h 2113"/>
                <a:gd name="T28" fmla="*/ 1353 w 1705"/>
                <a:gd name="T29" fmla="*/ 783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5" h="2113">
                  <a:moveTo>
                    <a:pt x="1353" y="783"/>
                  </a:moveTo>
                  <a:cubicBezTo>
                    <a:pt x="1347" y="1036"/>
                    <a:pt x="1232" y="1393"/>
                    <a:pt x="1359" y="1525"/>
                  </a:cubicBezTo>
                  <a:cubicBezTo>
                    <a:pt x="1485" y="1658"/>
                    <a:pt x="1704" y="2032"/>
                    <a:pt x="1618" y="2072"/>
                  </a:cubicBezTo>
                  <a:cubicBezTo>
                    <a:pt x="1531" y="2112"/>
                    <a:pt x="1094" y="1859"/>
                    <a:pt x="869" y="1698"/>
                  </a:cubicBezTo>
                  <a:cubicBezTo>
                    <a:pt x="651" y="1537"/>
                    <a:pt x="553" y="1491"/>
                    <a:pt x="501" y="1341"/>
                  </a:cubicBezTo>
                  <a:cubicBezTo>
                    <a:pt x="449" y="1192"/>
                    <a:pt x="110" y="829"/>
                    <a:pt x="104" y="599"/>
                  </a:cubicBezTo>
                  <a:cubicBezTo>
                    <a:pt x="98" y="426"/>
                    <a:pt x="92" y="207"/>
                    <a:pt x="0" y="6"/>
                  </a:cubicBezTo>
                  <a:cubicBezTo>
                    <a:pt x="69" y="0"/>
                    <a:pt x="144" y="6"/>
                    <a:pt x="225" y="23"/>
                  </a:cubicBezTo>
                  <a:cubicBezTo>
                    <a:pt x="374" y="52"/>
                    <a:pt x="415" y="173"/>
                    <a:pt x="415" y="248"/>
                  </a:cubicBezTo>
                  <a:cubicBezTo>
                    <a:pt x="415" y="323"/>
                    <a:pt x="668" y="294"/>
                    <a:pt x="720" y="288"/>
                  </a:cubicBezTo>
                  <a:cubicBezTo>
                    <a:pt x="754" y="282"/>
                    <a:pt x="708" y="173"/>
                    <a:pt x="835" y="133"/>
                  </a:cubicBezTo>
                  <a:cubicBezTo>
                    <a:pt x="852" y="150"/>
                    <a:pt x="864" y="167"/>
                    <a:pt x="864" y="184"/>
                  </a:cubicBezTo>
                  <a:cubicBezTo>
                    <a:pt x="898" y="300"/>
                    <a:pt x="996" y="196"/>
                    <a:pt x="1054" y="375"/>
                  </a:cubicBezTo>
                  <a:cubicBezTo>
                    <a:pt x="1111" y="553"/>
                    <a:pt x="1359" y="524"/>
                    <a:pt x="1353" y="783"/>
                  </a:cubicBezTo>
                  <a:lnTo>
                    <a:pt x="1353" y="78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988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2427CC8-3174-D847-B6F7-5357A1311782}"/>
              </a:ext>
            </a:extLst>
          </p:cNvPr>
          <p:cNvGrpSpPr/>
          <p:nvPr/>
        </p:nvGrpSpPr>
        <p:grpSpPr>
          <a:xfrm>
            <a:off x="16082524" y="1531597"/>
            <a:ext cx="6766115" cy="10758993"/>
            <a:chOff x="1536724" y="1531597"/>
            <a:chExt cx="6766115" cy="10758993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F790A39-4F1D-4646-B2D6-D06C6809F132}"/>
                </a:ext>
              </a:extLst>
            </p:cNvPr>
            <p:cNvGrpSpPr/>
            <p:nvPr/>
          </p:nvGrpSpPr>
          <p:grpSpPr>
            <a:xfrm>
              <a:off x="1536724" y="1531597"/>
              <a:ext cx="6766115" cy="1383468"/>
              <a:chOff x="7861505" y="1407238"/>
              <a:chExt cx="6766115" cy="1383468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224CA98-EEC3-9948-A5E6-812711744BFB}"/>
                  </a:ext>
                </a:extLst>
              </p:cNvPr>
              <p:cNvSpPr txBox="1"/>
              <p:nvPr/>
            </p:nvSpPr>
            <p:spPr>
              <a:xfrm>
                <a:off x="7861505" y="1867376"/>
                <a:ext cx="67661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FRANCE MAP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0EA7623-7887-5041-869F-22B5B03B4079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9EF0D63-E193-F942-990E-EE8B26DB1E04}"/>
                </a:ext>
              </a:extLst>
            </p:cNvPr>
            <p:cNvGrpSpPr/>
            <p:nvPr/>
          </p:nvGrpSpPr>
          <p:grpSpPr>
            <a:xfrm>
              <a:off x="1656465" y="4886501"/>
              <a:ext cx="5865429" cy="2668307"/>
              <a:chOff x="16540197" y="6879028"/>
              <a:chExt cx="5865429" cy="2668307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FC2E98D-7DDB-B24D-90D6-A1AB266C06C4}"/>
                  </a:ext>
                </a:extLst>
              </p:cNvPr>
              <p:cNvGrpSpPr/>
              <p:nvPr/>
            </p:nvGrpSpPr>
            <p:grpSpPr>
              <a:xfrm>
                <a:off x="16540197" y="6879028"/>
                <a:ext cx="5865429" cy="1088888"/>
                <a:chOff x="16091572" y="6879028"/>
                <a:chExt cx="5865429" cy="1088888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FDABEDD-3726-EC44-8634-47C803282A70}"/>
                    </a:ext>
                  </a:extLst>
                </p:cNvPr>
                <p:cNvSpPr txBox="1"/>
                <p:nvPr/>
              </p:nvSpPr>
              <p:spPr>
                <a:xfrm>
                  <a:off x="17224978" y="6879028"/>
                  <a:ext cx="473202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Businesses a complete array of online.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D20DFD4-6AB1-294D-A85C-80437C8B26F0}"/>
                    </a:ext>
                  </a:extLst>
                </p:cNvPr>
                <p:cNvSpPr/>
                <p:nvPr/>
              </p:nvSpPr>
              <p:spPr>
                <a:xfrm>
                  <a:off x="16091572" y="7061600"/>
                  <a:ext cx="723743" cy="72374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D2C79F2-2208-1A45-8262-80D1D80AE7CB}"/>
                  </a:ext>
                </a:extLst>
              </p:cNvPr>
              <p:cNvGrpSpPr/>
              <p:nvPr/>
            </p:nvGrpSpPr>
            <p:grpSpPr>
              <a:xfrm>
                <a:off x="16540197" y="8458447"/>
                <a:ext cx="5865429" cy="1088888"/>
                <a:chOff x="16091572" y="6879028"/>
                <a:chExt cx="5865429" cy="1088888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A239EE59-E454-A740-A138-E922D32A16F4}"/>
                    </a:ext>
                  </a:extLst>
                </p:cNvPr>
                <p:cNvSpPr txBox="1"/>
                <p:nvPr/>
              </p:nvSpPr>
              <p:spPr>
                <a:xfrm>
                  <a:off x="17224978" y="6879028"/>
                  <a:ext cx="473202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Businesses a complete array of online.</a:t>
                  </a: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6B6CBDB-EDFC-964C-9D29-DEE8174F6A59}"/>
                    </a:ext>
                  </a:extLst>
                </p:cNvPr>
                <p:cNvSpPr/>
                <p:nvPr/>
              </p:nvSpPr>
              <p:spPr>
                <a:xfrm>
                  <a:off x="16091572" y="7061600"/>
                  <a:ext cx="723743" cy="72374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8402959-CC7D-7743-8730-78AFD2C0E60D}"/>
                </a:ext>
              </a:extLst>
            </p:cNvPr>
            <p:cNvGrpSpPr/>
            <p:nvPr/>
          </p:nvGrpSpPr>
          <p:grpSpPr>
            <a:xfrm>
              <a:off x="1656465" y="8940721"/>
              <a:ext cx="6319803" cy="3349869"/>
              <a:chOff x="12188825" y="979018"/>
              <a:chExt cx="6319803" cy="3349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627AD8A-B79B-DC4F-AB12-34BF30CA1248}"/>
                  </a:ext>
                </a:extLst>
              </p:cNvPr>
              <p:cNvSpPr/>
              <p:nvPr/>
            </p:nvSpPr>
            <p:spPr>
              <a:xfrm>
                <a:off x="12188825" y="979018"/>
                <a:ext cx="6319803" cy="334986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F48CB41-327B-9944-86D1-6E7D25187DBB}"/>
                  </a:ext>
                </a:extLst>
              </p:cNvPr>
              <p:cNvSpPr txBox="1"/>
              <p:nvPr/>
            </p:nvSpPr>
            <p:spPr>
              <a:xfrm>
                <a:off x="12852817" y="1583691"/>
                <a:ext cx="5201437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budget.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E7A676-B58A-D843-AC1F-7EE87044757E}"/>
              </a:ext>
            </a:extLst>
          </p:cNvPr>
          <p:cNvGrpSpPr/>
          <p:nvPr/>
        </p:nvGrpSpPr>
        <p:grpSpPr>
          <a:xfrm>
            <a:off x="2309956" y="1637923"/>
            <a:ext cx="10352953" cy="10021138"/>
            <a:chOff x="10672937" y="2878775"/>
            <a:chExt cx="10083703" cy="9760520"/>
          </a:xfrm>
          <a:solidFill>
            <a:srgbClr val="F2F2F2"/>
          </a:solidFill>
        </p:grpSpPr>
        <p:sp>
          <p:nvSpPr>
            <p:cNvPr id="47" name="Freeform 71">
              <a:extLst>
                <a:ext uri="{FF2B5EF4-FFF2-40B4-BE49-F238E27FC236}">
                  <a16:creationId xmlns:a16="http://schemas.microsoft.com/office/drawing/2014/main" id="{0EA774C7-8255-4D45-A4B1-16EED1D5B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2533" y="9403150"/>
              <a:ext cx="2314292" cy="2724339"/>
            </a:xfrm>
            <a:custGeom>
              <a:avLst/>
              <a:gdLst>
                <a:gd name="T0" fmla="*/ 2580 w 4505"/>
                <a:gd name="T1" fmla="*/ 340 h 5305"/>
                <a:gd name="T2" fmla="*/ 2972 w 4505"/>
                <a:gd name="T3" fmla="*/ 334 h 5305"/>
                <a:gd name="T4" fmla="*/ 4084 w 4505"/>
                <a:gd name="T5" fmla="*/ 1345 h 5305"/>
                <a:gd name="T6" fmla="*/ 4423 w 4505"/>
                <a:gd name="T7" fmla="*/ 1684 h 5305"/>
                <a:gd name="T8" fmla="*/ 3186 w 4505"/>
                <a:gd name="T9" fmla="*/ 804 h 5305"/>
                <a:gd name="T10" fmla="*/ 2645 w 4505"/>
                <a:gd name="T11" fmla="*/ 400 h 5305"/>
                <a:gd name="T12" fmla="*/ 2330 w 4505"/>
                <a:gd name="T13" fmla="*/ 25 h 5305"/>
                <a:gd name="T14" fmla="*/ 1902 w 4505"/>
                <a:gd name="T15" fmla="*/ 631 h 5305"/>
                <a:gd name="T16" fmla="*/ 2384 w 4505"/>
                <a:gd name="T17" fmla="*/ 1660 h 5305"/>
                <a:gd name="T18" fmla="*/ 2520 w 4505"/>
                <a:gd name="T19" fmla="*/ 1928 h 5305"/>
                <a:gd name="T20" fmla="*/ 1396 w 4505"/>
                <a:gd name="T21" fmla="*/ 2837 h 5305"/>
                <a:gd name="T22" fmla="*/ 809 w 4505"/>
                <a:gd name="T23" fmla="*/ 3182 h 5305"/>
                <a:gd name="T24" fmla="*/ 48 w 4505"/>
                <a:gd name="T25" fmla="*/ 3432 h 5305"/>
                <a:gd name="T26" fmla="*/ 458 w 4505"/>
                <a:gd name="T27" fmla="*/ 4151 h 5305"/>
                <a:gd name="T28" fmla="*/ 803 w 4505"/>
                <a:gd name="T29" fmla="*/ 4615 h 5305"/>
                <a:gd name="T30" fmla="*/ 18 w 4505"/>
                <a:gd name="T31" fmla="*/ 4971 h 5305"/>
                <a:gd name="T32" fmla="*/ 684 w 4505"/>
                <a:gd name="T33" fmla="*/ 5108 h 5305"/>
                <a:gd name="T34" fmla="*/ 1403 w 4505"/>
                <a:gd name="T35" fmla="*/ 5162 h 5305"/>
                <a:gd name="T36" fmla="*/ 1694 w 4505"/>
                <a:gd name="T37" fmla="*/ 5025 h 5305"/>
                <a:gd name="T38" fmla="*/ 2164 w 4505"/>
                <a:gd name="T39" fmla="*/ 5084 h 5305"/>
                <a:gd name="T40" fmla="*/ 1955 w 4505"/>
                <a:gd name="T41" fmla="*/ 4734 h 5305"/>
                <a:gd name="T42" fmla="*/ 1795 w 4505"/>
                <a:gd name="T43" fmla="*/ 4157 h 5305"/>
                <a:gd name="T44" fmla="*/ 1908 w 4505"/>
                <a:gd name="T45" fmla="*/ 3955 h 5305"/>
                <a:gd name="T46" fmla="*/ 2294 w 4505"/>
                <a:gd name="T47" fmla="*/ 3336 h 5305"/>
                <a:gd name="T48" fmla="*/ 2633 w 4505"/>
                <a:gd name="T49" fmla="*/ 3265 h 5305"/>
                <a:gd name="T50" fmla="*/ 2829 w 4505"/>
                <a:gd name="T51" fmla="*/ 3099 h 5305"/>
                <a:gd name="T52" fmla="*/ 3246 w 4505"/>
                <a:gd name="T53" fmla="*/ 2754 h 5305"/>
                <a:gd name="T54" fmla="*/ 3840 w 4505"/>
                <a:gd name="T55" fmla="*/ 2974 h 5305"/>
                <a:gd name="T56" fmla="*/ 4054 w 4505"/>
                <a:gd name="T57" fmla="*/ 2694 h 5305"/>
                <a:gd name="T58" fmla="*/ 4494 w 4505"/>
                <a:gd name="T59" fmla="*/ 1987 h 5305"/>
                <a:gd name="T60" fmla="*/ 4292 w 4505"/>
                <a:gd name="T61" fmla="*/ 2290 h 5305"/>
                <a:gd name="T62" fmla="*/ 3941 w 4505"/>
                <a:gd name="T63" fmla="*/ 2944 h 5305"/>
                <a:gd name="T64" fmla="*/ 3412 w 4505"/>
                <a:gd name="T65" fmla="*/ 2837 h 5305"/>
                <a:gd name="T66" fmla="*/ 2996 w 4505"/>
                <a:gd name="T67" fmla="*/ 2998 h 5305"/>
                <a:gd name="T68" fmla="*/ 2639 w 4505"/>
                <a:gd name="T69" fmla="*/ 3152 h 5305"/>
                <a:gd name="T70" fmla="*/ 2556 w 4505"/>
                <a:gd name="T71" fmla="*/ 3319 h 5305"/>
                <a:gd name="T72" fmla="*/ 2152 w 4505"/>
                <a:gd name="T73" fmla="*/ 3556 h 5305"/>
                <a:gd name="T74" fmla="*/ 1932 w 4505"/>
                <a:gd name="T75" fmla="*/ 4044 h 5305"/>
                <a:gd name="T76" fmla="*/ 1807 w 4505"/>
                <a:gd name="T77" fmla="*/ 4157 h 5305"/>
                <a:gd name="T78" fmla="*/ 1973 w 4505"/>
                <a:gd name="T79" fmla="*/ 4734 h 5305"/>
                <a:gd name="T80" fmla="*/ 2175 w 4505"/>
                <a:gd name="T81" fmla="*/ 5090 h 5305"/>
                <a:gd name="T82" fmla="*/ 1694 w 4505"/>
                <a:gd name="T83" fmla="*/ 5043 h 5305"/>
                <a:gd name="T84" fmla="*/ 1385 w 4505"/>
                <a:gd name="T85" fmla="*/ 5168 h 5305"/>
                <a:gd name="T86" fmla="*/ 684 w 4505"/>
                <a:gd name="T87" fmla="*/ 5120 h 5305"/>
                <a:gd name="T88" fmla="*/ 0 w 4505"/>
                <a:gd name="T89" fmla="*/ 4984 h 5305"/>
                <a:gd name="T90" fmla="*/ 625 w 4505"/>
                <a:gd name="T91" fmla="*/ 4508 h 5305"/>
                <a:gd name="T92" fmla="*/ 458 w 4505"/>
                <a:gd name="T93" fmla="*/ 4020 h 5305"/>
                <a:gd name="T94" fmla="*/ 601 w 4505"/>
                <a:gd name="T95" fmla="*/ 3200 h 5305"/>
                <a:gd name="T96" fmla="*/ 1385 w 4505"/>
                <a:gd name="T97" fmla="*/ 2950 h 5305"/>
                <a:gd name="T98" fmla="*/ 1831 w 4505"/>
                <a:gd name="T99" fmla="*/ 2605 h 5305"/>
                <a:gd name="T100" fmla="*/ 2508 w 4505"/>
                <a:gd name="T101" fmla="*/ 1933 h 5305"/>
                <a:gd name="T102" fmla="*/ 1896 w 4505"/>
                <a:gd name="T103" fmla="*/ 637 h 5305"/>
                <a:gd name="T104" fmla="*/ 2080 w 4505"/>
                <a:gd name="T105" fmla="*/ 203 h 5305"/>
                <a:gd name="T106" fmla="*/ 2325 w 4505"/>
                <a:gd name="T107" fmla="*/ 0 h 5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05" h="5305">
                  <a:moveTo>
                    <a:pt x="2376" y="0"/>
                  </a:moveTo>
                  <a:cubicBezTo>
                    <a:pt x="2406" y="18"/>
                    <a:pt x="2439" y="53"/>
                    <a:pt x="2473" y="91"/>
                  </a:cubicBezTo>
                  <a:cubicBezTo>
                    <a:pt x="2514" y="144"/>
                    <a:pt x="2556" y="209"/>
                    <a:pt x="2556" y="245"/>
                  </a:cubicBezTo>
                  <a:cubicBezTo>
                    <a:pt x="2556" y="275"/>
                    <a:pt x="2562" y="316"/>
                    <a:pt x="2580" y="340"/>
                  </a:cubicBezTo>
                  <a:cubicBezTo>
                    <a:pt x="2598" y="370"/>
                    <a:pt x="2621" y="388"/>
                    <a:pt x="2645" y="388"/>
                  </a:cubicBezTo>
                  <a:cubicBezTo>
                    <a:pt x="2657" y="388"/>
                    <a:pt x="2669" y="382"/>
                    <a:pt x="2681" y="370"/>
                  </a:cubicBezTo>
                  <a:cubicBezTo>
                    <a:pt x="2722" y="328"/>
                    <a:pt x="2782" y="310"/>
                    <a:pt x="2841" y="310"/>
                  </a:cubicBezTo>
                  <a:cubicBezTo>
                    <a:pt x="2889" y="310"/>
                    <a:pt x="2930" y="316"/>
                    <a:pt x="2972" y="334"/>
                  </a:cubicBezTo>
                  <a:cubicBezTo>
                    <a:pt x="3067" y="376"/>
                    <a:pt x="3162" y="715"/>
                    <a:pt x="3198" y="798"/>
                  </a:cubicBezTo>
                  <a:cubicBezTo>
                    <a:pt x="3228" y="875"/>
                    <a:pt x="3382" y="1006"/>
                    <a:pt x="3465" y="1190"/>
                  </a:cubicBezTo>
                  <a:cubicBezTo>
                    <a:pt x="3549" y="1375"/>
                    <a:pt x="3638" y="1369"/>
                    <a:pt x="3727" y="1375"/>
                  </a:cubicBezTo>
                  <a:cubicBezTo>
                    <a:pt x="3810" y="1375"/>
                    <a:pt x="3971" y="1345"/>
                    <a:pt x="4084" y="1345"/>
                  </a:cubicBezTo>
                  <a:cubicBezTo>
                    <a:pt x="4197" y="1351"/>
                    <a:pt x="4363" y="1553"/>
                    <a:pt x="4435" y="1672"/>
                  </a:cubicBezTo>
                  <a:cubicBezTo>
                    <a:pt x="4467" y="1726"/>
                    <a:pt x="4491" y="1772"/>
                    <a:pt x="4504" y="1817"/>
                  </a:cubicBezTo>
                  <a:lnTo>
                    <a:pt x="4504" y="1873"/>
                  </a:lnTo>
                  <a:cubicBezTo>
                    <a:pt x="4497" y="1814"/>
                    <a:pt x="4468" y="1760"/>
                    <a:pt x="4423" y="1684"/>
                  </a:cubicBezTo>
                  <a:cubicBezTo>
                    <a:pt x="4357" y="1559"/>
                    <a:pt x="4179" y="1357"/>
                    <a:pt x="4084" y="1363"/>
                  </a:cubicBezTo>
                  <a:cubicBezTo>
                    <a:pt x="3971" y="1363"/>
                    <a:pt x="3816" y="1386"/>
                    <a:pt x="3727" y="1386"/>
                  </a:cubicBezTo>
                  <a:cubicBezTo>
                    <a:pt x="3638" y="1386"/>
                    <a:pt x="3531" y="1386"/>
                    <a:pt x="3454" y="1196"/>
                  </a:cubicBezTo>
                  <a:cubicBezTo>
                    <a:pt x="3370" y="1012"/>
                    <a:pt x="3216" y="887"/>
                    <a:pt x="3186" y="804"/>
                  </a:cubicBezTo>
                  <a:cubicBezTo>
                    <a:pt x="3150" y="721"/>
                    <a:pt x="3049" y="382"/>
                    <a:pt x="2966" y="346"/>
                  </a:cubicBezTo>
                  <a:cubicBezTo>
                    <a:pt x="2925" y="334"/>
                    <a:pt x="2883" y="322"/>
                    <a:pt x="2841" y="322"/>
                  </a:cubicBezTo>
                  <a:cubicBezTo>
                    <a:pt x="2788" y="322"/>
                    <a:pt x="2728" y="340"/>
                    <a:pt x="2693" y="376"/>
                  </a:cubicBezTo>
                  <a:cubicBezTo>
                    <a:pt x="2675" y="394"/>
                    <a:pt x="2657" y="400"/>
                    <a:pt x="2645" y="400"/>
                  </a:cubicBezTo>
                  <a:cubicBezTo>
                    <a:pt x="2580" y="400"/>
                    <a:pt x="2538" y="316"/>
                    <a:pt x="2538" y="245"/>
                  </a:cubicBezTo>
                  <a:cubicBezTo>
                    <a:pt x="2538" y="215"/>
                    <a:pt x="2502" y="156"/>
                    <a:pt x="2461" y="102"/>
                  </a:cubicBezTo>
                  <a:cubicBezTo>
                    <a:pt x="2413" y="49"/>
                    <a:pt x="2360" y="1"/>
                    <a:pt x="2342" y="1"/>
                  </a:cubicBezTo>
                  <a:cubicBezTo>
                    <a:pt x="2336" y="7"/>
                    <a:pt x="2330" y="7"/>
                    <a:pt x="2330" y="25"/>
                  </a:cubicBezTo>
                  <a:cubicBezTo>
                    <a:pt x="2330" y="138"/>
                    <a:pt x="2181" y="215"/>
                    <a:pt x="2080" y="215"/>
                  </a:cubicBezTo>
                  <a:cubicBezTo>
                    <a:pt x="2056" y="215"/>
                    <a:pt x="2015" y="269"/>
                    <a:pt x="1973" y="340"/>
                  </a:cubicBezTo>
                  <a:cubicBezTo>
                    <a:pt x="1932" y="411"/>
                    <a:pt x="1890" y="501"/>
                    <a:pt x="1860" y="578"/>
                  </a:cubicBezTo>
                  <a:cubicBezTo>
                    <a:pt x="1878" y="602"/>
                    <a:pt x="1890" y="620"/>
                    <a:pt x="1902" y="631"/>
                  </a:cubicBezTo>
                  <a:cubicBezTo>
                    <a:pt x="1973" y="703"/>
                    <a:pt x="2080" y="994"/>
                    <a:pt x="2086" y="1238"/>
                  </a:cubicBezTo>
                  <a:cubicBezTo>
                    <a:pt x="2086" y="1357"/>
                    <a:pt x="2134" y="1464"/>
                    <a:pt x="2199" y="1541"/>
                  </a:cubicBezTo>
                  <a:cubicBezTo>
                    <a:pt x="2265" y="1612"/>
                    <a:pt x="2336" y="1660"/>
                    <a:pt x="2378" y="1660"/>
                  </a:cubicBezTo>
                  <a:cubicBezTo>
                    <a:pt x="2378" y="1660"/>
                    <a:pt x="2378" y="1660"/>
                    <a:pt x="2384" y="1660"/>
                  </a:cubicBezTo>
                  <a:lnTo>
                    <a:pt x="2384" y="1666"/>
                  </a:lnTo>
                  <a:cubicBezTo>
                    <a:pt x="2384" y="1666"/>
                    <a:pt x="2378" y="1690"/>
                    <a:pt x="2378" y="1719"/>
                  </a:cubicBezTo>
                  <a:cubicBezTo>
                    <a:pt x="2378" y="1779"/>
                    <a:pt x="2395" y="1880"/>
                    <a:pt x="2520" y="1922"/>
                  </a:cubicBezTo>
                  <a:lnTo>
                    <a:pt x="2520" y="1928"/>
                  </a:lnTo>
                  <a:cubicBezTo>
                    <a:pt x="2520" y="1928"/>
                    <a:pt x="2360" y="2314"/>
                    <a:pt x="2211" y="2350"/>
                  </a:cubicBezTo>
                  <a:cubicBezTo>
                    <a:pt x="2068" y="2379"/>
                    <a:pt x="1985" y="2397"/>
                    <a:pt x="1985" y="2462"/>
                  </a:cubicBezTo>
                  <a:cubicBezTo>
                    <a:pt x="1985" y="2546"/>
                    <a:pt x="1783" y="2706"/>
                    <a:pt x="1450" y="2712"/>
                  </a:cubicBezTo>
                  <a:cubicBezTo>
                    <a:pt x="1438" y="2724"/>
                    <a:pt x="1396" y="2778"/>
                    <a:pt x="1396" y="2837"/>
                  </a:cubicBezTo>
                  <a:cubicBezTo>
                    <a:pt x="1396" y="2861"/>
                    <a:pt x="1403" y="2903"/>
                    <a:pt x="1403" y="2950"/>
                  </a:cubicBezTo>
                  <a:cubicBezTo>
                    <a:pt x="1403" y="3051"/>
                    <a:pt x="1379" y="3182"/>
                    <a:pt x="1230" y="3182"/>
                  </a:cubicBezTo>
                  <a:cubicBezTo>
                    <a:pt x="1087" y="3182"/>
                    <a:pt x="1022" y="3152"/>
                    <a:pt x="945" y="3152"/>
                  </a:cubicBezTo>
                  <a:cubicBezTo>
                    <a:pt x="904" y="3152"/>
                    <a:pt x="863" y="3158"/>
                    <a:pt x="809" y="3182"/>
                  </a:cubicBezTo>
                  <a:cubicBezTo>
                    <a:pt x="744" y="3206"/>
                    <a:pt x="672" y="3212"/>
                    <a:pt x="601" y="3212"/>
                  </a:cubicBezTo>
                  <a:cubicBezTo>
                    <a:pt x="470" y="3212"/>
                    <a:pt x="333" y="3188"/>
                    <a:pt x="244" y="3188"/>
                  </a:cubicBezTo>
                  <a:cubicBezTo>
                    <a:pt x="197" y="3188"/>
                    <a:pt x="149" y="3218"/>
                    <a:pt x="107" y="3259"/>
                  </a:cubicBezTo>
                  <a:cubicBezTo>
                    <a:pt x="72" y="3307"/>
                    <a:pt x="48" y="3366"/>
                    <a:pt x="48" y="3432"/>
                  </a:cubicBezTo>
                  <a:cubicBezTo>
                    <a:pt x="48" y="3485"/>
                    <a:pt x="66" y="3539"/>
                    <a:pt x="107" y="3580"/>
                  </a:cubicBezTo>
                  <a:cubicBezTo>
                    <a:pt x="244" y="3717"/>
                    <a:pt x="476" y="3741"/>
                    <a:pt x="476" y="4020"/>
                  </a:cubicBezTo>
                  <a:cubicBezTo>
                    <a:pt x="476" y="4056"/>
                    <a:pt x="470" y="4103"/>
                    <a:pt x="464" y="4151"/>
                  </a:cubicBezTo>
                  <a:cubicBezTo>
                    <a:pt x="458" y="4151"/>
                    <a:pt x="458" y="4151"/>
                    <a:pt x="458" y="4151"/>
                  </a:cubicBezTo>
                  <a:cubicBezTo>
                    <a:pt x="458" y="4151"/>
                    <a:pt x="339" y="4264"/>
                    <a:pt x="339" y="4323"/>
                  </a:cubicBezTo>
                  <a:cubicBezTo>
                    <a:pt x="339" y="4353"/>
                    <a:pt x="381" y="4383"/>
                    <a:pt x="440" y="4412"/>
                  </a:cubicBezTo>
                  <a:cubicBezTo>
                    <a:pt x="500" y="4442"/>
                    <a:pt x="577" y="4466"/>
                    <a:pt x="631" y="4496"/>
                  </a:cubicBezTo>
                  <a:cubicBezTo>
                    <a:pt x="738" y="4555"/>
                    <a:pt x="797" y="4615"/>
                    <a:pt x="803" y="4615"/>
                  </a:cubicBezTo>
                  <a:lnTo>
                    <a:pt x="803" y="4621"/>
                  </a:lnTo>
                  <a:cubicBezTo>
                    <a:pt x="803" y="4626"/>
                    <a:pt x="797" y="4626"/>
                    <a:pt x="797" y="4626"/>
                  </a:cubicBezTo>
                  <a:cubicBezTo>
                    <a:pt x="797" y="4626"/>
                    <a:pt x="547" y="4680"/>
                    <a:pt x="458" y="4680"/>
                  </a:cubicBezTo>
                  <a:cubicBezTo>
                    <a:pt x="399" y="4680"/>
                    <a:pt x="185" y="4882"/>
                    <a:pt x="18" y="4971"/>
                  </a:cubicBezTo>
                  <a:cubicBezTo>
                    <a:pt x="60" y="4983"/>
                    <a:pt x="119" y="5013"/>
                    <a:pt x="220" y="5108"/>
                  </a:cubicBezTo>
                  <a:cubicBezTo>
                    <a:pt x="298" y="5191"/>
                    <a:pt x="333" y="5221"/>
                    <a:pt x="363" y="5221"/>
                  </a:cubicBezTo>
                  <a:cubicBezTo>
                    <a:pt x="393" y="5221"/>
                    <a:pt x="440" y="5185"/>
                    <a:pt x="565" y="5132"/>
                  </a:cubicBezTo>
                  <a:cubicBezTo>
                    <a:pt x="601" y="5114"/>
                    <a:pt x="642" y="5108"/>
                    <a:pt x="684" y="5108"/>
                  </a:cubicBezTo>
                  <a:cubicBezTo>
                    <a:pt x="922" y="5108"/>
                    <a:pt x="1224" y="5304"/>
                    <a:pt x="1266" y="5298"/>
                  </a:cubicBezTo>
                  <a:cubicBezTo>
                    <a:pt x="1284" y="5304"/>
                    <a:pt x="1307" y="5269"/>
                    <a:pt x="1325" y="5233"/>
                  </a:cubicBezTo>
                  <a:cubicBezTo>
                    <a:pt x="1343" y="5197"/>
                    <a:pt x="1355" y="5156"/>
                    <a:pt x="1385" y="5156"/>
                  </a:cubicBezTo>
                  <a:cubicBezTo>
                    <a:pt x="1391" y="5156"/>
                    <a:pt x="1396" y="5162"/>
                    <a:pt x="1403" y="5162"/>
                  </a:cubicBezTo>
                  <a:cubicBezTo>
                    <a:pt x="1414" y="5180"/>
                    <a:pt x="1426" y="5180"/>
                    <a:pt x="1444" y="5180"/>
                  </a:cubicBezTo>
                  <a:cubicBezTo>
                    <a:pt x="1456" y="5180"/>
                    <a:pt x="1468" y="5180"/>
                    <a:pt x="1480" y="5173"/>
                  </a:cubicBezTo>
                  <a:cubicBezTo>
                    <a:pt x="1492" y="5168"/>
                    <a:pt x="1498" y="5168"/>
                    <a:pt x="1498" y="5168"/>
                  </a:cubicBezTo>
                  <a:cubicBezTo>
                    <a:pt x="1593" y="5043"/>
                    <a:pt x="1670" y="5025"/>
                    <a:pt x="1694" y="5025"/>
                  </a:cubicBezTo>
                  <a:cubicBezTo>
                    <a:pt x="1700" y="5025"/>
                    <a:pt x="1700" y="5025"/>
                    <a:pt x="1706" y="5031"/>
                  </a:cubicBezTo>
                  <a:cubicBezTo>
                    <a:pt x="1860" y="5090"/>
                    <a:pt x="1973" y="5108"/>
                    <a:pt x="2045" y="5108"/>
                  </a:cubicBezTo>
                  <a:cubicBezTo>
                    <a:pt x="2092" y="5108"/>
                    <a:pt x="2122" y="5102"/>
                    <a:pt x="2140" y="5096"/>
                  </a:cubicBezTo>
                  <a:lnTo>
                    <a:pt x="2164" y="5084"/>
                  </a:lnTo>
                  <a:cubicBezTo>
                    <a:pt x="2169" y="5078"/>
                    <a:pt x="2169" y="5072"/>
                    <a:pt x="2169" y="5061"/>
                  </a:cubicBezTo>
                  <a:cubicBezTo>
                    <a:pt x="2169" y="5001"/>
                    <a:pt x="2110" y="4894"/>
                    <a:pt x="2062" y="4846"/>
                  </a:cubicBezTo>
                  <a:cubicBezTo>
                    <a:pt x="2039" y="4823"/>
                    <a:pt x="2009" y="4811"/>
                    <a:pt x="1991" y="4799"/>
                  </a:cubicBezTo>
                  <a:cubicBezTo>
                    <a:pt x="1973" y="4787"/>
                    <a:pt x="1955" y="4769"/>
                    <a:pt x="1955" y="4734"/>
                  </a:cubicBezTo>
                  <a:cubicBezTo>
                    <a:pt x="1955" y="4668"/>
                    <a:pt x="1908" y="4531"/>
                    <a:pt x="1908" y="4502"/>
                  </a:cubicBezTo>
                  <a:cubicBezTo>
                    <a:pt x="1908" y="4478"/>
                    <a:pt x="1932" y="4407"/>
                    <a:pt x="1932" y="4341"/>
                  </a:cubicBezTo>
                  <a:cubicBezTo>
                    <a:pt x="1932" y="4317"/>
                    <a:pt x="1932" y="4294"/>
                    <a:pt x="1920" y="4282"/>
                  </a:cubicBezTo>
                  <a:cubicBezTo>
                    <a:pt x="1890" y="4222"/>
                    <a:pt x="1795" y="4234"/>
                    <a:pt x="1795" y="4157"/>
                  </a:cubicBezTo>
                  <a:cubicBezTo>
                    <a:pt x="1795" y="4145"/>
                    <a:pt x="1795" y="4133"/>
                    <a:pt x="1801" y="4115"/>
                  </a:cubicBezTo>
                  <a:cubicBezTo>
                    <a:pt x="1825" y="4044"/>
                    <a:pt x="1854" y="4026"/>
                    <a:pt x="1884" y="4026"/>
                  </a:cubicBezTo>
                  <a:cubicBezTo>
                    <a:pt x="1896" y="4026"/>
                    <a:pt x="1908" y="4026"/>
                    <a:pt x="1920" y="4032"/>
                  </a:cubicBezTo>
                  <a:cubicBezTo>
                    <a:pt x="1914" y="4002"/>
                    <a:pt x="1908" y="3979"/>
                    <a:pt x="1908" y="3955"/>
                  </a:cubicBezTo>
                  <a:cubicBezTo>
                    <a:pt x="1908" y="3842"/>
                    <a:pt x="1961" y="3741"/>
                    <a:pt x="2015" y="3663"/>
                  </a:cubicBezTo>
                  <a:cubicBezTo>
                    <a:pt x="2074" y="3592"/>
                    <a:pt x="2128" y="3545"/>
                    <a:pt x="2152" y="3545"/>
                  </a:cubicBezTo>
                  <a:cubicBezTo>
                    <a:pt x="2164" y="3545"/>
                    <a:pt x="2175" y="3515"/>
                    <a:pt x="2193" y="3467"/>
                  </a:cubicBezTo>
                  <a:cubicBezTo>
                    <a:pt x="2217" y="3426"/>
                    <a:pt x="2247" y="3372"/>
                    <a:pt x="2294" y="3336"/>
                  </a:cubicBezTo>
                  <a:cubicBezTo>
                    <a:pt x="2336" y="3307"/>
                    <a:pt x="2395" y="3301"/>
                    <a:pt x="2449" y="3301"/>
                  </a:cubicBezTo>
                  <a:lnTo>
                    <a:pt x="2556" y="3301"/>
                  </a:lnTo>
                  <a:cubicBezTo>
                    <a:pt x="2586" y="3301"/>
                    <a:pt x="2609" y="3301"/>
                    <a:pt x="2621" y="3289"/>
                  </a:cubicBezTo>
                  <a:cubicBezTo>
                    <a:pt x="2627" y="3283"/>
                    <a:pt x="2627" y="3277"/>
                    <a:pt x="2633" y="3265"/>
                  </a:cubicBezTo>
                  <a:cubicBezTo>
                    <a:pt x="2633" y="3247"/>
                    <a:pt x="2609" y="3218"/>
                    <a:pt x="2609" y="3188"/>
                  </a:cubicBezTo>
                  <a:cubicBezTo>
                    <a:pt x="2609" y="3170"/>
                    <a:pt x="2615" y="3158"/>
                    <a:pt x="2633" y="3140"/>
                  </a:cubicBezTo>
                  <a:cubicBezTo>
                    <a:pt x="2669" y="3105"/>
                    <a:pt x="2740" y="3099"/>
                    <a:pt x="2788" y="3099"/>
                  </a:cubicBezTo>
                  <a:lnTo>
                    <a:pt x="2829" y="3099"/>
                  </a:lnTo>
                  <a:cubicBezTo>
                    <a:pt x="2835" y="3099"/>
                    <a:pt x="2859" y="3075"/>
                    <a:pt x="2889" y="3051"/>
                  </a:cubicBezTo>
                  <a:cubicBezTo>
                    <a:pt x="2919" y="3021"/>
                    <a:pt x="2954" y="2992"/>
                    <a:pt x="2990" y="2986"/>
                  </a:cubicBezTo>
                  <a:cubicBezTo>
                    <a:pt x="3014" y="2980"/>
                    <a:pt x="3037" y="2932"/>
                    <a:pt x="3073" y="2879"/>
                  </a:cubicBezTo>
                  <a:cubicBezTo>
                    <a:pt x="3103" y="2825"/>
                    <a:pt x="3156" y="2766"/>
                    <a:pt x="3246" y="2754"/>
                  </a:cubicBezTo>
                  <a:cubicBezTo>
                    <a:pt x="3258" y="2748"/>
                    <a:pt x="3269" y="2748"/>
                    <a:pt x="3281" y="2748"/>
                  </a:cubicBezTo>
                  <a:cubicBezTo>
                    <a:pt x="3353" y="2748"/>
                    <a:pt x="3394" y="2790"/>
                    <a:pt x="3418" y="2831"/>
                  </a:cubicBezTo>
                  <a:cubicBezTo>
                    <a:pt x="3448" y="2867"/>
                    <a:pt x="3472" y="2903"/>
                    <a:pt x="3513" y="2903"/>
                  </a:cubicBezTo>
                  <a:cubicBezTo>
                    <a:pt x="3620" y="2903"/>
                    <a:pt x="3816" y="2974"/>
                    <a:pt x="3840" y="2974"/>
                  </a:cubicBezTo>
                  <a:cubicBezTo>
                    <a:pt x="3864" y="2974"/>
                    <a:pt x="3870" y="2950"/>
                    <a:pt x="3870" y="2950"/>
                  </a:cubicBezTo>
                  <a:cubicBezTo>
                    <a:pt x="3870" y="2944"/>
                    <a:pt x="3870" y="2944"/>
                    <a:pt x="3876" y="2944"/>
                  </a:cubicBezTo>
                  <a:cubicBezTo>
                    <a:pt x="3900" y="2938"/>
                    <a:pt x="3917" y="2932"/>
                    <a:pt x="3935" y="2932"/>
                  </a:cubicBezTo>
                  <a:cubicBezTo>
                    <a:pt x="3983" y="2825"/>
                    <a:pt x="4036" y="2718"/>
                    <a:pt x="4054" y="2694"/>
                  </a:cubicBezTo>
                  <a:cubicBezTo>
                    <a:pt x="4084" y="2665"/>
                    <a:pt x="4280" y="2462"/>
                    <a:pt x="4280" y="2326"/>
                  </a:cubicBezTo>
                  <a:lnTo>
                    <a:pt x="4280" y="2290"/>
                  </a:lnTo>
                  <a:cubicBezTo>
                    <a:pt x="4274" y="2278"/>
                    <a:pt x="4274" y="2266"/>
                    <a:pt x="4274" y="2255"/>
                  </a:cubicBezTo>
                  <a:cubicBezTo>
                    <a:pt x="4274" y="2130"/>
                    <a:pt x="4470" y="2088"/>
                    <a:pt x="4494" y="1987"/>
                  </a:cubicBezTo>
                  <a:cubicBezTo>
                    <a:pt x="4498" y="1968"/>
                    <a:pt x="4502" y="1951"/>
                    <a:pt x="4504" y="1934"/>
                  </a:cubicBezTo>
                  <a:lnTo>
                    <a:pt x="4504" y="2000"/>
                  </a:lnTo>
                  <a:cubicBezTo>
                    <a:pt x="4469" y="2108"/>
                    <a:pt x="4286" y="2145"/>
                    <a:pt x="4286" y="2255"/>
                  </a:cubicBezTo>
                  <a:cubicBezTo>
                    <a:pt x="4286" y="2266"/>
                    <a:pt x="4286" y="2278"/>
                    <a:pt x="4292" y="2290"/>
                  </a:cubicBezTo>
                  <a:cubicBezTo>
                    <a:pt x="4292" y="2302"/>
                    <a:pt x="4298" y="2314"/>
                    <a:pt x="4298" y="2326"/>
                  </a:cubicBezTo>
                  <a:cubicBezTo>
                    <a:pt x="4298" y="2474"/>
                    <a:pt x="4096" y="2671"/>
                    <a:pt x="4066" y="2706"/>
                  </a:cubicBezTo>
                  <a:cubicBezTo>
                    <a:pt x="4048" y="2718"/>
                    <a:pt x="3995" y="2837"/>
                    <a:pt x="3947" y="2938"/>
                  </a:cubicBezTo>
                  <a:cubicBezTo>
                    <a:pt x="3947" y="2944"/>
                    <a:pt x="3947" y="2944"/>
                    <a:pt x="3941" y="2944"/>
                  </a:cubicBezTo>
                  <a:cubicBezTo>
                    <a:pt x="3923" y="2944"/>
                    <a:pt x="3906" y="2950"/>
                    <a:pt x="3882" y="2956"/>
                  </a:cubicBezTo>
                  <a:cubicBezTo>
                    <a:pt x="3882" y="2968"/>
                    <a:pt x="3870" y="2986"/>
                    <a:pt x="3840" y="2992"/>
                  </a:cubicBezTo>
                  <a:cubicBezTo>
                    <a:pt x="3810" y="2986"/>
                    <a:pt x="3620" y="2920"/>
                    <a:pt x="3513" y="2920"/>
                  </a:cubicBezTo>
                  <a:cubicBezTo>
                    <a:pt x="3465" y="2920"/>
                    <a:pt x="3436" y="2879"/>
                    <a:pt x="3412" y="2837"/>
                  </a:cubicBezTo>
                  <a:cubicBezTo>
                    <a:pt x="3382" y="2801"/>
                    <a:pt x="3347" y="2766"/>
                    <a:pt x="3281" y="2766"/>
                  </a:cubicBezTo>
                  <a:lnTo>
                    <a:pt x="3246" y="2766"/>
                  </a:lnTo>
                  <a:cubicBezTo>
                    <a:pt x="3162" y="2784"/>
                    <a:pt x="3115" y="2837"/>
                    <a:pt x="3085" y="2885"/>
                  </a:cubicBezTo>
                  <a:cubicBezTo>
                    <a:pt x="3049" y="2938"/>
                    <a:pt x="3032" y="2992"/>
                    <a:pt x="2996" y="2998"/>
                  </a:cubicBezTo>
                  <a:cubicBezTo>
                    <a:pt x="2966" y="3004"/>
                    <a:pt x="2930" y="3033"/>
                    <a:pt x="2901" y="3057"/>
                  </a:cubicBezTo>
                  <a:cubicBezTo>
                    <a:pt x="2871" y="3087"/>
                    <a:pt x="2847" y="3111"/>
                    <a:pt x="2829" y="3111"/>
                  </a:cubicBezTo>
                  <a:lnTo>
                    <a:pt x="2788" y="3111"/>
                  </a:lnTo>
                  <a:cubicBezTo>
                    <a:pt x="2740" y="3111"/>
                    <a:pt x="2675" y="3117"/>
                    <a:pt x="2639" y="3152"/>
                  </a:cubicBezTo>
                  <a:cubicBezTo>
                    <a:pt x="2627" y="3164"/>
                    <a:pt x="2627" y="3176"/>
                    <a:pt x="2627" y="3188"/>
                  </a:cubicBezTo>
                  <a:cubicBezTo>
                    <a:pt x="2621" y="3212"/>
                    <a:pt x="2645" y="3235"/>
                    <a:pt x="2645" y="3265"/>
                  </a:cubicBezTo>
                  <a:cubicBezTo>
                    <a:pt x="2645" y="3277"/>
                    <a:pt x="2639" y="3289"/>
                    <a:pt x="2633" y="3301"/>
                  </a:cubicBezTo>
                  <a:cubicBezTo>
                    <a:pt x="2615" y="3313"/>
                    <a:pt x="2592" y="3319"/>
                    <a:pt x="2556" y="3319"/>
                  </a:cubicBezTo>
                  <a:cubicBezTo>
                    <a:pt x="2526" y="3319"/>
                    <a:pt x="2485" y="3313"/>
                    <a:pt x="2449" y="3313"/>
                  </a:cubicBezTo>
                  <a:cubicBezTo>
                    <a:pt x="2395" y="3313"/>
                    <a:pt x="2342" y="3319"/>
                    <a:pt x="2306" y="3348"/>
                  </a:cubicBezTo>
                  <a:cubicBezTo>
                    <a:pt x="2259" y="3384"/>
                    <a:pt x="2229" y="3432"/>
                    <a:pt x="2211" y="3473"/>
                  </a:cubicBezTo>
                  <a:cubicBezTo>
                    <a:pt x="2187" y="3515"/>
                    <a:pt x="2181" y="3556"/>
                    <a:pt x="2152" y="3556"/>
                  </a:cubicBezTo>
                  <a:cubicBezTo>
                    <a:pt x="2140" y="3556"/>
                    <a:pt x="2080" y="3598"/>
                    <a:pt x="2027" y="3675"/>
                  </a:cubicBezTo>
                  <a:cubicBezTo>
                    <a:pt x="1973" y="3747"/>
                    <a:pt x="1926" y="3848"/>
                    <a:pt x="1926" y="3955"/>
                  </a:cubicBezTo>
                  <a:cubicBezTo>
                    <a:pt x="1926" y="3979"/>
                    <a:pt x="1926" y="4008"/>
                    <a:pt x="1932" y="4038"/>
                  </a:cubicBezTo>
                  <a:lnTo>
                    <a:pt x="1932" y="4044"/>
                  </a:lnTo>
                  <a:lnTo>
                    <a:pt x="1926" y="4044"/>
                  </a:lnTo>
                  <a:cubicBezTo>
                    <a:pt x="1914" y="4044"/>
                    <a:pt x="1896" y="4038"/>
                    <a:pt x="1884" y="4038"/>
                  </a:cubicBezTo>
                  <a:cubicBezTo>
                    <a:pt x="1860" y="4038"/>
                    <a:pt x="1842" y="4050"/>
                    <a:pt x="1813" y="4121"/>
                  </a:cubicBezTo>
                  <a:cubicBezTo>
                    <a:pt x="1813" y="4133"/>
                    <a:pt x="1807" y="4145"/>
                    <a:pt x="1807" y="4157"/>
                  </a:cubicBezTo>
                  <a:cubicBezTo>
                    <a:pt x="1807" y="4216"/>
                    <a:pt x="1890" y="4210"/>
                    <a:pt x="1932" y="4270"/>
                  </a:cubicBezTo>
                  <a:cubicBezTo>
                    <a:pt x="1943" y="4294"/>
                    <a:pt x="1950" y="4317"/>
                    <a:pt x="1950" y="4341"/>
                  </a:cubicBezTo>
                  <a:cubicBezTo>
                    <a:pt x="1950" y="4407"/>
                    <a:pt x="1920" y="4484"/>
                    <a:pt x="1920" y="4502"/>
                  </a:cubicBezTo>
                  <a:cubicBezTo>
                    <a:pt x="1920" y="4525"/>
                    <a:pt x="1967" y="4668"/>
                    <a:pt x="1973" y="4734"/>
                  </a:cubicBezTo>
                  <a:cubicBezTo>
                    <a:pt x="1973" y="4769"/>
                    <a:pt x="1979" y="4775"/>
                    <a:pt x="1997" y="4787"/>
                  </a:cubicBezTo>
                  <a:cubicBezTo>
                    <a:pt x="2015" y="4799"/>
                    <a:pt x="2045" y="4811"/>
                    <a:pt x="2074" y="4841"/>
                  </a:cubicBezTo>
                  <a:cubicBezTo>
                    <a:pt x="2122" y="4888"/>
                    <a:pt x="2181" y="4989"/>
                    <a:pt x="2181" y="5061"/>
                  </a:cubicBezTo>
                  <a:cubicBezTo>
                    <a:pt x="2181" y="5072"/>
                    <a:pt x="2181" y="5084"/>
                    <a:pt x="2175" y="5090"/>
                  </a:cubicBezTo>
                  <a:lnTo>
                    <a:pt x="2175" y="5096"/>
                  </a:lnTo>
                  <a:cubicBezTo>
                    <a:pt x="2175" y="5096"/>
                    <a:pt x="2140" y="5120"/>
                    <a:pt x="2045" y="5120"/>
                  </a:cubicBezTo>
                  <a:cubicBezTo>
                    <a:pt x="1967" y="5120"/>
                    <a:pt x="1860" y="5102"/>
                    <a:pt x="1700" y="5043"/>
                  </a:cubicBezTo>
                  <a:lnTo>
                    <a:pt x="1694" y="5043"/>
                  </a:lnTo>
                  <a:cubicBezTo>
                    <a:pt x="1676" y="5043"/>
                    <a:pt x="1605" y="5049"/>
                    <a:pt x="1509" y="5173"/>
                  </a:cubicBezTo>
                  <a:cubicBezTo>
                    <a:pt x="1504" y="5173"/>
                    <a:pt x="1480" y="5197"/>
                    <a:pt x="1444" y="5197"/>
                  </a:cubicBezTo>
                  <a:cubicBezTo>
                    <a:pt x="1426" y="5197"/>
                    <a:pt x="1408" y="5191"/>
                    <a:pt x="1391" y="5173"/>
                  </a:cubicBezTo>
                  <a:lnTo>
                    <a:pt x="1385" y="5168"/>
                  </a:lnTo>
                  <a:cubicBezTo>
                    <a:pt x="1373" y="5168"/>
                    <a:pt x="1355" y="5203"/>
                    <a:pt x="1337" y="5239"/>
                  </a:cubicBezTo>
                  <a:cubicBezTo>
                    <a:pt x="1325" y="5265"/>
                    <a:pt x="1312" y="5290"/>
                    <a:pt x="1293" y="5304"/>
                  </a:cubicBezTo>
                  <a:lnTo>
                    <a:pt x="1231" y="5304"/>
                  </a:lnTo>
                  <a:cubicBezTo>
                    <a:pt x="1132" y="5261"/>
                    <a:pt x="884" y="5120"/>
                    <a:pt x="684" y="5120"/>
                  </a:cubicBezTo>
                  <a:cubicBezTo>
                    <a:pt x="642" y="5120"/>
                    <a:pt x="607" y="5126"/>
                    <a:pt x="571" y="5144"/>
                  </a:cubicBezTo>
                  <a:cubicBezTo>
                    <a:pt x="446" y="5197"/>
                    <a:pt x="405" y="5233"/>
                    <a:pt x="363" y="5233"/>
                  </a:cubicBezTo>
                  <a:cubicBezTo>
                    <a:pt x="321" y="5233"/>
                    <a:pt x="292" y="5203"/>
                    <a:pt x="208" y="5120"/>
                  </a:cubicBezTo>
                  <a:cubicBezTo>
                    <a:pt x="101" y="5012"/>
                    <a:pt x="41" y="4991"/>
                    <a:pt x="0" y="4984"/>
                  </a:cubicBezTo>
                  <a:lnTo>
                    <a:pt x="0" y="4962"/>
                  </a:lnTo>
                  <a:cubicBezTo>
                    <a:pt x="166" y="4883"/>
                    <a:pt x="381" y="4668"/>
                    <a:pt x="458" y="4668"/>
                  </a:cubicBezTo>
                  <a:cubicBezTo>
                    <a:pt x="530" y="4668"/>
                    <a:pt x="726" y="4626"/>
                    <a:pt x="779" y="4615"/>
                  </a:cubicBezTo>
                  <a:cubicBezTo>
                    <a:pt x="761" y="4597"/>
                    <a:pt x="708" y="4555"/>
                    <a:pt x="625" y="4508"/>
                  </a:cubicBezTo>
                  <a:cubicBezTo>
                    <a:pt x="571" y="4484"/>
                    <a:pt x="494" y="4454"/>
                    <a:pt x="434" y="4424"/>
                  </a:cubicBezTo>
                  <a:cubicBezTo>
                    <a:pt x="375" y="4395"/>
                    <a:pt x="327" y="4365"/>
                    <a:pt x="327" y="4323"/>
                  </a:cubicBezTo>
                  <a:cubicBezTo>
                    <a:pt x="327" y="4252"/>
                    <a:pt x="434" y="4157"/>
                    <a:pt x="446" y="4145"/>
                  </a:cubicBezTo>
                  <a:cubicBezTo>
                    <a:pt x="458" y="4097"/>
                    <a:pt x="458" y="4056"/>
                    <a:pt x="458" y="4020"/>
                  </a:cubicBezTo>
                  <a:cubicBezTo>
                    <a:pt x="464" y="3753"/>
                    <a:pt x="244" y="3735"/>
                    <a:pt x="101" y="3592"/>
                  </a:cubicBezTo>
                  <a:cubicBezTo>
                    <a:pt x="54" y="3545"/>
                    <a:pt x="30" y="3485"/>
                    <a:pt x="30" y="3432"/>
                  </a:cubicBezTo>
                  <a:cubicBezTo>
                    <a:pt x="30" y="3301"/>
                    <a:pt x="143" y="3176"/>
                    <a:pt x="244" y="3170"/>
                  </a:cubicBezTo>
                  <a:cubicBezTo>
                    <a:pt x="333" y="3170"/>
                    <a:pt x="470" y="3200"/>
                    <a:pt x="601" y="3200"/>
                  </a:cubicBezTo>
                  <a:cubicBezTo>
                    <a:pt x="672" y="3200"/>
                    <a:pt x="744" y="3194"/>
                    <a:pt x="803" y="3164"/>
                  </a:cubicBezTo>
                  <a:cubicBezTo>
                    <a:pt x="863" y="3146"/>
                    <a:pt x="904" y="3134"/>
                    <a:pt x="945" y="3134"/>
                  </a:cubicBezTo>
                  <a:cubicBezTo>
                    <a:pt x="1028" y="3134"/>
                    <a:pt x="1093" y="3164"/>
                    <a:pt x="1230" y="3164"/>
                  </a:cubicBezTo>
                  <a:cubicBezTo>
                    <a:pt x="1367" y="3164"/>
                    <a:pt x="1385" y="3051"/>
                    <a:pt x="1385" y="2950"/>
                  </a:cubicBezTo>
                  <a:lnTo>
                    <a:pt x="1385" y="2837"/>
                  </a:lnTo>
                  <a:cubicBezTo>
                    <a:pt x="1385" y="2760"/>
                    <a:pt x="1438" y="2700"/>
                    <a:pt x="1438" y="2700"/>
                  </a:cubicBezTo>
                  <a:cubicBezTo>
                    <a:pt x="1444" y="2694"/>
                    <a:pt x="1444" y="2694"/>
                    <a:pt x="1444" y="2694"/>
                  </a:cubicBezTo>
                  <a:cubicBezTo>
                    <a:pt x="1611" y="2694"/>
                    <a:pt x="1741" y="2653"/>
                    <a:pt x="1831" y="2605"/>
                  </a:cubicBezTo>
                  <a:cubicBezTo>
                    <a:pt x="1926" y="2558"/>
                    <a:pt x="1973" y="2492"/>
                    <a:pt x="1973" y="2462"/>
                  </a:cubicBezTo>
                  <a:cubicBezTo>
                    <a:pt x="1973" y="2385"/>
                    <a:pt x="2068" y="2367"/>
                    <a:pt x="2211" y="2332"/>
                  </a:cubicBezTo>
                  <a:cubicBezTo>
                    <a:pt x="2276" y="2320"/>
                    <a:pt x="2354" y="2219"/>
                    <a:pt x="2407" y="2118"/>
                  </a:cubicBezTo>
                  <a:cubicBezTo>
                    <a:pt x="2461" y="2034"/>
                    <a:pt x="2497" y="1957"/>
                    <a:pt x="2508" y="1933"/>
                  </a:cubicBezTo>
                  <a:cubicBezTo>
                    <a:pt x="2384" y="1892"/>
                    <a:pt x="2366" y="1785"/>
                    <a:pt x="2366" y="1719"/>
                  </a:cubicBezTo>
                  <a:lnTo>
                    <a:pt x="2366" y="1672"/>
                  </a:lnTo>
                  <a:cubicBezTo>
                    <a:pt x="2271" y="1660"/>
                    <a:pt x="2068" y="1476"/>
                    <a:pt x="2068" y="1238"/>
                  </a:cubicBezTo>
                  <a:cubicBezTo>
                    <a:pt x="2068" y="1000"/>
                    <a:pt x="1955" y="703"/>
                    <a:pt x="1896" y="637"/>
                  </a:cubicBezTo>
                  <a:cubicBezTo>
                    <a:pt x="1878" y="625"/>
                    <a:pt x="1860" y="608"/>
                    <a:pt x="1842" y="578"/>
                  </a:cubicBezTo>
                  <a:lnTo>
                    <a:pt x="1842" y="572"/>
                  </a:lnTo>
                  <a:cubicBezTo>
                    <a:pt x="1872" y="501"/>
                    <a:pt x="1920" y="406"/>
                    <a:pt x="1961" y="334"/>
                  </a:cubicBezTo>
                  <a:cubicBezTo>
                    <a:pt x="2003" y="257"/>
                    <a:pt x="2045" y="203"/>
                    <a:pt x="2080" y="203"/>
                  </a:cubicBezTo>
                  <a:cubicBezTo>
                    <a:pt x="2128" y="203"/>
                    <a:pt x="2187" y="180"/>
                    <a:pt x="2235" y="150"/>
                  </a:cubicBezTo>
                  <a:cubicBezTo>
                    <a:pt x="2282" y="120"/>
                    <a:pt x="2318" y="73"/>
                    <a:pt x="2318" y="25"/>
                  </a:cubicBezTo>
                  <a:cubicBezTo>
                    <a:pt x="2318" y="13"/>
                    <a:pt x="2318" y="7"/>
                    <a:pt x="2324" y="1"/>
                  </a:cubicBezTo>
                  <a:cubicBezTo>
                    <a:pt x="2325" y="1"/>
                    <a:pt x="2325" y="1"/>
                    <a:pt x="2325" y="0"/>
                  </a:cubicBezTo>
                  <a:lnTo>
                    <a:pt x="237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484">
              <a:extLst>
                <a:ext uri="{FF2B5EF4-FFF2-40B4-BE49-F238E27FC236}">
                  <a16:creationId xmlns:a16="http://schemas.microsoft.com/office/drawing/2014/main" id="{9D00B389-563A-F64A-B590-F9CFE5F11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9544" y="10924977"/>
              <a:ext cx="797096" cy="1714318"/>
            </a:xfrm>
            <a:custGeom>
              <a:avLst/>
              <a:gdLst>
                <a:gd name="T0" fmla="*/ 1113 w 1553"/>
                <a:gd name="T1" fmla="*/ 3303 h 3336"/>
                <a:gd name="T2" fmla="*/ 1113 w 1553"/>
                <a:gd name="T3" fmla="*/ 3303 h 3336"/>
                <a:gd name="T4" fmla="*/ 1203 w 1553"/>
                <a:gd name="T5" fmla="*/ 3010 h 3336"/>
                <a:gd name="T6" fmla="*/ 1253 w 1553"/>
                <a:gd name="T7" fmla="*/ 2959 h 3336"/>
                <a:gd name="T8" fmla="*/ 1304 w 1553"/>
                <a:gd name="T9" fmla="*/ 2876 h 3336"/>
                <a:gd name="T10" fmla="*/ 1285 w 1553"/>
                <a:gd name="T11" fmla="*/ 2813 h 3336"/>
                <a:gd name="T12" fmla="*/ 1234 w 1553"/>
                <a:gd name="T13" fmla="*/ 2768 h 3336"/>
                <a:gd name="T14" fmla="*/ 1317 w 1553"/>
                <a:gd name="T15" fmla="*/ 2692 h 3336"/>
                <a:gd name="T16" fmla="*/ 1349 w 1553"/>
                <a:gd name="T17" fmla="*/ 2590 h 3336"/>
                <a:gd name="T18" fmla="*/ 1387 w 1553"/>
                <a:gd name="T19" fmla="*/ 2494 h 3336"/>
                <a:gd name="T20" fmla="*/ 1502 w 1553"/>
                <a:gd name="T21" fmla="*/ 1801 h 3336"/>
                <a:gd name="T22" fmla="*/ 1502 w 1553"/>
                <a:gd name="T23" fmla="*/ 1744 h 3336"/>
                <a:gd name="T24" fmla="*/ 1533 w 1553"/>
                <a:gd name="T25" fmla="*/ 1616 h 3336"/>
                <a:gd name="T26" fmla="*/ 1489 w 1553"/>
                <a:gd name="T27" fmla="*/ 1387 h 3336"/>
                <a:gd name="T28" fmla="*/ 1489 w 1553"/>
                <a:gd name="T29" fmla="*/ 1247 h 3336"/>
                <a:gd name="T30" fmla="*/ 1451 w 1553"/>
                <a:gd name="T31" fmla="*/ 1088 h 3336"/>
                <a:gd name="T32" fmla="*/ 1406 w 1553"/>
                <a:gd name="T33" fmla="*/ 974 h 3336"/>
                <a:gd name="T34" fmla="*/ 1368 w 1553"/>
                <a:gd name="T35" fmla="*/ 814 h 3336"/>
                <a:gd name="T36" fmla="*/ 1304 w 1553"/>
                <a:gd name="T37" fmla="*/ 865 h 3336"/>
                <a:gd name="T38" fmla="*/ 1285 w 1553"/>
                <a:gd name="T39" fmla="*/ 662 h 3336"/>
                <a:gd name="T40" fmla="*/ 1304 w 1553"/>
                <a:gd name="T41" fmla="*/ 375 h 3336"/>
                <a:gd name="T42" fmla="*/ 1234 w 1553"/>
                <a:gd name="T43" fmla="*/ 121 h 3336"/>
                <a:gd name="T44" fmla="*/ 1177 w 1553"/>
                <a:gd name="T45" fmla="*/ 0 h 3336"/>
                <a:gd name="T46" fmla="*/ 1056 w 1553"/>
                <a:gd name="T47" fmla="*/ 51 h 3336"/>
                <a:gd name="T48" fmla="*/ 1094 w 1553"/>
                <a:gd name="T49" fmla="*/ 191 h 3336"/>
                <a:gd name="T50" fmla="*/ 1043 w 1553"/>
                <a:gd name="T51" fmla="*/ 248 h 3336"/>
                <a:gd name="T52" fmla="*/ 1062 w 1553"/>
                <a:gd name="T53" fmla="*/ 452 h 3336"/>
                <a:gd name="T54" fmla="*/ 1069 w 1553"/>
                <a:gd name="T55" fmla="*/ 655 h 3336"/>
                <a:gd name="T56" fmla="*/ 935 w 1553"/>
                <a:gd name="T57" fmla="*/ 592 h 3336"/>
                <a:gd name="T58" fmla="*/ 865 w 1553"/>
                <a:gd name="T59" fmla="*/ 662 h 3336"/>
                <a:gd name="T60" fmla="*/ 782 w 1553"/>
                <a:gd name="T61" fmla="*/ 611 h 3336"/>
                <a:gd name="T62" fmla="*/ 681 w 1553"/>
                <a:gd name="T63" fmla="*/ 776 h 3336"/>
                <a:gd name="T64" fmla="*/ 413 w 1553"/>
                <a:gd name="T65" fmla="*/ 904 h 3336"/>
                <a:gd name="T66" fmla="*/ 299 w 1553"/>
                <a:gd name="T67" fmla="*/ 929 h 3336"/>
                <a:gd name="T68" fmla="*/ 280 w 1553"/>
                <a:gd name="T69" fmla="*/ 1012 h 3336"/>
                <a:gd name="T70" fmla="*/ 210 w 1553"/>
                <a:gd name="T71" fmla="*/ 980 h 3336"/>
                <a:gd name="T72" fmla="*/ 203 w 1553"/>
                <a:gd name="T73" fmla="*/ 1075 h 3336"/>
                <a:gd name="T74" fmla="*/ 120 w 1553"/>
                <a:gd name="T75" fmla="*/ 1305 h 3336"/>
                <a:gd name="T76" fmla="*/ 0 w 1553"/>
                <a:gd name="T77" fmla="*/ 1457 h 3336"/>
                <a:gd name="T78" fmla="*/ 178 w 1553"/>
                <a:gd name="T79" fmla="*/ 1585 h 3336"/>
                <a:gd name="T80" fmla="*/ 25 w 1553"/>
                <a:gd name="T81" fmla="*/ 1661 h 3336"/>
                <a:gd name="T82" fmla="*/ 57 w 1553"/>
                <a:gd name="T83" fmla="*/ 1731 h 3336"/>
                <a:gd name="T84" fmla="*/ 146 w 1553"/>
                <a:gd name="T85" fmla="*/ 1864 h 3336"/>
                <a:gd name="T86" fmla="*/ 292 w 1553"/>
                <a:gd name="T87" fmla="*/ 1960 h 3336"/>
                <a:gd name="T88" fmla="*/ 140 w 1553"/>
                <a:gd name="T89" fmla="*/ 2310 h 3336"/>
                <a:gd name="T90" fmla="*/ 241 w 1553"/>
                <a:gd name="T91" fmla="*/ 2285 h 3336"/>
                <a:gd name="T92" fmla="*/ 337 w 1553"/>
                <a:gd name="T93" fmla="*/ 2297 h 3336"/>
                <a:gd name="T94" fmla="*/ 394 w 1553"/>
                <a:gd name="T95" fmla="*/ 2444 h 3336"/>
                <a:gd name="T96" fmla="*/ 305 w 1553"/>
                <a:gd name="T97" fmla="*/ 2666 h 3336"/>
                <a:gd name="T98" fmla="*/ 388 w 1553"/>
                <a:gd name="T99" fmla="*/ 2666 h 3336"/>
                <a:gd name="T100" fmla="*/ 604 w 1553"/>
                <a:gd name="T101" fmla="*/ 2692 h 3336"/>
                <a:gd name="T102" fmla="*/ 432 w 1553"/>
                <a:gd name="T103" fmla="*/ 2940 h 3336"/>
                <a:gd name="T104" fmla="*/ 483 w 1553"/>
                <a:gd name="T105" fmla="*/ 2991 h 3336"/>
                <a:gd name="T106" fmla="*/ 566 w 1553"/>
                <a:gd name="T107" fmla="*/ 3074 h 3336"/>
                <a:gd name="T108" fmla="*/ 751 w 1553"/>
                <a:gd name="T109" fmla="*/ 3137 h 3336"/>
                <a:gd name="T110" fmla="*/ 891 w 1553"/>
                <a:gd name="T111" fmla="*/ 3163 h 3336"/>
                <a:gd name="T112" fmla="*/ 1113 w 1553"/>
                <a:gd name="T113" fmla="*/ 3303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3" h="3336">
                  <a:moveTo>
                    <a:pt x="1113" y="3303"/>
                  </a:moveTo>
                  <a:lnTo>
                    <a:pt x="1113" y="3303"/>
                  </a:lnTo>
                  <a:cubicBezTo>
                    <a:pt x="1113" y="3303"/>
                    <a:pt x="1221" y="3303"/>
                    <a:pt x="1203" y="3010"/>
                  </a:cubicBezTo>
                  <a:cubicBezTo>
                    <a:pt x="1203" y="3010"/>
                    <a:pt x="1203" y="2972"/>
                    <a:pt x="1253" y="2959"/>
                  </a:cubicBezTo>
                  <a:cubicBezTo>
                    <a:pt x="1304" y="2946"/>
                    <a:pt x="1279" y="2902"/>
                    <a:pt x="1304" y="2876"/>
                  </a:cubicBezTo>
                  <a:cubicBezTo>
                    <a:pt x="1323" y="2857"/>
                    <a:pt x="1304" y="2838"/>
                    <a:pt x="1285" y="2813"/>
                  </a:cubicBezTo>
                  <a:cubicBezTo>
                    <a:pt x="1260" y="2794"/>
                    <a:pt x="1215" y="2794"/>
                    <a:pt x="1234" y="2768"/>
                  </a:cubicBezTo>
                  <a:cubicBezTo>
                    <a:pt x="1260" y="2749"/>
                    <a:pt x="1285" y="2724"/>
                    <a:pt x="1317" y="2692"/>
                  </a:cubicBezTo>
                  <a:cubicBezTo>
                    <a:pt x="1349" y="2660"/>
                    <a:pt x="1323" y="2609"/>
                    <a:pt x="1349" y="2590"/>
                  </a:cubicBezTo>
                  <a:cubicBezTo>
                    <a:pt x="1374" y="2565"/>
                    <a:pt x="1406" y="2539"/>
                    <a:pt x="1387" y="2494"/>
                  </a:cubicBezTo>
                  <a:cubicBezTo>
                    <a:pt x="1374" y="2450"/>
                    <a:pt x="1190" y="2202"/>
                    <a:pt x="1502" y="1801"/>
                  </a:cubicBezTo>
                  <a:cubicBezTo>
                    <a:pt x="1502" y="1801"/>
                    <a:pt x="1533" y="1775"/>
                    <a:pt x="1502" y="1744"/>
                  </a:cubicBezTo>
                  <a:cubicBezTo>
                    <a:pt x="1476" y="1718"/>
                    <a:pt x="1521" y="1635"/>
                    <a:pt x="1533" y="1616"/>
                  </a:cubicBezTo>
                  <a:cubicBezTo>
                    <a:pt x="1552" y="1603"/>
                    <a:pt x="1508" y="1438"/>
                    <a:pt x="1489" y="1387"/>
                  </a:cubicBezTo>
                  <a:cubicBezTo>
                    <a:pt x="1470" y="1336"/>
                    <a:pt x="1489" y="1273"/>
                    <a:pt x="1489" y="1247"/>
                  </a:cubicBezTo>
                  <a:cubicBezTo>
                    <a:pt x="1489" y="1228"/>
                    <a:pt x="1413" y="1209"/>
                    <a:pt x="1451" y="1088"/>
                  </a:cubicBezTo>
                  <a:cubicBezTo>
                    <a:pt x="1451" y="1088"/>
                    <a:pt x="1438" y="999"/>
                    <a:pt x="1406" y="974"/>
                  </a:cubicBezTo>
                  <a:cubicBezTo>
                    <a:pt x="1381" y="942"/>
                    <a:pt x="1432" y="827"/>
                    <a:pt x="1368" y="814"/>
                  </a:cubicBezTo>
                  <a:cubicBezTo>
                    <a:pt x="1304" y="795"/>
                    <a:pt x="1362" y="872"/>
                    <a:pt x="1304" y="865"/>
                  </a:cubicBezTo>
                  <a:cubicBezTo>
                    <a:pt x="1247" y="853"/>
                    <a:pt x="1266" y="706"/>
                    <a:pt x="1285" y="662"/>
                  </a:cubicBezTo>
                  <a:cubicBezTo>
                    <a:pt x="1304" y="611"/>
                    <a:pt x="1349" y="471"/>
                    <a:pt x="1304" y="375"/>
                  </a:cubicBezTo>
                  <a:cubicBezTo>
                    <a:pt x="1266" y="286"/>
                    <a:pt x="1266" y="178"/>
                    <a:pt x="1234" y="121"/>
                  </a:cubicBezTo>
                  <a:cubicBezTo>
                    <a:pt x="1203" y="63"/>
                    <a:pt x="1247" y="13"/>
                    <a:pt x="1177" y="0"/>
                  </a:cubicBezTo>
                  <a:cubicBezTo>
                    <a:pt x="1177" y="0"/>
                    <a:pt x="1056" y="13"/>
                    <a:pt x="1056" y="51"/>
                  </a:cubicBezTo>
                  <a:cubicBezTo>
                    <a:pt x="1056" y="89"/>
                    <a:pt x="1094" y="152"/>
                    <a:pt x="1094" y="191"/>
                  </a:cubicBezTo>
                  <a:cubicBezTo>
                    <a:pt x="1094" y="229"/>
                    <a:pt x="1043" y="216"/>
                    <a:pt x="1043" y="248"/>
                  </a:cubicBezTo>
                  <a:cubicBezTo>
                    <a:pt x="1043" y="280"/>
                    <a:pt x="1037" y="426"/>
                    <a:pt x="1062" y="452"/>
                  </a:cubicBezTo>
                  <a:cubicBezTo>
                    <a:pt x="1088" y="477"/>
                    <a:pt x="1139" y="636"/>
                    <a:pt x="1069" y="655"/>
                  </a:cubicBezTo>
                  <a:cubicBezTo>
                    <a:pt x="992" y="681"/>
                    <a:pt x="973" y="592"/>
                    <a:pt x="935" y="592"/>
                  </a:cubicBezTo>
                  <a:cubicBezTo>
                    <a:pt x="891" y="592"/>
                    <a:pt x="891" y="662"/>
                    <a:pt x="865" y="662"/>
                  </a:cubicBezTo>
                  <a:cubicBezTo>
                    <a:pt x="840" y="662"/>
                    <a:pt x="821" y="611"/>
                    <a:pt x="782" y="611"/>
                  </a:cubicBezTo>
                  <a:cubicBezTo>
                    <a:pt x="751" y="611"/>
                    <a:pt x="681" y="712"/>
                    <a:pt x="681" y="776"/>
                  </a:cubicBezTo>
                  <a:cubicBezTo>
                    <a:pt x="681" y="833"/>
                    <a:pt x="521" y="763"/>
                    <a:pt x="413" y="904"/>
                  </a:cubicBezTo>
                  <a:cubicBezTo>
                    <a:pt x="413" y="904"/>
                    <a:pt x="324" y="904"/>
                    <a:pt x="299" y="929"/>
                  </a:cubicBezTo>
                  <a:cubicBezTo>
                    <a:pt x="280" y="948"/>
                    <a:pt x="312" y="1012"/>
                    <a:pt x="280" y="1012"/>
                  </a:cubicBezTo>
                  <a:cubicBezTo>
                    <a:pt x="241" y="1012"/>
                    <a:pt x="241" y="954"/>
                    <a:pt x="210" y="980"/>
                  </a:cubicBezTo>
                  <a:cubicBezTo>
                    <a:pt x="184" y="1012"/>
                    <a:pt x="222" y="1056"/>
                    <a:pt x="203" y="1075"/>
                  </a:cubicBezTo>
                  <a:cubicBezTo>
                    <a:pt x="184" y="1101"/>
                    <a:pt x="101" y="1113"/>
                    <a:pt x="120" y="1305"/>
                  </a:cubicBezTo>
                  <a:cubicBezTo>
                    <a:pt x="120" y="1305"/>
                    <a:pt x="0" y="1387"/>
                    <a:pt x="0" y="1457"/>
                  </a:cubicBezTo>
                  <a:cubicBezTo>
                    <a:pt x="0" y="1521"/>
                    <a:pt x="178" y="1527"/>
                    <a:pt x="178" y="1585"/>
                  </a:cubicBezTo>
                  <a:cubicBezTo>
                    <a:pt x="178" y="1642"/>
                    <a:pt x="25" y="1597"/>
                    <a:pt x="25" y="1661"/>
                  </a:cubicBezTo>
                  <a:cubicBezTo>
                    <a:pt x="25" y="1731"/>
                    <a:pt x="57" y="1674"/>
                    <a:pt x="57" y="1731"/>
                  </a:cubicBezTo>
                  <a:cubicBezTo>
                    <a:pt x="57" y="1782"/>
                    <a:pt x="50" y="1864"/>
                    <a:pt x="146" y="1864"/>
                  </a:cubicBezTo>
                  <a:cubicBezTo>
                    <a:pt x="241" y="1864"/>
                    <a:pt x="292" y="1915"/>
                    <a:pt x="292" y="1960"/>
                  </a:cubicBezTo>
                  <a:cubicBezTo>
                    <a:pt x="292" y="2004"/>
                    <a:pt x="50" y="2189"/>
                    <a:pt x="140" y="2310"/>
                  </a:cubicBezTo>
                  <a:cubicBezTo>
                    <a:pt x="140" y="2310"/>
                    <a:pt x="197" y="2329"/>
                    <a:pt x="241" y="2285"/>
                  </a:cubicBezTo>
                  <a:cubicBezTo>
                    <a:pt x="280" y="2240"/>
                    <a:pt x="280" y="2355"/>
                    <a:pt x="337" y="2297"/>
                  </a:cubicBezTo>
                  <a:cubicBezTo>
                    <a:pt x="394" y="2240"/>
                    <a:pt x="464" y="2367"/>
                    <a:pt x="394" y="2444"/>
                  </a:cubicBezTo>
                  <a:cubicBezTo>
                    <a:pt x="324" y="2514"/>
                    <a:pt x="254" y="2641"/>
                    <a:pt x="305" y="2666"/>
                  </a:cubicBezTo>
                  <a:cubicBezTo>
                    <a:pt x="362" y="2692"/>
                    <a:pt x="343" y="2635"/>
                    <a:pt x="388" y="2666"/>
                  </a:cubicBezTo>
                  <a:cubicBezTo>
                    <a:pt x="432" y="2692"/>
                    <a:pt x="579" y="2635"/>
                    <a:pt x="604" y="2692"/>
                  </a:cubicBezTo>
                  <a:cubicBezTo>
                    <a:pt x="630" y="2743"/>
                    <a:pt x="388" y="2800"/>
                    <a:pt x="432" y="2940"/>
                  </a:cubicBezTo>
                  <a:cubicBezTo>
                    <a:pt x="432" y="2940"/>
                    <a:pt x="458" y="2966"/>
                    <a:pt x="483" y="2991"/>
                  </a:cubicBezTo>
                  <a:cubicBezTo>
                    <a:pt x="509" y="3010"/>
                    <a:pt x="534" y="3074"/>
                    <a:pt x="566" y="3074"/>
                  </a:cubicBezTo>
                  <a:cubicBezTo>
                    <a:pt x="598" y="3074"/>
                    <a:pt x="693" y="3105"/>
                    <a:pt x="751" y="3137"/>
                  </a:cubicBezTo>
                  <a:cubicBezTo>
                    <a:pt x="808" y="3163"/>
                    <a:pt x="852" y="3125"/>
                    <a:pt x="891" y="3163"/>
                  </a:cubicBezTo>
                  <a:cubicBezTo>
                    <a:pt x="929" y="3201"/>
                    <a:pt x="961" y="3335"/>
                    <a:pt x="1113" y="33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485">
              <a:extLst>
                <a:ext uri="{FF2B5EF4-FFF2-40B4-BE49-F238E27FC236}">
                  <a16:creationId xmlns:a16="http://schemas.microsoft.com/office/drawing/2014/main" id="{6D0C0D96-B593-0044-8FD5-D65D4E60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446" y="2878775"/>
              <a:ext cx="1827432" cy="1157222"/>
            </a:xfrm>
            <a:custGeom>
              <a:avLst/>
              <a:gdLst>
                <a:gd name="T0" fmla="*/ 382 w 3557"/>
                <a:gd name="T1" fmla="*/ 1623 h 2254"/>
                <a:gd name="T2" fmla="*/ 382 w 3557"/>
                <a:gd name="T3" fmla="*/ 1623 h 2254"/>
                <a:gd name="T4" fmla="*/ 1024 w 3557"/>
                <a:gd name="T5" fmla="*/ 1928 h 2254"/>
                <a:gd name="T6" fmla="*/ 2048 w 3557"/>
                <a:gd name="T7" fmla="*/ 2253 h 2254"/>
                <a:gd name="T8" fmla="*/ 3493 w 3557"/>
                <a:gd name="T9" fmla="*/ 2227 h 2254"/>
                <a:gd name="T10" fmla="*/ 3512 w 3557"/>
                <a:gd name="T11" fmla="*/ 2170 h 2254"/>
                <a:gd name="T12" fmla="*/ 3416 w 3557"/>
                <a:gd name="T13" fmla="*/ 1935 h 2254"/>
                <a:gd name="T14" fmla="*/ 3493 w 3557"/>
                <a:gd name="T15" fmla="*/ 1776 h 2254"/>
                <a:gd name="T16" fmla="*/ 3085 w 3557"/>
                <a:gd name="T17" fmla="*/ 1604 h 2254"/>
                <a:gd name="T18" fmla="*/ 2875 w 3557"/>
                <a:gd name="T19" fmla="*/ 1591 h 2254"/>
                <a:gd name="T20" fmla="*/ 2595 w 3557"/>
                <a:gd name="T21" fmla="*/ 1203 h 2254"/>
                <a:gd name="T22" fmla="*/ 2271 w 3557"/>
                <a:gd name="T23" fmla="*/ 1005 h 2254"/>
                <a:gd name="T24" fmla="*/ 2182 w 3557"/>
                <a:gd name="T25" fmla="*/ 719 h 2254"/>
                <a:gd name="T26" fmla="*/ 1743 w 3557"/>
                <a:gd name="T27" fmla="*/ 802 h 2254"/>
                <a:gd name="T28" fmla="*/ 1571 w 3557"/>
                <a:gd name="T29" fmla="*/ 623 h 2254"/>
                <a:gd name="T30" fmla="*/ 1399 w 3557"/>
                <a:gd name="T31" fmla="*/ 534 h 2254"/>
                <a:gd name="T32" fmla="*/ 1316 w 3557"/>
                <a:gd name="T33" fmla="*/ 32 h 2254"/>
                <a:gd name="T34" fmla="*/ 738 w 3557"/>
                <a:gd name="T35" fmla="*/ 159 h 2254"/>
                <a:gd name="T36" fmla="*/ 121 w 3557"/>
                <a:gd name="T37" fmla="*/ 452 h 2254"/>
                <a:gd name="T38" fmla="*/ 76 w 3557"/>
                <a:gd name="T39" fmla="*/ 1553 h 2254"/>
                <a:gd name="T40" fmla="*/ 382 w 3557"/>
                <a:gd name="T41" fmla="*/ 1623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7" h="2254">
                  <a:moveTo>
                    <a:pt x="382" y="1623"/>
                  </a:moveTo>
                  <a:lnTo>
                    <a:pt x="382" y="1623"/>
                  </a:lnTo>
                  <a:cubicBezTo>
                    <a:pt x="611" y="1756"/>
                    <a:pt x="929" y="1928"/>
                    <a:pt x="1024" y="1928"/>
                  </a:cubicBezTo>
                  <a:cubicBezTo>
                    <a:pt x="1119" y="1928"/>
                    <a:pt x="1692" y="2253"/>
                    <a:pt x="2048" y="2253"/>
                  </a:cubicBezTo>
                  <a:cubicBezTo>
                    <a:pt x="2385" y="2253"/>
                    <a:pt x="2863" y="2056"/>
                    <a:pt x="3493" y="2227"/>
                  </a:cubicBezTo>
                  <a:cubicBezTo>
                    <a:pt x="3499" y="2208"/>
                    <a:pt x="3506" y="2189"/>
                    <a:pt x="3512" y="2170"/>
                  </a:cubicBezTo>
                  <a:cubicBezTo>
                    <a:pt x="3556" y="2017"/>
                    <a:pt x="3416" y="1935"/>
                    <a:pt x="3416" y="1935"/>
                  </a:cubicBezTo>
                  <a:cubicBezTo>
                    <a:pt x="3499" y="1858"/>
                    <a:pt x="3493" y="1776"/>
                    <a:pt x="3493" y="1776"/>
                  </a:cubicBezTo>
                  <a:cubicBezTo>
                    <a:pt x="3397" y="1496"/>
                    <a:pt x="3085" y="1604"/>
                    <a:pt x="3085" y="1604"/>
                  </a:cubicBezTo>
                  <a:cubicBezTo>
                    <a:pt x="3085" y="1604"/>
                    <a:pt x="2990" y="1553"/>
                    <a:pt x="2875" y="1591"/>
                  </a:cubicBezTo>
                  <a:cubicBezTo>
                    <a:pt x="2754" y="1629"/>
                    <a:pt x="2805" y="1114"/>
                    <a:pt x="2595" y="1203"/>
                  </a:cubicBezTo>
                  <a:cubicBezTo>
                    <a:pt x="2385" y="1292"/>
                    <a:pt x="2271" y="1196"/>
                    <a:pt x="2271" y="1005"/>
                  </a:cubicBezTo>
                  <a:cubicBezTo>
                    <a:pt x="2271" y="814"/>
                    <a:pt x="2182" y="719"/>
                    <a:pt x="2182" y="719"/>
                  </a:cubicBezTo>
                  <a:cubicBezTo>
                    <a:pt x="2080" y="617"/>
                    <a:pt x="1794" y="757"/>
                    <a:pt x="1743" y="802"/>
                  </a:cubicBezTo>
                  <a:cubicBezTo>
                    <a:pt x="1717" y="827"/>
                    <a:pt x="1653" y="687"/>
                    <a:pt x="1571" y="623"/>
                  </a:cubicBezTo>
                  <a:cubicBezTo>
                    <a:pt x="1494" y="566"/>
                    <a:pt x="1399" y="592"/>
                    <a:pt x="1399" y="534"/>
                  </a:cubicBezTo>
                  <a:cubicBezTo>
                    <a:pt x="1399" y="197"/>
                    <a:pt x="1316" y="32"/>
                    <a:pt x="1316" y="32"/>
                  </a:cubicBezTo>
                  <a:cubicBezTo>
                    <a:pt x="1284" y="0"/>
                    <a:pt x="1012" y="32"/>
                    <a:pt x="738" y="159"/>
                  </a:cubicBezTo>
                  <a:cubicBezTo>
                    <a:pt x="490" y="267"/>
                    <a:pt x="210" y="229"/>
                    <a:pt x="121" y="452"/>
                  </a:cubicBezTo>
                  <a:cubicBezTo>
                    <a:pt x="0" y="770"/>
                    <a:pt x="44" y="1273"/>
                    <a:pt x="76" y="1553"/>
                  </a:cubicBezTo>
                  <a:cubicBezTo>
                    <a:pt x="133" y="1540"/>
                    <a:pt x="242" y="1540"/>
                    <a:pt x="382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486">
              <a:extLst>
                <a:ext uri="{FF2B5EF4-FFF2-40B4-BE49-F238E27FC236}">
                  <a16:creationId xmlns:a16="http://schemas.microsoft.com/office/drawing/2014/main" id="{5FEC3206-0A66-4B4C-AF09-3AF81BBE2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0165" y="3669127"/>
              <a:ext cx="1940655" cy="1555794"/>
            </a:xfrm>
            <a:custGeom>
              <a:avLst/>
              <a:gdLst>
                <a:gd name="T0" fmla="*/ 465 w 3781"/>
                <a:gd name="T1" fmla="*/ 1254 h 3030"/>
                <a:gd name="T2" fmla="*/ 465 w 3781"/>
                <a:gd name="T3" fmla="*/ 1254 h 3030"/>
                <a:gd name="T4" fmla="*/ 388 w 3781"/>
                <a:gd name="T5" fmla="*/ 1610 h 3030"/>
                <a:gd name="T6" fmla="*/ 465 w 3781"/>
                <a:gd name="T7" fmla="*/ 2087 h 3030"/>
                <a:gd name="T8" fmla="*/ 758 w 3781"/>
                <a:gd name="T9" fmla="*/ 2380 h 3030"/>
                <a:gd name="T10" fmla="*/ 1457 w 3781"/>
                <a:gd name="T11" fmla="*/ 2514 h 3030"/>
                <a:gd name="T12" fmla="*/ 2246 w 3781"/>
                <a:gd name="T13" fmla="*/ 2533 h 3030"/>
                <a:gd name="T14" fmla="*/ 2742 w 3781"/>
                <a:gd name="T15" fmla="*/ 3029 h 3030"/>
                <a:gd name="T16" fmla="*/ 3048 w 3781"/>
                <a:gd name="T17" fmla="*/ 2291 h 3030"/>
                <a:gd name="T18" fmla="*/ 3041 w 3781"/>
                <a:gd name="T19" fmla="*/ 2036 h 3030"/>
                <a:gd name="T20" fmla="*/ 3487 w 3781"/>
                <a:gd name="T21" fmla="*/ 1871 h 3030"/>
                <a:gd name="T22" fmla="*/ 3481 w 3781"/>
                <a:gd name="T23" fmla="*/ 1476 h 3030"/>
                <a:gd name="T24" fmla="*/ 3780 w 3781"/>
                <a:gd name="T25" fmla="*/ 808 h 3030"/>
                <a:gd name="T26" fmla="*/ 3729 w 3781"/>
                <a:gd name="T27" fmla="*/ 687 h 3030"/>
                <a:gd name="T28" fmla="*/ 2284 w 3781"/>
                <a:gd name="T29" fmla="*/ 713 h 3030"/>
                <a:gd name="T30" fmla="*/ 1260 w 3781"/>
                <a:gd name="T31" fmla="*/ 388 h 3030"/>
                <a:gd name="T32" fmla="*/ 618 w 3781"/>
                <a:gd name="T33" fmla="*/ 83 h 3030"/>
                <a:gd name="T34" fmla="*/ 312 w 3781"/>
                <a:gd name="T35" fmla="*/ 13 h 3030"/>
                <a:gd name="T36" fmla="*/ 318 w 3781"/>
                <a:gd name="T37" fmla="*/ 210 h 3030"/>
                <a:gd name="T38" fmla="*/ 217 w 3781"/>
                <a:gd name="T39" fmla="*/ 185 h 3030"/>
                <a:gd name="T40" fmla="*/ 0 w 3781"/>
                <a:gd name="T41" fmla="*/ 547 h 3030"/>
                <a:gd name="T42" fmla="*/ 465 w 3781"/>
                <a:gd name="T43" fmla="*/ 1254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81" h="3030">
                  <a:moveTo>
                    <a:pt x="465" y="1254"/>
                  </a:moveTo>
                  <a:lnTo>
                    <a:pt x="465" y="1254"/>
                  </a:lnTo>
                  <a:cubicBezTo>
                    <a:pt x="388" y="1337"/>
                    <a:pt x="306" y="1527"/>
                    <a:pt x="388" y="1610"/>
                  </a:cubicBezTo>
                  <a:cubicBezTo>
                    <a:pt x="465" y="1687"/>
                    <a:pt x="376" y="1998"/>
                    <a:pt x="465" y="2087"/>
                  </a:cubicBezTo>
                  <a:cubicBezTo>
                    <a:pt x="554" y="2177"/>
                    <a:pt x="325" y="2380"/>
                    <a:pt x="758" y="2380"/>
                  </a:cubicBezTo>
                  <a:cubicBezTo>
                    <a:pt x="1190" y="2380"/>
                    <a:pt x="1431" y="2361"/>
                    <a:pt x="1457" y="2514"/>
                  </a:cubicBezTo>
                  <a:cubicBezTo>
                    <a:pt x="1488" y="2673"/>
                    <a:pt x="2080" y="2533"/>
                    <a:pt x="2246" y="2533"/>
                  </a:cubicBezTo>
                  <a:cubicBezTo>
                    <a:pt x="2246" y="2533"/>
                    <a:pt x="2570" y="3029"/>
                    <a:pt x="2742" y="3029"/>
                  </a:cubicBezTo>
                  <a:cubicBezTo>
                    <a:pt x="2914" y="3029"/>
                    <a:pt x="3092" y="2342"/>
                    <a:pt x="3048" y="2291"/>
                  </a:cubicBezTo>
                  <a:cubicBezTo>
                    <a:pt x="2997" y="2246"/>
                    <a:pt x="2971" y="2107"/>
                    <a:pt x="3041" y="2036"/>
                  </a:cubicBezTo>
                  <a:cubicBezTo>
                    <a:pt x="3105" y="1973"/>
                    <a:pt x="3430" y="1871"/>
                    <a:pt x="3487" y="1871"/>
                  </a:cubicBezTo>
                  <a:cubicBezTo>
                    <a:pt x="3544" y="1871"/>
                    <a:pt x="3684" y="1629"/>
                    <a:pt x="3481" y="1476"/>
                  </a:cubicBezTo>
                  <a:cubicBezTo>
                    <a:pt x="3283" y="1330"/>
                    <a:pt x="3780" y="1356"/>
                    <a:pt x="3780" y="808"/>
                  </a:cubicBezTo>
                  <a:cubicBezTo>
                    <a:pt x="3716" y="789"/>
                    <a:pt x="3716" y="745"/>
                    <a:pt x="3729" y="687"/>
                  </a:cubicBezTo>
                  <a:cubicBezTo>
                    <a:pt x="3099" y="516"/>
                    <a:pt x="2621" y="713"/>
                    <a:pt x="2284" y="713"/>
                  </a:cubicBezTo>
                  <a:cubicBezTo>
                    <a:pt x="1928" y="713"/>
                    <a:pt x="1355" y="388"/>
                    <a:pt x="1260" y="388"/>
                  </a:cubicBezTo>
                  <a:cubicBezTo>
                    <a:pt x="1165" y="388"/>
                    <a:pt x="847" y="216"/>
                    <a:pt x="618" y="83"/>
                  </a:cubicBezTo>
                  <a:cubicBezTo>
                    <a:pt x="478" y="0"/>
                    <a:pt x="369" y="0"/>
                    <a:pt x="312" y="13"/>
                  </a:cubicBezTo>
                  <a:cubicBezTo>
                    <a:pt x="318" y="134"/>
                    <a:pt x="331" y="210"/>
                    <a:pt x="318" y="210"/>
                  </a:cubicBezTo>
                  <a:cubicBezTo>
                    <a:pt x="274" y="210"/>
                    <a:pt x="217" y="185"/>
                    <a:pt x="217" y="185"/>
                  </a:cubicBezTo>
                  <a:cubicBezTo>
                    <a:pt x="166" y="331"/>
                    <a:pt x="89" y="452"/>
                    <a:pt x="0" y="547"/>
                  </a:cubicBezTo>
                  <a:cubicBezTo>
                    <a:pt x="172" y="751"/>
                    <a:pt x="529" y="1196"/>
                    <a:pt x="465" y="12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487">
              <a:extLst>
                <a:ext uri="{FF2B5EF4-FFF2-40B4-BE49-F238E27FC236}">
                  <a16:creationId xmlns:a16="http://schemas.microsoft.com/office/drawing/2014/main" id="{6FDCE7BC-1E40-C94E-A36A-531974F99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2111" y="3949942"/>
              <a:ext cx="1179790" cy="1408595"/>
            </a:xfrm>
            <a:custGeom>
              <a:avLst/>
              <a:gdLst>
                <a:gd name="T0" fmla="*/ 293 w 2299"/>
                <a:gd name="T1" fmla="*/ 1420 h 2744"/>
                <a:gd name="T2" fmla="*/ 293 w 2299"/>
                <a:gd name="T3" fmla="*/ 1420 h 2744"/>
                <a:gd name="T4" fmla="*/ 452 w 2299"/>
                <a:gd name="T5" fmla="*/ 2164 h 2744"/>
                <a:gd name="T6" fmla="*/ 579 w 2299"/>
                <a:gd name="T7" fmla="*/ 2298 h 2744"/>
                <a:gd name="T8" fmla="*/ 980 w 2299"/>
                <a:gd name="T9" fmla="*/ 2743 h 2744"/>
                <a:gd name="T10" fmla="*/ 1521 w 2299"/>
                <a:gd name="T11" fmla="*/ 2642 h 2744"/>
                <a:gd name="T12" fmla="*/ 1871 w 2299"/>
                <a:gd name="T13" fmla="*/ 2349 h 2744"/>
                <a:gd name="T14" fmla="*/ 2253 w 2299"/>
                <a:gd name="T15" fmla="*/ 1649 h 2744"/>
                <a:gd name="T16" fmla="*/ 2234 w 2299"/>
                <a:gd name="T17" fmla="*/ 1540 h 2744"/>
                <a:gd name="T18" fmla="*/ 2157 w 2299"/>
                <a:gd name="T19" fmla="*/ 1063 h 2744"/>
                <a:gd name="T20" fmla="*/ 2234 w 2299"/>
                <a:gd name="T21" fmla="*/ 707 h 2744"/>
                <a:gd name="T22" fmla="*/ 1769 w 2299"/>
                <a:gd name="T23" fmla="*/ 0 h 2744"/>
                <a:gd name="T24" fmla="*/ 846 w 2299"/>
                <a:gd name="T25" fmla="*/ 344 h 2744"/>
                <a:gd name="T26" fmla="*/ 242 w 2299"/>
                <a:gd name="T27" fmla="*/ 618 h 2744"/>
                <a:gd name="T28" fmla="*/ 25 w 2299"/>
                <a:gd name="T29" fmla="*/ 942 h 2744"/>
                <a:gd name="T30" fmla="*/ 223 w 2299"/>
                <a:gd name="T31" fmla="*/ 1216 h 2744"/>
                <a:gd name="T32" fmla="*/ 140 w 2299"/>
                <a:gd name="T33" fmla="*/ 1241 h 2744"/>
                <a:gd name="T34" fmla="*/ 293 w 2299"/>
                <a:gd name="T35" fmla="*/ 1420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9" h="2744">
                  <a:moveTo>
                    <a:pt x="293" y="1420"/>
                  </a:moveTo>
                  <a:lnTo>
                    <a:pt x="293" y="1420"/>
                  </a:lnTo>
                  <a:cubicBezTo>
                    <a:pt x="318" y="1566"/>
                    <a:pt x="509" y="2031"/>
                    <a:pt x="452" y="2164"/>
                  </a:cubicBezTo>
                  <a:cubicBezTo>
                    <a:pt x="395" y="2298"/>
                    <a:pt x="458" y="2253"/>
                    <a:pt x="579" y="2298"/>
                  </a:cubicBezTo>
                  <a:cubicBezTo>
                    <a:pt x="700" y="2342"/>
                    <a:pt x="923" y="2743"/>
                    <a:pt x="980" y="2743"/>
                  </a:cubicBezTo>
                  <a:cubicBezTo>
                    <a:pt x="1037" y="2743"/>
                    <a:pt x="1419" y="2616"/>
                    <a:pt x="1521" y="2642"/>
                  </a:cubicBezTo>
                  <a:cubicBezTo>
                    <a:pt x="1623" y="2667"/>
                    <a:pt x="1839" y="2317"/>
                    <a:pt x="1871" y="2349"/>
                  </a:cubicBezTo>
                  <a:cubicBezTo>
                    <a:pt x="1909" y="2387"/>
                    <a:pt x="1636" y="1980"/>
                    <a:pt x="2253" y="1649"/>
                  </a:cubicBezTo>
                  <a:cubicBezTo>
                    <a:pt x="2259" y="1604"/>
                    <a:pt x="2259" y="1566"/>
                    <a:pt x="2234" y="1540"/>
                  </a:cubicBezTo>
                  <a:cubicBezTo>
                    <a:pt x="2145" y="1451"/>
                    <a:pt x="2234" y="1140"/>
                    <a:pt x="2157" y="1063"/>
                  </a:cubicBezTo>
                  <a:cubicBezTo>
                    <a:pt x="2075" y="980"/>
                    <a:pt x="2157" y="790"/>
                    <a:pt x="2234" y="707"/>
                  </a:cubicBezTo>
                  <a:cubicBezTo>
                    <a:pt x="2298" y="649"/>
                    <a:pt x="1941" y="204"/>
                    <a:pt x="1769" y="0"/>
                  </a:cubicBezTo>
                  <a:cubicBezTo>
                    <a:pt x="1432" y="363"/>
                    <a:pt x="897" y="344"/>
                    <a:pt x="846" y="344"/>
                  </a:cubicBezTo>
                  <a:cubicBezTo>
                    <a:pt x="783" y="344"/>
                    <a:pt x="299" y="490"/>
                    <a:pt x="242" y="618"/>
                  </a:cubicBezTo>
                  <a:cubicBezTo>
                    <a:pt x="178" y="751"/>
                    <a:pt x="51" y="777"/>
                    <a:pt x="25" y="942"/>
                  </a:cubicBezTo>
                  <a:cubicBezTo>
                    <a:pt x="0" y="1101"/>
                    <a:pt x="223" y="1216"/>
                    <a:pt x="223" y="1216"/>
                  </a:cubicBezTo>
                  <a:cubicBezTo>
                    <a:pt x="197" y="1216"/>
                    <a:pt x="172" y="1229"/>
                    <a:pt x="140" y="1241"/>
                  </a:cubicBezTo>
                  <a:cubicBezTo>
                    <a:pt x="197" y="1267"/>
                    <a:pt x="280" y="1330"/>
                    <a:pt x="293" y="14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488">
              <a:extLst>
                <a:ext uri="{FF2B5EF4-FFF2-40B4-BE49-F238E27FC236}">
                  <a16:creationId xmlns:a16="http://schemas.microsoft.com/office/drawing/2014/main" id="{798BF060-8C9C-E94F-AA80-79FE608A3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6254" y="4205842"/>
              <a:ext cx="2069729" cy="1678085"/>
            </a:xfrm>
            <a:custGeom>
              <a:avLst/>
              <a:gdLst>
                <a:gd name="T0" fmla="*/ 1668 w 4030"/>
                <a:gd name="T1" fmla="*/ 2679 h 3266"/>
                <a:gd name="T2" fmla="*/ 1668 w 4030"/>
                <a:gd name="T3" fmla="*/ 2679 h 3266"/>
                <a:gd name="T4" fmla="*/ 2062 w 4030"/>
                <a:gd name="T5" fmla="*/ 2615 h 3266"/>
                <a:gd name="T6" fmla="*/ 2292 w 4030"/>
                <a:gd name="T7" fmla="*/ 2565 h 3266"/>
                <a:gd name="T8" fmla="*/ 2693 w 4030"/>
                <a:gd name="T9" fmla="*/ 2825 h 3266"/>
                <a:gd name="T10" fmla="*/ 3138 w 4030"/>
                <a:gd name="T11" fmla="*/ 3016 h 3266"/>
                <a:gd name="T12" fmla="*/ 3603 w 4030"/>
                <a:gd name="T13" fmla="*/ 3265 h 3266"/>
                <a:gd name="T14" fmla="*/ 3864 w 4030"/>
                <a:gd name="T15" fmla="*/ 2806 h 3266"/>
                <a:gd name="T16" fmla="*/ 3660 w 4030"/>
                <a:gd name="T17" fmla="*/ 2234 h 3266"/>
                <a:gd name="T18" fmla="*/ 3278 w 4030"/>
                <a:gd name="T19" fmla="*/ 1801 h 3266"/>
                <a:gd name="T20" fmla="*/ 3151 w 4030"/>
                <a:gd name="T21" fmla="*/ 1667 h 3266"/>
                <a:gd name="T22" fmla="*/ 2992 w 4030"/>
                <a:gd name="T23" fmla="*/ 923 h 3266"/>
                <a:gd name="T24" fmla="*/ 2839 w 4030"/>
                <a:gd name="T25" fmla="*/ 744 h 3266"/>
                <a:gd name="T26" fmla="*/ 2616 w 4030"/>
                <a:gd name="T27" fmla="*/ 891 h 3266"/>
                <a:gd name="T28" fmla="*/ 2018 w 4030"/>
                <a:gd name="T29" fmla="*/ 910 h 3266"/>
                <a:gd name="T30" fmla="*/ 1203 w 4030"/>
                <a:gd name="T31" fmla="*/ 757 h 3266"/>
                <a:gd name="T32" fmla="*/ 1044 w 4030"/>
                <a:gd name="T33" fmla="*/ 910 h 3266"/>
                <a:gd name="T34" fmla="*/ 879 w 4030"/>
                <a:gd name="T35" fmla="*/ 490 h 3266"/>
                <a:gd name="T36" fmla="*/ 930 w 4030"/>
                <a:gd name="T37" fmla="*/ 152 h 3266"/>
                <a:gd name="T38" fmla="*/ 478 w 4030"/>
                <a:gd name="T39" fmla="*/ 178 h 3266"/>
                <a:gd name="T40" fmla="*/ 39 w 4030"/>
                <a:gd name="T41" fmla="*/ 25 h 3266"/>
                <a:gd name="T42" fmla="*/ 39 w 4030"/>
                <a:gd name="T43" fmla="*/ 121 h 3266"/>
                <a:gd name="T44" fmla="*/ 185 w 4030"/>
                <a:gd name="T45" fmla="*/ 273 h 3266"/>
                <a:gd name="T46" fmla="*/ 77 w 4030"/>
                <a:gd name="T47" fmla="*/ 413 h 3266"/>
                <a:gd name="T48" fmla="*/ 140 w 4030"/>
                <a:gd name="T49" fmla="*/ 547 h 3266"/>
                <a:gd name="T50" fmla="*/ 312 w 4030"/>
                <a:gd name="T51" fmla="*/ 789 h 3266"/>
                <a:gd name="T52" fmla="*/ 306 w 4030"/>
                <a:gd name="T53" fmla="*/ 948 h 3266"/>
                <a:gd name="T54" fmla="*/ 452 w 4030"/>
                <a:gd name="T55" fmla="*/ 1069 h 3266"/>
                <a:gd name="T56" fmla="*/ 395 w 4030"/>
                <a:gd name="T57" fmla="*/ 1260 h 3266"/>
                <a:gd name="T58" fmla="*/ 465 w 4030"/>
                <a:gd name="T59" fmla="*/ 1387 h 3266"/>
                <a:gd name="T60" fmla="*/ 497 w 4030"/>
                <a:gd name="T61" fmla="*/ 2081 h 3266"/>
                <a:gd name="T62" fmla="*/ 624 w 4030"/>
                <a:gd name="T63" fmla="*/ 2202 h 3266"/>
                <a:gd name="T64" fmla="*/ 1114 w 4030"/>
                <a:gd name="T65" fmla="*/ 2577 h 3266"/>
                <a:gd name="T66" fmla="*/ 1668 w 4030"/>
                <a:gd name="T67" fmla="*/ 2679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0" h="3266">
                  <a:moveTo>
                    <a:pt x="1668" y="2679"/>
                  </a:moveTo>
                  <a:lnTo>
                    <a:pt x="1668" y="2679"/>
                  </a:lnTo>
                  <a:cubicBezTo>
                    <a:pt x="1833" y="2717"/>
                    <a:pt x="1782" y="2615"/>
                    <a:pt x="2062" y="2615"/>
                  </a:cubicBezTo>
                  <a:cubicBezTo>
                    <a:pt x="2062" y="2615"/>
                    <a:pt x="2190" y="2526"/>
                    <a:pt x="2292" y="2565"/>
                  </a:cubicBezTo>
                  <a:cubicBezTo>
                    <a:pt x="2393" y="2603"/>
                    <a:pt x="2559" y="2825"/>
                    <a:pt x="2693" y="2825"/>
                  </a:cubicBezTo>
                  <a:cubicBezTo>
                    <a:pt x="2826" y="2825"/>
                    <a:pt x="3036" y="2915"/>
                    <a:pt x="3138" y="3016"/>
                  </a:cubicBezTo>
                  <a:cubicBezTo>
                    <a:pt x="3240" y="3118"/>
                    <a:pt x="3526" y="3188"/>
                    <a:pt x="3603" y="3265"/>
                  </a:cubicBezTo>
                  <a:cubicBezTo>
                    <a:pt x="3603" y="3265"/>
                    <a:pt x="3647" y="2953"/>
                    <a:pt x="3864" y="2806"/>
                  </a:cubicBezTo>
                  <a:cubicBezTo>
                    <a:pt x="4029" y="2698"/>
                    <a:pt x="3768" y="2431"/>
                    <a:pt x="3660" y="2234"/>
                  </a:cubicBezTo>
                  <a:cubicBezTo>
                    <a:pt x="3577" y="2170"/>
                    <a:pt x="3386" y="1845"/>
                    <a:pt x="3278" y="1801"/>
                  </a:cubicBezTo>
                  <a:cubicBezTo>
                    <a:pt x="3157" y="1756"/>
                    <a:pt x="3094" y="1801"/>
                    <a:pt x="3151" y="1667"/>
                  </a:cubicBezTo>
                  <a:cubicBezTo>
                    <a:pt x="3208" y="1534"/>
                    <a:pt x="3017" y="1069"/>
                    <a:pt x="2992" y="923"/>
                  </a:cubicBezTo>
                  <a:cubicBezTo>
                    <a:pt x="2979" y="833"/>
                    <a:pt x="2896" y="770"/>
                    <a:pt x="2839" y="744"/>
                  </a:cubicBezTo>
                  <a:cubicBezTo>
                    <a:pt x="2737" y="783"/>
                    <a:pt x="2616" y="891"/>
                    <a:pt x="2616" y="891"/>
                  </a:cubicBezTo>
                  <a:cubicBezTo>
                    <a:pt x="2241" y="1177"/>
                    <a:pt x="2190" y="910"/>
                    <a:pt x="2018" y="910"/>
                  </a:cubicBezTo>
                  <a:cubicBezTo>
                    <a:pt x="1846" y="910"/>
                    <a:pt x="1292" y="757"/>
                    <a:pt x="1203" y="757"/>
                  </a:cubicBezTo>
                  <a:cubicBezTo>
                    <a:pt x="1120" y="757"/>
                    <a:pt x="1044" y="910"/>
                    <a:pt x="1044" y="910"/>
                  </a:cubicBezTo>
                  <a:cubicBezTo>
                    <a:pt x="1070" y="700"/>
                    <a:pt x="923" y="598"/>
                    <a:pt x="879" y="490"/>
                  </a:cubicBezTo>
                  <a:cubicBezTo>
                    <a:pt x="834" y="382"/>
                    <a:pt x="1006" y="229"/>
                    <a:pt x="930" y="152"/>
                  </a:cubicBezTo>
                  <a:cubicBezTo>
                    <a:pt x="777" y="0"/>
                    <a:pt x="573" y="152"/>
                    <a:pt x="478" y="178"/>
                  </a:cubicBezTo>
                  <a:cubicBezTo>
                    <a:pt x="382" y="203"/>
                    <a:pt x="179" y="25"/>
                    <a:pt x="39" y="25"/>
                  </a:cubicBezTo>
                  <a:cubicBezTo>
                    <a:pt x="0" y="25"/>
                    <a:pt x="39" y="121"/>
                    <a:pt x="39" y="121"/>
                  </a:cubicBezTo>
                  <a:cubicBezTo>
                    <a:pt x="58" y="184"/>
                    <a:pt x="166" y="133"/>
                    <a:pt x="185" y="273"/>
                  </a:cubicBezTo>
                  <a:cubicBezTo>
                    <a:pt x="185" y="331"/>
                    <a:pt x="45" y="375"/>
                    <a:pt x="77" y="413"/>
                  </a:cubicBezTo>
                  <a:cubicBezTo>
                    <a:pt x="115" y="445"/>
                    <a:pt x="140" y="547"/>
                    <a:pt x="140" y="547"/>
                  </a:cubicBezTo>
                  <a:cubicBezTo>
                    <a:pt x="140" y="770"/>
                    <a:pt x="236" y="751"/>
                    <a:pt x="312" y="789"/>
                  </a:cubicBezTo>
                  <a:cubicBezTo>
                    <a:pt x="389" y="821"/>
                    <a:pt x="306" y="884"/>
                    <a:pt x="306" y="948"/>
                  </a:cubicBezTo>
                  <a:cubicBezTo>
                    <a:pt x="306" y="1012"/>
                    <a:pt x="433" y="1018"/>
                    <a:pt x="452" y="1069"/>
                  </a:cubicBezTo>
                  <a:cubicBezTo>
                    <a:pt x="471" y="1120"/>
                    <a:pt x="395" y="1164"/>
                    <a:pt x="395" y="1260"/>
                  </a:cubicBezTo>
                  <a:cubicBezTo>
                    <a:pt x="395" y="1355"/>
                    <a:pt x="465" y="1387"/>
                    <a:pt x="465" y="1387"/>
                  </a:cubicBezTo>
                  <a:cubicBezTo>
                    <a:pt x="465" y="1387"/>
                    <a:pt x="331" y="1960"/>
                    <a:pt x="497" y="2081"/>
                  </a:cubicBezTo>
                  <a:cubicBezTo>
                    <a:pt x="662" y="2195"/>
                    <a:pt x="624" y="2202"/>
                    <a:pt x="624" y="2202"/>
                  </a:cubicBezTo>
                  <a:cubicBezTo>
                    <a:pt x="624" y="2202"/>
                    <a:pt x="1070" y="2533"/>
                    <a:pt x="1114" y="2577"/>
                  </a:cubicBezTo>
                  <a:cubicBezTo>
                    <a:pt x="1165" y="2628"/>
                    <a:pt x="1502" y="2641"/>
                    <a:pt x="1668" y="267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489">
              <a:extLst>
                <a:ext uri="{FF2B5EF4-FFF2-40B4-BE49-F238E27FC236}">
                  <a16:creationId xmlns:a16="http://schemas.microsoft.com/office/drawing/2014/main" id="{3B02FB99-2E0C-0D40-883B-A1B8DD6F3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937" y="5012049"/>
              <a:ext cx="2685666" cy="1537679"/>
            </a:xfrm>
            <a:custGeom>
              <a:avLst/>
              <a:gdLst>
                <a:gd name="T0" fmla="*/ 3799 w 5232"/>
                <a:gd name="T1" fmla="*/ 2724 h 2992"/>
                <a:gd name="T2" fmla="*/ 4900 w 5232"/>
                <a:gd name="T3" fmla="*/ 2495 h 2992"/>
                <a:gd name="T4" fmla="*/ 5155 w 5232"/>
                <a:gd name="T5" fmla="*/ 1190 h 2992"/>
                <a:gd name="T6" fmla="*/ 5174 w 5232"/>
                <a:gd name="T7" fmla="*/ 1005 h 2992"/>
                <a:gd name="T8" fmla="*/ 4111 w 5232"/>
                <a:gd name="T9" fmla="*/ 655 h 2992"/>
                <a:gd name="T10" fmla="*/ 3876 w 5232"/>
                <a:gd name="T11" fmla="*/ 674 h 2992"/>
                <a:gd name="T12" fmla="*/ 3596 w 5232"/>
                <a:gd name="T13" fmla="*/ 706 h 2992"/>
                <a:gd name="T14" fmla="*/ 3462 w 5232"/>
                <a:gd name="T15" fmla="*/ 585 h 2992"/>
                <a:gd name="T16" fmla="*/ 3278 w 5232"/>
                <a:gd name="T17" fmla="*/ 547 h 2992"/>
                <a:gd name="T18" fmla="*/ 2768 w 5232"/>
                <a:gd name="T19" fmla="*/ 522 h 2992"/>
                <a:gd name="T20" fmla="*/ 2527 w 5232"/>
                <a:gd name="T21" fmla="*/ 242 h 2992"/>
                <a:gd name="T22" fmla="*/ 2399 w 5232"/>
                <a:gd name="T23" fmla="*/ 38 h 2992"/>
                <a:gd name="T24" fmla="*/ 2259 w 5232"/>
                <a:gd name="T25" fmla="*/ 31 h 2992"/>
                <a:gd name="T26" fmla="*/ 1839 w 5232"/>
                <a:gd name="T27" fmla="*/ 89 h 2992"/>
                <a:gd name="T28" fmla="*/ 1744 w 5232"/>
                <a:gd name="T29" fmla="*/ 401 h 2992"/>
                <a:gd name="T30" fmla="*/ 1387 w 5232"/>
                <a:gd name="T31" fmla="*/ 394 h 2992"/>
                <a:gd name="T32" fmla="*/ 1266 w 5232"/>
                <a:gd name="T33" fmla="*/ 248 h 2992"/>
                <a:gd name="T34" fmla="*/ 954 w 5232"/>
                <a:gd name="T35" fmla="*/ 305 h 2992"/>
                <a:gd name="T36" fmla="*/ 713 w 5232"/>
                <a:gd name="T37" fmla="*/ 311 h 2992"/>
                <a:gd name="T38" fmla="*/ 153 w 5232"/>
                <a:gd name="T39" fmla="*/ 541 h 2992"/>
                <a:gd name="T40" fmla="*/ 38 w 5232"/>
                <a:gd name="T41" fmla="*/ 929 h 2992"/>
                <a:gd name="T42" fmla="*/ 280 w 5232"/>
                <a:gd name="T43" fmla="*/ 948 h 2992"/>
                <a:gd name="T44" fmla="*/ 274 w 5232"/>
                <a:gd name="T45" fmla="*/ 1063 h 2992"/>
                <a:gd name="T46" fmla="*/ 363 w 5232"/>
                <a:gd name="T47" fmla="*/ 1317 h 2992"/>
                <a:gd name="T48" fmla="*/ 687 w 5232"/>
                <a:gd name="T49" fmla="*/ 1292 h 2992"/>
                <a:gd name="T50" fmla="*/ 267 w 5232"/>
                <a:gd name="T51" fmla="*/ 1508 h 2992"/>
                <a:gd name="T52" fmla="*/ 579 w 5232"/>
                <a:gd name="T53" fmla="*/ 1845 h 2992"/>
                <a:gd name="T54" fmla="*/ 795 w 5232"/>
                <a:gd name="T55" fmla="*/ 2119 h 2992"/>
                <a:gd name="T56" fmla="*/ 961 w 5232"/>
                <a:gd name="T57" fmla="*/ 1884 h 2992"/>
                <a:gd name="T58" fmla="*/ 1190 w 5232"/>
                <a:gd name="T59" fmla="*/ 2087 h 2992"/>
                <a:gd name="T60" fmla="*/ 1852 w 5232"/>
                <a:gd name="T61" fmla="*/ 2431 h 2992"/>
                <a:gd name="T62" fmla="*/ 2164 w 5232"/>
                <a:gd name="T63" fmla="*/ 2565 h 2992"/>
                <a:gd name="T64" fmla="*/ 2259 w 5232"/>
                <a:gd name="T65" fmla="*/ 2673 h 2992"/>
                <a:gd name="T66" fmla="*/ 2724 w 5232"/>
                <a:gd name="T67" fmla="*/ 2590 h 2992"/>
                <a:gd name="T68" fmla="*/ 2514 w 5232"/>
                <a:gd name="T69" fmla="*/ 2755 h 2992"/>
                <a:gd name="T70" fmla="*/ 2819 w 5232"/>
                <a:gd name="T71" fmla="*/ 2864 h 2992"/>
                <a:gd name="T72" fmla="*/ 3169 w 5232"/>
                <a:gd name="T73" fmla="*/ 2991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32" h="2992">
                  <a:moveTo>
                    <a:pt x="3799" y="2724"/>
                  </a:moveTo>
                  <a:lnTo>
                    <a:pt x="3799" y="2724"/>
                  </a:lnTo>
                  <a:cubicBezTo>
                    <a:pt x="3895" y="2571"/>
                    <a:pt x="4379" y="2412"/>
                    <a:pt x="4493" y="2412"/>
                  </a:cubicBezTo>
                  <a:cubicBezTo>
                    <a:pt x="4608" y="2412"/>
                    <a:pt x="4900" y="2495"/>
                    <a:pt x="4900" y="2495"/>
                  </a:cubicBezTo>
                  <a:cubicBezTo>
                    <a:pt x="4862" y="2221"/>
                    <a:pt x="5079" y="2119"/>
                    <a:pt x="5155" y="2043"/>
                  </a:cubicBezTo>
                  <a:cubicBezTo>
                    <a:pt x="5231" y="1966"/>
                    <a:pt x="5155" y="1298"/>
                    <a:pt x="5155" y="1190"/>
                  </a:cubicBezTo>
                  <a:cubicBezTo>
                    <a:pt x="5155" y="1139"/>
                    <a:pt x="5187" y="1075"/>
                    <a:pt x="5219" y="1031"/>
                  </a:cubicBezTo>
                  <a:cubicBezTo>
                    <a:pt x="5200" y="1024"/>
                    <a:pt x="5180" y="1018"/>
                    <a:pt x="5174" y="1005"/>
                  </a:cubicBezTo>
                  <a:cubicBezTo>
                    <a:pt x="5130" y="961"/>
                    <a:pt x="4684" y="630"/>
                    <a:pt x="4684" y="630"/>
                  </a:cubicBezTo>
                  <a:cubicBezTo>
                    <a:pt x="4417" y="853"/>
                    <a:pt x="4137" y="687"/>
                    <a:pt x="4111" y="655"/>
                  </a:cubicBezTo>
                  <a:cubicBezTo>
                    <a:pt x="4079" y="630"/>
                    <a:pt x="4150" y="534"/>
                    <a:pt x="4079" y="490"/>
                  </a:cubicBezTo>
                  <a:cubicBezTo>
                    <a:pt x="4016" y="452"/>
                    <a:pt x="3908" y="642"/>
                    <a:pt x="3876" y="674"/>
                  </a:cubicBezTo>
                  <a:cubicBezTo>
                    <a:pt x="3844" y="706"/>
                    <a:pt x="3793" y="630"/>
                    <a:pt x="3749" y="630"/>
                  </a:cubicBezTo>
                  <a:cubicBezTo>
                    <a:pt x="3704" y="630"/>
                    <a:pt x="3634" y="693"/>
                    <a:pt x="3596" y="706"/>
                  </a:cubicBezTo>
                  <a:cubicBezTo>
                    <a:pt x="3558" y="719"/>
                    <a:pt x="3558" y="617"/>
                    <a:pt x="3526" y="585"/>
                  </a:cubicBezTo>
                  <a:cubicBezTo>
                    <a:pt x="3494" y="547"/>
                    <a:pt x="3494" y="617"/>
                    <a:pt x="3462" y="585"/>
                  </a:cubicBezTo>
                  <a:cubicBezTo>
                    <a:pt x="3430" y="553"/>
                    <a:pt x="3558" y="515"/>
                    <a:pt x="3532" y="483"/>
                  </a:cubicBezTo>
                  <a:cubicBezTo>
                    <a:pt x="3507" y="458"/>
                    <a:pt x="3354" y="534"/>
                    <a:pt x="3278" y="547"/>
                  </a:cubicBezTo>
                  <a:cubicBezTo>
                    <a:pt x="3195" y="560"/>
                    <a:pt x="3036" y="719"/>
                    <a:pt x="2959" y="738"/>
                  </a:cubicBezTo>
                  <a:cubicBezTo>
                    <a:pt x="2889" y="763"/>
                    <a:pt x="2896" y="617"/>
                    <a:pt x="2768" y="522"/>
                  </a:cubicBezTo>
                  <a:cubicBezTo>
                    <a:pt x="2635" y="420"/>
                    <a:pt x="2635" y="254"/>
                    <a:pt x="2603" y="229"/>
                  </a:cubicBezTo>
                  <a:cubicBezTo>
                    <a:pt x="2577" y="197"/>
                    <a:pt x="2558" y="242"/>
                    <a:pt x="2527" y="242"/>
                  </a:cubicBezTo>
                  <a:cubicBezTo>
                    <a:pt x="2488" y="242"/>
                    <a:pt x="2520" y="184"/>
                    <a:pt x="2488" y="152"/>
                  </a:cubicBezTo>
                  <a:cubicBezTo>
                    <a:pt x="2456" y="121"/>
                    <a:pt x="2418" y="51"/>
                    <a:pt x="2399" y="38"/>
                  </a:cubicBezTo>
                  <a:cubicBezTo>
                    <a:pt x="2387" y="25"/>
                    <a:pt x="2342" y="95"/>
                    <a:pt x="2329" y="108"/>
                  </a:cubicBezTo>
                  <a:cubicBezTo>
                    <a:pt x="2310" y="127"/>
                    <a:pt x="2291" y="57"/>
                    <a:pt x="2259" y="31"/>
                  </a:cubicBezTo>
                  <a:cubicBezTo>
                    <a:pt x="2234" y="0"/>
                    <a:pt x="2068" y="114"/>
                    <a:pt x="2030" y="152"/>
                  </a:cubicBezTo>
                  <a:cubicBezTo>
                    <a:pt x="1992" y="191"/>
                    <a:pt x="1890" y="70"/>
                    <a:pt x="1839" y="89"/>
                  </a:cubicBezTo>
                  <a:cubicBezTo>
                    <a:pt x="1788" y="108"/>
                    <a:pt x="1839" y="273"/>
                    <a:pt x="1814" y="299"/>
                  </a:cubicBezTo>
                  <a:cubicBezTo>
                    <a:pt x="1788" y="324"/>
                    <a:pt x="1801" y="401"/>
                    <a:pt x="1744" y="401"/>
                  </a:cubicBezTo>
                  <a:cubicBezTo>
                    <a:pt x="1693" y="401"/>
                    <a:pt x="1547" y="299"/>
                    <a:pt x="1489" y="299"/>
                  </a:cubicBezTo>
                  <a:cubicBezTo>
                    <a:pt x="1432" y="299"/>
                    <a:pt x="1426" y="394"/>
                    <a:pt x="1387" y="394"/>
                  </a:cubicBezTo>
                  <a:cubicBezTo>
                    <a:pt x="1349" y="394"/>
                    <a:pt x="1317" y="350"/>
                    <a:pt x="1285" y="350"/>
                  </a:cubicBezTo>
                  <a:cubicBezTo>
                    <a:pt x="1260" y="350"/>
                    <a:pt x="1266" y="248"/>
                    <a:pt x="1266" y="248"/>
                  </a:cubicBezTo>
                  <a:cubicBezTo>
                    <a:pt x="1266" y="229"/>
                    <a:pt x="1165" y="286"/>
                    <a:pt x="1088" y="305"/>
                  </a:cubicBezTo>
                  <a:cubicBezTo>
                    <a:pt x="1012" y="324"/>
                    <a:pt x="961" y="305"/>
                    <a:pt x="954" y="305"/>
                  </a:cubicBezTo>
                  <a:cubicBezTo>
                    <a:pt x="929" y="305"/>
                    <a:pt x="936" y="337"/>
                    <a:pt x="891" y="375"/>
                  </a:cubicBezTo>
                  <a:cubicBezTo>
                    <a:pt x="846" y="420"/>
                    <a:pt x="745" y="311"/>
                    <a:pt x="713" y="311"/>
                  </a:cubicBezTo>
                  <a:cubicBezTo>
                    <a:pt x="674" y="311"/>
                    <a:pt x="388" y="420"/>
                    <a:pt x="388" y="464"/>
                  </a:cubicBezTo>
                  <a:cubicBezTo>
                    <a:pt x="388" y="503"/>
                    <a:pt x="210" y="515"/>
                    <a:pt x="153" y="541"/>
                  </a:cubicBezTo>
                  <a:cubicBezTo>
                    <a:pt x="89" y="560"/>
                    <a:pt x="70" y="655"/>
                    <a:pt x="89" y="712"/>
                  </a:cubicBezTo>
                  <a:cubicBezTo>
                    <a:pt x="102" y="770"/>
                    <a:pt x="38" y="840"/>
                    <a:pt x="38" y="929"/>
                  </a:cubicBezTo>
                  <a:cubicBezTo>
                    <a:pt x="38" y="1018"/>
                    <a:pt x="95" y="993"/>
                    <a:pt x="127" y="993"/>
                  </a:cubicBezTo>
                  <a:cubicBezTo>
                    <a:pt x="159" y="993"/>
                    <a:pt x="172" y="967"/>
                    <a:pt x="280" y="948"/>
                  </a:cubicBezTo>
                  <a:cubicBezTo>
                    <a:pt x="388" y="922"/>
                    <a:pt x="394" y="1024"/>
                    <a:pt x="369" y="999"/>
                  </a:cubicBezTo>
                  <a:cubicBezTo>
                    <a:pt x="343" y="967"/>
                    <a:pt x="337" y="1031"/>
                    <a:pt x="274" y="1063"/>
                  </a:cubicBezTo>
                  <a:cubicBezTo>
                    <a:pt x="210" y="1094"/>
                    <a:pt x="254" y="1133"/>
                    <a:pt x="254" y="1133"/>
                  </a:cubicBezTo>
                  <a:cubicBezTo>
                    <a:pt x="331" y="1158"/>
                    <a:pt x="286" y="1317"/>
                    <a:pt x="363" y="1317"/>
                  </a:cubicBezTo>
                  <a:cubicBezTo>
                    <a:pt x="439" y="1317"/>
                    <a:pt x="401" y="1215"/>
                    <a:pt x="477" y="1215"/>
                  </a:cubicBezTo>
                  <a:cubicBezTo>
                    <a:pt x="547" y="1215"/>
                    <a:pt x="687" y="1241"/>
                    <a:pt x="687" y="1292"/>
                  </a:cubicBezTo>
                  <a:cubicBezTo>
                    <a:pt x="687" y="1349"/>
                    <a:pt x="751" y="1406"/>
                    <a:pt x="719" y="1444"/>
                  </a:cubicBezTo>
                  <a:cubicBezTo>
                    <a:pt x="681" y="1483"/>
                    <a:pt x="496" y="1470"/>
                    <a:pt x="267" y="1508"/>
                  </a:cubicBezTo>
                  <a:cubicBezTo>
                    <a:pt x="38" y="1553"/>
                    <a:pt x="0" y="1648"/>
                    <a:pt x="210" y="1648"/>
                  </a:cubicBezTo>
                  <a:cubicBezTo>
                    <a:pt x="420" y="1648"/>
                    <a:pt x="547" y="1813"/>
                    <a:pt x="579" y="1845"/>
                  </a:cubicBezTo>
                  <a:cubicBezTo>
                    <a:pt x="617" y="1884"/>
                    <a:pt x="579" y="2062"/>
                    <a:pt x="579" y="2062"/>
                  </a:cubicBezTo>
                  <a:cubicBezTo>
                    <a:pt x="579" y="2189"/>
                    <a:pt x="738" y="2119"/>
                    <a:pt x="795" y="2119"/>
                  </a:cubicBezTo>
                  <a:cubicBezTo>
                    <a:pt x="821" y="2119"/>
                    <a:pt x="783" y="2081"/>
                    <a:pt x="802" y="2030"/>
                  </a:cubicBezTo>
                  <a:cubicBezTo>
                    <a:pt x="827" y="1966"/>
                    <a:pt x="916" y="1890"/>
                    <a:pt x="961" y="1884"/>
                  </a:cubicBezTo>
                  <a:cubicBezTo>
                    <a:pt x="1031" y="1871"/>
                    <a:pt x="974" y="2024"/>
                    <a:pt x="1031" y="2024"/>
                  </a:cubicBezTo>
                  <a:cubicBezTo>
                    <a:pt x="1088" y="2024"/>
                    <a:pt x="1177" y="1979"/>
                    <a:pt x="1190" y="2087"/>
                  </a:cubicBezTo>
                  <a:cubicBezTo>
                    <a:pt x="1203" y="2195"/>
                    <a:pt x="1279" y="2227"/>
                    <a:pt x="1279" y="2227"/>
                  </a:cubicBezTo>
                  <a:cubicBezTo>
                    <a:pt x="1623" y="2170"/>
                    <a:pt x="1776" y="2406"/>
                    <a:pt x="1852" y="2431"/>
                  </a:cubicBezTo>
                  <a:cubicBezTo>
                    <a:pt x="1928" y="2456"/>
                    <a:pt x="1922" y="2437"/>
                    <a:pt x="1979" y="2450"/>
                  </a:cubicBezTo>
                  <a:cubicBezTo>
                    <a:pt x="2043" y="2469"/>
                    <a:pt x="2132" y="2533"/>
                    <a:pt x="2164" y="2565"/>
                  </a:cubicBezTo>
                  <a:cubicBezTo>
                    <a:pt x="2196" y="2596"/>
                    <a:pt x="2176" y="2857"/>
                    <a:pt x="2221" y="2857"/>
                  </a:cubicBezTo>
                  <a:cubicBezTo>
                    <a:pt x="2272" y="2857"/>
                    <a:pt x="2259" y="2717"/>
                    <a:pt x="2259" y="2673"/>
                  </a:cubicBezTo>
                  <a:cubicBezTo>
                    <a:pt x="2259" y="2628"/>
                    <a:pt x="2444" y="2743"/>
                    <a:pt x="2469" y="2686"/>
                  </a:cubicBezTo>
                  <a:cubicBezTo>
                    <a:pt x="2495" y="2635"/>
                    <a:pt x="2679" y="2501"/>
                    <a:pt x="2724" y="2590"/>
                  </a:cubicBezTo>
                  <a:cubicBezTo>
                    <a:pt x="2768" y="2679"/>
                    <a:pt x="2781" y="2526"/>
                    <a:pt x="2826" y="2635"/>
                  </a:cubicBezTo>
                  <a:cubicBezTo>
                    <a:pt x="2870" y="2736"/>
                    <a:pt x="2546" y="2755"/>
                    <a:pt x="2514" y="2755"/>
                  </a:cubicBezTo>
                  <a:cubicBezTo>
                    <a:pt x="2476" y="2755"/>
                    <a:pt x="2622" y="2845"/>
                    <a:pt x="2622" y="2845"/>
                  </a:cubicBezTo>
                  <a:cubicBezTo>
                    <a:pt x="2622" y="2845"/>
                    <a:pt x="2781" y="2902"/>
                    <a:pt x="2819" y="2864"/>
                  </a:cubicBezTo>
                  <a:cubicBezTo>
                    <a:pt x="2857" y="2825"/>
                    <a:pt x="3112" y="2768"/>
                    <a:pt x="3074" y="2845"/>
                  </a:cubicBezTo>
                  <a:cubicBezTo>
                    <a:pt x="3042" y="2921"/>
                    <a:pt x="3157" y="2940"/>
                    <a:pt x="3169" y="2991"/>
                  </a:cubicBezTo>
                  <a:cubicBezTo>
                    <a:pt x="3443" y="2959"/>
                    <a:pt x="3717" y="2845"/>
                    <a:pt x="3799" y="27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490">
              <a:extLst>
                <a:ext uri="{FF2B5EF4-FFF2-40B4-BE49-F238E27FC236}">
                  <a16:creationId xmlns:a16="http://schemas.microsoft.com/office/drawing/2014/main" id="{E171F29E-0D84-A444-9C49-A9DBD20F7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5606" y="5501207"/>
              <a:ext cx="2522625" cy="2343884"/>
            </a:xfrm>
            <a:custGeom>
              <a:avLst/>
              <a:gdLst>
                <a:gd name="T0" fmla="*/ 2641 w 4914"/>
                <a:gd name="T1" fmla="*/ 4563 h 4564"/>
                <a:gd name="T2" fmla="*/ 2641 w 4914"/>
                <a:gd name="T3" fmla="*/ 4563 h 4564"/>
                <a:gd name="T4" fmla="*/ 2475 w 4914"/>
                <a:gd name="T5" fmla="*/ 3227 h 4564"/>
                <a:gd name="T6" fmla="*/ 2685 w 4914"/>
                <a:gd name="T7" fmla="*/ 3087 h 4564"/>
                <a:gd name="T8" fmla="*/ 3093 w 4914"/>
                <a:gd name="T9" fmla="*/ 2928 h 4564"/>
                <a:gd name="T10" fmla="*/ 3672 w 4914"/>
                <a:gd name="T11" fmla="*/ 2871 h 4564"/>
                <a:gd name="T12" fmla="*/ 4009 w 4914"/>
                <a:gd name="T13" fmla="*/ 1992 h 4564"/>
                <a:gd name="T14" fmla="*/ 4537 w 4914"/>
                <a:gd name="T15" fmla="*/ 1560 h 4564"/>
                <a:gd name="T16" fmla="*/ 4747 w 4914"/>
                <a:gd name="T17" fmla="*/ 1241 h 4564"/>
                <a:gd name="T18" fmla="*/ 4913 w 4914"/>
                <a:gd name="T19" fmla="*/ 917 h 4564"/>
                <a:gd name="T20" fmla="*/ 4716 w 4914"/>
                <a:gd name="T21" fmla="*/ 739 h 4564"/>
                <a:gd name="T22" fmla="*/ 4251 w 4914"/>
                <a:gd name="T23" fmla="*/ 490 h 4564"/>
                <a:gd name="T24" fmla="*/ 3806 w 4914"/>
                <a:gd name="T25" fmla="*/ 299 h 4564"/>
                <a:gd name="T26" fmla="*/ 3405 w 4914"/>
                <a:gd name="T27" fmla="*/ 39 h 4564"/>
                <a:gd name="T28" fmla="*/ 3175 w 4914"/>
                <a:gd name="T29" fmla="*/ 89 h 4564"/>
                <a:gd name="T30" fmla="*/ 2781 w 4914"/>
                <a:gd name="T31" fmla="*/ 153 h 4564"/>
                <a:gd name="T32" fmla="*/ 2272 w 4914"/>
                <a:gd name="T33" fmla="*/ 77 h 4564"/>
                <a:gd name="T34" fmla="*/ 2208 w 4914"/>
                <a:gd name="T35" fmla="*/ 236 h 4564"/>
                <a:gd name="T36" fmla="*/ 2208 w 4914"/>
                <a:gd name="T37" fmla="*/ 1089 h 4564"/>
                <a:gd name="T38" fmla="*/ 1953 w 4914"/>
                <a:gd name="T39" fmla="*/ 1541 h 4564"/>
                <a:gd name="T40" fmla="*/ 1546 w 4914"/>
                <a:gd name="T41" fmla="*/ 1458 h 4564"/>
                <a:gd name="T42" fmla="*/ 852 w 4914"/>
                <a:gd name="T43" fmla="*/ 1770 h 4564"/>
                <a:gd name="T44" fmla="*/ 222 w 4914"/>
                <a:gd name="T45" fmla="*/ 2037 h 4564"/>
                <a:gd name="T46" fmla="*/ 222 w 4914"/>
                <a:gd name="T47" fmla="*/ 2043 h 4564"/>
                <a:gd name="T48" fmla="*/ 76 w 4914"/>
                <a:gd name="T49" fmla="*/ 2107 h 4564"/>
                <a:gd name="T50" fmla="*/ 63 w 4914"/>
                <a:gd name="T51" fmla="*/ 2209 h 4564"/>
                <a:gd name="T52" fmla="*/ 31 w 4914"/>
                <a:gd name="T53" fmla="*/ 2330 h 4564"/>
                <a:gd name="T54" fmla="*/ 210 w 4914"/>
                <a:gd name="T55" fmla="*/ 2393 h 4564"/>
                <a:gd name="T56" fmla="*/ 331 w 4914"/>
                <a:gd name="T57" fmla="*/ 2425 h 4564"/>
                <a:gd name="T58" fmla="*/ 458 w 4914"/>
                <a:gd name="T59" fmla="*/ 2406 h 4564"/>
                <a:gd name="T60" fmla="*/ 553 w 4914"/>
                <a:gd name="T61" fmla="*/ 2400 h 4564"/>
                <a:gd name="T62" fmla="*/ 572 w 4914"/>
                <a:gd name="T63" fmla="*/ 2540 h 4564"/>
                <a:gd name="T64" fmla="*/ 490 w 4914"/>
                <a:gd name="T65" fmla="*/ 2699 h 4564"/>
                <a:gd name="T66" fmla="*/ 776 w 4914"/>
                <a:gd name="T67" fmla="*/ 2864 h 4564"/>
                <a:gd name="T68" fmla="*/ 687 w 4914"/>
                <a:gd name="T69" fmla="*/ 2960 h 4564"/>
                <a:gd name="T70" fmla="*/ 528 w 4914"/>
                <a:gd name="T71" fmla="*/ 3119 h 4564"/>
                <a:gd name="T72" fmla="*/ 649 w 4914"/>
                <a:gd name="T73" fmla="*/ 3475 h 4564"/>
                <a:gd name="T74" fmla="*/ 770 w 4914"/>
                <a:gd name="T75" fmla="*/ 3596 h 4564"/>
                <a:gd name="T76" fmla="*/ 993 w 4914"/>
                <a:gd name="T77" fmla="*/ 3978 h 4564"/>
                <a:gd name="T78" fmla="*/ 1164 w 4914"/>
                <a:gd name="T79" fmla="*/ 4067 h 4564"/>
                <a:gd name="T80" fmla="*/ 1387 w 4914"/>
                <a:gd name="T81" fmla="*/ 4188 h 4564"/>
                <a:gd name="T82" fmla="*/ 1540 w 4914"/>
                <a:gd name="T83" fmla="*/ 4284 h 4564"/>
                <a:gd name="T84" fmla="*/ 1667 w 4914"/>
                <a:gd name="T85" fmla="*/ 4347 h 4564"/>
                <a:gd name="T86" fmla="*/ 1820 w 4914"/>
                <a:gd name="T87" fmla="*/ 4435 h 4564"/>
                <a:gd name="T88" fmla="*/ 1947 w 4914"/>
                <a:gd name="T89" fmla="*/ 4404 h 4564"/>
                <a:gd name="T90" fmla="*/ 1953 w 4914"/>
                <a:gd name="T91" fmla="*/ 4410 h 4564"/>
                <a:gd name="T92" fmla="*/ 2144 w 4914"/>
                <a:gd name="T93" fmla="*/ 4347 h 4564"/>
                <a:gd name="T94" fmla="*/ 2641 w 4914"/>
                <a:gd name="T95" fmla="*/ 4563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14" h="4564">
                  <a:moveTo>
                    <a:pt x="2641" y="4563"/>
                  </a:moveTo>
                  <a:lnTo>
                    <a:pt x="2641" y="4563"/>
                  </a:lnTo>
                  <a:cubicBezTo>
                    <a:pt x="2775" y="4563"/>
                    <a:pt x="2838" y="3819"/>
                    <a:pt x="2475" y="3227"/>
                  </a:cubicBezTo>
                  <a:cubicBezTo>
                    <a:pt x="2475" y="3227"/>
                    <a:pt x="2437" y="3087"/>
                    <a:pt x="2685" y="3087"/>
                  </a:cubicBezTo>
                  <a:cubicBezTo>
                    <a:pt x="2934" y="3087"/>
                    <a:pt x="2851" y="2928"/>
                    <a:pt x="3093" y="2928"/>
                  </a:cubicBezTo>
                  <a:cubicBezTo>
                    <a:pt x="3335" y="2928"/>
                    <a:pt x="3468" y="3074"/>
                    <a:pt x="3672" y="2871"/>
                  </a:cubicBezTo>
                  <a:cubicBezTo>
                    <a:pt x="3876" y="2667"/>
                    <a:pt x="3856" y="2145"/>
                    <a:pt x="4009" y="1992"/>
                  </a:cubicBezTo>
                  <a:cubicBezTo>
                    <a:pt x="4162" y="1840"/>
                    <a:pt x="4417" y="1967"/>
                    <a:pt x="4537" y="1560"/>
                  </a:cubicBezTo>
                  <a:cubicBezTo>
                    <a:pt x="4537" y="1560"/>
                    <a:pt x="4747" y="1407"/>
                    <a:pt x="4747" y="1241"/>
                  </a:cubicBezTo>
                  <a:cubicBezTo>
                    <a:pt x="4747" y="1076"/>
                    <a:pt x="4913" y="917"/>
                    <a:pt x="4913" y="917"/>
                  </a:cubicBezTo>
                  <a:cubicBezTo>
                    <a:pt x="4716" y="739"/>
                    <a:pt x="4716" y="739"/>
                    <a:pt x="4716" y="739"/>
                  </a:cubicBezTo>
                  <a:cubicBezTo>
                    <a:pt x="4639" y="662"/>
                    <a:pt x="4353" y="592"/>
                    <a:pt x="4251" y="490"/>
                  </a:cubicBezTo>
                  <a:cubicBezTo>
                    <a:pt x="4149" y="389"/>
                    <a:pt x="3939" y="299"/>
                    <a:pt x="3806" y="299"/>
                  </a:cubicBezTo>
                  <a:cubicBezTo>
                    <a:pt x="3672" y="299"/>
                    <a:pt x="3506" y="77"/>
                    <a:pt x="3405" y="39"/>
                  </a:cubicBezTo>
                  <a:cubicBezTo>
                    <a:pt x="3303" y="0"/>
                    <a:pt x="3175" y="89"/>
                    <a:pt x="3175" y="89"/>
                  </a:cubicBezTo>
                  <a:cubicBezTo>
                    <a:pt x="2895" y="89"/>
                    <a:pt x="2946" y="191"/>
                    <a:pt x="2781" y="153"/>
                  </a:cubicBezTo>
                  <a:cubicBezTo>
                    <a:pt x="2641" y="121"/>
                    <a:pt x="2380" y="109"/>
                    <a:pt x="2272" y="77"/>
                  </a:cubicBezTo>
                  <a:cubicBezTo>
                    <a:pt x="2240" y="121"/>
                    <a:pt x="2208" y="185"/>
                    <a:pt x="2208" y="236"/>
                  </a:cubicBezTo>
                  <a:cubicBezTo>
                    <a:pt x="2208" y="344"/>
                    <a:pt x="2284" y="1012"/>
                    <a:pt x="2208" y="1089"/>
                  </a:cubicBezTo>
                  <a:cubicBezTo>
                    <a:pt x="2132" y="1165"/>
                    <a:pt x="1915" y="1267"/>
                    <a:pt x="1953" y="1541"/>
                  </a:cubicBezTo>
                  <a:cubicBezTo>
                    <a:pt x="1953" y="1541"/>
                    <a:pt x="1661" y="1458"/>
                    <a:pt x="1546" y="1458"/>
                  </a:cubicBezTo>
                  <a:cubicBezTo>
                    <a:pt x="1432" y="1458"/>
                    <a:pt x="948" y="1617"/>
                    <a:pt x="852" y="1770"/>
                  </a:cubicBezTo>
                  <a:cubicBezTo>
                    <a:pt x="770" y="1891"/>
                    <a:pt x="496" y="2005"/>
                    <a:pt x="222" y="2037"/>
                  </a:cubicBezTo>
                  <a:cubicBezTo>
                    <a:pt x="222" y="2043"/>
                    <a:pt x="222" y="2043"/>
                    <a:pt x="222" y="2043"/>
                  </a:cubicBezTo>
                  <a:cubicBezTo>
                    <a:pt x="222" y="2101"/>
                    <a:pt x="120" y="2069"/>
                    <a:pt x="76" y="2107"/>
                  </a:cubicBezTo>
                  <a:cubicBezTo>
                    <a:pt x="38" y="2145"/>
                    <a:pt x="19" y="2164"/>
                    <a:pt x="63" y="2209"/>
                  </a:cubicBezTo>
                  <a:cubicBezTo>
                    <a:pt x="108" y="2253"/>
                    <a:pt x="63" y="2304"/>
                    <a:pt x="31" y="2330"/>
                  </a:cubicBezTo>
                  <a:cubicBezTo>
                    <a:pt x="0" y="2361"/>
                    <a:pt x="178" y="2425"/>
                    <a:pt x="210" y="2393"/>
                  </a:cubicBezTo>
                  <a:cubicBezTo>
                    <a:pt x="241" y="2368"/>
                    <a:pt x="286" y="2381"/>
                    <a:pt x="331" y="2425"/>
                  </a:cubicBezTo>
                  <a:cubicBezTo>
                    <a:pt x="369" y="2463"/>
                    <a:pt x="432" y="2457"/>
                    <a:pt x="458" y="2406"/>
                  </a:cubicBezTo>
                  <a:cubicBezTo>
                    <a:pt x="477" y="2355"/>
                    <a:pt x="604" y="2349"/>
                    <a:pt x="553" y="2400"/>
                  </a:cubicBezTo>
                  <a:cubicBezTo>
                    <a:pt x="502" y="2451"/>
                    <a:pt x="611" y="2463"/>
                    <a:pt x="572" y="2540"/>
                  </a:cubicBezTo>
                  <a:cubicBezTo>
                    <a:pt x="534" y="2610"/>
                    <a:pt x="343" y="2699"/>
                    <a:pt x="490" y="2699"/>
                  </a:cubicBezTo>
                  <a:cubicBezTo>
                    <a:pt x="642" y="2699"/>
                    <a:pt x="744" y="2801"/>
                    <a:pt x="776" y="2864"/>
                  </a:cubicBezTo>
                  <a:cubicBezTo>
                    <a:pt x="814" y="2934"/>
                    <a:pt x="687" y="2820"/>
                    <a:pt x="687" y="2960"/>
                  </a:cubicBezTo>
                  <a:cubicBezTo>
                    <a:pt x="687" y="3093"/>
                    <a:pt x="585" y="3055"/>
                    <a:pt x="528" y="3119"/>
                  </a:cubicBezTo>
                  <a:cubicBezTo>
                    <a:pt x="464" y="3176"/>
                    <a:pt x="592" y="3443"/>
                    <a:pt x="649" y="3475"/>
                  </a:cubicBezTo>
                  <a:cubicBezTo>
                    <a:pt x="706" y="3507"/>
                    <a:pt x="655" y="3558"/>
                    <a:pt x="770" y="3596"/>
                  </a:cubicBezTo>
                  <a:cubicBezTo>
                    <a:pt x="878" y="3641"/>
                    <a:pt x="929" y="3978"/>
                    <a:pt x="993" y="3978"/>
                  </a:cubicBezTo>
                  <a:cubicBezTo>
                    <a:pt x="1050" y="3978"/>
                    <a:pt x="1120" y="4023"/>
                    <a:pt x="1164" y="4067"/>
                  </a:cubicBezTo>
                  <a:cubicBezTo>
                    <a:pt x="1203" y="4105"/>
                    <a:pt x="1387" y="4169"/>
                    <a:pt x="1387" y="4188"/>
                  </a:cubicBezTo>
                  <a:cubicBezTo>
                    <a:pt x="1387" y="4207"/>
                    <a:pt x="1432" y="4284"/>
                    <a:pt x="1540" y="4284"/>
                  </a:cubicBezTo>
                  <a:cubicBezTo>
                    <a:pt x="1654" y="4284"/>
                    <a:pt x="1635" y="4347"/>
                    <a:pt x="1667" y="4347"/>
                  </a:cubicBezTo>
                  <a:cubicBezTo>
                    <a:pt x="1705" y="4347"/>
                    <a:pt x="1782" y="4435"/>
                    <a:pt x="1820" y="4435"/>
                  </a:cubicBezTo>
                  <a:cubicBezTo>
                    <a:pt x="1852" y="4435"/>
                    <a:pt x="1896" y="4354"/>
                    <a:pt x="1947" y="4404"/>
                  </a:cubicBezTo>
                  <a:cubicBezTo>
                    <a:pt x="1947" y="4404"/>
                    <a:pt x="1947" y="4410"/>
                    <a:pt x="1953" y="4410"/>
                  </a:cubicBezTo>
                  <a:cubicBezTo>
                    <a:pt x="2004" y="4379"/>
                    <a:pt x="2081" y="4347"/>
                    <a:pt x="2144" y="4347"/>
                  </a:cubicBezTo>
                  <a:cubicBezTo>
                    <a:pt x="2284" y="4347"/>
                    <a:pt x="2507" y="4563"/>
                    <a:pt x="2641" y="456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491">
              <a:extLst>
                <a:ext uri="{FF2B5EF4-FFF2-40B4-BE49-F238E27FC236}">
                  <a16:creationId xmlns:a16="http://schemas.microsoft.com/office/drawing/2014/main" id="{A1B1B2BD-FBB4-E54B-87A0-DB653706F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2231" y="4796909"/>
              <a:ext cx="1591926" cy="1173074"/>
            </a:xfrm>
            <a:custGeom>
              <a:avLst/>
              <a:gdLst>
                <a:gd name="T0" fmla="*/ 668 w 3099"/>
                <a:gd name="T1" fmla="*/ 1616 h 2285"/>
                <a:gd name="T2" fmla="*/ 668 w 3099"/>
                <a:gd name="T3" fmla="*/ 1616 h 2285"/>
                <a:gd name="T4" fmla="*/ 897 w 3099"/>
                <a:gd name="T5" fmla="*/ 1998 h 2285"/>
                <a:gd name="T6" fmla="*/ 1596 w 3099"/>
                <a:gd name="T7" fmla="*/ 2164 h 2285"/>
                <a:gd name="T8" fmla="*/ 1793 w 3099"/>
                <a:gd name="T9" fmla="*/ 2284 h 2285"/>
                <a:gd name="T10" fmla="*/ 2131 w 3099"/>
                <a:gd name="T11" fmla="*/ 2202 h 2285"/>
                <a:gd name="T12" fmla="*/ 2328 w 3099"/>
                <a:gd name="T13" fmla="*/ 2004 h 2285"/>
                <a:gd name="T14" fmla="*/ 2735 w 3099"/>
                <a:gd name="T15" fmla="*/ 1756 h 2285"/>
                <a:gd name="T16" fmla="*/ 2735 w 3099"/>
                <a:gd name="T17" fmla="*/ 1584 h 2285"/>
                <a:gd name="T18" fmla="*/ 3034 w 3099"/>
                <a:gd name="T19" fmla="*/ 1285 h 2285"/>
                <a:gd name="T20" fmla="*/ 2863 w 3099"/>
                <a:gd name="T21" fmla="*/ 833 h 2285"/>
                <a:gd name="T22" fmla="*/ 2379 w 3099"/>
                <a:gd name="T23" fmla="*/ 337 h 2285"/>
                <a:gd name="T24" fmla="*/ 1590 w 3099"/>
                <a:gd name="T25" fmla="*/ 318 h 2285"/>
                <a:gd name="T26" fmla="*/ 891 w 3099"/>
                <a:gd name="T27" fmla="*/ 184 h 2285"/>
                <a:gd name="T28" fmla="*/ 617 w 3099"/>
                <a:gd name="T29" fmla="*/ 0 h 2285"/>
                <a:gd name="T30" fmla="*/ 235 w 3099"/>
                <a:gd name="T31" fmla="*/ 700 h 2285"/>
                <a:gd name="T32" fmla="*/ 413 w 3099"/>
                <a:gd name="T33" fmla="*/ 1024 h 2285"/>
                <a:gd name="T34" fmla="*/ 668 w 3099"/>
                <a:gd name="T35" fmla="*/ 1616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99" h="2285">
                  <a:moveTo>
                    <a:pt x="668" y="1616"/>
                  </a:moveTo>
                  <a:lnTo>
                    <a:pt x="668" y="1616"/>
                  </a:lnTo>
                  <a:cubicBezTo>
                    <a:pt x="789" y="1788"/>
                    <a:pt x="833" y="1935"/>
                    <a:pt x="897" y="1998"/>
                  </a:cubicBezTo>
                  <a:cubicBezTo>
                    <a:pt x="967" y="2068"/>
                    <a:pt x="1304" y="1705"/>
                    <a:pt x="1596" y="2164"/>
                  </a:cubicBezTo>
                  <a:cubicBezTo>
                    <a:pt x="1596" y="2164"/>
                    <a:pt x="1545" y="2284"/>
                    <a:pt x="1793" y="2284"/>
                  </a:cubicBezTo>
                  <a:cubicBezTo>
                    <a:pt x="2048" y="2284"/>
                    <a:pt x="2131" y="2202"/>
                    <a:pt x="2131" y="2202"/>
                  </a:cubicBezTo>
                  <a:cubicBezTo>
                    <a:pt x="2131" y="2202"/>
                    <a:pt x="2232" y="2043"/>
                    <a:pt x="2328" y="2004"/>
                  </a:cubicBezTo>
                  <a:cubicBezTo>
                    <a:pt x="2423" y="1966"/>
                    <a:pt x="2735" y="1756"/>
                    <a:pt x="2735" y="1756"/>
                  </a:cubicBezTo>
                  <a:cubicBezTo>
                    <a:pt x="2735" y="1756"/>
                    <a:pt x="2633" y="1686"/>
                    <a:pt x="2735" y="1584"/>
                  </a:cubicBezTo>
                  <a:cubicBezTo>
                    <a:pt x="2837" y="1483"/>
                    <a:pt x="3098" y="1342"/>
                    <a:pt x="3034" y="1285"/>
                  </a:cubicBezTo>
                  <a:cubicBezTo>
                    <a:pt x="2984" y="1234"/>
                    <a:pt x="2843" y="1094"/>
                    <a:pt x="2863" y="833"/>
                  </a:cubicBezTo>
                  <a:cubicBezTo>
                    <a:pt x="2691" y="814"/>
                    <a:pt x="2379" y="337"/>
                    <a:pt x="2379" y="337"/>
                  </a:cubicBezTo>
                  <a:cubicBezTo>
                    <a:pt x="2213" y="337"/>
                    <a:pt x="1621" y="477"/>
                    <a:pt x="1590" y="318"/>
                  </a:cubicBezTo>
                  <a:cubicBezTo>
                    <a:pt x="1564" y="165"/>
                    <a:pt x="1323" y="184"/>
                    <a:pt x="891" y="184"/>
                  </a:cubicBezTo>
                  <a:cubicBezTo>
                    <a:pt x="591" y="184"/>
                    <a:pt x="604" y="89"/>
                    <a:pt x="617" y="0"/>
                  </a:cubicBezTo>
                  <a:cubicBezTo>
                    <a:pt x="0" y="331"/>
                    <a:pt x="273" y="738"/>
                    <a:pt x="235" y="700"/>
                  </a:cubicBezTo>
                  <a:cubicBezTo>
                    <a:pt x="235" y="700"/>
                    <a:pt x="413" y="884"/>
                    <a:pt x="413" y="1024"/>
                  </a:cubicBezTo>
                  <a:cubicBezTo>
                    <a:pt x="413" y="1164"/>
                    <a:pt x="547" y="1444"/>
                    <a:pt x="668" y="1616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492">
              <a:extLst>
                <a:ext uri="{FF2B5EF4-FFF2-40B4-BE49-F238E27FC236}">
                  <a16:creationId xmlns:a16="http://schemas.microsoft.com/office/drawing/2014/main" id="{F506FF18-D7D8-1848-9C60-13B779190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4512" y="5156983"/>
              <a:ext cx="2265" cy="22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493">
              <a:extLst>
                <a:ext uri="{FF2B5EF4-FFF2-40B4-BE49-F238E27FC236}">
                  <a16:creationId xmlns:a16="http://schemas.microsoft.com/office/drawing/2014/main" id="{EF24D24C-6072-8A44-A533-2D2E1353E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577" y="6966417"/>
              <a:ext cx="1877248" cy="2140067"/>
            </a:xfrm>
            <a:custGeom>
              <a:avLst/>
              <a:gdLst>
                <a:gd name="T0" fmla="*/ 904 w 3654"/>
                <a:gd name="T1" fmla="*/ 3589 h 4169"/>
                <a:gd name="T2" fmla="*/ 904 w 3654"/>
                <a:gd name="T3" fmla="*/ 3589 h 4169"/>
                <a:gd name="T4" fmla="*/ 1457 w 3654"/>
                <a:gd name="T5" fmla="*/ 4003 h 4169"/>
                <a:gd name="T6" fmla="*/ 1814 w 3654"/>
                <a:gd name="T7" fmla="*/ 4085 h 4169"/>
                <a:gd name="T8" fmla="*/ 2011 w 3654"/>
                <a:gd name="T9" fmla="*/ 3831 h 4169"/>
                <a:gd name="T10" fmla="*/ 2355 w 3654"/>
                <a:gd name="T11" fmla="*/ 3404 h 4169"/>
                <a:gd name="T12" fmla="*/ 2820 w 3654"/>
                <a:gd name="T13" fmla="*/ 2895 h 4169"/>
                <a:gd name="T14" fmla="*/ 3036 w 3654"/>
                <a:gd name="T15" fmla="*/ 2571 h 4169"/>
                <a:gd name="T16" fmla="*/ 3170 w 3654"/>
                <a:gd name="T17" fmla="*/ 2272 h 4169"/>
                <a:gd name="T18" fmla="*/ 3055 w 3654"/>
                <a:gd name="T19" fmla="*/ 1871 h 4169"/>
                <a:gd name="T20" fmla="*/ 3653 w 3654"/>
                <a:gd name="T21" fmla="*/ 1509 h 4169"/>
                <a:gd name="T22" fmla="*/ 3310 w 3654"/>
                <a:gd name="T23" fmla="*/ 1159 h 4169"/>
                <a:gd name="T24" fmla="*/ 2845 w 3654"/>
                <a:gd name="T25" fmla="*/ 351 h 4169"/>
                <a:gd name="T26" fmla="*/ 2457 w 3654"/>
                <a:gd name="T27" fmla="*/ 414 h 4169"/>
                <a:gd name="T28" fmla="*/ 2018 w 3654"/>
                <a:gd name="T29" fmla="*/ 0 h 4169"/>
                <a:gd name="T30" fmla="*/ 2005 w 3654"/>
                <a:gd name="T31" fmla="*/ 20 h 4169"/>
                <a:gd name="T32" fmla="*/ 1426 w 3654"/>
                <a:gd name="T33" fmla="*/ 77 h 4169"/>
                <a:gd name="T34" fmla="*/ 1018 w 3654"/>
                <a:gd name="T35" fmla="*/ 236 h 4169"/>
                <a:gd name="T36" fmla="*/ 808 w 3654"/>
                <a:gd name="T37" fmla="*/ 376 h 4169"/>
                <a:gd name="T38" fmla="*/ 974 w 3654"/>
                <a:gd name="T39" fmla="*/ 1712 h 4169"/>
                <a:gd name="T40" fmla="*/ 477 w 3654"/>
                <a:gd name="T41" fmla="*/ 1496 h 4169"/>
                <a:gd name="T42" fmla="*/ 286 w 3654"/>
                <a:gd name="T43" fmla="*/ 1559 h 4169"/>
                <a:gd name="T44" fmla="*/ 115 w 3654"/>
                <a:gd name="T45" fmla="*/ 1820 h 4169"/>
                <a:gd name="T46" fmla="*/ 210 w 3654"/>
                <a:gd name="T47" fmla="*/ 1883 h 4169"/>
                <a:gd name="T48" fmla="*/ 337 w 3654"/>
                <a:gd name="T49" fmla="*/ 2093 h 4169"/>
                <a:gd name="T50" fmla="*/ 293 w 3654"/>
                <a:gd name="T51" fmla="*/ 2195 h 4169"/>
                <a:gd name="T52" fmla="*/ 331 w 3654"/>
                <a:gd name="T53" fmla="*/ 2361 h 4169"/>
                <a:gd name="T54" fmla="*/ 210 w 3654"/>
                <a:gd name="T55" fmla="*/ 2539 h 4169"/>
                <a:gd name="T56" fmla="*/ 76 w 3654"/>
                <a:gd name="T57" fmla="*/ 2628 h 4169"/>
                <a:gd name="T58" fmla="*/ 108 w 3654"/>
                <a:gd name="T59" fmla="*/ 2819 h 4169"/>
                <a:gd name="T60" fmla="*/ 223 w 3654"/>
                <a:gd name="T61" fmla="*/ 2927 h 4169"/>
                <a:gd name="T62" fmla="*/ 363 w 3654"/>
                <a:gd name="T63" fmla="*/ 2978 h 4169"/>
                <a:gd name="T64" fmla="*/ 904 w 3654"/>
                <a:gd name="T65" fmla="*/ 3589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54" h="4169">
                  <a:moveTo>
                    <a:pt x="904" y="3589"/>
                  </a:moveTo>
                  <a:lnTo>
                    <a:pt x="904" y="3589"/>
                  </a:lnTo>
                  <a:cubicBezTo>
                    <a:pt x="904" y="3589"/>
                    <a:pt x="1318" y="3723"/>
                    <a:pt x="1457" y="4003"/>
                  </a:cubicBezTo>
                  <a:cubicBezTo>
                    <a:pt x="1457" y="4003"/>
                    <a:pt x="1731" y="4168"/>
                    <a:pt x="1814" y="4085"/>
                  </a:cubicBezTo>
                  <a:cubicBezTo>
                    <a:pt x="1897" y="4003"/>
                    <a:pt x="1878" y="3831"/>
                    <a:pt x="2011" y="3831"/>
                  </a:cubicBezTo>
                  <a:cubicBezTo>
                    <a:pt x="2145" y="3831"/>
                    <a:pt x="2317" y="3595"/>
                    <a:pt x="2355" y="3404"/>
                  </a:cubicBezTo>
                  <a:cubicBezTo>
                    <a:pt x="2393" y="3214"/>
                    <a:pt x="2820" y="3042"/>
                    <a:pt x="2820" y="2895"/>
                  </a:cubicBezTo>
                  <a:cubicBezTo>
                    <a:pt x="2820" y="2749"/>
                    <a:pt x="2966" y="2641"/>
                    <a:pt x="3036" y="2571"/>
                  </a:cubicBezTo>
                  <a:cubicBezTo>
                    <a:pt x="3106" y="2501"/>
                    <a:pt x="3233" y="2335"/>
                    <a:pt x="3170" y="2272"/>
                  </a:cubicBezTo>
                  <a:cubicBezTo>
                    <a:pt x="3106" y="2208"/>
                    <a:pt x="3004" y="1992"/>
                    <a:pt x="3055" y="1871"/>
                  </a:cubicBezTo>
                  <a:cubicBezTo>
                    <a:pt x="3106" y="1750"/>
                    <a:pt x="3653" y="1509"/>
                    <a:pt x="3653" y="1509"/>
                  </a:cubicBezTo>
                  <a:cubicBezTo>
                    <a:pt x="3653" y="1509"/>
                    <a:pt x="3609" y="1210"/>
                    <a:pt x="3310" y="1159"/>
                  </a:cubicBezTo>
                  <a:cubicBezTo>
                    <a:pt x="3310" y="1159"/>
                    <a:pt x="3017" y="351"/>
                    <a:pt x="2845" y="351"/>
                  </a:cubicBezTo>
                  <a:cubicBezTo>
                    <a:pt x="2673" y="351"/>
                    <a:pt x="2622" y="516"/>
                    <a:pt x="2457" y="414"/>
                  </a:cubicBezTo>
                  <a:cubicBezTo>
                    <a:pt x="2317" y="325"/>
                    <a:pt x="2215" y="71"/>
                    <a:pt x="2018" y="0"/>
                  </a:cubicBezTo>
                  <a:cubicBezTo>
                    <a:pt x="2018" y="7"/>
                    <a:pt x="2011" y="13"/>
                    <a:pt x="2005" y="20"/>
                  </a:cubicBezTo>
                  <a:cubicBezTo>
                    <a:pt x="1801" y="223"/>
                    <a:pt x="1668" y="77"/>
                    <a:pt x="1426" y="77"/>
                  </a:cubicBezTo>
                  <a:cubicBezTo>
                    <a:pt x="1184" y="77"/>
                    <a:pt x="1267" y="236"/>
                    <a:pt x="1018" y="236"/>
                  </a:cubicBezTo>
                  <a:cubicBezTo>
                    <a:pt x="770" y="236"/>
                    <a:pt x="808" y="376"/>
                    <a:pt x="808" y="376"/>
                  </a:cubicBezTo>
                  <a:cubicBezTo>
                    <a:pt x="1171" y="968"/>
                    <a:pt x="1108" y="1712"/>
                    <a:pt x="974" y="1712"/>
                  </a:cubicBezTo>
                  <a:cubicBezTo>
                    <a:pt x="840" y="1712"/>
                    <a:pt x="617" y="1496"/>
                    <a:pt x="477" y="1496"/>
                  </a:cubicBezTo>
                  <a:cubicBezTo>
                    <a:pt x="414" y="1496"/>
                    <a:pt x="337" y="1528"/>
                    <a:pt x="286" y="1559"/>
                  </a:cubicBezTo>
                  <a:cubicBezTo>
                    <a:pt x="299" y="1616"/>
                    <a:pt x="115" y="1763"/>
                    <a:pt x="115" y="1820"/>
                  </a:cubicBezTo>
                  <a:cubicBezTo>
                    <a:pt x="115" y="1877"/>
                    <a:pt x="166" y="1871"/>
                    <a:pt x="210" y="1883"/>
                  </a:cubicBezTo>
                  <a:cubicBezTo>
                    <a:pt x="248" y="1896"/>
                    <a:pt x="337" y="2049"/>
                    <a:pt x="337" y="2093"/>
                  </a:cubicBezTo>
                  <a:cubicBezTo>
                    <a:pt x="337" y="2132"/>
                    <a:pt x="293" y="2125"/>
                    <a:pt x="293" y="2195"/>
                  </a:cubicBezTo>
                  <a:cubicBezTo>
                    <a:pt x="293" y="2265"/>
                    <a:pt x="363" y="2259"/>
                    <a:pt x="331" y="2361"/>
                  </a:cubicBezTo>
                  <a:cubicBezTo>
                    <a:pt x="299" y="2456"/>
                    <a:pt x="210" y="2488"/>
                    <a:pt x="210" y="2539"/>
                  </a:cubicBezTo>
                  <a:cubicBezTo>
                    <a:pt x="210" y="2590"/>
                    <a:pt x="115" y="2628"/>
                    <a:pt x="76" y="2628"/>
                  </a:cubicBezTo>
                  <a:cubicBezTo>
                    <a:pt x="38" y="2628"/>
                    <a:pt x="0" y="2787"/>
                    <a:pt x="108" y="2819"/>
                  </a:cubicBezTo>
                  <a:cubicBezTo>
                    <a:pt x="159" y="2838"/>
                    <a:pt x="197" y="2883"/>
                    <a:pt x="223" y="2927"/>
                  </a:cubicBezTo>
                  <a:cubicBezTo>
                    <a:pt x="280" y="2934"/>
                    <a:pt x="337" y="2946"/>
                    <a:pt x="363" y="2978"/>
                  </a:cubicBezTo>
                  <a:cubicBezTo>
                    <a:pt x="427" y="3042"/>
                    <a:pt x="840" y="3303"/>
                    <a:pt x="904" y="358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494">
              <a:extLst>
                <a:ext uri="{FF2B5EF4-FFF2-40B4-BE49-F238E27FC236}">
                  <a16:creationId xmlns:a16="http://schemas.microsoft.com/office/drawing/2014/main" id="{172A46B8-B47C-384E-AC7A-732F5502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8575" y="7691096"/>
              <a:ext cx="1415297" cy="1555794"/>
            </a:xfrm>
            <a:custGeom>
              <a:avLst/>
              <a:gdLst>
                <a:gd name="T0" fmla="*/ 954 w 2755"/>
                <a:gd name="T1" fmla="*/ 2596 h 3030"/>
                <a:gd name="T2" fmla="*/ 954 w 2755"/>
                <a:gd name="T3" fmla="*/ 2596 h 3030"/>
                <a:gd name="T4" fmla="*/ 1336 w 2755"/>
                <a:gd name="T5" fmla="*/ 2876 h 3030"/>
                <a:gd name="T6" fmla="*/ 1992 w 2755"/>
                <a:gd name="T7" fmla="*/ 2984 h 3030"/>
                <a:gd name="T8" fmla="*/ 2157 w 2755"/>
                <a:gd name="T9" fmla="*/ 2443 h 3030"/>
                <a:gd name="T10" fmla="*/ 2608 w 2755"/>
                <a:gd name="T11" fmla="*/ 2030 h 3030"/>
                <a:gd name="T12" fmla="*/ 2608 w 2755"/>
                <a:gd name="T13" fmla="*/ 1495 h 3030"/>
                <a:gd name="T14" fmla="*/ 2678 w 2755"/>
                <a:gd name="T15" fmla="*/ 967 h 3030"/>
                <a:gd name="T16" fmla="*/ 2608 w 2755"/>
                <a:gd name="T17" fmla="*/ 407 h 3030"/>
                <a:gd name="T18" fmla="*/ 2189 w 2755"/>
                <a:gd name="T19" fmla="*/ 77 h 3030"/>
                <a:gd name="T20" fmla="*/ 1387 w 2755"/>
                <a:gd name="T21" fmla="*/ 115 h 3030"/>
                <a:gd name="T22" fmla="*/ 1126 w 2755"/>
                <a:gd name="T23" fmla="*/ 178 h 3030"/>
                <a:gd name="T24" fmla="*/ 833 w 2755"/>
                <a:gd name="T25" fmla="*/ 96 h 3030"/>
                <a:gd name="T26" fmla="*/ 235 w 2755"/>
                <a:gd name="T27" fmla="*/ 458 h 3030"/>
                <a:gd name="T28" fmla="*/ 350 w 2755"/>
                <a:gd name="T29" fmla="*/ 859 h 3030"/>
                <a:gd name="T30" fmla="*/ 216 w 2755"/>
                <a:gd name="T31" fmla="*/ 1158 h 3030"/>
                <a:gd name="T32" fmla="*/ 0 w 2755"/>
                <a:gd name="T33" fmla="*/ 1482 h 3030"/>
                <a:gd name="T34" fmla="*/ 0 w 2755"/>
                <a:gd name="T35" fmla="*/ 1489 h 3030"/>
                <a:gd name="T36" fmla="*/ 935 w 2755"/>
                <a:gd name="T37" fmla="*/ 2106 h 3030"/>
                <a:gd name="T38" fmla="*/ 954 w 2755"/>
                <a:gd name="T39" fmla="*/ 259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5" h="3030">
                  <a:moveTo>
                    <a:pt x="954" y="2596"/>
                  </a:moveTo>
                  <a:lnTo>
                    <a:pt x="954" y="2596"/>
                  </a:lnTo>
                  <a:cubicBezTo>
                    <a:pt x="1005" y="2813"/>
                    <a:pt x="1253" y="2793"/>
                    <a:pt x="1336" y="2876"/>
                  </a:cubicBezTo>
                  <a:cubicBezTo>
                    <a:pt x="1419" y="2959"/>
                    <a:pt x="1813" y="3029"/>
                    <a:pt x="1992" y="2984"/>
                  </a:cubicBezTo>
                  <a:cubicBezTo>
                    <a:pt x="2170" y="2940"/>
                    <a:pt x="2157" y="2520"/>
                    <a:pt x="2157" y="2443"/>
                  </a:cubicBezTo>
                  <a:cubicBezTo>
                    <a:pt x="2157" y="2367"/>
                    <a:pt x="2532" y="2106"/>
                    <a:pt x="2608" y="2030"/>
                  </a:cubicBezTo>
                  <a:cubicBezTo>
                    <a:pt x="2684" y="1947"/>
                    <a:pt x="2608" y="1603"/>
                    <a:pt x="2608" y="1495"/>
                  </a:cubicBezTo>
                  <a:cubicBezTo>
                    <a:pt x="2608" y="1387"/>
                    <a:pt x="2608" y="1126"/>
                    <a:pt x="2678" y="967"/>
                  </a:cubicBezTo>
                  <a:cubicBezTo>
                    <a:pt x="2754" y="808"/>
                    <a:pt x="2608" y="407"/>
                    <a:pt x="2608" y="407"/>
                  </a:cubicBezTo>
                  <a:cubicBezTo>
                    <a:pt x="2423" y="407"/>
                    <a:pt x="2348" y="152"/>
                    <a:pt x="2189" y="77"/>
                  </a:cubicBezTo>
                  <a:cubicBezTo>
                    <a:pt x="2030" y="0"/>
                    <a:pt x="1584" y="77"/>
                    <a:pt x="1387" y="115"/>
                  </a:cubicBezTo>
                  <a:cubicBezTo>
                    <a:pt x="1190" y="152"/>
                    <a:pt x="1222" y="178"/>
                    <a:pt x="1126" y="178"/>
                  </a:cubicBezTo>
                  <a:cubicBezTo>
                    <a:pt x="1030" y="178"/>
                    <a:pt x="833" y="96"/>
                    <a:pt x="833" y="96"/>
                  </a:cubicBezTo>
                  <a:cubicBezTo>
                    <a:pt x="833" y="96"/>
                    <a:pt x="286" y="337"/>
                    <a:pt x="235" y="458"/>
                  </a:cubicBezTo>
                  <a:cubicBezTo>
                    <a:pt x="184" y="579"/>
                    <a:pt x="286" y="795"/>
                    <a:pt x="350" y="859"/>
                  </a:cubicBezTo>
                  <a:cubicBezTo>
                    <a:pt x="413" y="922"/>
                    <a:pt x="286" y="1088"/>
                    <a:pt x="216" y="1158"/>
                  </a:cubicBezTo>
                  <a:cubicBezTo>
                    <a:pt x="146" y="1228"/>
                    <a:pt x="0" y="1336"/>
                    <a:pt x="0" y="1482"/>
                  </a:cubicBezTo>
                  <a:lnTo>
                    <a:pt x="0" y="1489"/>
                  </a:lnTo>
                  <a:cubicBezTo>
                    <a:pt x="375" y="1559"/>
                    <a:pt x="852" y="2017"/>
                    <a:pt x="935" y="2106"/>
                  </a:cubicBezTo>
                  <a:cubicBezTo>
                    <a:pt x="1030" y="2202"/>
                    <a:pt x="903" y="2380"/>
                    <a:pt x="954" y="25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495">
              <a:extLst>
                <a:ext uri="{FF2B5EF4-FFF2-40B4-BE49-F238E27FC236}">
                  <a16:creationId xmlns:a16="http://schemas.microsoft.com/office/drawing/2014/main" id="{99D9BFA7-07DA-B545-9B59-C3EB1C50A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4713" y="8456538"/>
              <a:ext cx="2572444" cy="3007418"/>
            </a:xfrm>
            <a:custGeom>
              <a:avLst/>
              <a:gdLst>
                <a:gd name="T0" fmla="*/ 2806 w 5010"/>
                <a:gd name="T1" fmla="*/ 4544 h 5856"/>
                <a:gd name="T2" fmla="*/ 2806 w 5010"/>
                <a:gd name="T3" fmla="*/ 4544 h 5856"/>
                <a:gd name="T4" fmla="*/ 2616 w 5010"/>
                <a:gd name="T5" fmla="*/ 4226 h 5856"/>
                <a:gd name="T6" fmla="*/ 2476 w 5010"/>
                <a:gd name="T7" fmla="*/ 3876 h 5856"/>
                <a:gd name="T8" fmla="*/ 2635 w 5010"/>
                <a:gd name="T9" fmla="*/ 3462 h 5856"/>
                <a:gd name="T10" fmla="*/ 2794 w 5010"/>
                <a:gd name="T11" fmla="*/ 3564 h 5856"/>
                <a:gd name="T12" fmla="*/ 3112 w 5010"/>
                <a:gd name="T13" fmla="*/ 3430 h 5856"/>
                <a:gd name="T14" fmla="*/ 3570 w 5010"/>
                <a:gd name="T15" fmla="*/ 3341 h 5856"/>
                <a:gd name="T16" fmla="*/ 3907 w 5010"/>
                <a:gd name="T17" fmla="*/ 3265 h 5856"/>
                <a:gd name="T18" fmla="*/ 4149 w 5010"/>
                <a:gd name="T19" fmla="*/ 2965 h 5856"/>
                <a:gd name="T20" fmla="*/ 4118 w 5010"/>
                <a:gd name="T21" fmla="*/ 2749 h 5856"/>
                <a:gd name="T22" fmla="*/ 4442 w 5010"/>
                <a:gd name="T23" fmla="*/ 2711 h 5856"/>
                <a:gd name="T24" fmla="*/ 4270 w 5010"/>
                <a:gd name="T25" fmla="*/ 2354 h 5856"/>
                <a:gd name="T26" fmla="*/ 4798 w 5010"/>
                <a:gd name="T27" fmla="*/ 1826 h 5856"/>
                <a:gd name="T28" fmla="*/ 4900 w 5010"/>
                <a:gd name="T29" fmla="*/ 1476 h 5856"/>
                <a:gd name="T30" fmla="*/ 5009 w 5010"/>
                <a:gd name="T31" fmla="*/ 1330 h 5856"/>
                <a:gd name="T32" fmla="*/ 4722 w 5010"/>
                <a:gd name="T33" fmla="*/ 1107 h 5856"/>
                <a:gd name="T34" fmla="*/ 4703 w 5010"/>
                <a:gd name="T35" fmla="*/ 617 h 5856"/>
                <a:gd name="T36" fmla="*/ 3768 w 5010"/>
                <a:gd name="T37" fmla="*/ 0 h 5856"/>
                <a:gd name="T38" fmla="*/ 3303 w 5010"/>
                <a:gd name="T39" fmla="*/ 502 h 5856"/>
                <a:gd name="T40" fmla="*/ 2959 w 5010"/>
                <a:gd name="T41" fmla="*/ 929 h 5856"/>
                <a:gd name="T42" fmla="*/ 2762 w 5010"/>
                <a:gd name="T43" fmla="*/ 1183 h 5856"/>
                <a:gd name="T44" fmla="*/ 2405 w 5010"/>
                <a:gd name="T45" fmla="*/ 1101 h 5856"/>
                <a:gd name="T46" fmla="*/ 1852 w 5010"/>
                <a:gd name="T47" fmla="*/ 687 h 5856"/>
                <a:gd name="T48" fmla="*/ 1311 w 5010"/>
                <a:gd name="T49" fmla="*/ 76 h 5856"/>
                <a:gd name="T50" fmla="*/ 1171 w 5010"/>
                <a:gd name="T51" fmla="*/ 25 h 5856"/>
                <a:gd name="T52" fmla="*/ 1184 w 5010"/>
                <a:gd name="T53" fmla="*/ 159 h 5856"/>
                <a:gd name="T54" fmla="*/ 1133 w 5010"/>
                <a:gd name="T55" fmla="*/ 471 h 5856"/>
                <a:gd name="T56" fmla="*/ 1088 w 5010"/>
                <a:gd name="T57" fmla="*/ 744 h 5856"/>
                <a:gd name="T58" fmla="*/ 1044 w 5010"/>
                <a:gd name="T59" fmla="*/ 1126 h 5856"/>
                <a:gd name="T60" fmla="*/ 916 w 5010"/>
                <a:gd name="T61" fmla="*/ 1998 h 5856"/>
                <a:gd name="T62" fmla="*/ 916 w 5010"/>
                <a:gd name="T63" fmla="*/ 2215 h 5856"/>
                <a:gd name="T64" fmla="*/ 611 w 5010"/>
                <a:gd name="T65" fmla="*/ 3799 h 5856"/>
                <a:gd name="T66" fmla="*/ 541 w 5010"/>
                <a:gd name="T67" fmla="*/ 4098 h 5856"/>
                <a:gd name="T68" fmla="*/ 426 w 5010"/>
                <a:gd name="T69" fmla="*/ 4251 h 5856"/>
                <a:gd name="T70" fmla="*/ 140 w 5010"/>
                <a:gd name="T71" fmla="*/ 4512 h 5856"/>
                <a:gd name="T72" fmla="*/ 51 w 5010"/>
                <a:gd name="T73" fmla="*/ 4601 h 5856"/>
                <a:gd name="T74" fmla="*/ 280 w 5010"/>
                <a:gd name="T75" fmla="*/ 4786 h 5856"/>
                <a:gd name="T76" fmla="*/ 522 w 5010"/>
                <a:gd name="T77" fmla="*/ 4779 h 5856"/>
                <a:gd name="T78" fmla="*/ 464 w 5010"/>
                <a:gd name="T79" fmla="*/ 5091 h 5856"/>
                <a:gd name="T80" fmla="*/ 604 w 5010"/>
                <a:gd name="T81" fmla="*/ 5219 h 5856"/>
                <a:gd name="T82" fmla="*/ 821 w 5010"/>
                <a:gd name="T83" fmla="*/ 5257 h 5856"/>
                <a:gd name="T84" fmla="*/ 1470 w 5010"/>
                <a:gd name="T85" fmla="*/ 5505 h 5856"/>
                <a:gd name="T86" fmla="*/ 2005 w 5010"/>
                <a:gd name="T87" fmla="*/ 5791 h 5856"/>
                <a:gd name="T88" fmla="*/ 2259 w 5010"/>
                <a:gd name="T89" fmla="*/ 5798 h 5856"/>
                <a:gd name="T90" fmla="*/ 2647 w 5010"/>
                <a:gd name="T91" fmla="*/ 4970 h 5856"/>
                <a:gd name="T92" fmla="*/ 2806 w 5010"/>
                <a:gd name="T93" fmla="*/ 4544 h 5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10" h="5856">
                  <a:moveTo>
                    <a:pt x="2806" y="4544"/>
                  </a:moveTo>
                  <a:lnTo>
                    <a:pt x="2806" y="4544"/>
                  </a:lnTo>
                  <a:cubicBezTo>
                    <a:pt x="2806" y="4442"/>
                    <a:pt x="2616" y="4226"/>
                    <a:pt x="2616" y="4226"/>
                  </a:cubicBezTo>
                  <a:cubicBezTo>
                    <a:pt x="2291" y="4353"/>
                    <a:pt x="2405" y="3946"/>
                    <a:pt x="2476" y="3876"/>
                  </a:cubicBezTo>
                  <a:cubicBezTo>
                    <a:pt x="2552" y="3799"/>
                    <a:pt x="2577" y="3462"/>
                    <a:pt x="2635" y="3462"/>
                  </a:cubicBezTo>
                  <a:cubicBezTo>
                    <a:pt x="2692" y="3462"/>
                    <a:pt x="2730" y="3564"/>
                    <a:pt x="2794" y="3564"/>
                  </a:cubicBezTo>
                  <a:cubicBezTo>
                    <a:pt x="2857" y="3564"/>
                    <a:pt x="3029" y="3430"/>
                    <a:pt x="3112" y="3430"/>
                  </a:cubicBezTo>
                  <a:cubicBezTo>
                    <a:pt x="3195" y="3430"/>
                    <a:pt x="3507" y="3341"/>
                    <a:pt x="3570" y="3341"/>
                  </a:cubicBezTo>
                  <a:cubicBezTo>
                    <a:pt x="3634" y="3341"/>
                    <a:pt x="3831" y="3341"/>
                    <a:pt x="3907" y="3265"/>
                  </a:cubicBezTo>
                  <a:cubicBezTo>
                    <a:pt x="3990" y="3182"/>
                    <a:pt x="4092" y="3080"/>
                    <a:pt x="4149" y="2965"/>
                  </a:cubicBezTo>
                  <a:cubicBezTo>
                    <a:pt x="4207" y="2851"/>
                    <a:pt x="4060" y="2876"/>
                    <a:pt x="4118" y="2749"/>
                  </a:cubicBezTo>
                  <a:cubicBezTo>
                    <a:pt x="4175" y="2622"/>
                    <a:pt x="4372" y="2781"/>
                    <a:pt x="4442" y="2711"/>
                  </a:cubicBezTo>
                  <a:cubicBezTo>
                    <a:pt x="4518" y="2634"/>
                    <a:pt x="4308" y="2475"/>
                    <a:pt x="4270" y="2354"/>
                  </a:cubicBezTo>
                  <a:cubicBezTo>
                    <a:pt x="4232" y="2233"/>
                    <a:pt x="4697" y="1928"/>
                    <a:pt x="4798" y="1826"/>
                  </a:cubicBezTo>
                  <a:cubicBezTo>
                    <a:pt x="4900" y="1724"/>
                    <a:pt x="4900" y="1578"/>
                    <a:pt x="4900" y="1476"/>
                  </a:cubicBezTo>
                  <a:cubicBezTo>
                    <a:pt x="4900" y="1425"/>
                    <a:pt x="4958" y="1374"/>
                    <a:pt x="5009" y="1330"/>
                  </a:cubicBezTo>
                  <a:cubicBezTo>
                    <a:pt x="4900" y="1298"/>
                    <a:pt x="4760" y="1260"/>
                    <a:pt x="4722" y="1107"/>
                  </a:cubicBezTo>
                  <a:cubicBezTo>
                    <a:pt x="4671" y="891"/>
                    <a:pt x="4798" y="713"/>
                    <a:pt x="4703" y="617"/>
                  </a:cubicBezTo>
                  <a:cubicBezTo>
                    <a:pt x="4620" y="528"/>
                    <a:pt x="4143" y="70"/>
                    <a:pt x="3768" y="0"/>
                  </a:cubicBezTo>
                  <a:cubicBezTo>
                    <a:pt x="3755" y="146"/>
                    <a:pt x="3341" y="312"/>
                    <a:pt x="3303" y="502"/>
                  </a:cubicBezTo>
                  <a:cubicBezTo>
                    <a:pt x="3265" y="693"/>
                    <a:pt x="3093" y="929"/>
                    <a:pt x="2959" y="929"/>
                  </a:cubicBezTo>
                  <a:cubicBezTo>
                    <a:pt x="2826" y="929"/>
                    <a:pt x="2845" y="1101"/>
                    <a:pt x="2762" y="1183"/>
                  </a:cubicBezTo>
                  <a:cubicBezTo>
                    <a:pt x="2679" y="1266"/>
                    <a:pt x="2405" y="1101"/>
                    <a:pt x="2405" y="1101"/>
                  </a:cubicBezTo>
                  <a:cubicBezTo>
                    <a:pt x="2266" y="821"/>
                    <a:pt x="1852" y="687"/>
                    <a:pt x="1852" y="687"/>
                  </a:cubicBezTo>
                  <a:cubicBezTo>
                    <a:pt x="1788" y="401"/>
                    <a:pt x="1375" y="140"/>
                    <a:pt x="1311" y="76"/>
                  </a:cubicBezTo>
                  <a:cubicBezTo>
                    <a:pt x="1285" y="44"/>
                    <a:pt x="1228" y="32"/>
                    <a:pt x="1171" y="25"/>
                  </a:cubicBezTo>
                  <a:cubicBezTo>
                    <a:pt x="1196" y="82"/>
                    <a:pt x="1203" y="140"/>
                    <a:pt x="1184" y="159"/>
                  </a:cubicBezTo>
                  <a:cubicBezTo>
                    <a:pt x="1139" y="203"/>
                    <a:pt x="1158" y="394"/>
                    <a:pt x="1133" y="471"/>
                  </a:cubicBezTo>
                  <a:cubicBezTo>
                    <a:pt x="1114" y="547"/>
                    <a:pt x="1114" y="674"/>
                    <a:pt x="1088" y="744"/>
                  </a:cubicBezTo>
                  <a:cubicBezTo>
                    <a:pt x="1063" y="814"/>
                    <a:pt x="1044" y="1024"/>
                    <a:pt x="1044" y="1126"/>
                  </a:cubicBezTo>
                  <a:cubicBezTo>
                    <a:pt x="1044" y="1228"/>
                    <a:pt x="916" y="1935"/>
                    <a:pt x="916" y="1998"/>
                  </a:cubicBezTo>
                  <a:cubicBezTo>
                    <a:pt x="916" y="2062"/>
                    <a:pt x="916" y="2215"/>
                    <a:pt x="916" y="2215"/>
                  </a:cubicBezTo>
                  <a:cubicBezTo>
                    <a:pt x="916" y="2215"/>
                    <a:pt x="719" y="3666"/>
                    <a:pt x="611" y="3799"/>
                  </a:cubicBezTo>
                  <a:cubicBezTo>
                    <a:pt x="547" y="3876"/>
                    <a:pt x="566" y="4022"/>
                    <a:pt x="541" y="4098"/>
                  </a:cubicBezTo>
                  <a:cubicBezTo>
                    <a:pt x="515" y="4181"/>
                    <a:pt x="458" y="4168"/>
                    <a:pt x="426" y="4251"/>
                  </a:cubicBezTo>
                  <a:cubicBezTo>
                    <a:pt x="401" y="4334"/>
                    <a:pt x="242" y="4512"/>
                    <a:pt x="140" y="4512"/>
                  </a:cubicBezTo>
                  <a:cubicBezTo>
                    <a:pt x="38" y="4512"/>
                    <a:pt x="0" y="4582"/>
                    <a:pt x="51" y="4601"/>
                  </a:cubicBezTo>
                  <a:cubicBezTo>
                    <a:pt x="108" y="4614"/>
                    <a:pt x="229" y="4786"/>
                    <a:pt x="280" y="4786"/>
                  </a:cubicBezTo>
                  <a:cubicBezTo>
                    <a:pt x="331" y="4786"/>
                    <a:pt x="413" y="4703"/>
                    <a:pt x="522" y="4779"/>
                  </a:cubicBezTo>
                  <a:cubicBezTo>
                    <a:pt x="630" y="4856"/>
                    <a:pt x="579" y="4977"/>
                    <a:pt x="464" y="5091"/>
                  </a:cubicBezTo>
                  <a:cubicBezTo>
                    <a:pt x="350" y="5206"/>
                    <a:pt x="484" y="5219"/>
                    <a:pt x="604" y="5219"/>
                  </a:cubicBezTo>
                  <a:cubicBezTo>
                    <a:pt x="725" y="5219"/>
                    <a:pt x="821" y="5257"/>
                    <a:pt x="821" y="5257"/>
                  </a:cubicBezTo>
                  <a:cubicBezTo>
                    <a:pt x="1082" y="5473"/>
                    <a:pt x="1375" y="5409"/>
                    <a:pt x="1470" y="5505"/>
                  </a:cubicBezTo>
                  <a:cubicBezTo>
                    <a:pt x="1559" y="5594"/>
                    <a:pt x="1502" y="5855"/>
                    <a:pt x="2005" y="5791"/>
                  </a:cubicBezTo>
                  <a:cubicBezTo>
                    <a:pt x="2113" y="5779"/>
                    <a:pt x="2195" y="5785"/>
                    <a:pt x="2259" y="5798"/>
                  </a:cubicBezTo>
                  <a:cubicBezTo>
                    <a:pt x="2297" y="5530"/>
                    <a:pt x="2584" y="5091"/>
                    <a:pt x="2647" y="4970"/>
                  </a:cubicBezTo>
                  <a:cubicBezTo>
                    <a:pt x="2724" y="4830"/>
                    <a:pt x="2806" y="4646"/>
                    <a:pt x="2806" y="45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496">
              <a:extLst>
                <a:ext uri="{FF2B5EF4-FFF2-40B4-BE49-F238E27FC236}">
                  <a16:creationId xmlns:a16="http://schemas.microsoft.com/office/drawing/2014/main" id="{88780B87-7E04-8F48-A179-395A0E68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4125" y="9140455"/>
              <a:ext cx="2823800" cy="2622432"/>
            </a:xfrm>
            <a:custGeom>
              <a:avLst/>
              <a:gdLst>
                <a:gd name="T0" fmla="*/ 3774 w 5499"/>
                <a:gd name="T1" fmla="*/ 4748 h 5105"/>
                <a:gd name="T2" fmla="*/ 3774 w 5499"/>
                <a:gd name="T3" fmla="*/ 4748 h 5105"/>
                <a:gd name="T4" fmla="*/ 3602 w 5499"/>
                <a:gd name="T5" fmla="*/ 4633 h 5105"/>
                <a:gd name="T6" fmla="*/ 3310 w 5499"/>
                <a:gd name="T7" fmla="*/ 4455 h 5105"/>
                <a:gd name="T8" fmla="*/ 3431 w 5499"/>
                <a:gd name="T9" fmla="*/ 4277 h 5105"/>
                <a:gd name="T10" fmla="*/ 3081 w 5499"/>
                <a:gd name="T11" fmla="*/ 3717 h 5105"/>
                <a:gd name="T12" fmla="*/ 3221 w 5499"/>
                <a:gd name="T13" fmla="*/ 3309 h 5105"/>
                <a:gd name="T14" fmla="*/ 3781 w 5499"/>
                <a:gd name="T15" fmla="*/ 3303 h 5105"/>
                <a:gd name="T16" fmla="*/ 4206 w 5499"/>
                <a:gd name="T17" fmla="*/ 3303 h 5105"/>
                <a:gd name="T18" fmla="*/ 4371 w 5499"/>
                <a:gd name="T19" fmla="*/ 2966 h 5105"/>
                <a:gd name="T20" fmla="*/ 4429 w 5499"/>
                <a:gd name="T21" fmla="*/ 2832 h 5105"/>
                <a:gd name="T22" fmla="*/ 4957 w 5499"/>
                <a:gd name="T23" fmla="*/ 2590 h 5105"/>
                <a:gd name="T24" fmla="*/ 5193 w 5499"/>
                <a:gd name="T25" fmla="*/ 2469 h 5105"/>
                <a:gd name="T26" fmla="*/ 5498 w 5499"/>
                <a:gd name="T27" fmla="*/ 2056 h 5105"/>
                <a:gd name="T28" fmla="*/ 5358 w 5499"/>
                <a:gd name="T29" fmla="*/ 1794 h 5105"/>
                <a:gd name="T30" fmla="*/ 5059 w 5499"/>
                <a:gd name="T31" fmla="*/ 1368 h 5105"/>
                <a:gd name="T32" fmla="*/ 4881 w 5499"/>
                <a:gd name="T33" fmla="*/ 764 h 5105"/>
                <a:gd name="T34" fmla="*/ 4543 w 5499"/>
                <a:gd name="T35" fmla="*/ 375 h 5105"/>
                <a:gd name="T36" fmla="*/ 4499 w 5499"/>
                <a:gd name="T37" fmla="*/ 197 h 5105"/>
                <a:gd name="T38" fmla="*/ 4104 w 5499"/>
                <a:gd name="T39" fmla="*/ 643 h 5105"/>
                <a:gd name="T40" fmla="*/ 3863 w 5499"/>
                <a:gd name="T41" fmla="*/ 834 h 5105"/>
                <a:gd name="T42" fmla="*/ 3628 w 5499"/>
                <a:gd name="T43" fmla="*/ 725 h 5105"/>
                <a:gd name="T44" fmla="*/ 3564 w 5499"/>
                <a:gd name="T45" fmla="*/ 324 h 5105"/>
                <a:gd name="T46" fmla="*/ 3526 w 5499"/>
                <a:gd name="T47" fmla="*/ 153 h 5105"/>
                <a:gd name="T48" fmla="*/ 3501 w 5499"/>
                <a:gd name="T49" fmla="*/ 165 h 5105"/>
                <a:gd name="T50" fmla="*/ 2845 w 5499"/>
                <a:gd name="T51" fmla="*/ 57 h 5105"/>
                <a:gd name="T52" fmla="*/ 2750 w 5499"/>
                <a:gd name="T53" fmla="*/ 0 h 5105"/>
                <a:gd name="T54" fmla="*/ 2641 w 5499"/>
                <a:gd name="T55" fmla="*/ 146 h 5105"/>
                <a:gd name="T56" fmla="*/ 2539 w 5499"/>
                <a:gd name="T57" fmla="*/ 496 h 5105"/>
                <a:gd name="T58" fmla="*/ 2011 w 5499"/>
                <a:gd name="T59" fmla="*/ 1024 h 5105"/>
                <a:gd name="T60" fmla="*/ 2183 w 5499"/>
                <a:gd name="T61" fmla="*/ 1381 h 5105"/>
                <a:gd name="T62" fmla="*/ 1859 w 5499"/>
                <a:gd name="T63" fmla="*/ 1419 h 5105"/>
                <a:gd name="T64" fmla="*/ 1890 w 5499"/>
                <a:gd name="T65" fmla="*/ 1635 h 5105"/>
                <a:gd name="T66" fmla="*/ 1648 w 5499"/>
                <a:gd name="T67" fmla="*/ 1935 h 5105"/>
                <a:gd name="T68" fmla="*/ 1311 w 5499"/>
                <a:gd name="T69" fmla="*/ 2011 h 5105"/>
                <a:gd name="T70" fmla="*/ 853 w 5499"/>
                <a:gd name="T71" fmla="*/ 2100 h 5105"/>
                <a:gd name="T72" fmla="*/ 535 w 5499"/>
                <a:gd name="T73" fmla="*/ 2234 h 5105"/>
                <a:gd name="T74" fmla="*/ 376 w 5499"/>
                <a:gd name="T75" fmla="*/ 2132 h 5105"/>
                <a:gd name="T76" fmla="*/ 217 w 5499"/>
                <a:gd name="T77" fmla="*/ 2546 h 5105"/>
                <a:gd name="T78" fmla="*/ 357 w 5499"/>
                <a:gd name="T79" fmla="*/ 2896 h 5105"/>
                <a:gd name="T80" fmla="*/ 547 w 5499"/>
                <a:gd name="T81" fmla="*/ 3214 h 5105"/>
                <a:gd name="T82" fmla="*/ 388 w 5499"/>
                <a:gd name="T83" fmla="*/ 3640 h 5105"/>
                <a:gd name="T84" fmla="*/ 0 w 5499"/>
                <a:gd name="T85" fmla="*/ 4468 h 5105"/>
                <a:gd name="T86" fmla="*/ 331 w 5499"/>
                <a:gd name="T87" fmla="*/ 4678 h 5105"/>
                <a:gd name="T88" fmla="*/ 1088 w 5499"/>
                <a:gd name="T89" fmla="*/ 4754 h 5105"/>
                <a:gd name="T90" fmla="*/ 1343 w 5499"/>
                <a:gd name="T91" fmla="*/ 4449 h 5105"/>
                <a:gd name="T92" fmla="*/ 2037 w 5499"/>
                <a:gd name="T93" fmla="*/ 4671 h 5105"/>
                <a:gd name="T94" fmla="*/ 2450 w 5499"/>
                <a:gd name="T95" fmla="*/ 4786 h 5105"/>
                <a:gd name="T96" fmla="*/ 2807 w 5499"/>
                <a:gd name="T97" fmla="*/ 4881 h 5105"/>
                <a:gd name="T98" fmla="*/ 2928 w 5499"/>
                <a:gd name="T99" fmla="*/ 5091 h 5105"/>
                <a:gd name="T100" fmla="*/ 2979 w 5499"/>
                <a:gd name="T101" fmla="*/ 5104 h 5105"/>
                <a:gd name="T102" fmla="*/ 3437 w 5499"/>
                <a:gd name="T103" fmla="*/ 4805 h 5105"/>
                <a:gd name="T104" fmla="*/ 3774 w 5499"/>
                <a:gd name="T105" fmla="*/ 4748 h 5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99" h="5105">
                  <a:moveTo>
                    <a:pt x="3774" y="4748"/>
                  </a:moveTo>
                  <a:lnTo>
                    <a:pt x="3774" y="4748"/>
                  </a:lnTo>
                  <a:cubicBezTo>
                    <a:pt x="3774" y="4748"/>
                    <a:pt x="3711" y="4690"/>
                    <a:pt x="3602" y="4633"/>
                  </a:cubicBezTo>
                  <a:cubicBezTo>
                    <a:pt x="3494" y="4576"/>
                    <a:pt x="3310" y="4525"/>
                    <a:pt x="3310" y="4455"/>
                  </a:cubicBezTo>
                  <a:cubicBezTo>
                    <a:pt x="3310" y="4385"/>
                    <a:pt x="3431" y="4277"/>
                    <a:pt x="3431" y="4277"/>
                  </a:cubicBezTo>
                  <a:cubicBezTo>
                    <a:pt x="3507" y="3882"/>
                    <a:pt x="3240" y="3876"/>
                    <a:pt x="3081" y="3717"/>
                  </a:cubicBezTo>
                  <a:cubicBezTo>
                    <a:pt x="2921" y="3558"/>
                    <a:pt x="3081" y="3309"/>
                    <a:pt x="3221" y="3309"/>
                  </a:cubicBezTo>
                  <a:cubicBezTo>
                    <a:pt x="3361" y="3309"/>
                    <a:pt x="3609" y="3373"/>
                    <a:pt x="3781" y="3303"/>
                  </a:cubicBezTo>
                  <a:cubicBezTo>
                    <a:pt x="3952" y="3233"/>
                    <a:pt x="3996" y="3303"/>
                    <a:pt x="4206" y="3303"/>
                  </a:cubicBezTo>
                  <a:cubicBezTo>
                    <a:pt x="4422" y="3303"/>
                    <a:pt x="4371" y="3036"/>
                    <a:pt x="4371" y="2966"/>
                  </a:cubicBezTo>
                  <a:cubicBezTo>
                    <a:pt x="4371" y="2896"/>
                    <a:pt x="4429" y="2832"/>
                    <a:pt x="4429" y="2832"/>
                  </a:cubicBezTo>
                  <a:cubicBezTo>
                    <a:pt x="4760" y="2832"/>
                    <a:pt x="4957" y="2667"/>
                    <a:pt x="4957" y="2590"/>
                  </a:cubicBezTo>
                  <a:cubicBezTo>
                    <a:pt x="4957" y="2520"/>
                    <a:pt x="5052" y="2501"/>
                    <a:pt x="5193" y="2469"/>
                  </a:cubicBezTo>
                  <a:cubicBezTo>
                    <a:pt x="5333" y="2437"/>
                    <a:pt x="5498" y="2056"/>
                    <a:pt x="5498" y="2056"/>
                  </a:cubicBezTo>
                  <a:cubicBezTo>
                    <a:pt x="5313" y="1998"/>
                    <a:pt x="5358" y="1794"/>
                    <a:pt x="5358" y="1794"/>
                  </a:cubicBezTo>
                  <a:cubicBezTo>
                    <a:pt x="5275" y="1794"/>
                    <a:pt x="5059" y="1610"/>
                    <a:pt x="5059" y="1368"/>
                  </a:cubicBezTo>
                  <a:cubicBezTo>
                    <a:pt x="5059" y="1126"/>
                    <a:pt x="4944" y="827"/>
                    <a:pt x="4881" y="764"/>
                  </a:cubicBezTo>
                  <a:cubicBezTo>
                    <a:pt x="4811" y="694"/>
                    <a:pt x="4633" y="413"/>
                    <a:pt x="4543" y="375"/>
                  </a:cubicBezTo>
                  <a:cubicBezTo>
                    <a:pt x="4454" y="337"/>
                    <a:pt x="4588" y="197"/>
                    <a:pt x="4499" y="197"/>
                  </a:cubicBezTo>
                  <a:cubicBezTo>
                    <a:pt x="4416" y="197"/>
                    <a:pt x="4142" y="490"/>
                    <a:pt x="4104" y="643"/>
                  </a:cubicBezTo>
                  <a:cubicBezTo>
                    <a:pt x="4066" y="802"/>
                    <a:pt x="4015" y="789"/>
                    <a:pt x="3863" y="834"/>
                  </a:cubicBezTo>
                  <a:cubicBezTo>
                    <a:pt x="3711" y="872"/>
                    <a:pt x="3577" y="834"/>
                    <a:pt x="3628" y="725"/>
                  </a:cubicBezTo>
                  <a:cubicBezTo>
                    <a:pt x="3679" y="623"/>
                    <a:pt x="3622" y="382"/>
                    <a:pt x="3564" y="324"/>
                  </a:cubicBezTo>
                  <a:cubicBezTo>
                    <a:pt x="3532" y="293"/>
                    <a:pt x="3526" y="216"/>
                    <a:pt x="3526" y="153"/>
                  </a:cubicBezTo>
                  <a:cubicBezTo>
                    <a:pt x="3520" y="159"/>
                    <a:pt x="3513" y="159"/>
                    <a:pt x="3501" y="165"/>
                  </a:cubicBezTo>
                  <a:cubicBezTo>
                    <a:pt x="3322" y="210"/>
                    <a:pt x="2928" y="140"/>
                    <a:pt x="2845" y="57"/>
                  </a:cubicBezTo>
                  <a:cubicBezTo>
                    <a:pt x="2826" y="32"/>
                    <a:pt x="2788" y="19"/>
                    <a:pt x="2750" y="0"/>
                  </a:cubicBezTo>
                  <a:cubicBezTo>
                    <a:pt x="2699" y="44"/>
                    <a:pt x="2641" y="95"/>
                    <a:pt x="2641" y="146"/>
                  </a:cubicBezTo>
                  <a:cubicBezTo>
                    <a:pt x="2641" y="248"/>
                    <a:pt x="2641" y="394"/>
                    <a:pt x="2539" y="496"/>
                  </a:cubicBezTo>
                  <a:cubicBezTo>
                    <a:pt x="2438" y="598"/>
                    <a:pt x="1973" y="903"/>
                    <a:pt x="2011" y="1024"/>
                  </a:cubicBezTo>
                  <a:cubicBezTo>
                    <a:pt x="2049" y="1145"/>
                    <a:pt x="2259" y="1304"/>
                    <a:pt x="2183" y="1381"/>
                  </a:cubicBezTo>
                  <a:cubicBezTo>
                    <a:pt x="2113" y="1451"/>
                    <a:pt x="1916" y="1292"/>
                    <a:pt x="1859" y="1419"/>
                  </a:cubicBezTo>
                  <a:cubicBezTo>
                    <a:pt x="1801" y="1546"/>
                    <a:pt x="1948" y="1521"/>
                    <a:pt x="1890" y="1635"/>
                  </a:cubicBezTo>
                  <a:cubicBezTo>
                    <a:pt x="1833" y="1750"/>
                    <a:pt x="1731" y="1852"/>
                    <a:pt x="1648" y="1935"/>
                  </a:cubicBezTo>
                  <a:cubicBezTo>
                    <a:pt x="1572" y="2011"/>
                    <a:pt x="1375" y="2011"/>
                    <a:pt x="1311" y="2011"/>
                  </a:cubicBezTo>
                  <a:cubicBezTo>
                    <a:pt x="1248" y="2011"/>
                    <a:pt x="936" y="2100"/>
                    <a:pt x="853" y="2100"/>
                  </a:cubicBezTo>
                  <a:cubicBezTo>
                    <a:pt x="770" y="2100"/>
                    <a:pt x="598" y="2234"/>
                    <a:pt x="535" y="2234"/>
                  </a:cubicBezTo>
                  <a:cubicBezTo>
                    <a:pt x="471" y="2234"/>
                    <a:pt x="433" y="2132"/>
                    <a:pt x="376" y="2132"/>
                  </a:cubicBezTo>
                  <a:cubicBezTo>
                    <a:pt x="318" y="2132"/>
                    <a:pt x="293" y="2469"/>
                    <a:pt x="217" y="2546"/>
                  </a:cubicBezTo>
                  <a:cubicBezTo>
                    <a:pt x="146" y="2616"/>
                    <a:pt x="32" y="3023"/>
                    <a:pt x="357" y="2896"/>
                  </a:cubicBezTo>
                  <a:cubicBezTo>
                    <a:pt x="357" y="2896"/>
                    <a:pt x="547" y="3112"/>
                    <a:pt x="547" y="3214"/>
                  </a:cubicBezTo>
                  <a:cubicBezTo>
                    <a:pt x="547" y="3316"/>
                    <a:pt x="465" y="3500"/>
                    <a:pt x="388" y="3640"/>
                  </a:cubicBezTo>
                  <a:cubicBezTo>
                    <a:pt x="325" y="3761"/>
                    <a:pt x="38" y="4200"/>
                    <a:pt x="0" y="4468"/>
                  </a:cubicBezTo>
                  <a:cubicBezTo>
                    <a:pt x="242" y="4525"/>
                    <a:pt x="242" y="4709"/>
                    <a:pt x="331" y="4678"/>
                  </a:cubicBezTo>
                  <a:cubicBezTo>
                    <a:pt x="560" y="4601"/>
                    <a:pt x="923" y="4735"/>
                    <a:pt x="1088" y="4754"/>
                  </a:cubicBezTo>
                  <a:cubicBezTo>
                    <a:pt x="1483" y="4792"/>
                    <a:pt x="1222" y="4468"/>
                    <a:pt x="1343" y="4449"/>
                  </a:cubicBezTo>
                  <a:cubicBezTo>
                    <a:pt x="1699" y="4398"/>
                    <a:pt x="1967" y="4646"/>
                    <a:pt x="2037" y="4671"/>
                  </a:cubicBezTo>
                  <a:cubicBezTo>
                    <a:pt x="2107" y="4703"/>
                    <a:pt x="2387" y="4633"/>
                    <a:pt x="2450" y="4786"/>
                  </a:cubicBezTo>
                  <a:cubicBezTo>
                    <a:pt x="2514" y="4945"/>
                    <a:pt x="2629" y="4786"/>
                    <a:pt x="2807" y="4881"/>
                  </a:cubicBezTo>
                  <a:cubicBezTo>
                    <a:pt x="2883" y="4919"/>
                    <a:pt x="2883" y="5072"/>
                    <a:pt x="2928" y="5091"/>
                  </a:cubicBezTo>
                  <a:cubicBezTo>
                    <a:pt x="2947" y="5098"/>
                    <a:pt x="2960" y="5098"/>
                    <a:pt x="2979" y="5104"/>
                  </a:cubicBezTo>
                  <a:cubicBezTo>
                    <a:pt x="3144" y="5021"/>
                    <a:pt x="3367" y="4805"/>
                    <a:pt x="3437" y="4805"/>
                  </a:cubicBezTo>
                  <a:cubicBezTo>
                    <a:pt x="3520" y="4805"/>
                    <a:pt x="3774" y="4748"/>
                    <a:pt x="3774" y="474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497">
              <a:extLst>
                <a:ext uri="{FF2B5EF4-FFF2-40B4-BE49-F238E27FC236}">
                  <a16:creationId xmlns:a16="http://schemas.microsoft.com/office/drawing/2014/main" id="{0E22E038-A54A-1342-B653-4E22DA02D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5472" y="9163100"/>
              <a:ext cx="2359582" cy="2769632"/>
            </a:xfrm>
            <a:custGeom>
              <a:avLst/>
              <a:gdLst>
                <a:gd name="T0" fmla="*/ 4346 w 4596"/>
                <a:gd name="T1" fmla="*/ 2374 h 5392"/>
                <a:gd name="T2" fmla="*/ 4346 w 4596"/>
                <a:gd name="T3" fmla="*/ 2374 h 5392"/>
                <a:gd name="T4" fmla="*/ 4563 w 4596"/>
                <a:gd name="T5" fmla="*/ 2075 h 5392"/>
                <a:gd name="T6" fmla="*/ 4493 w 4596"/>
                <a:gd name="T7" fmla="*/ 1763 h 5392"/>
                <a:gd name="T8" fmla="*/ 4143 w 4596"/>
                <a:gd name="T9" fmla="*/ 1439 h 5392"/>
                <a:gd name="T10" fmla="*/ 3786 w 4596"/>
                <a:gd name="T11" fmla="*/ 1464 h 5392"/>
                <a:gd name="T12" fmla="*/ 3519 w 4596"/>
                <a:gd name="T13" fmla="*/ 1280 h 5392"/>
                <a:gd name="T14" fmla="*/ 3252 w 4596"/>
                <a:gd name="T15" fmla="*/ 885 h 5392"/>
                <a:gd name="T16" fmla="*/ 3029 w 4596"/>
                <a:gd name="T17" fmla="*/ 427 h 5392"/>
                <a:gd name="T18" fmla="*/ 2749 w 4596"/>
                <a:gd name="T19" fmla="*/ 459 h 5392"/>
                <a:gd name="T20" fmla="*/ 2609 w 4596"/>
                <a:gd name="T21" fmla="*/ 331 h 5392"/>
                <a:gd name="T22" fmla="*/ 2386 w 4596"/>
                <a:gd name="T23" fmla="*/ 109 h 5392"/>
                <a:gd name="T24" fmla="*/ 2144 w 4596"/>
                <a:gd name="T25" fmla="*/ 293 h 5392"/>
                <a:gd name="T26" fmla="*/ 1909 w 4596"/>
                <a:gd name="T27" fmla="*/ 662 h 5392"/>
                <a:gd name="T28" fmla="*/ 1960 w 4596"/>
                <a:gd name="T29" fmla="*/ 720 h 5392"/>
                <a:gd name="T30" fmla="*/ 2138 w 4596"/>
                <a:gd name="T31" fmla="*/ 1324 h 5392"/>
                <a:gd name="T32" fmla="*/ 2437 w 4596"/>
                <a:gd name="T33" fmla="*/ 1750 h 5392"/>
                <a:gd name="T34" fmla="*/ 2577 w 4596"/>
                <a:gd name="T35" fmla="*/ 2012 h 5392"/>
                <a:gd name="T36" fmla="*/ 2272 w 4596"/>
                <a:gd name="T37" fmla="*/ 2425 h 5392"/>
                <a:gd name="T38" fmla="*/ 2036 w 4596"/>
                <a:gd name="T39" fmla="*/ 2546 h 5392"/>
                <a:gd name="T40" fmla="*/ 1508 w 4596"/>
                <a:gd name="T41" fmla="*/ 2788 h 5392"/>
                <a:gd name="T42" fmla="*/ 1450 w 4596"/>
                <a:gd name="T43" fmla="*/ 2922 h 5392"/>
                <a:gd name="T44" fmla="*/ 1285 w 4596"/>
                <a:gd name="T45" fmla="*/ 3259 h 5392"/>
                <a:gd name="T46" fmla="*/ 860 w 4596"/>
                <a:gd name="T47" fmla="*/ 3259 h 5392"/>
                <a:gd name="T48" fmla="*/ 300 w 4596"/>
                <a:gd name="T49" fmla="*/ 3265 h 5392"/>
                <a:gd name="T50" fmla="*/ 160 w 4596"/>
                <a:gd name="T51" fmla="*/ 3673 h 5392"/>
                <a:gd name="T52" fmla="*/ 510 w 4596"/>
                <a:gd name="T53" fmla="*/ 4233 h 5392"/>
                <a:gd name="T54" fmla="*/ 389 w 4596"/>
                <a:gd name="T55" fmla="*/ 4411 h 5392"/>
                <a:gd name="T56" fmla="*/ 681 w 4596"/>
                <a:gd name="T57" fmla="*/ 4589 h 5392"/>
                <a:gd name="T58" fmla="*/ 853 w 4596"/>
                <a:gd name="T59" fmla="*/ 4704 h 5392"/>
                <a:gd name="T60" fmla="*/ 516 w 4596"/>
                <a:gd name="T61" fmla="*/ 4761 h 5392"/>
                <a:gd name="T62" fmla="*/ 58 w 4596"/>
                <a:gd name="T63" fmla="*/ 5060 h 5392"/>
                <a:gd name="T64" fmla="*/ 274 w 4596"/>
                <a:gd name="T65" fmla="*/ 5200 h 5392"/>
                <a:gd name="T66" fmla="*/ 624 w 4596"/>
                <a:gd name="T67" fmla="*/ 5219 h 5392"/>
                <a:gd name="T68" fmla="*/ 1323 w 4596"/>
                <a:gd name="T69" fmla="*/ 5391 h 5392"/>
                <a:gd name="T70" fmla="*/ 1450 w 4596"/>
                <a:gd name="T71" fmla="*/ 5257 h 5392"/>
                <a:gd name="T72" fmla="*/ 1559 w 4596"/>
                <a:gd name="T73" fmla="*/ 5257 h 5392"/>
                <a:gd name="T74" fmla="*/ 1762 w 4596"/>
                <a:gd name="T75" fmla="*/ 5117 h 5392"/>
                <a:gd name="T76" fmla="*/ 2227 w 4596"/>
                <a:gd name="T77" fmla="*/ 5175 h 5392"/>
                <a:gd name="T78" fmla="*/ 2125 w 4596"/>
                <a:gd name="T79" fmla="*/ 4926 h 5392"/>
                <a:gd name="T80" fmla="*/ 2023 w 4596"/>
                <a:gd name="T81" fmla="*/ 4818 h 5392"/>
                <a:gd name="T82" fmla="*/ 1972 w 4596"/>
                <a:gd name="T83" fmla="*/ 4589 h 5392"/>
                <a:gd name="T84" fmla="*/ 1985 w 4596"/>
                <a:gd name="T85" fmla="*/ 4360 h 5392"/>
                <a:gd name="T86" fmla="*/ 1864 w 4596"/>
                <a:gd name="T87" fmla="*/ 4201 h 5392"/>
                <a:gd name="T88" fmla="*/ 1985 w 4596"/>
                <a:gd name="T89" fmla="*/ 4125 h 5392"/>
                <a:gd name="T90" fmla="*/ 2208 w 4596"/>
                <a:gd name="T91" fmla="*/ 3634 h 5392"/>
                <a:gd name="T92" fmla="*/ 2361 w 4596"/>
                <a:gd name="T93" fmla="*/ 3424 h 5392"/>
                <a:gd name="T94" fmla="*/ 2685 w 4596"/>
                <a:gd name="T95" fmla="*/ 3380 h 5392"/>
                <a:gd name="T96" fmla="*/ 2692 w 4596"/>
                <a:gd name="T97" fmla="*/ 3234 h 5392"/>
                <a:gd name="T98" fmla="*/ 2889 w 4596"/>
                <a:gd name="T99" fmla="*/ 3189 h 5392"/>
                <a:gd name="T100" fmla="*/ 3048 w 4596"/>
                <a:gd name="T101" fmla="*/ 3074 h 5392"/>
                <a:gd name="T102" fmla="*/ 3309 w 4596"/>
                <a:gd name="T103" fmla="*/ 2845 h 5392"/>
                <a:gd name="T104" fmla="*/ 3576 w 4596"/>
                <a:gd name="T105" fmla="*/ 2998 h 5392"/>
                <a:gd name="T106" fmla="*/ 3901 w 4596"/>
                <a:gd name="T107" fmla="*/ 3068 h 5392"/>
                <a:gd name="T108" fmla="*/ 3933 w 4596"/>
                <a:gd name="T109" fmla="*/ 3030 h 5392"/>
                <a:gd name="T110" fmla="*/ 4003 w 4596"/>
                <a:gd name="T111" fmla="*/ 3023 h 5392"/>
                <a:gd name="T112" fmla="*/ 4117 w 4596"/>
                <a:gd name="T113" fmla="*/ 2782 h 5392"/>
                <a:gd name="T114" fmla="*/ 4346 w 4596"/>
                <a:gd name="T115" fmla="*/ 2374 h 5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96" h="5392">
                  <a:moveTo>
                    <a:pt x="4346" y="2374"/>
                  </a:moveTo>
                  <a:lnTo>
                    <a:pt x="4346" y="2374"/>
                  </a:lnTo>
                  <a:cubicBezTo>
                    <a:pt x="4308" y="2228"/>
                    <a:pt x="4531" y="2190"/>
                    <a:pt x="4563" y="2075"/>
                  </a:cubicBezTo>
                  <a:cubicBezTo>
                    <a:pt x="4595" y="1961"/>
                    <a:pt x="4563" y="1884"/>
                    <a:pt x="4493" y="1763"/>
                  </a:cubicBezTo>
                  <a:cubicBezTo>
                    <a:pt x="4423" y="1642"/>
                    <a:pt x="4251" y="1439"/>
                    <a:pt x="4143" y="1439"/>
                  </a:cubicBezTo>
                  <a:cubicBezTo>
                    <a:pt x="4035" y="1439"/>
                    <a:pt x="3875" y="1464"/>
                    <a:pt x="3786" y="1464"/>
                  </a:cubicBezTo>
                  <a:cubicBezTo>
                    <a:pt x="3697" y="1464"/>
                    <a:pt x="3602" y="1464"/>
                    <a:pt x="3519" y="1280"/>
                  </a:cubicBezTo>
                  <a:cubicBezTo>
                    <a:pt x="3436" y="1095"/>
                    <a:pt x="3283" y="968"/>
                    <a:pt x="3252" y="885"/>
                  </a:cubicBezTo>
                  <a:cubicBezTo>
                    <a:pt x="3220" y="802"/>
                    <a:pt x="3118" y="465"/>
                    <a:pt x="3029" y="427"/>
                  </a:cubicBezTo>
                  <a:cubicBezTo>
                    <a:pt x="2940" y="389"/>
                    <a:pt x="2819" y="389"/>
                    <a:pt x="2749" y="459"/>
                  </a:cubicBezTo>
                  <a:cubicBezTo>
                    <a:pt x="2679" y="529"/>
                    <a:pt x="2609" y="414"/>
                    <a:pt x="2609" y="331"/>
                  </a:cubicBezTo>
                  <a:cubicBezTo>
                    <a:pt x="2609" y="249"/>
                    <a:pt x="2386" y="0"/>
                    <a:pt x="2386" y="109"/>
                  </a:cubicBezTo>
                  <a:cubicBezTo>
                    <a:pt x="2386" y="217"/>
                    <a:pt x="2240" y="293"/>
                    <a:pt x="2144" y="293"/>
                  </a:cubicBezTo>
                  <a:cubicBezTo>
                    <a:pt x="2081" y="293"/>
                    <a:pt x="1972" y="516"/>
                    <a:pt x="1909" y="662"/>
                  </a:cubicBezTo>
                  <a:cubicBezTo>
                    <a:pt x="1928" y="688"/>
                    <a:pt x="1947" y="707"/>
                    <a:pt x="1960" y="720"/>
                  </a:cubicBezTo>
                  <a:cubicBezTo>
                    <a:pt x="2023" y="783"/>
                    <a:pt x="2138" y="1082"/>
                    <a:pt x="2138" y="1324"/>
                  </a:cubicBezTo>
                  <a:cubicBezTo>
                    <a:pt x="2138" y="1566"/>
                    <a:pt x="2354" y="1750"/>
                    <a:pt x="2437" y="1750"/>
                  </a:cubicBezTo>
                  <a:cubicBezTo>
                    <a:pt x="2437" y="1750"/>
                    <a:pt x="2392" y="1954"/>
                    <a:pt x="2577" y="2012"/>
                  </a:cubicBezTo>
                  <a:cubicBezTo>
                    <a:pt x="2577" y="2012"/>
                    <a:pt x="2412" y="2393"/>
                    <a:pt x="2272" y="2425"/>
                  </a:cubicBezTo>
                  <a:cubicBezTo>
                    <a:pt x="2131" y="2457"/>
                    <a:pt x="2036" y="2476"/>
                    <a:pt x="2036" y="2546"/>
                  </a:cubicBezTo>
                  <a:cubicBezTo>
                    <a:pt x="2036" y="2623"/>
                    <a:pt x="1839" y="2788"/>
                    <a:pt x="1508" y="2788"/>
                  </a:cubicBezTo>
                  <a:cubicBezTo>
                    <a:pt x="1508" y="2788"/>
                    <a:pt x="1450" y="2852"/>
                    <a:pt x="1450" y="2922"/>
                  </a:cubicBezTo>
                  <a:cubicBezTo>
                    <a:pt x="1450" y="2992"/>
                    <a:pt x="1501" y="3259"/>
                    <a:pt x="1285" y="3259"/>
                  </a:cubicBezTo>
                  <a:cubicBezTo>
                    <a:pt x="1075" y="3259"/>
                    <a:pt x="1031" y="3189"/>
                    <a:pt x="860" y="3259"/>
                  </a:cubicBezTo>
                  <a:cubicBezTo>
                    <a:pt x="688" y="3329"/>
                    <a:pt x="440" y="3265"/>
                    <a:pt x="300" y="3265"/>
                  </a:cubicBezTo>
                  <a:cubicBezTo>
                    <a:pt x="160" y="3265"/>
                    <a:pt x="0" y="3514"/>
                    <a:pt x="160" y="3673"/>
                  </a:cubicBezTo>
                  <a:cubicBezTo>
                    <a:pt x="319" y="3832"/>
                    <a:pt x="586" y="3838"/>
                    <a:pt x="510" y="4233"/>
                  </a:cubicBezTo>
                  <a:cubicBezTo>
                    <a:pt x="510" y="4233"/>
                    <a:pt x="389" y="4341"/>
                    <a:pt x="389" y="4411"/>
                  </a:cubicBezTo>
                  <a:cubicBezTo>
                    <a:pt x="389" y="4481"/>
                    <a:pt x="573" y="4532"/>
                    <a:pt x="681" y="4589"/>
                  </a:cubicBezTo>
                  <a:cubicBezTo>
                    <a:pt x="790" y="4646"/>
                    <a:pt x="853" y="4704"/>
                    <a:pt x="853" y="4704"/>
                  </a:cubicBezTo>
                  <a:cubicBezTo>
                    <a:pt x="853" y="4704"/>
                    <a:pt x="599" y="4761"/>
                    <a:pt x="516" y="4761"/>
                  </a:cubicBezTo>
                  <a:cubicBezTo>
                    <a:pt x="446" y="4761"/>
                    <a:pt x="223" y="4977"/>
                    <a:pt x="58" y="5060"/>
                  </a:cubicBezTo>
                  <a:cubicBezTo>
                    <a:pt x="96" y="5066"/>
                    <a:pt x="153" y="5085"/>
                    <a:pt x="274" y="5200"/>
                  </a:cubicBezTo>
                  <a:cubicBezTo>
                    <a:pt x="440" y="5372"/>
                    <a:pt x="395" y="5321"/>
                    <a:pt x="624" y="5219"/>
                  </a:cubicBezTo>
                  <a:cubicBezTo>
                    <a:pt x="853" y="5117"/>
                    <a:pt x="1266" y="5391"/>
                    <a:pt x="1323" y="5391"/>
                  </a:cubicBezTo>
                  <a:cubicBezTo>
                    <a:pt x="1381" y="5391"/>
                    <a:pt x="1412" y="5213"/>
                    <a:pt x="1450" y="5257"/>
                  </a:cubicBezTo>
                  <a:cubicBezTo>
                    <a:pt x="1495" y="5295"/>
                    <a:pt x="1559" y="5257"/>
                    <a:pt x="1559" y="5257"/>
                  </a:cubicBezTo>
                  <a:cubicBezTo>
                    <a:pt x="1680" y="5105"/>
                    <a:pt x="1762" y="5117"/>
                    <a:pt x="1762" y="5117"/>
                  </a:cubicBezTo>
                  <a:cubicBezTo>
                    <a:pt x="2112" y="5257"/>
                    <a:pt x="2227" y="5175"/>
                    <a:pt x="2227" y="5175"/>
                  </a:cubicBezTo>
                  <a:cubicBezTo>
                    <a:pt x="2252" y="5111"/>
                    <a:pt x="2182" y="4984"/>
                    <a:pt x="2125" y="4926"/>
                  </a:cubicBezTo>
                  <a:cubicBezTo>
                    <a:pt x="2074" y="4875"/>
                    <a:pt x="2023" y="4888"/>
                    <a:pt x="2023" y="4818"/>
                  </a:cubicBezTo>
                  <a:cubicBezTo>
                    <a:pt x="2023" y="4754"/>
                    <a:pt x="1972" y="4615"/>
                    <a:pt x="1972" y="4589"/>
                  </a:cubicBezTo>
                  <a:cubicBezTo>
                    <a:pt x="1972" y="4557"/>
                    <a:pt x="2023" y="4430"/>
                    <a:pt x="1985" y="4360"/>
                  </a:cubicBezTo>
                  <a:cubicBezTo>
                    <a:pt x="1947" y="4296"/>
                    <a:pt x="1832" y="4315"/>
                    <a:pt x="1864" y="4201"/>
                  </a:cubicBezTo>
                  <a:cubicBezTo>
                    <a:pt x="1902" y="4093"/>
                    <a:pt x="1947" y="4125"/>
                    <a:pt x="1985" y="4125"/>
                  </a:cubicBezTo>
                  <a:cubicBezTo>
                    <a:pt x="1922" y="3863"/>
                    <a:pt x="2176" y="3634"/>
                    <a:pt x="2208" y="3634"/>
                  </a:cubicBezTo>
                  <a:cubicBezTo>
                    <a:pt x="2246" y="3634"/>
                    <a:pt x="2259" y="3494"/>
                    <a:pt x="2361" y="3424"/>
                  </a:cubicBezTo>
                  <a:cubicBezTo>
                    <a:pt x="2456" y="3354"/>
                    <a:pt x="2641" y="3418"/>
                    <a:pt x="2685" y="3380"/>
                  </a:cubicBezTo>
                  <a:cubicBezTo>
                    <a:pt x="2723" y="3335"/>
                    <a:pt x="2641" y="3284"/>
                    <a:pt x="2692" y="3234"/>
                  </a:cubicBezTo>
                  <a:cubicBezTo>
                    <a:pt x="2749" y="3176"/>
                    <a:pt x="2870" y="3189"/>
                    <a:pt x="2889" y="3189"/>
                  </a:cubicBezTo>
                  <a:cubicBezTo>
                    <a:pt x="2908" y="3189"/>
                    <a:pt x="2991" y="3087"/>
                    <a:pt x="3048" y="3074"/>
                  </a:cubicBezTo>
                  <a:cubicBezTo>
                    <a:pt x="3112" y="3062"/>
                    <a:pt x="3131" y="2877"/>
                    <a:pt x="3309" y="2845"/>
                  </a:cubicBezTo>
                  <a:cubicBezTo>
                    <a:pt x="3481" y="2813"/>
                    <a:pt x="3468" y="2998"/>
                    <a:pt x="3576" y="2998"/>
                  </a:cubicBezTo>
                  <a:cubicBezTo>
                    <a:pt x="3678" y="2998"/>
                    <a:pt x="3869" y="3068"/>
                    <a:pt x="3901" y="3068"/>
                  </a:cubicBezTo>
                  <a:cubicBezTo>
                    <a:pt x="3933" y="3068"/>
                    <a:pt x="3933" y="3030"/>
                    <a:pt x="3933" y="3030"/>
                  </a:cubicBezTo>
                  <a:cubicBezTo>
                    <a:pt x="3958" y="3030"/>
                    <a:pt x="3984" y="3023"/>
                    <a:pt x="4003" y="3023"/>
                  </a:cubicBezTo>
                  <a:cubicBezTo>
                    <a:pt x="4047" y="2915"/>
                    <a:pt x="4098" y="2801"/>
                    <a:pt x="4117" y="2782"/>
                  </a:cubicBezTo>
                  <a:cubicBezTo>
                    <a:pt x="4155" y="2750"/>
                    <a:pt x="4385" y="2521"/>
                    <a:pt x="4346" y="2374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498">
              <a:extLst>
                <a:ext uri="{FF2B5EF4-FFF2-40B4-BE49-F238E27FC236}">
                  <a16:creationId xmlns:a16="http://schemas.microsoft.com/office/drawing/2014/main" id="{83BE7A23-D3B5-0C49-9F93-235C1DAAF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9349" y="8970608"/>
              <a:ext cx="2432046" cy="2124215"/>
            </a:xfrm>
            <a:custGeom>
              <a:avLst/>
              <a:gdLst>
                <a:gd name="T0" fmla="*/ 2609 w 4736"/>
                <a:gd name="T1" fmla="*/ 70 h 4138"/>
                <a:gd name="T2" fmla="*/ 2444 w 4736"/>
                <a:gd name="T3" fmla="*/ 592 h 4138"/>
                <a:gd name="T4" fmla="*/ 1833 w 4736"/>
                <a:gd name="T5" fmla="*/ 1056 h 4138"/>
                <a:gd name="T6" fmla="*/ 1489 w 4736"/>
                <a:gd name="T7" fmla="*/ 1515 h 4138"/>
                <a:gd name="T8" fmla="*/ 1852 w 4736"/>
                <a:gd name="T9" fmla="*/ 1954 h 4138"/>
                <a:gd name="T10" fmla="*/ 1044 w 4736"/>
                <a:gd name="T11" fmla="*/ 1827 h 4138"/>
                <a:gd name="T12" fmla="*/ 776 w 4736"/>
                <a:gd name="T13" fmla="*/ 1585 h 4138"/>
                <a:gd name="T14" fmla="*/ 464 w 4736"/>
                <a:gd name="T15" fmla="*/ 1782 h 4138"/>
                <a:gd name="T16" fmla="*/ 490 w 4736"/>
                <a:gd name="T17" fmla="*/ 2138 h 4138"/>
                <a:gd name="T18" fmla="*/ 343 w 4736"/>
                <a:gd name="T19" fmla="*/ 2749 h 4138"/>
                <a:gd name="T20" fmla="*/ 0 w 4736"/>
                <a:gd name="T21" fmla="*/ 3398 h 4138"/>
                <a:gd name="T22" fmla="*/ 572 w 4736"/>
                <a:gd name="T23" fmla="*/ 3583 h 4138"/>
                <a:gd name="T24" fmla="*/ 668 w 4736"/>
                <a:gd name="T25" fmla="*/ 3430 h 4138"/>
                <a:gd name="T26" fmla="*/ 795 w 4736"/>
                <a:gd name="T27" fmla="*/ 3316 h 4138"/>
                <a:gd name="T28" fmla="*/ 929 w 4736"/>
                <a:gd name="T29" fmla="*/ 3227 h 4138"/>
                <a:gd name="T30" fmla="*/ 1094 w 4736"/>
                <a:gd name="T31" fmla="*/ 3354 h 4138"/>
                <a:gd name="T32" fmla="*/ 1069 w 4736"/>
                <a:gd name="T33" fmla="*/ 3653 h 4138"/>
                <a:gd name="T34" fmla="*/ 1228 w 4736"/>
                <a:gd name="T35" fmla="*/ 3748 h 4138"/>
                <a:gd name="T36" fmla="*/ 1623 w 4736"/>
                <a:gd name="T37" fmla="*/ 3882 h 4138"/>
                <a:gd name="T38" fmla="*/ 2049 w 4736"/>
                <a:gd name="T39" fmla="*/ 4111 h 4138"/>
                <a:gd name="T40" fmla="*/ 2431 w 4736"/>
                <a:gd name="T41" fmla="*/ 4118 h 4138"/>
                <a:gd name="T42" fmla="*/ 2654 w 4736"/>
                <a:gd name="T43" fmla="*/ 3990 h 4138"/>
                <a:gd name="T44" fmla="*/ 2844 w 4736"/>
                <a:gd name="T45" fmla="*/ 3895 h 4138"/>
                <a:gd name="T46" fmla="*/ 3175 w 4736"/>
                <a:gd name="T47" fmla="*/ 3869 h 4138"/>
                <a:gd name="T48" fmla="*/ 3271 w 4736"/>
                <a:gd name="T49" fmla="*/ 3577 h 4138"/>
                <a:gd name="T50" fmla="*/ 3188 w 4736"/>
                <a:gd name="T51" fmla="*/ 3519 h 4138"/>
                <a:gd name="T52" fmla="*/ 3519 w 4736"/>
                <a:gd name="T53" fmla="*/ 3316 h 4138"/>
                <a:gd name="T54" fmla="*/ 3806 w 4736"/>
                <a:gd name="T55" fmla="*/ 3004 h 4138"/>
                <a:gd name="T56" fmla="*/ 3844 w 4736"/>
                <a:gd name="T57" fmla="*/ 2921 h 4138"/>
                <a:gd name="T58" fmla="*/ 4066 w 4736"/>
                <a:gd name="T59" fmla="*/ 2787 h 4138"/>
                <a:gd name="T60" fmla="*/ 4149 w 4736"/>
                <a:gd name="T61" fmla="*/ 2775 h 4138"/>
                <a:gd name="T62" fmla="*/ 4442 w 4736"/>
                <a:gd name="T63" fmla="*/ 1916 h 4138"/>
                <a:gd name="T64" fmla="*/ 3519 w 4736"/>
                <a:gd name="T65" fmla="*/ 1763 h 4138"/>
                <a:gd name="T66" fmla="*/ 3526 w 4736"/>
                <a:gd name="T67" fmla="*/ 827 h 4138"/>
                <a:gd name="T68" fmla="*/ 2940 w 4736"/>
                <a:gd name="T69" fmla="*/ 121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36" h="4138">
                  <a:moveTo>
                    <a:pt x="2609" y="70"/>
                  </a:moveTo>
                  <a:lnTo>
                    <a:pt x="2609" y="70"/>
                  </a:lnTo>
                  <a:cubicBezTo>
                    <a:pt x="2514" y="159"/>
                    <a:pt x="2666" y="299"/>
                    <a:pt x="2717" y="420"/>
                  </a:cubicBezTo>
                  <a:cubicBezTo>
                    <a:pt x="2775" y="547"/>
                    <a:pt x="2552" y="592"/>
                    <a:pt x="2444" y="592"/>
                  </a:cubicBezTo>
                  <a:cubicBezTo>
                    <a:pt x="2335" y="592"/>
                    <a:pt x="2202" y="764"/>
                    <a:pt x="2094" y="789"/>
                  </a:cubicBezTo>
                  <a:cubicBezTo>
                    <a:pt x="1992" y="821"/>
                    <a:pt x="1903" y="980"/>
                    <a:pt x="1833" y="1056"/>
                  </a:cubicBezTo>
                  <a:cubicBezTo>
                    <a:pt x="1756" y="1126"/>
                    <a:pt x="1743" y="1234"/>
                    <a:pt x="1743" y="1298"/>
                  </a:cubicBezTo>
                  <a:cubicBezTo>
                    <a:pt x="1743" y="1362"/>
                    <a:pt x="1527" y="1413"/>
                    <a:pt x="1489" y="1515"/>
                  </a:cubicBezTo>
                  <a:cubicBezTo>
                    <a:pt x="1451" y="1616"/>
                    <a:pt x="1584" y="1610"/>
                    <a:pt x="1680" y="1635"/>
                  </a:cubicBezTo>
                  <a:cubicBezTo>
                    <a:pt x="1782" y="1667"/>
                    <a:pt x="1922" y="1877"/>
                    <a:pt x="1852" y="1954"/>
                  </a:cubicBezTo>
                  <a:cubicBezTo>
                    <a:pt x="1775" y="2024"/>
                    <a:pt x="1514" y="1954"/>
                    <a:pt x="1355" y="1954"/>
                  </a:cubicBezTo>
                  <a:cubicBezTo>
                    <a:pt x="1196" y="1954"/>
                    <a:pt x="1113" y="1827"/>
                    <a:pt x="1044" y="1827"/>
                  </a:cubicBezTo>
                  <a:cubicBezTo>
                    <a:pt x="973" y="1827"/>
                    <a:pt x="903" y="1756"/>
                    <a:pt x="903" y="1680"/>
                  </a:cubicBezTo>
                  <a:cubicBezTo>
                    <a:pt x="903" y="1604"/>
                    <a:pt x="852" y="1508"/>
                    <a:pt x="776" y="1585"/>
                  </a:cubicBezTo>
                  <a:cubicBezTo>
                    <a:pt x="700" y="1661"/>
                    <a:pt x="802" y="1782"/>
                    <a:pt x="802" y="1782"/>
                  </a:cubicBezTo>
                  <a:cubicBezTo>
                    <a:pt x="744" y="1839"/>
                    <a:pt x="560" y="1782"/>
                    <a:pt x="464" y="1782"/>
                  </a:cubicBezTo>
                  <a:cubicBezTo>
                    <a:pt x="407" y="1782"/>
                    <a:pt x="337" y="1845"/>
                    <a:pt x="286" y="1896"/>
                  </a:cubicBezTo>
                  <a:cubicBezTo>
                    <a:pt x="369" y="1966"/>
                    <a:pt x="445" y="2062"/>
                    <a:pt x="490" y="2138"/>
                  </a:cubicBezTo>
                  <a:cubicBezTo>
                    <a:pt x="560" y="2259"/>
                    <a:pt x="592" y="2336"/>
                    <a:pt x="560" y="2450"/>
                  </a:cubicBezTo>
                  <a:cubicBezTo>
                    <a:pt x="528" y="2565"/>
                    <a:pt x="305" y="2603"/>
                    <a:pt x="343" y="2749"/>
                  </a:cubicBezTo>
                  <a:cubicBezTo>
                    <a:pt x="382" y="2896"/>
                    <a:pt x="152" y="3125"/>
                    <a:pt x="114" y="3157"/>
                  </a:cubicBezTo>
                  <a:cubicBezTo>
                    <a:pt x="95" y="3176"/>
                    <a:pt x="44" y="3290"/>
                    <a:pt x="0" y="3398"/>
                  </a:cubicBezTo>
                  <a:cubicBezTo>
                    <a:pt x="165" y="3379"/>
                    <a:pt x="159" y="3456"/>
                    <a:pt x="159" y="3456"/>
                  </a:cubicBezTo>
                  <a:cubicBezTo>
                    <a:pt x="216" y="3729"/>
                    <a:pt x="541" y="3615"/>
                    <a:pt x="572" y="3583"/>
                  </a:cubicBezTo>
                  <a:cubicBezTo>
                    <a:pt x="604" y="3551"/>
                    <a:pt x="528" y="3430"/>
                    <a:pt x="547" y="3405"/>
                  </a:cubicBezTo>
                  <a:cubicBezTo>
                    <a:pt x="572" y="3379"/>
                    <a:pt x="642" y="3430"/>
                    <a:pt x="668" y="3430"/>
                  </a:cubicBezTo>
                  <a:cubicBezTo>
                    <a:pt x="693" y="3430"/>
                    <a:pt x="865" y="3475"/>
                    <a:pt x="865" y="3417"/>
                  </a:cubicBezTo>
                  <a:cubicBezTo>
                    <a:pt x="865" y="3360"/>
                    <a:pt x="763" y="3316"/>
                    <a:pt x="795" y="3316"/>
                  </a:cubicBezTo>
                  <a:cubicBezTo>
                    <a:pt x="827" y="3316"/>
                    <a:pt x="840" y="3188"/>
                    <a:pt x="840" y="3188"/>
                  </a:cubicBezTo>
                  <a:cubicBezTo>
                    <a:pt x="840" y="3188"/>
                    <a:pt x="884" y="3227"/>
                    <a:pt x="929" y="3227"/>
                  </a:cubicBezTo>
                  <a:cubicBezTo>
                    <a:pt x="980" y="3227"/>
                    <a:pt x="929" y="3417"/>
                    <a:pt x="993" y="3354"/>
                  </a:cubicBezTo>
                  <a:cubicBezTo>
                    <a:pt x="1056" y="3290"/>
                    <a:pt x="1094" y="3354"/>
                    <a:pt x="1094" y="3354"/>
                  </a:cubicBezTo>
                  <a:cubicBezTo>
                    <a:pt x="1094" y="3551"/>
                    <a:pt x="929" y="3398"/>
                    <a:pt x="814" y="3513"/>
                  </a:cubicBezTo>
                  <a:cubicBezTo>
                    <a:pt x="700" y="3627"/>
                    <a:pt x="986" y="3627"/>
                    <a:pt x="1069" y="3653"/>
                  </a:cubicBezTo>
                  <a:cubicBezTo>
                    <a:pt x="1152" y="3678"/>
                    <a:pt x="1069" y="3545"/>
                    <a:pt x="1215" y="3570"/>
                  </a:cubicBezTo>
                  <a:cubicBezTo>
                    <a:pt x="1362" y="3602"/>
                    <a:pt x="1228" y="3653"/>
                    <a:pt x="1228" y="3748"/>
                  </a:cubicBezTo>
                  <a:cubicBezTo>
                    <a:pt x="1228" y="3850"/>
                    <a:pt x="1311" y="3831"/>
                    <a:pt x="1311" y="3831"/>
                  </a:cubicBezTo>
                  <a:cubicBezTo>
                    <a:pt x="1616" y="3780"/>
                    <a:pt x="1483" y="3908"/>
                    <a:pt x="1623" y="3882"/>
                  </a:cubicBezTo>
                  <a:cubicBezTo>
                    <a:pt x="1763" y="3857"/>
                    <a:pt x="1820" y="3952"/>
                    <a:pt x="1820" y="3952"/>
                  </a:cubicBezTo>
                  <a:cubicBezTo>
                    <a:pt x="1973" y="4022"/>
                    <a:pt x="1985" y="4137"/>
                    <a:pt x="2049" y="4111"/>
                  </a:cubicBezTo>
                  <a:cubicBezTo>
                    <a:pt x="2151" y="4009"/>
                    <a:pt x="2291" y="4022"/>
                    <a:pt x="2291" y="4022"/>
                  </a:cubicBezTo>
                  <a:cubicBezTo>
                    <a:pt x="2374" y="4003"/>
                    <a:pt x="2380" y="4118"/>
                    <a:pt x="2431" y="4118"/>
                  </a:cubicBezTo>
                  <a:cubicBezTo>
                    <a:pt x="2463" y="4118"/>
                    <a:pt x="2495" y="4054"/>
                    <a:pt x="2539" y="4022"/>
                  </a:cubicBezTo>
                  <a:cubicBezTo>
                    <a:pt x="2577" y="3990"/>
                    <a:pt x="2635" y="4003"/>
                    <a:pt x="2654" y="3990"/>
                  </a:cubicBezTo>
                  <a:cubicBezTo>
                    <a:pt x="2679" y="3958"/>
                    <a:pt x="2755" y="4028"/>
                    <a:pt x="2800" y="4028"/>
                  </a:cubicBezTo>
                  <a:cubicBezTo>
                    <a:pt x="2851" y="4028"/>
                    <a:pt x="2794" y="3869"/>
                    <a:pt x="2844" y="3895"/>
                  </a:cubicBezTo>
                  <a:cubicBezTo>
                    <a:pt x="2895" y="3920"/>
                    <a:pt x="3004" y="3850"/>
                    <a:pt x="3067" y="3825"/>
                  </a:cubicBezTo>
                  <a:cubicBezTo>
                    <a:pt x="3125" y="3799"/>
                    <a:pt x="3144" y="3869"/>
                    <a:pt x="3175" y="3869"/>
                  </a:cubicBezTo>
                  <a:cubicBezTo>
                    <a:pt x="3207" y="3869"/>
                    <a:pt x="3277" y="3710"/>
                    <a:pt x="3245" y="3685"/>
                  </a:cubicBezTo>
                  <a:cubicBezTo>
                    <a:pt x="3220" y="3653"/>
                    <a:pt x="3271" y="3609"/>
                    <a:pt x="3271" y="3577"/>
                  </a:cubicBezTo>
                  <a:cubicBezTo>
                    <a:pt x="3271" y="3551"/>
                    <a:pt x="3163" y="3609"/>
                    <a:pt x="3118" y="3609"/>
                  </a:cubicBezTo>
                  <a:cubicBezTo>
                    <a:pt x="3074" y="3609"/>
                    <a:pt x="3118" y="3500"/>
                    <a:pt x="3188" y="3519"/>
                  </a:cubicBezTo>
                  <a:cubicBezTo>
                    <a:pt x="3258" y="3538"/>
                    <a:pt x="3335" y="3373"/>
                    <a:pt x="3354" y="3316"/>
                  </a:cubicBezTo>
                  <a:cubicBezTo>
                    <a:pt x="3373" y="3258"/>
                    <a:pt x="3468" y="3316"/>
                    <a:pt x="3519" y="3316"/>
                  </a:cubicBezTo>
                  <a:cubicBezTo>
                    <a:pt x="3570" y="3316"/>
                    <a:pt x="3634" y="3067"/>
                    <a:pt x="3634" y="3067"/>
                  </a:cubicBezTo>
                  <a:cubicBezTo>
                    <a:pt x="3761" y="3112"/>
                    <a:pt x="3755" y="2953"/>
                    <a:pt x="3806" y="3004"/>
                  </a:cubicBezTo>
                  <a:cubicBezTo>
                    <a:pt x="3856" y="3055"/>
                    <a:pt x="3895" y="3036"/>
                    <a:pt x="3895" y="3036"/>
                  </a:cubicBezTo>
                  <a:cubicBezTo>
                    <a:pt x="3907" y="3016"/>
                    <a:pt x="3831" y="2972"/>
                    <a:pt x="3844" y="2921"/>
                  </a:cubicBezTo>
                  <a:cubicBezTo>
                    <a:pt x="3856" y="2845"/>
                    <a:pt x="3958" y="2749"/>
                    <a:pt x="3990" y="2730"/>
                  </a:cubicBezTo>
                  <a:cubicBezTo>
                    <a:pt x="4048" y="2698"/>
                    <a:pt x="4028" y="2762"/>
                    <a:pt x="4066" y="2787"/>
                  </a:cubicBezTo>
                  <a:cubicBezTo>
                    <a:pt x="4105" y="2807"/>
                    <a:pt x="4111" y="2679"/>
                    <a:pt x="4111" y="2736"/>
                  </a:cubicBezTo>
                  <a:cubicBezTo>
                    <a:pt x="4111" y="2794"/>
                    <a:pt x="4149" y="2775"/>
                    <a:pt x="4149" y="2775"/>
                  </a:cubicBezTo>
                  <a:cubicBezTo>
                    <a:pt x="4168" y="2692"/>
                    <a:pt x="4353" y="2603"/>
                    <a:pt x="4353" y="2603"/>
                  </a:cubicBezTo>
                  <a:cubicBezTo>
                    <a:pt x="4264" y="2514"/>
                    <a:pt x="4735" y="2094"/>
                    <a:pt x="4442" y="1916"/>
                  </a:cubicBezTo>
                  <a:cubicBezTo>
                    <a:pt x="4308" y="1839"/>
                    <a:pt x="4117" y="2011"/>
                    <a:pt x="3977" y="1979"/>
                  </a:cubicBezTo>
                  <a:cubicBezTo>
                    <a:pt x="3837" y="1954"/>
                    <a:pt x="3710" y="1827"/>
                    <a:pt x="3519" y="1763"/>
                  </a:cubicBezTo>
                  <a:cubicBezTo>
                    <a:pt x="3328" y="1699"/>
                    <a:pt x="3290" y="1336"/>
                    <a:pt x="3290" y="1273"/>
                  </a:cubicBezTo>
                  <a:cubicBezTo>
                    <a:pt x="3290" y="1203"/>
                    <a:pt x="3526" y="827"/>
                    <a:pt x="3526" y="827"/>
                  </a:cubicBezTo>
                  <a:cubicBezTo>
                    <a:pt x="3583" y="598"/>
                    <a:pt x="3169" y="617"/>
                    <a:pt x="3067" y="426"/>
                  </a:cubicBezTo>
                  <a:cubicBezTo>
                    <a:pt x="2991" y="394"/>
                    <a:pt x="2953" y="229"/>
                    <a:pt x="2940" y="121"/>
                  </a:cubicBezTo>
                  <a:cubicBezTo>
                    <a:pt x="2768" y="134"/>
                    <a:pt x="2679" y="0"/>
                    <a:pt x="2609" y="7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499">
              <a:extLst>
                <a:ext uri="{FF2B5EF4-FFF2-40B4-BE49-F238E27FC236}">
                  <a16:creationId xmlns:a16="http://schemas.microsoft.com/office/drawing/2014/main" id="{59758AC5-6074-5B44-B11A-0E9642CA5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5704" y="7321962"/>
              <a:ext cx="1811579" cy="2264622"/>
            </a:xfrm>
            <a:custGeom>
              <a:avLst/>
              <a:gdLst>
                <a:gd name="T0" fmla="*/ 3258 w 3526"/>
                <a:gd name="T1" fmla="*/ 3532 h 4411"/>
                <a:gd name="T2" fmla="*/ 3258 w 3526"/>
                <a:gd name="T3" fmla="*/ 3532 h 4411"/>
                <a:gd name="T4" fmla="*/ 3525 w 3526"/>
                <a:gd name="T5" fmla="*/ 3181 h 4411"/>
                <a:gd name="T6" fmla="*/ 3321 w 3526"/>
                <a:gd name="T7" fmla="*/ 3092 h 4411"/>
                <a:gd name="T8" fmla="*/ 3111 w 3526"/>
                <a:gd name="T9" fmla="*/ 2882 h 4411"/>
                <a:gd name="T10" fmla="*/ 2685 w 3526"/>
                <a:gd name="T11" fmla="*/ 2825 h 4411"/>
                <a:gd name="T12" fmla="*/ 2589 w 3526"/>
                <a:gd name="T13" fmla="*/ 2386 h 4411"/>
                <a:gd name="T14" fmla="*/ 2392 w 3526"/>
                <a:gd name="T15" fmla="*/ 1711 h 4411"/>
                <a:gd name="T16" fmla="*/ 2398 w 3526"/>
                <a:gd name="T17" fmla="*/ 1234 h 4411"/>
                <a:gd name="T18" fmla="*/ 2634 w 3526"/>
                <a:gd name="T19" fmla="*/ 1030 h 4411"/>
                <a:gd name="T20" fmla="*/ 2583 w 3526"/>
                <a:gd name="T21" fmla="*/ 630 h 4411"/>
                <a:gd name="T22" fmla="*/ 2048 w 3526"/>
                <a:gd name="T23" fmla="*/ 179 h 4411"/>
                <a:gd name="T24" fmla="*/ 1348 w 3526"/>
                <a:gd name="T25" fmla="*/ 115 h 4411"/>
                <a:gd name="T26" fmla="*/ 706 w 3526"/>
                <a:gd name="T27" fmla="*/ 382 h 4411"/>
                <a:gd name="T28" fmla="*/ 235 w 3526"/>
                <a:gd name="T29" fmla="*/ 834 h 4411"/>
                <a:gd name="T30" fmla="*/ 591 w 3526"/>
                <a:gd name="T31" fmla="*/ 1126 h 4411"/>
                <a:gd name="T32" fmla="*/ 661 w 3526"/>
                <a:gd name="T33" fmla="*/ 1686 h 4411"/>
                <a:gd name="T34" fmla="*/ 591 w 3526"/>
                <a:gd name="T35" fmla="*/ 2214 h 4411"/>
                <a:gd name="T36" fmla="*/ 591 w 3526"/>
                <a:gd name="T37" fmla="*/ 2749 h 4411"/>
                <a:gd name="T38" fmla="*/ 140 w 3526"/>
                <a:gd name="T39" fmla="*/ 3162 h 4411"/>
                <a:gd name="T40" fmla="*/ 0 w 3526"/>
                <a:gd name="T41" fmla="*/ 3691 h 4411"/>
                <a:gd name="T42" fmla="*/ 38 w 3526"/>
                <a:gd name="T43" fmla="*/ 3862 h 4411"/>
                <a:gd name="T44" fmla="*/ 102 w 3526"/>
                <a:gd name="T45" fmla="*/ 4263 h 4411"/>
                <a:gd name="T46" fmla="*/ 337 w 3526"/>
                <a:gd name="T47" fmla="*/ 4372 h 4411"/>
                <a:gd name="T48" fmla="*/ 578 w 3526"/>
                <a:gd name="T49" fmla="*/ 4181 h 4411"/>
                <a:gd name="T50" fmla="*/ 973 w 3526"/>
                <a:gd name="T51" fmla="*/ 3735 h 4411"/>
                <a:gd name="T52" fmla="*/ 1017 w 3526"/>
                <a:gd name="T53" fmla="*/ 3913 h 4411"/>
                <a:gd name="T54" fmla="*/ 1304 w 3526"/>
                <a:gd name="T55" fmla="*/ 4244 h 4411"/>
                <a:gd name="T56" fmla="*/ 1539 w 3526"/>
                <a:gd name="T57" fmla="*/ 3875 h 4411"/>
                <a:gd name="T58" fmla="*/ 1781 w 3526"/>
                <a:gd name="T59" fmla="*/ 3691 h 4411"/>
                <a:gd name="T60" fmla="*/ 2004 w 3526"/>
                <a:gd name="T61" fmla="*/ 3913 h 4411"/>
                <a:gd name="T62" fmla="*/ 2144 w 3526"/>
                <a:gd name="T63" fmla="*/ 4041 h 4411"/>
                <a:gd name="T64" fmla="*/ 2424 w 3526"/>
                <a:gd name="T65" fmla="*/ 4009 h 4411"/>
                <a:gd name="T66" fmla="*/ 2558 w 3526"/>
                <a:gd name="T67" fmla="*/ 4225 h 4411"/>
                <a:gd name="T68" fmla="*/ 2717 w 3526"/>
                <a:gd name="T69" fmla="*/ 4066 h 4411"/>
                <a:gd name="T70" fmla="*/ 3258 w 3526"/>
                <a:gd name="T71" fmla="*/ 3532 h 4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26" h="4411">
                  <a:moveTo>
                    <a:pt x="3258" y="3532"/>
                  </a:moveTo>
                  <a:lnTo>
                    <a:pt x="3258" y="3532"/>
                  </a:lnTo>
                  <a:cubicBezTo>
                    <a:pt x="3258" y="3302"/>
                    <a:pt x="3474" y="3372"/>
                    <a:pt x="3525" y="3181"/>
                  </a:cubicBezTo>
                  <a:cubicBezTo>
                    <a:pt x="3525" y="3181"/>
                    <a:pt x="3461" y="3137"/>
                    <a:pt x="3321" y="3092"/>
                  </a:cubicBezTo>
                  <a:cubicBezTo>
                    <a:pt x="3321" y="3092"/>
                    <a:pt x="3289" y="2882"/>
                    <a:pt x="3111" y="2882"/>
                  </a:cubicBezTo>
                  <a:cubicBezTo>
                    <a:pt x="2939" y="2882"/>
                    <a:pt x="2723" y="2965"/>
                    <a:pt x="2685" y="2825"/>
                  </a:cubicBezTo>
                  <a:cubicBezTo>
                    <a:pt x="2647" y="2685"/>
                    <a:pt x="2869" y="2494"/>
                    <a:pt x="2589" y="2386"/>
                  </a:cubicBezTo>
                  <a:cubicBezTo>
                    <a:pt x="2309" y="2278"/>
                    <a:pt x="2284" y="1813"/>
                    <a:pt x="2392" y="1711"/>
                  </a:cubicBezTo>
                  <a:cubicBezTo>
                    <a:pt x="2494" y="1603"/>
                    <a:pt x="2481" y="1317"/>
                    <a:pt x="2398" y="1234"/>
                  </a:cubicBezTo>
                  <a:cubicBezTo>
                    <a:pt x="2309" y="1145"/>
                    <a:pt x="2570" y="1088"/>
                    <a:pt x="2634" y="1030"/>
                  </a:cubicBezTo>
                  <a:cubicBezTo>
                    <a:pt x="2691" y="967"/>
                    <a:pt x="2812" y="630"/>
                    <a:pt x="2583" y="630"/>
                  </a:cubicBezTo>
                  <a:cubicBezTo>
                    <a:pt x="2354" y="630"/>
                    <a:pt x="2297" y="179"/>
                    <a:pt x="2048" y="179"/>
                  </a:cubicBezTo>
                  <a:cubicBezTo>
                    <a:pt x="1800" y="179"/>
                    <a:pt x="1463" y="229"/>
                    <a:pt x="1348" y="115"/>
                  </a:cubicBezTo>
                  <a:cubicBezTo>
                    <a:pt x="1234" y="0"/>
                    <a:pt x="565" y="115"/>
                    <a:pt x="706" y="382"/>
                  </a:cubicBezTo>
                  <a:cubicBezTo>
                    <a:pt x="839" y="624"/>
                    <a:pt x="363" y="528"/>
                    <a:pt x="235" y="834"/>
                  </a:cubicBezTo>
                  <a:cubicBezTo>
                    <a:pt x="356" y="928"/>
                    <a:pt x="432" y="1126"/>
                    <a:pt x="591" y="1126"/>
                  </a:cubicBezTo>
                  <a:cubicBezTo>
                    <a:pt x="591" y="1126"/>
                    <a:pt x="737" y="1527"/>
                    <a:pt x="661" y="1686"/>
                  </a:cubicBezTo>
                  <a:cubicBezTo>
                    <a:pt x="591" y="1845"/>
                    <a:pt x="591" y="2106"/>
                    <a:pt x="591" y="2214"/>
                  </a:cubicBezTo>
                  <a:cubicBezTo>
                    <a:pt x="591" y="2322"/>
                    <a:pt x="667" y="2666"/>
                    <a:pt x="591" y="2749"/>
                  </a:cubicBezTo>
                  <a:cubicBezTo>
                    <a:pt x="515" y="2825"/>
                    <a:pt x="140" y="3086"/>
                    <a:pt x="140" y="3162"/>
                  </a:cubicBezTo>
                  <a:cubicBezTo>
                    <a:pt x="140" y="3232"/>
                    <a:pt x="153" y="3621"/>
                    <a:pt x="0" y="3691"/>
                  </a:cubicBezTo>
                  <a:cubicBezTo>
                    <a:pt x="0" y="3754"/>
                    <a:pt x="6" y="3831"/>
                    <a:pt x="38" y="3862"/>
                  </a:cubicBezTo>
                  <a:cubicBezTo>
                    <a:pt x="96" y="3920"/>
                    <a:pt x="153" y="4161"/>
                    <a:pt x="102" y="4263"/>
                  </a:cubicBezTo>
                  <a:cubicBezTo>
                    <a:pt x="51" y="4372"/>
                    <a:pt x="185" y="4410"/>
                    <a:pt x="337" y="4372"/>
                  </a:cubicBezTo>
                  <a:cubicBezTo>
                    <a:pt x="489" y="4327"/>
                    <a:pt x="540" y="4340"/>
                    <a:pt x="578" y="4181"/>
                  </a:cubicBezTo>
                  <a:cubicBezTo>
                    <a:pt x="616" y="4028"/>
                    <a:pt x="890" y="3735"/>
                    <a:pt x="973" y="3735"/>
                  </a:cubicBezTo>
                  <a:cubicBezTo>
                    <a:pt x="1062" y="3735"/>
                    <a:pt x="928" y="3875"/>
                    <a:pt x="1017" y="3913"/>
                  </a:cubicBezTo>
                  <a:cubicBezTo>
                    <a:pt x="1087" y="3945"/>
                    <a:pt x="1221" y="4136"/>
                    <a:pt x="1304" y="4244"/>
                  </a:cubicBezTo>
                  <a:cubicBezTo>
                    <a:pt x="1367" y="4098"/>
                    <a:pt x="1476" y="3875"/>
                    <a:pt x="1539" y="3875"/>
                  </a:cubicBezTo>
                  <a:cubicBezTo>
                    <a:pt x="1635" y="3875"/>
                    <a:pt x="1781" y="3799"/>
                    <a:pt x="1781" y="3691"/>
                  </a:cubicBezTo>
                  <a:cubicBezTo>
                    <a:pt x="1781" y="3582"/>
                    <a:pt x="2004" y="3831"/>
                    <a:pt x="2004" y="3913"/>
                  </a:cubicBezTo>
                  <a:cubicBezTo>
                    <a:pt x="2004" y="3996"/>
                    <a:pt x="2074" y="4111"/>
                    <a:pt x="2144" y="4041"/>
                  </a:cubicBezTo>
                  <a:cubicBezTo>
                    <a:pt x="2214" y="3971"/>
                    <a:pt x="2335" y="3971"/>
                    <a:pt x="2424" y="4009"/>
                  </a:cubicBezTo>
                  <a:cubicBezTo>
                    <a:pt x="2468" y="4028"/>
                    <a:pt x="2513" y="4123"/>
                    <a:pt x="2558" y="4225"/>
                  </a:cubicBezTo>
                  <a:cubicBezTo>
                    <a:pt x="2596" y="4187"/>
                    <a:pt x="2647" y="4130"/>
                    <a:pt x="2717" y="4066"/>
                  </a:cubicBezTo>
                  <a:cubicBezTo>
                    <a:pt x="2850" y="3932"/>
                    <a:pt x="3258" y="3761"/>
                    <a:pt x="3258" y="353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500">
              <a:extLst>
                <a:ext uri="{FF2B5EF4-FFF2-40B4-BE49-F238E27FC236}">
                  <a16:creationId xmlns:a16="http://schemas.microsoft.com/office/drawing/2014/main" id="{2901B3DB-2C29-724D-936C-6DC2293F7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8701" y="7518984"/>
              <a:ext cx="2481864" cy="2491084"/>
            </a:xfrm>
            <a:custGeom>
              <a:avLst/>
              <a:gdLst>
                <a:gd name="T0" fmla="*/ 2928 w 4832"/>
                <a:gd name="T1" fmla="*/ 642 h 4850"/>
                <a:gd name="T2" fmla="*/ 2928 w 4832"/>
                <a:gd name="T3" fmla="*/ 642 h 4850"/>
                <a:gd name="T4" fmla="*/ 2794 w 4832"/>
                <a:gd name="T5" fmla="*/ 477 h 4850"/>
                <a:gd name="T6" fmla="*/ 2527 w 4832"/>
                <a:gd name="T7" fmla="*/ 629 h 4850"/>
                <a:gd name="T8" fmla="*/ 2151 w 4832"/>
                <a:gd name="T9" fmla="*/ 299 h 4850"/>
                <a:gd name="T10" fmla="*/ 1845 w 4832"/>
                <a:gd name="T11" fmla="*/ 299 h 4850"/>
                <a:gd name="T12" fmla="*/ 1355 w 4832"/>
                <a:gd name="T13" fmla="*/ 667 h 4850"/>
                <a:gd name="T14" fmla="*/ 942 w 4832"/>
                <a:gd name="T15" fmla="*/ 820 h 4850"/>
                <a:gd name="T16" fmla="*/ 95 w 4832"/>
                <a:gd name="T17" fmla="*/ 807 h 4850"/>
                <a:gd name="T18" fmla="*/ 114 w 4832"/>
                <a:gd name="T19" fmla="*/ 852 h 4850"/>
                <a:gd name="T20" fmla="*/ 108 w 4832"/>
                <a:gd name="T21" fmla="*/ 1329 h 4850"/>
                <a:gd name="T22" fmla="*/ 305 w 4832"/>
                <a:gd name="T23" fmla="*/ 2004 h 4850"/>
                <a:gd name="T24" fmla="*/ 401 w 4832"/>
                <a:gd name="T25" fmla="*/ 2443 h 4850"/>
                <a:gd name="T26" fmla="*/ 827 w 4832"/>
                <a:gd name="T27" fmla="*/ 2500 h 4850"/>
                <a:gd name="T28" fmla="*/ 1037 w 4832"/>
                <a:gd name="T29" fmla="*/ 2710 h 4850"/>
                <a:gd name="T30" fmla="*/ 1241 w 4832"/>
                <a:gd name="T31" fmla="*/ 2799 h 4850"/>
                <a:gd name="T32" fmla="*/ 974 w 4832"/>
                <a:gd name="T33" fmla="*/ 3150 h 4850"/>
                <a:gd name="T34" fmla="*/ 433 w 4832"/>
                <a:gd name="T35" fmla="*/ 3684 h 4850"/>
                <a:gd name="T36" fmla="*/ 274 w 4832"/>
                <a:gd name="T37" fmla="*/ 3843 h 4850"/>
                <a:gd name="T38" fmla="*/ 363 w 4832"/>
                <a:gd name="T39" fmla="*/ 4085 h 4850"/>
                <a:gd name="T40" fmla="*/ 630 w 4832"/>
                <a:gd name="T41" fmla="*/ 4480 h 4850"/>
                <a:gd name="T42" fmla="*/ 897 w 4832"/>
                <a:gd name="T43" fmla="*/ 4664 h 4850"/>
                <a:gd name="T44" fmla="*/ 1254 w 4832"/>
                <a:gd name="T45" fmla="*/ 4639 h 4850"/>
                <a:gd name="T46" fmla="*/ 1400 w 4832"/>
                <a:gd name="T47" fmla="*/ 4721 h 4850"/>
                <a:gd name="T48" fmla="*/ 1578 w 4832"/>
                <a:gd name="T49" fmla="*/ 4607 h 4850"/>
                <a:gd name="T50" fmla="*/ 1916 w 4832"/>
                <a:gd name="T51" fmla="*/ 4607 h 4850"/>
                <a:gd name="T52" fmla="*/ 1890 w 4832"/>
                <a:gd name="T53" fmla="*/ 4410 h 4850"/>
                <a:gd name="T54" fmla="*/ 2017 w 4832"/>
                <a:gd name="T55" fmla="*/ 4505 h 4850"/>
                <a:gd name="T56" fmla="*/ 2158 w 4832"/>
                <a:gd name="T57" fmla="*/ 4652 h 4850"/>
                <a:gd name="T58" fmla="*/ 2469 w 4832"/>
                <a:gd name="T59" fmla="*/ 4779 h 4850"/>
                <a:gd name="T60" fmla="*/ 2966 w 4832"/>
                <a:gd name="T61" fmla="*/ 4779 h 4850"/>
                <a:gd name="T62" fmla="*/ 2794 w 4832"/>
                <a:gd name="T63" fmla="*/ 4460 h 4850"/>
                <a:gd name="T64" fmla="*/ 2603 w 4832"/>
                <a:gd name="T65" fmla="*/ 4340 h 4850"/>
                <a:gd name="T66" fmla="*/ 2857 w 4832"/>
                <a:gd name="T67" fmla="*/ 4123 h 4850"/>
                <a:gd name="T68" fmla="*/ 2947 w 4832"/>
                <a:gd name="T69" fmla="*/ 3881 h 4850"/>
                <a:gd name="T70" fmla="*/ 3208 w 4832"/>
                <a:gd name="T71" fmla="*/ 3614 h 4850"/>
                <a:gd name="T72" fmla="*/ 3558 w 4832"/>
                <a:gd name="T73" fmla="*/ 3417 h 4850"/>
                <a:gd name="T74" fmla="*/ 3831 w 4832"/>
                <a:gd name="T75" fmla="*/ 3245 h 4850"/>
                <a:gd name="T76" fmla="*/ 3723 w 4832"/>
                <a:gd name="T77" fmla="*/ 2895 h 4850"/>
                <a:gd name="T78" fmla="*/ 4054 w 4832"/>
                <a:gd name="T79" fmla="*/ 2946 h 4850"/>
                <a:gd name="T80" fmla="*/ 4048 w 4832"/>
                <a:gd name="T81" fmla="*/ 2882 h 4850"/>
                <a:gd name="T82" fmla="*/ 4385 w 4832"/>
                <a:gd name="T83" fmla="*/ 2799 h 4850"/>
                <a:gd name="T84" fmla="*/ 4468 w 4832"/>
                <a:gd name="T85" fmla="*/ 2723 h 4850"/>
                <a:gd name="T86" fmla="*/ 4665 w 4832"/>
                <a:gd name="T87" fmla="*/ 2176 h 4850"/>
                <a:gd name="T88" fmla="*/ 4449 w 4832"/>
                <a:gd name="T89" fmla="*/ 1864 h 4850"/>
                <a:gd name="T90" fmla="*/ 4277 w 4832"/>
                <a:gd name="T91" fmla="*/ 1597 h 4850"/>
                <a:gd name="T92" fmla="*/ 4569 w 4832"/>
                <a:gd name="T93" fmla="*/ 1259 h 4850"/>
                <a:gd name="T94" fmla="*/ 4372 w 4832"/>
                <a:gd name="T95" fmla="*/ 896 h 4850"/>
                <a:gd name="T96" fmla="*/ 4181 w 4832"/>
                <a:gd name="T97" fmla="*/ 718 h 4850"/>
                <a:gd name="T98" fmla="*/ 4181 w 4832"/>
                <a:gd name="T99" fmla="*/ 407 h 4850"/>
                <a:gd name="T100" fmla="*/ 4181 w 4832"/>
                <a:gd name="T101" fmla="*/ 236 h 4850"/>
                <a:gd name="T102" fmla="*/ 4347 w 4832"/>
                <a:gd name="T103" fmla="*/ 89 h 4850"/>
                <a:gd name="T104" fmla="*/ 3895 w 4832"/>
                <a:gd name="T105" fmla="*/ 0 h 4850"/>
                <a:gd name="T106" fmla="*/ 3545 w 4832"/>
                <a:gd name="T107" fmla="*/ 153 h 4850"/>
                <a:gd name="T108" fmla="*/ 3430 w 4832"/>
                <a:gd name="T109" fmla="*/ 306 h 4850"/>
                <a:gd name="T110" fmla="*/ 3347 w 4832"/>
                <a:gd name="T111" fmla="*/ 648 h 4850"/>
                <a:gd name="T112" fmla="*/ 3437 w 4832"/>
                <a:gd name="T113" fmla="*/ 483 h 4850"/>
                <a:gd name="T114" fmla="*/ 3379 w 4832"/>
                <a:gd name="T115" fmla="*/ 801 h 4850"/>
                <a:gd name="T116" fmla="*/ 3093 w 4832"/>
                <a:gd name="T117" fmla="*/ 865 h 4850"/>
                <a:gd name="T118" fmla="*/ 3201 w 4832"/>
                <a:gd name="T119" fmla="*/ 464 h 4850"/>
                <a:gd name="T120" fmla="*/ 2928 w 4832"/>
                <a:gd name="T121" fmla="*/ 642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2" h="4850">
                  <a:moveTo>
                    <a:pt x="2928" y="642"/>
                  </a:moveTo>
                  <a:lnTo>
                    <a:pt x="2928" y="642"/>
                  </a:lnTo>
                  <a:cubicBezTo>
                    <a:pt x="2794" y="591"/>
                    <a:pt x="2908" y="477"/>
                    <a:pt x="2794" y="477"/>
                  </a:cubicBezTo>
                  <a:cubicBezTo>
                    <a:pt x="2679" y="477"/>
                    <a:pt x="2628" y="731"/>
                    <a:pt x="2527" y="629"/>
                  </a:cubicBezTo>
                  <a:cubicBezTo>
                    <a:pt x="2418" y="521"/>
                    <a:pt x="2278" y="299"/>
                    <a:pt x="2151" y="299"/>
                  </a:cubicBezTo>
                  <a:cubicBezTo>
                    <a:pt x="2024" y="299"/>
                    <a:pt x="1960" y="248"/>
                    <a:pt x="1845" y="299"/>
                  </a:cubicBezTo>
                  <a:cubicBezTo>
                    <a:pt x="1731" y="350"/>
                    <a:pt x="1496" y="667"/>
                    <a:pt x="1355" y="667"/>
                  </a:cubicBezTo>
                  <a:cubicBezTo>
                    <a:pt x="1216" y="667"/>
                    <a:pt x="1037" y="718"/>
                    <a:pt x="942" y="820"/>
                  </a:cubicBezTo>
                  <a:cubicBezTo>
                    <a:pt x="853" y="909"/>
                    <a:pt x="318" y="928"/>
                    <a:pt x="95" y="807"/>
                  </a:cubicBezTo>
                  <a:cubicBezTo>
                    <a:pt x="95" y="820"/>
                    <a:pt x="95" y="833"/>
                    <a:pt x="114" y="852"/>
                  </a:cubicBezTo>
                  <a:cubicBezTo>
                    <a:pt x="197" y="935"/>
                    <a:pt x="210" y="1221"/>
                    <a:pt x="108" y="1329"/>
                  </a:cubicBezTo>
                  <a:cubicBezTo>
                    <a:pt x="0" y="1431"/>
                    <a:pt x="25" y="1896"/>
                    <a:pt x="305" y="2004"/>
                  </a:cubicBezTo>
                  <a:cubicBezTo>
                    <a:pt x="585" y="2112"/>
                    <a:pt x="363" y="2303"/>
                    <a:pt x="401" y="2443"/>
                  </a:cubicBezTo>
                  <a:cubicBezTo>
                    <a:pt x="439" y="2583"/>
                    <a:pt x="655" y="2500"/>
                    <a:pt x="827" y="2500"/>
                  </a:cubicBezTo>
                  <a:cubicBezTo>
                    <a:pt x="1005" y="2500"/>
                    <a:pt x="1037" y="2710"/>
                    <a:pt x="1037" y="2710"/>
                  </a:cubicBezTo>
                  <a:cubicBezTo>
                    <a:pt x="1177" y="2755"/>
                    <a:pt x="1241" y="2799"/>
                    <a:pt x="1241" y="2799"/>
                  </a:cubicBezTo>
                  <a:cubicBezTo>
                    <a:pt x="1190" y="2990"/>
                    <a:pt x="974" y="2920"/>
                    <a:pt x="974" y="3150"/>
                  </a:cubicBezTo>
                  <a:cubicBezTo>
                    <a:pt x="974" y="3379"/>
                    <a:pt x="566" y="3550"/>
                    <a:pt x="433" y="3684"/>
                  </a:cubicBezTo>
                  <a:cubicBezTo>
                    <a:pt x="363" y="3748"/>
                    <a:pt x="312" y="3805"/>
                    <a:pt x="274" y="3843"/>
                  </a:cubicBezTo>
                  <a:cubicBezTo>
                    <a:pt x="312" y="3939"/>
                    <a:pt x="343" y="4041"/>
                    <a:pt x="363" y="4085"/>
                  </a:cubicBezTo>
                  <a:cubicBezTo>
                    <a:pt x="394" y="4168"/>
                    <a:pt x="547" y="4295"/>
                    <a:pt x="630" y="4480"/>
                  </a:cubicBezTo>
                  <a:cubicBezTo>
                    <a:pt x="713" y="4664"/>
                    <a:pt x="808" y="4664"/>
                    <a:pt x="897" y="4664"/>
                  </a:cubicBezTo>
                  <a:cubicBezTo>
                    <a:pt x="986" y="4664"/>
                    <a:pt x="1146" y="4639"/>
                    <a:pt x="1254" y="4639"/>
                  </a:cubicBezTo>
                  <a:cubicBezTo>
                    <a:pt x="1292" y="4639"/>
                    <a:pt x="1349" y="4670"/>
                    <a:pt x="1400" y="4721"/>
                  </a:cubicBezTo>
                  <a:cubicBezTo>
                    <a:pt x="1451" y="4670"/>
                    <a:pt x="1521" y="4607"/>
                    <a:pt x="1578" y="4607"/>
                  </a:cubicBezTo>
                  <a:cubicBezTo>
                    <a:pt x="1674" y="4607"/>
                    <a:pt x="1858" y="4664"/>
                    <a:pt x="1916" y="4607"/>
                  </a:cubicBezTo>
                  <a:cubicBezTo>
                    <a:pt x="1916" y="4607"/>
                    <a:pt x="1814" y="4486"/>
                    <a:pt x="1890" y="4410"/>
                  </a:cubicBezTo>
                  <a:cubicBezTo>
                    <a:pt x="1966" y="4333"/>
                    <a:pt x="2017" y="4429"/>
                    <a:pt x="2017" y="4505"/>
                  </a:cubicBezTo>
                  <a:cubicBezTo>
                    <a:pt x="2017" y="4581"/>
                    <a:pt x="2087" y="4652"/>
                    <a:pt x="2158" y="4652"/>
                  </a:cubicBezTo>
                  <a:cubicBezTo>
                    <a:pt x="2227" y="4652"/>
                    <a:pt x="2310" y="4779"/>
                    <a:pt x="2469" y="4779"/>
                  </a:cubicBezTo>
                  <a:cubicBezTo>
                    <a:pt x="2628" y="4779"/>
                    <a:pt x="2889" y="4849"/>
                    <a:pt x="2966" y="4779"/>
                  </a:cubicBezTo>
                  <a:cubicBezTo>
                    <a:pt x="3036" y="4702"/>
                    <a:pt x="2896" y="4492"/>
                    <a:pt x="2794" y="4460"/>
                  </a:cubicBezTo>
                  <a:cubicBezTo>
                    <a:pt x="2698" y="4435"/>
                    <a:pt x="2565" y="4441"/>
                    <a:pt x="2603" y="4340"/>
                  </a:cubicBezTo>
                  <a:cubicBezTo>
                    <a:pt x="2641" y="4238"/>
                    <a:pt x="2857" y="4187"/>
                    <a:pt x="2857" y="4123"/>
                  </a:cubicBezTo>
                  <a:cubicBezTo>
                    <a:pt x="2857" y="4059"/>
                    <a:pt x="2870" y="3951"/>
                    <a:pt x="2947" y="3881"/>
                  </a:cubicBezTo>
                  <a:cubicBezTo>
                    <a:pt x="3017" y="3805"/>
                    <a:pt x="3106" y="3646"/>
                    <a:pt x="3208" y="3614"/>
                  </a:cubicBezTo>
                  <a:cubicBezTo>
                    <a:pt x="3316" y="3589"/>
                    <a:pt x="3449" y="3417"/>
                    <a:pt x="3558" y="3417"/>
                  </a:cubicBezTo>
                  <a:cubicBezTo>
                    <a:pt x="3666" y="3417"/>
                    <a:pt x="3889" y="3372"/>
                    <a:pt x="3831" y="3245"/>
                  </a:cubicBezTo>
                  <a:cubicBezTo>
                    <a:pt x="3780" y="3124"/>
                    <a:pt x="3628" y="2984"/>
                    <a:pt x="3723" y="2895"/>
                  </a:cubicBezTo>
                  <a:cubicBezTo>
                    <a:pt x="3793" y="2825"/>
                    <a:pt x="3882" y="2959"/>
                    <a:pt x="4054" y="2946"/>
                  </a:cubicBezTo>
                  <a:cubicBezTo>
                    <a:pt x="4048" y="2920"/>
                    <a:pt x="4048" y="2895"/>
                    <a:pt x="4048" y="2882"/>
                  </a:cubicBezTo>
                  <a:cubicBezTo>
                    <a:pt x="4048" y="2793"/>
                    <a:pt x="4302" y="2825"/>
                    <a:pt x="4385" y="2799"/>
                  </a:cubicBezTo>
                  <a:cubicBezTo>
                    <a:pt x="4474" y="2780"/>
                    <a:pt x="4468" y="2723"/>
                    <a:pt x="4468" y="2723"/>
                  </a:cubicBezTo>
                  <a:cubicBezTo>
                    <a:pt x="4818" y="2640"/>
                    <a:pt x="4831" y="2259"/>
                    <a:pt x="4665" y="2176"/>
                  </a:cubicBezTo>
                  <a:cubicBezTo>
                    <a:pt x="4506" y="2099"/>
                    <a:pt x="4493" y="2004"/>
                    <a:pt x="4449" y="1864"/>
                  </a:cubicBezTo>
                  <a:cubicBezTo>
                    <a:pt x="4398" y="1730"/>
                    <a:pt x="4302" y="1724"/>
                    <a:pt x="4277" y="1597"/>
                  </a:cubicBezTo>
                  <a:cubicBezTo>
                    <a:pt x="4245" y="1476"/>
                    <a:pt x="4538" y="1406"/>
                    <a:pt x="4569" y="1259"/>
                  </a:cubicBezTo>
                  <a:cubicBezTo>
                    <a:pt x="4595" y="1113"/>
                    <a:pt x="4398" y="1017"/>
                    <a:pt x="4372" y="896"/>
                  </a:cubicBezTo>
                  <a:cubicBezTo>
                    <a:pt x="4347" y="776"/>
                    <a:pt x="4054" y="846"/>
                    <a:pt x="4181" y="718"/>
                  </a:cubicBezTo>
                  <a:cubicBezTo>
                    <a:pt x="4302" y="591"/>
                    <a:pt x="4264" y="495"/>
                    <a:pt x="4181" y="407"/>
                  </a:cubicBezTo>
                  <a:cubicBezTo>
                    <a:pt x="4092" y="325"/>
                    <a:pt x="4181" y="236"/>
                    <a:pt x="4181" y="236"/>
                  </a:cubicBezTo>
                  <a:cubicBezTo>
                    <a:pt x="4347" y="236"/>
                    <a:pt x="4385" y="134"/>
                    <a:pt x="4347" y="89"/>
                  </a:cubicBezTo>
                  <a:cubicBezTo>
                    <a:pt x="4302" y="51"/>
                    <a:pt x="4016" y="0"/>
                    <a:pt x="3895" y="0"/>
                  </a:cubicBezTo>
                  <a:cubicBezTo>
                    <a:pt x="3774" y="0"/>
                    <a:pt x="3634" y="140"/>
                    <a:pt x="3545" y="153"/>
                  </a:cubicBezTo>
                  <a:cubicBezTo>
                    <a:pt x="3449" y="166"/>
                    <a:pt x="3507" y="267"/>
                    <a:pt x="3430" y="306"/>
                  </a:cubicBezTo>
                  <a:cubicBezTo>
                    <a:pt x="3347" y="337"/>
                    <a:pt x="3271" y="648"/>
                    <a:pt x="3347" y="648"/>
                  </a:cubicBezTo>
                  <a:cubicBezTo>
                    <a:pt x="3424" y="648"/>
                    <a:pt x="3347" y="483"/>
                    <a:pt x="3437" y="483"/>
                  </a:cubicBezTo>
                  <a:cubicBezTo>
                    <a:pt x="3526" y="483"/>
                    <a:pt x="3443" y="801"/>
                    <a:pt x="3379" y="801"/>
                  </a:cubicBezTo>
                  <a:cubicBezTo>
                    <a:pt x="3322" y="801"/>
                    <a:pt x="3214" y="865"/>
                    <a:pt x="3093" y="865"/>
                  </a:cubicBezTo>
                  <a:cubicBezTo>
                    <a:pt x="2998" y="865"/>
                    <a:pt x="3163" y="674"/>
                    <a:pt x="3201" y="464"/>
                  </a:cubicBezTo>
                  <a:cubicBezTo>
                    <a:pt x="3131" y="546"/>
                    <a:pt x="3017" y="674"/>
                    <a:pt x="2928" y="64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501">
              <a:extLst>
                <a:ext uri="{FF2B5EF4-FFF2-40B4-BE49-F238E27FC236}">
                  <a16:creationId xmlns:a16="http://schemas.microsoft.com/office/drawing/2014/main" id="{D0F7CF70-D3E5-2C4A-AE0C-3C13A9CE0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6592" y="5999422"/>
              <a:ext cx="1304337" cy="1895489"/>
            </a:xfrm>
            <a:custGeom>
              <a:avLst/>
              <a:gdLst>
                <a:gd name="T0" fmla="*/ 2126 w 2541"/>
                <a:gd name="T1" fmla="*/ 439 h 3691"/>
                <a:gd name="T2" fmla="*/ 2126 w 2541"/>
                <a:gd name="T3" fmla="*/ 439 h 3691"/>
                <a:gd name="T4" fmla="*/ 1591 w 2541"/>
                <a:gd name="T5" fmla="*/ 235 h 3691"/>
                <a:gd name="T6" fmla="*/ 1298 w 2541"/>
                <a:gd name="T7" fmla="*/ 235 h 3691"/>
                <a:gd name="T8" fmla="*/ 1114 w 2541"/>
                <a:gd name="T9" fmla="*/ 44 h 3691"/>
                <a:gd name="T10" fmla="*/ 859 w 2541"/>
                <a:gd name="T11" fmla="*/ 299 h 3691"/>
                <a:gd name="T12" fmla="*/ 649 w 2541"/>
                <a:gd name="T13" fmla="*/ 445 h 3691"/>
                <a:gd name="T14" fmla="*/ 598 w 2541"/>
                <a:gd name="T15" fmla="*/ 751 h 3691"/>
                <a:gd name="T16" fmla="*/ 236 w 2541"/>
                <a:gd name="T17" fmla="*/ 764 h 3691"/>
                <a:gd name="T18" fmla="*/ 261 w 2541"/>
                <a:gd name="T19" fmla="*/ 1094 h 3691"/>
                <a:gd name="T20" fmla="*/ 338 w 2541"/>
                <a:gd name="T21" fmla="*/ 1508 h 3691"/>
                <a:gd name="T22" fmla="*/ 229 w 2541"/>
                <a:gd name="T23" fmla="*/ 1801 h 3691"/>
                <a:gd name="T24" fmla="*/ 0 w 2541"/>
                <a:gd name="T25" fmla="*/ 2164 h 3691"/>
                <a:gd name="T26" fmla="*/ 325 w 2541"/>
                <a:gd name="T27" fmla="*/ 2444 h 3691"/>
                <a:gd name="T28" fmla="*/ 325 w 2541"/>
                <a:gd name="T29" fmla="*/ 2889 h 3691"/>
                <a:gd name="T30" fmla="*/ 210 w 2541"/>
                <a:gd name="T31" fmla="*/ 3347 h 3691"/>
                <a:gd name="T32" fmla="*/ 427 w 2541"/>
                <a:gd name="T33" fmla="*/ 3588 h 3691"/>
                <a:gd name="T34" fmla="*/ 694 w 2541"/>
                <a:gd name="T35" fmla="*/ 3436 h 3691"/>
                <a:gd name="T36" fmla="*/ 828 w 2541"/>
                <a:gd name="T37" fmla="*/ 3601 h 3691"/>
                <a:gd name="T38" fmla="*/ 1101 w 2541"/>
                <a:gd name="T39" fmla="*/ 3423 h 3691"/>
                <a:gd name="T40" fmla="*/ 1095 w 2541"/>
                <a:gd name="T41" fmla="*/ 3246 h 3691"/>
                <a:gd name="T42" fmla="*/ 1426 w 2541"/>
                <a:gd name="T43" fmla="*/ 2724 h 3691"/>
                <a:gd name="T44" fmla="*/ 1598 w 2541"/>
                <a:gd name="T45" fmla="*/ 2246 h 3691"/>
                <a:gd name="T46" fmla="*/ 2221 w 2541"/>
                <a:gd name="T47" fmla="*/ 1483 h 3691"/>
                <a:gd name="T48" fmla="*/ 2342 w 2541"/>
                <a:gd name="T49" fmla="*/ 1285 h 3691"/>
                <a:gd name="T50" fmla="*/ 2349 w 2541"/>
                <a:gd name="T51" fmla="*/ 1037 h 3691"/>
                <a:gd name="T52" fmla="*/ 2540 w 2541"/>
                <a:gd name="T53" fmla="*/ 1050 h 3691"/>
                <a:gd name="T54" fmla="*/ 2126 w 2541"/>
                <a:gd name="T55" fmla="*/ 439 h 3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1" h="3691">
                  <a:moveTo>
                    <a:pt x="2126" y="439"/>
                  </a:moveTo>
                  <a:lnTo>
                    <a:pt x="2126" y="439"/>
                  </a:lnTo>
                  <a:cubicBezTo>
                    <a:pt x="2018" y="337"/>
                    <a:pt x="1712" y="235"/>
                    <a:pt x="1591" y="235"/>
                  </a:cubicBezTo>
                  <a:cubicBezTo>
                    <a:pt x="1470" y="235"/>
                    <a:pt x="1419" y="203"/>
                    <a:pt x="1298" y="235"/>
                  </a:cubicBezTo>
                  <a:cubicBezTo>
                    <a:pt x="1184" y="261"/>
                    <a:pt x="1158" y="95"/>
                    <a:pt x="1114" y="44"/>
                  </a:cubicBezTo>
                  <a:cubicBezTo>
                    <a:pt x="1063" y="0"/>
                    <a:pt x="917" y="242"/>
                    <a:pt x="859" y="299"/>
                  </a:cubicBezTo>
                  <a:cubicBezTo>
                    <a:pt x="802" y="356"/>
                    <a:pt x="713" y="331"/>
                    <a:pt x="649" y="445"/>
                  </a:cubicBezTo>
                  <a:cubicBezTo>
                    <a:pt x="586" y="560"/>
                    <a:pt x="649" y="623"/>
                    <a:pt x="598" y="751"/>
                  </a:cubicBezTo>
                  <a:cubicBezTo>
                    <a:pt x="548" y="872"/>
                    <a:pt x="287" y="706"/>
                    <a:pt x="236" y="764"/>
                  </a:cubicBezTo>
                  <a:cubicBezTo>
                    <a:pt x="185" y="814"/>
                    <a:pt x="312" y="974"/>
                    <a:pt x="261" y="1094"/>
                  </a:cubicBezTo>
                  <a:cubicBezTo>
                    <a:pt x="210" y="1215"/>
                    <a:pt x="338" y="1508"/>
                    <a:pt x="338" y="1508"/>
                  </a:cubicBezTo>
                  <a:cubicBezTo>
                    <a:pt x="376" y="1546"/>
                    <a:pt x="325" y="1667"/>
                    <a:pt x="229" y="1801"/>
                  </a:cubicBezTo>
                  <a:cubicBezTo>
                    <a:pt x="134" y="1935"/>
                    <a:pt x="0" y="2074"/>
                    <a:pt x="0" y="2164"/>
                  </a:cubicBezTo>
                  <a:cubicBezTo>
                    <a:pt x="0" y="2342"/>
                    <a:pt x="471" y="2291"/>
                    <a:pt x="325" y="2444"/>
                  </a:cubicBezTo>
                  <a:cubicBezTo>
                    <a:pt x="172" y="2590"/>
                    <a:pt x="325" y="2762"/>
                    <a:pt x="325" y="2889"/>
                  </a:cubicBezTo>
                  <a:cubicBezTo>
                    <a:pt x="325" y="2965"/>
                    <a:pt x="261" y="3195"/>
                    <a:pt x="210" y="3347"/>
                  </a:cubicBezTo>
                  <a:cubicBezTo>
                    <a:pt x="287" y="3423"/>
                    <a:pt x="363" y="3525"/>
                    <a:pt x="427" y="3588"/>
                  </a:cubicBezTo>
                  <a:cubicBezTo>
                    <a:pt x="528" y="3690"/>
                    <a:pt x="579" y="3436"/>
                    <a:pt x="694" y="3436"/>
                  </a:cubicBezTo>
                  <a:cubicBezTo>
                    <a:pt x="808" y="3436"/>
                    <a:pt x="694" y="3550"/>
                    <a:pt x="828" y="3601"/>
                  </a:cubicBezTo>
                  <a:cubicBezTo>
                    <a:pt x="917" y="3633"/>
                    <a:pt x="1031" y="3505"/>
                    <a:pt x="1101" y="3423"/>
                  </a:cubicBezTo>
                  <a:cubicBezTo>
                    <a:pt x="1108" y="3366"/>
                    <a:pt x="1114" y="3303"/>
                    <a:pt x="1095" y="3246"/>
                  </a:cubicBezTo>
                  <a:cubicBezTo>
                    <a:pt x="1018" y="2978"/>
                    <a:pt x="1229" y="2857"/>
                    <a:pt x="1426" y="2724"/>
                  </a:cubicBezTo>
                  <a:cubicBezTo>
                    <a:pt x="1617" y="2590"/>
                    <a:pt x="1598" y="2246"/>
                    <a:pt x="1598" y="2246"/>
                  </a:cubicBezTo>
                  <a:cubicBezTo>
                    <a:pt x="1598" y="2246"/>
                    <a:pt x="2011" y="1769"/>
                    <a:pt x="2221" y="1483"/>
                  </a:cubicBezTo>
                  <a:cubicBezTo>
                    <a:pt x="2349" y="1400"/>
                    <a:pt x="2393" y="1298"/>
                    <a:pt x="2342" y="1285"/>
                  </a:cubicBezTo>
                  <a:cubicBezTo>
                    <a:pt x="2158" y="1241"/>
                    <a:pt x="2285" y="1094"/>
                    <a:pt x="2349" y="1037"/>
                  </a:cubicBezTo>
                  <a:cubicBezTo>
                    <a:pt x="2374" y="1005"/>
                    <a:pt x="2451" y="1024"/>
                    <a:pt x="2540" y="1050"/>
                  </a:cubicBezTo>
                  <a:cubicBezTo>
                    <a:pt x="2501" y="808"/>
                    <a:pt x="2215" y="534"/>
                    <a:pt x="2126" y="4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502">
              <a:extLst>
                <a:ext uri="{FF2B5EF4-FFF2-40B4-BE49-F238E27FC236}">
                  <a16:creationId xmlns:a16="http://schemas.microsoft.com/office/drawing/2014/main" id="{1818A538-926D-CA44-A6A2-CCF0AE111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706" y="5152455"/>
              <a:ext cx="2210127" cy="2631491"/>
            </a:xfrm>
            <a:custGeom>
              <a:avLst/>
              <a:gdLst>
                <a:gd name="T0" fmla="*/ 4250 w 4302"/>
                <a:gd name="T1" fmla="*/ 3965 h 5124"/>
                <a:gd name="T2" fmla="*/ 4250 w 4302"/>
                <a:gd name="T3" fmla="*/ 3965 h 5124"/>
                <a:gd name="T4" fmla="*/ 4116 w 4302"/>
                <a:gd name="T5" fmla="*/ 3488 h 5124"/>
                <a:gd name="T6" fmla="*/ 3983 w 4302"/>
                <a:gd name="T7" fmla="*/ 3087 h 5124"/>
                <a:gd name="T8" fmla="*/ 4027 w 4302"/>
                <a:gd name="T9" fmla="*/ 2686 h 5124"/>
                <a:gd name="T10" fmla="*/ 3862 w 4302"/>
                <a:gd name="T11" fmla="*/ 2362 h 5124"/>
                <a:gd name="T12" fmla="*/ 4059 w 4302"/>
                <a:gd name="T13" fmla="*/ 2171 h 5124"/>
                <a:gd name="T14" fmla="*/ 4167 w 4302"/>
                <a:gd name="T15" fmla="*/ 1719 h 5124"/>
                <a:gd name="T16" fmla="*/ 3900 w 4302"/>
                <a:gd name="T17" fmla="*/ 1502 h 5124"/>
                <a:gd name="T18" fmla="*/ 3894 w 4302"/>
                <a:gd name="T19" fmla="*/ 1509 h 5124"/>
                <a:gd name="T20" fmla="*/ 3556 w 4302"/>
                <a:gd name="T21" fmla="*/ 1591 h 5124"/>
                <a:gd name="T22" fmla="*/ 3359 w 4302"/>
                <a:gd name="T23" fmla="*/ 1471 h 5124"/>
                <a:gd name="T24" fmla="*/ 2660 w 4302"/>
                <a:gd name="T25" fmla="*/ 1305 h 5124"/>
                <a:gd name="T26" fmla="*/ 2431 w 4302"/>
                <a:gd name="T27" fmla="*/ 923 h 5124"/>
                <a:gd name="T28" fmla="*/ 2176 w 4302"/>
                <a:gd name="T29" fmla="*/ 331 h 5124"/>
                <a:gd name="T30" fmla="*/ 1998 w 4302"/>
                <a:gd name="T31" fmla="*/ 7 h 5124"/>
                <a:gd name="T32" fmla="*/ 1998 w 4302"/>
                <a:gd name="T33" fmla="*/ 7 h 5124"/>
                <a:gd name="T34" fmla="*/ 1648 w 4302"/>
                <a:gd name="T35" fmla="*/ 300 h 5124"/>
                <a:gd name="T36" fmla="*/ 1107 w 4302"/>
                <a:gd name="T37" fmla="*/ 401 h 5124"/>
                <a:gd name="T38" fmla="*/ 1088 w 4302"/>
                <a:gd name="T39" fmla="*/ 389 h 5124"/>
                <a:gd name="T40" fmla="*/ 1292 w 4302"/>
                <a:gd name="T41" fmla="*/ 961 h 5124"/>
                <a:gd name="T42" fmla="*/ 1031 w 4302"/>
                <a:gd name="T43" fmla="*/ 1420 h 5124"/>
                <a:gd name="T44" fmla="*/ 1228 w 4302"/>
                <a:gd name="T45" fmla="*/ 1598 h 5124"/>
                <a:gd name="T46" fmla="*/ 1062 w 4302"/>
                <a:gd name="T47" fmla="*/ 1922 h 5124"/>
                <a:gd name="T48" fmla="*/ 852 w 4302"/>
                <a:gd name="T49" fmla="*/ 2241 h 5124"/>
                <a:gd name="T50" fmla="*/ 324 w 4302"/>
                <a:gd name="T51" fmla="*/ 2673 h 5124"/>
                <a:gd name="T52" fmla="*/ 0 w 4302"/>
                <a:gd name="T53" fmla="*/ 3532 h 5124"/>
                <a:gd name="T54" fmla="*/ 439 w 4302"/>
                <a:gd name="T55" fmla="*/ 3946 h 5124"/>
                <a:gd name="T56" fmla="*/ 827 w 4302"/>
                <a:gd name="T57" fmla="*/ 3883 h 5124"/>
                <a:gd name="T58" fmla="*/ 1292 w 4302"/>
                <a:gd name="T59" fmla="*/ 4691 h 5124"/>
                <a:gd name="T60" fmla="*/ 1635 w 4302"/>
                <a:gd name="T61" fmla="*/ 5041 h 5124"/>
                <a:gd name="T62" fmla="*/ 1928 w 4302"/>
                <a:gd name="T63" fmla="*/ 5123 h 5124"/>
                <a:gd name="T64" fmla="*/ 2189 w 4302"/>
                <a:gd name="T65" fmla="*/ 5060 h 5124"/>
                <a:gd name="T66" fmla="*/ 2991 w 4302"/>
                <a:gd name="T67" fmla="*/ 5022 h 5124"/>
                <a:gd name="T68" fmla="*/ 3054 w 4302"/>
                <a:gd name="T69" fmla="*/ 5060 h 5124"/>
                <a:gd name="T70" fmla="*/ 3525 w 4302"/>
                <a:gd name="T71" fmla="*/ 4608 h 5124"/>
                <a:gd name="T72" fmla="*/ 4167 w 4302"/>
                <a:gd name="T73" fmla="*/ 4341 h 5124"/>
                <a:gd name="T74" fmla="*/ 4167 w 4302"/>
                <a:gd name="T75" fmla="*/ 4341 h 5124"/>
                <a:gd name="T76" fmla="*/ 4250 w 4302"/>
                <a:gd name="T77" fmla="*/ 3965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02" h="5124">
                  <a:moveTo>
                    <a:pt x="4250" y="3965"/>
                  </a:moveTo>
                  <a:lnTo>
                    <a:pt x="4250" y="3965"/>
                  </a:lnTo>
                  <a:cubicBezTo>
                    <a:pt x="4180" y="3965"/>
                    <a:pt x="4116" y="3615"/>
                    <a:pt x="4116" y="3488"/>
                  </a:cubicBezTo>
                  <a:cubicBezTo>
                    <a:pt x="4116" y="3361"/>
                    <a:pt x="3983" y="3170"/>
                    <a:pt x="3983" y="3087"/>
                  </a:cubicBezTo>
                  <a:cubicBezTo>
                    <a:pt x="3983" y="3004"/>
                    <a:pt x="3983" y="2845"/>
                    <a:pt x="4027" y="2686"/>
                  </a:cubicBezTo>
                  <a:cubicBezTo>
                    <a:pt x="4072" y="2527"/>
                    <a:pt x="3862" y="2508"/>
                    <a:pt x="3862" y="2362"/>
                  </a:cubicBezTo>
                  <a:cubicBezTo>
                    <a:pt x="3862" y="2222"/>
                    <a:pt x="4091" y="2362"/>
                    <a:pt x="4059" y="2171"/>
                  </a:cubicBezTo>
                  <a:cubicBezTo>
                    <a:pt x="4040" y="2101"/>
                    <a:pt x="4193" y="1878"/>
                    <a:pt x="4167" y="1719"/>
                  </a:cubicBezTo>
                  <a:cubicBezTo>
                    <a:pt x="4148" y="1623"/>
                    <a:pt x="4008" y="1547"/>
                    <a:pt x="3900" y="1502"/>
                  </a:cubicBezTo>
                  <a:cubicBezTo>
                    <a:pt x="3894" y="1509"/>
                    <a:pt x="3894" y="1509"/>
                    <a:pt x="3894" y="1509"/>
                  </a:cubicBezTo>
                  <a:cubicBezTo>
                    <a:pt x="3894" y="1509"/>
                    <a:pt x="3811" y="1591"/>
                    <a:pt x="3556" y="1591"/>
                  </a:cubicBezTo>
                  <a:cubicBezTo>
                    <a:pt x="3308" y="1591"/>
                    <a:pt x="3359" y="1471"/>
                    <a:pt x="3359" y="1471"/>
                  </a:cubicBezTo>
                  <a:cubicBezTo>
                    <a:pt x="3067" y="1012"/>
                    <a:pt x="2730" y="1375"/>
                    <a:pt x="2660" y="1305"/>
                  </a:cubicBezTo>
                  <a:cubicBezTo>
                    <a:pt x="2596" y="1242"/>
                    <a:pt x="2552" y="1095"/>
                    <a:pt x="2431" y="923"/>
                  </a:cubicBezTo>
                  <a:cubicBezTo>
                    <a:pt x="2310" y="751"/>
                    <a:pt x="2176" y="471"/>
                    <a:pt x="2176" y="331"/>
                  </a:cubicBezTo>
                  <a:cubicBezTo>
                    <a:pt x="2176" y="191"/>
                    <a:pt x="1998" y="7"/>
                    <a:pt x="1998" y="7"/>
                  </a:cubicBezTo>
                  <a:lnTo>
                    <a:pt x="1998" y="7"/>
                  </a:lnTo>
                  <a:cubicBezTo>
                    <a:pt x="1953" y="0"/>
                    <a:pt x="1750" y="325"/>
                    <a:pt x="1648" y="300"/>
                  </a:cubicBezTo>
                  <a:cubicBezTo>
                    <a:pt x="1546" y="274"/>
                    <a:pt x="1164" y="401"/>
                    <a:pt x="1107" y="401"/>
                  </a:cubicBezTo>
                  <a:cubicBezTo>
                    <a:pt x="1101" y="401"/>
                    <a:pt x="1094" y="401"/>
                    <a:pt x="1088" y="389"/>
                  </a:cubicBezTo>
                  <a:cubicBezTo>
                    <a:pt x="1196" y="586"/>
                    <a:pt x="1457" y="853"/>
                    <a:pt x="1292" y="961"/>
                  </a:cubicBezTo>
                  <a:cubicBezTo>
                    <a:pt x="1075" y="1108"/>
                    <a:pt x="1031" y="1420"/>
                    <a:pt x="1031" y="1420"/>
                  </a:cubicBezTo>
                  <a:cubicBezTo>
                    <a:pt x="1228" y="1598"/>
                    <a:pt x="1228" y="1598"/>
                    <a:pt x="1228" y="1598"/>
                  </a:cubicBezTo>
                  <a:cubicBezTo>
                    <a:pt x="1228" y="1598"/>
                    <a:pt x="1062" y="1757"/>
                    <a:pt x="1062" y="1922"/>
                  </a:cubicBezTo>
                  <a:cubicBezTo>
                    <a:pt x="1062" y="2088"/>
                    <a:pt x="852" y="2241"/>
                    <a:pt x="852" y="2241"/>
                  </a:cubicBezTo>
                  <a:cubicBezTo>
                    <a:pt x="732" y="2648"/>
                    <a:pt x="477" y="2521"/>
                    <a:pt x="324" y="2673"/>
                  </a:cubicBezTo>
                  <a:cubicBezTo>
                    <a:pt x="178" y="2820"/>
                    <a:pt x="191" y="3322"/>
                    <a:pt x="0" y="3532"/>
                  </a:cubicBezTo>
                  <a:cubicBezTo>
                    <a:pt x="197" y="3603"/>
                    <a:pt x="299" y="3857"/>
                    <a:pt x="439" y="3946"/>
                  </a:cubicBezTo>
                  <a:cubicBezTo>
                    <a:pt x="604" y="4048"/>
                    <a:pt x="655" y="3883"/>
                    <a:pt x="827" y="3883"/>
                  </a:cubicBezTo>
                  <a:cubicBezTo>
                    <a:pt x="999" y="3883"/>
                    <a:pt x="1292" y="4691"/>
                    <a:pt x="1292" y="4691"/>
                  </a:cubicBezTo>
                  <a:cubicBezTo>
                    <a:pt x="1591" y="4742"/>
                    <a:pt x="1635" y="5041"/>
                    <a:pt x="1635" y="5041"/>
                  </a:cubicBezTo>
                  <a:cubicBezTo>
                    <a:pt x="1635" y="5041"/>
                    <a:pt x="1832" y="5123"/>
                    <a:pt x="1928" y="5123"/>
                  </a:cubicBezTo>
                  <a:cubicBezTo>
                    <a:pt x="2024" y="5123"/>
                    <a:pt x="1992" y="5097"/>
                    <a:pt x="2189" y="5060"/>
                  </a:cubicBezTo>
                  <a:cubicBezTo>
                    <a:pt x="2386" y="5022"/>
                    <a:pt x="2832" y="4945"/>
                    <a:pt x="2991" y="5022"/>
                  </a:cubicBezTo>
                  <a:cubicBezTo>
                    <a:pt x="3016" y="5028"/>
                    <a:pt x="3036" y="5041"/>
                    <a:pt x="3054" y="5060"/>
                  </a:cubicBezTo>
                  <a:cubicBezTo>
                    <a:pt x="3182" y="4754"/>
                    <a:pt x="3658" y="4850"/>
                    <a:pt x="3525" y="4608"/>
                  </a:cubicBezTo>
                  <a:cubicBezTo>
                    <a:pt x="3384" y="4341"/>
                    <a:pt x="4053" y="4226"/>
                    <a:pt x="4167" y="4341"/>
                  </a:cubicBezTo>
                  <a:lnTo>
                    <a:pt x="4167" y="4341"/>
                  </a:lnTo>
                  <a:cubicBezTo>
                    <a:pt x="4148" y="4169"/>
                    <a:pt x="4301" y="3965"/>
                    <a:pt x="4250" y="396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503">
              <a:extLst>
                <a:ext uri="{FF2B5EF4-FFF2-40B4-BE49-F238E27FC236}">
                  <a16:creationId xmlns:a16="http://schemas.microsoft.com/office/drawing/2014/main" id="{C99D1C12-0F72-2D46-9EB7-6633337C7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0119" y="5677848"/>
              <a:ext cx="1958772" cy="2316709"/>
            </a:xfrm>
            <a:custGeom>
              <a:avLst/>
              <a:gdLst>
                <a:gd name="T0" fmla="*/ 3227 w 3813"/>
                <a:gd name="T1" fmla="*/ 1413 h 4512"/>
                <a:gd name="T2" fmla="*/ 3227 w 3813"/>
                <a:gd name="T3" fmla="*/ 1413 h 4512"/>
                <a:gd name="T4" fmla="*/ 2985 w 3813"/>
                <a:gd name="T5" fmla="*/ 1356 h 4512"/>
                <a:gd name="T6" fmla="*/ 2883 w 3813"/>
                <a:gd name="T7" fmla="*/ 1254 h 4512"/>
                <a:gd name="T8" fmla="*/ 2495 w 3813"/>
                <a:gd name="T9" fmla="*/ 738 h 4512"/>
                <a:gd name="T10" fmla="*/ 2202 w 3813"/>
                <a:gd name="T11" fmla="*/ 878 h 4512"/>
                <a:gd name="T12" fmla="*/ 1915 w 3813"/>
                <a:gd name="T13" fmla="*/ 967 h 4512"/>
                <a:gd name="T14" fmla="*/ 1489 w 3813"/>
                <a:gd name="T15" fmla="*/ 929 h 4512"/>
                <a:gd name="T16" fmla="*/ 1031 w 3813"/>
                <a:gd name="T17" fmla="*/ 382 h 4512"/>
                <a:gd name="T18" fmla="*/ 636 w 3813"/>
                <a:gd name="T19" fmla="*/ 38 h 4512"/>
                <a:gd name="T20" fmla="*/ 229 w 3813"/>
                <a:gd name="T21" fmla="*/ 286 h 4512"/>
                <a:gd name="T22" fmla="*/ 38 w 3813"/>
                <a:gd name="T23" fmla="*/ 477 h 4512"/>
                <a:gd name="T24" fmla="*/ 305 w 3813"/>
                <a:gd name="T25" fmla="*/ 694 h 4512"/>
                <a:gd name="T26" fmla="*/ 197 w 3813"/>
                <a:gd name="T27" fmla="*/ 1146 h 4512"/>
                <a:gd name="T28" fmla="*/ 0 w 3813"/>
                <a:gd name="T29" fmla="*/ 1337 h 4512"/>
                <a:gd name="T30" fmla="*/ 165 w 3813"/>
                <a:gd name="T31" fmla="*/ 1661 h 4512"/>
                <a:gd name="T32" fmla="*/ 121 w 3813"/>
                <a:gd name="T33" fmla="*/ 2062 h 4512"/>
                <a:gd name="T34" fmla="*/ 254 w 3813"/>
                <a:gd name="T35" fmla="*/ 2463 h 4512"/>
                <a:gd name="T36" fmla="*/ 388 w 3813"/>
                <a:gd name="T37" fmla="*/ 2940 h 4512"/>
                <a:gd name="T38" fmla="*/ 305 w 3813"/>
                <a:gd name="T39" fmla="*/ 3316 h 4512"/>
                <a:gd name="T40" fmla="*/ 1005 w 3813"/>
                <a:gd name="T41" fmla="*/ 3380 h 4512"/>
                <a:gd name="T42" fmla="*/ 1540 w 3813"/>
                <a:gd name="T43" fmla="*/ 3831 h 4512"/>
                <a:gd name="T44" fmla="*/ 1591 w 3813"/>
                <a:gd name="T45" fmla="*/ 4231 h 4512"/>
                <a:gd name="T46" fmla="*/ 1336 w 3813"/>
                <a:gd name="T47" fmla="*/ 4390 h 4512"/>
                <a:gd name="T48" fmla="*/ 2183 w 3813"/>
                <a:gd name="T49" fmla="*/ 4403 h 4512"/>
                <a:gd name="T50" fmla="*/ 2596 w 3813"/>
                <a:gd name="T51" fmla="*/ 4250 h 4512"/>
                <a:gd name="T52" fmla="*/ 3086 w 3813"/>
                <a:gd name="T53" fmla="*/ 3882 h 4512"/>
                <a:gd name="T54" fmla="*/ 3392 w 3813"/>
                <a:gd name="T55" fmla="*/ 3882 h 4512"/>
                <a:gd name="T56" fmla="*/ 3551 w 3813"/>
                <a:gd name="T57" fmla="*/ 3971 h 4512"/>
                <a:gd name="T58" fmla="*/ 3666 w 3813"/>
                <a:gd name="T59" fmla="*/ 3513 h 4512"/>
                <a:gd name="T60" fmla="*/ 3666 w 3813"/>
                <a:gd name="T61" fmla="*/ 3068 h 4512"/>
                <a:gd name="T62" fmla="*/ 3341 w 3813"/>
                <a:gd name="T63" fmla="*/ 2788 h 4512"/>
                <a:gd name="T64" fmla="*/ 3570 w 3813"/>
                <a:gd name="T65" fmla="*/ 2425 h 4512"/>
                <a:gd name="T66" fmla="*/ 3679 w 3813"/>
                <a:gd name="T67" fmla="*/ 2132 h 4512"/>
                <a:gd name="T68" fmla="*/ 3602 w 3813"/>
                <a:gd name="T69" fmla="*/ 1718 h 4512"/>
                <a:gd name="T70" fmla="*/ 3570 w 3813"/>
                <a:gd name="T71" fmla="*/ 1477 h 4512"/>
                <a:gd name="T72" fmla="*/ 3227 w 3813"/>
                <a:gd name="T73" fmla="*/ 1413 h 4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3" h="4512">
                  <a:moveTo>
                    <a:pt x="3227" y="1413"/>
                  </a:moveTo>
                  <a:lnTo>
                    <a:pt x="3227" y="1413"/>
                  </a:lnTo>
                  <a:cubicBezTo>
                    <a:pt x="3099" y="1375"/>
                    <a:pt x="3099" y="1311"/>
                    <a:pt x="2985" y="1356"/>
                  </a:cubicBezTo>
                  <a:cubicBezTo>
                    <a:pt x="2870" y="1400"/>
                    <a:pt x="2883" y="1254"/>
                    <a:pt x="2883" y="1254"/>
                  </a:cubicBezTo>
                  <a:cubicBezTo>
                    <a:pt x="3004" y="1101"/>
                    <a:pt x="2762" y="738"/>
                    <a:pt x="2495" y="738"/>
                  </a:cubicBezTo>
                  <a:cubicBezTo>
                    <a:pt x="2227" y="738"/>
                    <a:pt x="2297" y="878"/>
                    <a:pt x="2202" y="878"/>
                  </a:cubicBezTo>
                  <a:cubicBezTo>
                    <a:pt x="2106" y="878"/>
                    <a:pt x="1954" y="929"/>
                    <a:pt x="1915" y="967"/>
                  </a:cubicBezTo>
                  <a:cubicBezTo>
                    <a:pt x="1877" y="1006"/>
                    <a:pt x="1489" y="929"/>
                    <a:pt x="1489" y="929"/>
                  </a:cubicBezTo>
                  <a:cubicBezTo>
                    <a:pt x="1165" y="127"/>
                    <a:pt x="1031" y="764"/>
                    <a:pt x="1031" y="382"/>
                  </a:cubicBezTo>
                  <a:cubicBezTo>
                    <a:pt x="1031" y="0"/>
                    <a:pt x="636" y="38"/>
                    <a:pt x="636" y="38"/>
                  </a:cubicBezTo>
                  <a:cubicBezTo>
                    <a:pt x="636" y="38"/>
                    <a:pt x="324" y="248"/>
                    <a:pt x="229" y="286"/>
                  </a:cubicBezTo>
                  <a:cubicBezTo>
                    <a:pt x="140" y="325"/>
                    <a:pt x="51" y="452"/>
                    <a:pt x="38" y="477"/>
                  </a:cubicBezTo>
                  <a:cubicBezTo>
                    <a:pt x="146" y="522"/>
                    <a:pt x="286" y="598"/>
                    <a:pt x="305" y="694"/>
                  </a:cubicBezTo>
                  <a:cubicBezTo>
                    <a:pt x="331" y="853"/>
                    <a:pt x="178" y="1076"/>
                    <a:pt x="197" y="1146"/>
                  </a:cubicBezTo>
                  <a:cubicBezTo>
                    <a:pt x="229" y="1337"/>
                    <a:pt x="0" y="1197"/>
                    <a:pt x="0" y="1337"/>
                  </a:cubicBezTo>
                  <a:cubicBezTo>
                    <a:pt x="0" y="1483"/>
                    <a:pt x="210" y="1502"/>
                    <a:pt x="165" y="1661"/>
                  </a:cubicBezTo>
                  <a:cubicBezTo>
                    <a:pt x="121" y="1820"/>
                    <a:pt x="121" y="1979"/>
                    <a:pt x="121" y="2062"/>
                  </a:cubicBezTo>
                  <a:cubicBezTo>
                    <a:pt x="121" y="2145"/>
                    <a:pt x="254" y="2336"/>
                    <a:pt x="254" y="2463"/>
                  </a:cubicBezTo>
                  <a:cubicBezTo>
                    <a:pt x="254" y="2590"/>
                    <a:pt x="318" y="2940"/>
                    <a:pt x="388" y="2940"/>
                  </a:cubicBezTo>
                  <a:cubicBezTo>
                    <a:pt x="439" y="2940"/>
                    <a:pt x="286" y="3144"/>
                    <a:pt x="305" y="3316"/>
                  </a:cubicBezTo>
                  <a:cubicBezTo>
                    <a:pt x="426" y="3424"/>
                    <a:pt x="757" y="3380"/>
                    <a:pt x="1005" y="3380"/>
                  </a:cubicBezTo>
                  <a:cubicBezTo>
                    <a:pt x="1254" y="3380"/>
                    <a:pt x="1311" y="3831"/>
                    <a:pt x="1540" y="3831"/>
                  </a:cubicBezTo>
                  <a:cubicBezTo>
                    <a:pt x="1769" y="3831"/>
                    <a:pt x="1648" y="4168"/>
                    <a:pt x="1591" y="4231"/>
                  </a:cubicBezTo>
                  <a:cubicBezTo>
                    <a:pt x="1540" y="4282"/>
                    <a:pt x="1349" y="4327"/>
                    <a:pt x="1336" y="4390"/>
                  </a:cubicBezTo>
                  <a:cubicBezTo>
                    <a:pt x="1559" y="4511"/>
                    <a:pt x="2094" y="4492"/>
                    <a:pt x="2183" y="4403"/>
                  </a:cubicBezTo>
                  <a:cubicBezTo>
                    <a:pt x="2278" y="4301"/>
                    <a:pt x="2457" y="4250"/>
                    <a:pt x="2596" y="4250"/>
                  </a:cubicBezTo>
                  <a:cubicBezTo>
                    <a:pt x="2737" y="4250"/>
                    <a:pt x="2972" y="3933"/>
                    <a:pt x="3086" y="3882"/>
                  </a:cubicBezTo>
                  <a:cubicBezTo>
                    <a:pt x="3201" y="3831"/>
                    <a:pt x="3265" y="3882"/>
                    <a:pt x="3392" y="3882"/>
                  </a:cubicBezTo>
                  <a:cubicBezTo>
                    <a:pt x="3443" y="3882"/>
                    <a:pt x="3500" y="3920"/>
                    <a:pt x="3551" y="3971"/>
                  </a:cubicBezTo>
                  <a:cubicBezTo>
                    <a:pt x="3602" y="3819"/>
                    <a:pt x="3666" y="3589"/>
                    <a:pt x="3666" y="3513"/>
                  </a:cubicBezTo>
                  <a:cubicBezTo>
                    <a:pt x="3666" y="3386"/>
                    <a:pt x="3513" y="3214"/>
                    <a:pt x="3666" y="3068"/>
                  </a:cubicBezTo>
                  <a:cubicBezTo>
                    <a:pt x="3812" y="2915"/>
                    <a:pt x="3341" y="2966"/>
                    <a:pt x="3341" y="2788"/>
                  </a:cubicBezTo>
                  <a:cubicBezTo>
                    <a:pt x="3341" y="2698"/>
                    <a:pt x="3475" y="2559"/>
                    <a:pt x="3570" y="2425"/>
                  </a:cubicBezTo>
                  <a:cubicBezTo>
                    <a:pt x="3666" y="2291"/>
                    <a:pt x="3717" y="2170"/>
                    <a:pt x="3679" y="2132"/>
                  </a:cubicBezTo>
                  <a:cubicBezTo>
                    <a:pt x="3679" y="2132"/>
                    <a:pt x="3551" y="1839"/>
                    <a:pt x="3602" y="1718"/>
                  </a:cubicBezTo>
                  <a:cubicBezTo>
                    <a:pt x="3634" y="1636"/>
                    <a:pt x="3596" y="1547"/>
                    <a:pt x="3570" y="1477"/>
                  </a:cubicBezTo>
                  <a:cubicBezTo>
                    <a:pt x="3386" y="1540"/>
                    <a:pt x="3341" y="1451"/>
                    <a:pt x="3227" y="14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504">
              <a:extLst>
                <a:ext uri="{FF2B5EF4-FFF2-40B4-BE49-F238E27FC236}">
                  <a16:creationId xmlns:a16="http://schemas.microsoft.com/office/drawing/2014/main" id="{8391DA91-A526-6549-BC12-19CA1100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5035" y="4407395"/>
              <a:ext cx="1841018" cy="1813961"/>
            </a:xfrm>
            <a:custGeom>
              <a:avLst/>
              <a:gdLst>
                <a:gd name="T0" fmla="*/ 3577 w 3585"/>
                <a:gd name="T1" fmla="*/ 955 h 3534"/>
                <a:gd name="T2" fmla="*/ 3577 w 3585"/>
                <a:gd name="T3" fmla="*/ 955 h 3534"/>
                <a:gd name="T4" fmla="*/ 3265 w 3585"/>
                <a:gd name="T5" fmla="*/ 783 h 3534"/>
                <a:gd name="T6" fmla="*/ 2979 w 3585"/>
                <a:gd name="T7" fmla="*/ 885 h 3534"/>
                <a:gd name="T8" fmla="*/ 2712 w 3585"/>
                <a:gd name="T9" fmla="*/ 764 h 3534"/>
                <a:gd name="T10" fmla="*/ 2317 w 3585"/>
                <a:gd name="T11" fmla="*/ 586 h 3534"/>
                <a:gd name="T12" fmla="*/ 1706 w 3585"/>
                <a:gd name="T13" fmla="*/ 255 h 3534"/>
                <a:gd name="T14" fmla="*/ 1490 w 3585"/>
                <a:gd name="T15" fmla="*/ 300 h 3534"/>
                <a:gd name="T16" fmla="*/ 936 w 3585"/>
                <a:gd name="T17" fmla="*/ 166 h 3534"/>
                <a:gd name="T18" fmla="*/ 809 w 3585"/>
                <a:gd name="T19" fmla="*/ 166 h 3534"/>
                <a:gd name="T20" fmla="*/ 618 w 3585"/>
                <a:gd name="T21" fmla="*/ 7 h 3534"/>
                <a:gd name="T22" fmla="*/ 618 w 3585"/>
                <a:gd name="T23" fmla="*/ 7 h 3534"/>
                <a:gd name="T24" fmla="*/ 446 w 3585"/>
                <a:gd name="T25" fmla="*/ 96 h 3534"/>
                <a:gd name="T26" fmla="*/ 217 w 3585"/>
                <a:gd name="T27" fmla="*/ 140 h 3534"/>
                <a:gd name="T28" fmla="*/ 51 w 3585"/>
                <a:gd name="T29" fmla="*/ 681 h 3534"/>
                <a:gd name="T30" fmla="*/ 89 w 3585"/>
                <a:gd name="T31" fmla="*/ 802 h 3534"/>
                <a:gd name="T32" fmla="*/ 191 w 3585"/>
                <a:gd name="T33" fmla="*/ 1235 h 3534"/>
                <a:gd name="T34" fmla="*/ 153 w 3585"/>
                <a:gd name="T35" fmla="*/ 1636 h 3534"/>
                <a:gd name="T36" fmla="*/ 153 w 3585"/>
                <a:gd name="T37" fmla="*/ 1763 h 3534"/>
                <a:gd name="T38" fmla="*/ 351 w 3585"/>
                <a:gd name="T39" fmla="*/ 2031 h 3534"/>
                <a:gd name="T40" fmla="*/ 815 w 3585"/>
                <a:gd name="T41" fmla="*/ 2323 h 3534"/>
                <a:gd name="T42" fmla="*/ 815 w 3585"/>
                <a:gd name="T43" fmla="*/ 2482 h 3534"/>
                <a:gd name="T44" fmla="*/ 1051 w 3585"/>
                <a:gd name="T45" fmla="*/ 2622 h 3534"/>
                <a:gd name="T46" fmla="*/ 1197 w 3585"/>
                <a:gd name="T47" fmla="*/ 2928 h 3534"/>
                <a:gd name="T48" fmla="*/ 1502 w 3585"/>
                <a:gd name="T49" fmla="*/ 3380 h 3534"/>
                <a:gd name="T50" fmla="*/ 1738 w 3585"/>
                <a:gd name="T51" fmla="*/ 3144 h 3534"/>
                <a:gd name="T52" fmla="*/ 1922 w 3585"/>
                <a:gd name="T53" fmla="*/ 3335 h 3534"/>
                <a:gd name="T54" fmla="*/ 2215 w 3585"/>
                <a:gd name="T55" fmla="*/ 3335 h 3534"/>
                <a:gd name="T56" fmla="*/ 2737 w 3585"/>
                <a:gd name="T57" fmla="*/ 3533 h 3534"/>
                <a:gd name="T58" fmla="*/ 3144 w 3585"/>
                <a:gd name="T59" fmla="*/ 2444 h 3534"/>
                <a:gd name="T60" fmla="*/ 3043 w 3585"/>
                <a:gd name="T61" fmla="*/ 1980 h 3534"/>
                <a:gd name="T62" fmla="*/ 3227 w 3585"/>
                <a:gd name="T63" fmla="*/ 1693 h 3534"/>
                <a:gd name="T64" fmla="*/ 2979 w 3585"/>
                <a:gd name="T65" fmla="*/ 1451 h 3534"/>
                <a:gd name="T66" fmla="*/ 2864 w 3585"/>
                <a:gd name="T67" fmla="*/ 1140 h 3534"/>
                <a:gd name="T68" fmla="*/ 3444 w 3585"/>
                <a:gd name="T69" fmla="*/ 1089 h 3534"/>
                <a:gd name="T70" fmla="*/ 3584 w 3585"/>
                <a:gd name="T71" fmla="*/ 961 h 3534"/>
                <a:gd name="T72" fmla="*/ 3577 w 3585"/>
                <a:gd name="T73" fmla="*/ 95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5" h="3534">
                  <a:moveTo>
                    <a:pt x="3577" y="955"/>
                  </a:moveTo>
                  <a:lnTo>
                    <a:pt x="3577" y="955"/>
                  </a:lnTo>
                  <a:cubicBezTo>
                    <a:pt x="3380" y="764"/>
                    <a:pt x="3265" y="783"/>
                    <a:pt x="3265" y="783"/>
                  </a:cubicBezTo>
                  <a:cubicBezTo>
                    <a:pt x="3176" y="802"/>
                    <a:pt x="3062" y="917"/>
                    <a:pt x="2979" y="885"/>
                  </a:cubicBezTo>
                  <a:cubicBezTo>
                    <a:pt x="2903" y="860"/>
                    <a:pt x="2864" y="688"/>
                    <a:pt x="2712" y="764"/>
                  </a:cubicBezTo>
                  <a:cubicBezTo>
                    <a:pt x="2413" y="923"/>
                    <a:pt x="2317" y="586"/>
                    <a:pt x="2317" y="586"/>
                  </a:cubicBezTo>
                  <a:cubicBezTo>
                    <a:pt x="2184" y="185"/>
                    <a:pt x="1795" y="159"/>
                    <a:pt x="1706" y="255"/>
                  </a:cubicBezTo>
                  <a:cubicBezTo>
                    <a:pt x="1611" y="344"/>
                    <a:pt x="1490" y="300"/>
                    <a:pt x="1490" y="300"/>
                  </a:cubicBezTo>
                  <a:cubicBezTo>
                    <a:pt x="1318" y="134"/>
                    <a:pt x="1076" y="108"/>
                    <a:pt x="936" y="166"/>
                  </a:cubicBezTo>
                  <a:cubicBezTo>
                    <a:pt x="802" y="223"/>
                    <a:pt x="809" y="166"/>
                    <a:pt x="809" y="166"/>
                  </a:cubicBezTo>
                  <a:cubicBezTo>
                    <a:pt x="751" y="0"/>
                    <a:pt x="618" y="51"/>
                    <a:pt x="618" y="7"/>
                  </a:cubicBezTo>
                  <a:lnTo>
                    <a:pt x="618" y="7"/>
                  </a:lnTo>
                  <a:cubicBezTo>
                    <a:pt x="561" y="51"/>
                    <a:pt x="490" y="96"/>
                    <a:pt x="446" y="96"/>
                  </a:cubicBezTo>
                  <a:cubicBezTo>
                    <a:pt x="357" y="96"/>
                    <a:pt x="261" y="0"/>
                    <a:pt x="217" y="140"/>
                  </a:cubicBezTo>
                  <a:cubicBezTo>
                    <a:pt x="166" y="287"/>
                    <a:pt x="198" y="535"/>
                    <a:pt x="51" y="681"/>
                  </a:cubicBezTo>
                  <a:cubicBezTo>
                    <a:pt x="51" y="681"/>
                    <a:pt x="89" y="719"/>
                    <a:pt x="89" y="802"/>
                  </a:cubicBezTo>
                  <a:cubicBezTo>
                    <a:pt x="89" y="885"/>
                    <a:pt x="77" y="1120"/>
                    <a:pt x="191" y="1235"/>
                  </a:cubicBezTo>
                  <a:cubicBezTo>
                    <a:pt x="306" y="1350"/>
                    <a:pt x="0" y="1375"/>
                    <a:pt x="153" y="1636"/>
                  </a:cubicBezTo>
                  <a:cubicBezTo>
                    <a:pt x="153" y="1636"/>
                    <a:pt x="223" y="1693"/>
                    <a:pt x="153" y="1763"/>
                  </a:cubicBezTo>
                  <a:cubicBezTo>
                    <a:pt x="77" y="1840"/>
                    <a:pt x="230" y="1986"/>
                    <a:pt x="351" y="2031"/>
                  </a:cubicBezTo>
                  <a:cubicBezTo>
                    <a:pt x="471" y="2075"/>
                    <a:pt x="815" y="2323"/>
                    <a:pt x="815" y="2323"/>
                  </a:cubicBezTo>
                  <a:cubicBezTo>
                    <a:pt x="815" y="2323"/>
                    <a:pt x="713" y="2482"/>
                    <a:pt x="815" y="2482"/>
                  </a:cubicBezTo>
                  <a:cubicBezTo>
                    <a:pt x="917" y="2482"/>
                    <a:pt x="1006" y="2514"/>
                    <a:pt x="1051" y="2622"/>
                  </a:cubicBezTo>
                  <a:cubicBezTo>
                    <a:pt x="1101" y="2724"/>
                    <a:pt x="1254" y="2813"/>
                    <a:pt x="1197" y="2928"/>
                  </a:cubicBezTo>
                  <a:cubicBezTo>
                    <a:pt x="1146" y="3023"/>
                    <a:pt x="1337" y="3265"/>
                    <a:pt x="1502" y="3380"/>
                  </a:cubicBezTo>
                  <a:cubicBezTo>
                    <a:pt x="1566" y="3297"/>
                    <a:pt x="1693" y="3106"/>
                    <a:pt x="1738" y="3144"/>
                  </a:cubicBezTo>
                  <a:cubicBezTo>
                    <a:pt x="1782" y="3195"/>
                    <a:pt x="1808" y="3361"/>
                    <a:pt x="1922" y="3335"/>
                  </a:cubicBezTo>
                  <a:cubicBezTo>
                    <a:pt x="2043" y="3303"/>
                    <a:pt x="2094" y="3335"/>
                    <a:pt x="2215" y="3335"/>
                  </a:cubicBezTo>
                  <a:cubicBezTo>
                    <a:pt x="2330" y="3335"/>
                    <a:pt x="2623" y="3431"/>
                    <a:pt x="2737" y="3533"/>
                  </a:cubicBezTo>
                  <a:cubicBezTo>
                    <a:pt x="2922" y="3227"/>
                    <a:pt x="3144" y="2444"/>
                    <a:pt x="3144" y="2444"/>
                  </a:cubicBezTo>
                  <a:cubicBezTo>
                    <a:pt x="2883" y="2362"/>
                    <a:pt x="2985" y="2107"/>
                    <a:pt x="3043" y="1980"/>
                  </a:cubicBezTo>
                  <a:cubicBezTo>
                    <a:pt x="3100" y="1852"/>
                    <a:pt x="3227" y="1865"/>
                    <a:pt x="3227" y="1693"/>
                  </a:cubicBezTo>
                  <a:cubicBezTo>
                    <a:pt x="3227" y="1521"/>
                    <a:pt x="2979" y="1534"/>
                    <a:pt x="2979" y="1451"/>
                  </a:cubicBezTo>
                  <a:cubicBezTo>
                    <a:pt x="2979" y="1369"/>
                    <a:pt x="2763" y="1241"/>
                    <a:pt x="2864" y="1140"/>
                  </a:cubicBezTo>
                  <a:cubicBezTo>
                    <a:pt x="2960" y="1044"/>
                    <a:pt x="3297" y="1089"/>
                    <a:pt x="3444" y="1089"/>
                  </a:cubicBezTo>
                  <a:cubicBezTo>
                    <a:pt x="3520" y="1089"/>
                    <a:pt x="3558" y="1025"/>
                    <a:pt x="3584" y="961"/>
                  </a:cubicBezTo>
                  <a:cubicBezTo>
                    <a:pt x="3577" y="961"/>
                    <a:pt x="3577" y="961"/>
                    <a:pt x="3577" y="95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505">
              <a:extLst>
                <a:ext uri="{FF2B5EF4-FFF2-40B4-BE49-F238E27FC236}">
                  <a16:creationId xmlns:a16="http://schemas.microsoft.com/office/drawing/2014/main" id="{F1CB731E-AA70-694C-B481-9B35EBAD9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4121" y="3882002"/>
              <a:ext cx="1893101" cy="2588462"/>
            </a:xfrm>
            <a:custGeom>
              <a:avLst/>
              <a:gdLst>
                <a:gd name="T0" fmla="*/ 3380 w 3686"/>
                <a:gd name="T1" fmla="*/ 3952 h 5041"/>
                <a:gd name="T2" fmla="*/ 3380 w 3686"/>
                <a:gd name="T3" fmla="*/ 3952 h 5041"/>
                <a:gd name="T4" fmla="*/ 3234 w 3686"/>
                <a:gd name="T5" fmla="*/ 3646 h 5041"/>
                <a:gd name="T6" fmla="*/ 2998 w 3686"/>
                <a:gd name="T7" fmla="*/ 3506 h 5041"/>
                <a:gd name="T8" fmla="*/ 2998 w 3686"/>
                <a:gd name="T9" fmla="*/ 3347 h 5041"/>
                <a:gd name="T10" fmla="*/ 2534 w 3686"/>
                <a:gd name="T11" fmla="*/ 3055 h 5041"/>
                <a:gd name="T12" fmla="*/ 2336 w 3686"/>
                <a:gd name="T13" fmla="*/ 2787 h 5041"/>
                <a:gd name="T14" fmla="*/ 2336 w 3686"/>
                <a:gd name="T15" fmla="*/ 2660 h 5041"/>
                <a:gd name="T16" fmla="*/ 2374 w 3686"/>
                <a:gd name="T17" fmla="*/ 2259 h 5041"/>
                <a:gd name="T18" fmla="*/ 2272 w 3686"/>
                <a:gd name="T19" fmla="*/ 1826 h 5041"/>
                <a:gd name="T20" fmla="*/ 2234 w 3686"/>
                <a:gd name="T21" fmla="*/ 1705 h 5041"/>
                <a:gd name="T22" fmla="*/ 2400 w 3686"/>
                <a:gd name="T23" fmla="*/ 1164 h 5041"/>
                <a:gd name="T24" fmla="*/ 2629 w 3686"/>
                <a:gd name="T25" fmla="*/ 1120 h 5041"/>
                <a:gd name="T26" fmla="*/ 2801 w 3686"/>
                <a:gd name="T27" fmla="*/ 1031 h 5041"/>
                <a:gd name="T28" fmla="*/ 2203 w 3686"/>
                <a:gd name="T29" fmla="*/ 655 h 5041"/>
                <a:gd name="T30" fmla="*/ 2069 w 3686"/>
                <a:gd name="T31" fmla="*/ 63 h 5041"/>
                <a:gd name="T32" fmla="*/ 1878 w 3686"/>
                <a:gd name="T33" fmla="*/ 184 h 5041"/>
                <a:gd name="T34" fmla="*/ 1872 w 3686"/>
                <a:gd name="T35" fmla="*/ 337 h 5041"/>
                <a:gd name="T36" fmla="*/ 1280 w 3686"/>
                <a:gd name="T37" fmla="*/ 394 h 5041"/>
                <a:gd name="T38" fmla="*/ 981 w 3686"/>
                <a:gd name="T39" fmla="*/ 1062 h 5041"/>
                <a:gd name="T40" fmla="*/ 987 w 3686"/>
                <a:gd name="T41" fmla="*/ 1457 h 5041"/>
                <a:gd name="T42" fmla="*/ 541 w 3686"/>
                <a:gd name="T43" fmla="*/ 1622 h 5041"/>
                <a:gd name="T44" fmla="*/ 548 w 3686"/>
                <a:gd name="T45" fmla="*/ 1877 h 5041"/>
                <a:gd name="T46" fmla="*/ 242 w 3686"/>
                <a:gd name="T47" fmla="*/ 2615 h 5041"/>
                <a:gd name="T48" fmla="*/ 230 w 3686"/>
                <a:gd name="T49" fmla="*/ 2615 h 5041"/>
                <a:gd name="T50" fmla="*/ 401 w 3686"/>
                <a:gd name="T51" fmla="*/ 3067 h 5041"/>
                <a:gd name="T52" fmla="*/ 102 w 3686"/>
                <a:gd name="T53" fmla="*/ 3366 h 5041"/>
                <a:gd name="T54" fmla="*/ 102 w 3686"/>
                <a:gd name="T55" fmla="*/ 3538 h 5041"/>
                <a:gd name="T56" fmla="*/ 497 w 3686"/>
                <a:gd name="T57" fmla="*/ 3882 h 5041"/>
                <a:gd name="T58" fmla="*/ 955 w 3686"/>
                <a:gd name="T59" fmla="*/ 4429 h 5041"/>
                <a:gd name="T60" fmla="*/ 1381 w 3686"/>
                <a:gd name="T61" fmla="*/ 4467 h 5041"/>
                <a:gd name="T62" fmla="*/ 1668 w 3686"/>
                <a:gd name="T63" fmla="*/ 4378 h 5041"/>
                <a:gd name="T64" fmla="*/ 1961 w 3686"/>
                <a:gd name="T65" fmla="*/ 4238 h 5041"/>
                <a:gd name="T66" fmla="*/ 2349 w 3686"/>
                <a:gd name="T67" fmla="*/ 4754 h 5041"/>
                <a:gd name="T68" fmla="*/ 2451 w 3686"/>
                <a:gd name="T69" fmla="*/ 4856 h 5041"/>
                <a:gd name="T70" fmla="*/ 2693 w 3686"/>
                <a:gd name="T71" fmla="*/ 4913 h 5041"/>
                <a:gd name="T72" fmla="*/ 3036 w 3686"/>
                <a:gd name="T73" fmla="*/ 4977 h 5041"/>
                <a:gd name="T74" fmla="*/ 3043 w 3686"/>
                <a:gd name="T75" fmla="*/ 4888 h 5041"/>
                <a:gd name="T76" fmla="*/ 3405 w 3686"/>
                <a:gd name="T77" fmla="*/ 4875 h 5041"/>
                <a:gd name="T78" fmla="*/ 3456 w 3686"/>
                <a:gd name="T79" fmla="*/ 4569 h 5041"/>
                <a:gd name="T80" fmla="*/ 3666 w 3686"/>
                <a:gd name="T81" fmla="*/ 4423 h 5041"/>
                <a:gd name="T82" fmla="*/ 3685 w 3686"/>
                <a:gd name="T83" fmla="*/ 4404 h 5041"/>
                <a:gd name="T84" fmla="*/ 3380 w 3686"/>
                <a:gd name="T85" fmla="*/ 3952 h 5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86" h="5041">
                  <a:moveTo>
                    <a:pt x="3380" y="3952"/>
                  </a:moveTo>
                  <a:lnTo>
                    <a:pt x="3380" y="3952"/>
                  </a:lnTo>
                  <a:cubicBezTo>
                    <a:pt x="3437" y="3837"/>
                    <a:pt x="3284" y="3748"/>
                    <a:pt x="3234" y="3646"/>
                  </a:cubicBezTo>
                  <a:cubicBezTo>
                    <a:pt x="3189" y="3538"/>
                    <a:pt x="3100" y="3506"/>
                    <a:pt x="2998" y="3506"/>
                  </a:cubicBezTo>
                  <a:cubicBezTo>
                    <a:pt x="2896" y="3506"/>
                    <a:pt x="2998" y="3347"/>
                    <a:pt x="2998" y="3347"/>
                  </a:cubicBezTo>
                  <a:cubicBezTo>
                    <a:pt x="2998" y="3347"/>
                    <a:pt x="2654" y="3099"/>
                    <a:pt x="2534" y="3055"/>
                  </a:cubicBezTo>
                  <a:cubicBezTo>
                    <a:pt x="2413" y="3010"/>
                    <a:pt x="2260" y="2864"/>
                    <a:pt x="2336" y="2787"/>
                  </a:cubicBezTo>
                  <a:cubicBezTo>
                    <a:pt x="2406" y="2717"/>
                    <a:pt x="2336" y="2660"/>
                    <a:pt x="2336" y="2660"/>
                  </a:cubicBezTo>
                  <a:cubicBezTo>
                    <a:pt x="2183" y="2399"/>
                    <a:pt x="2489" y="2374"/>
                    <a:pt x="2374" y="2259"/>
                  </a:cubicBezTo>
                  <a:cubicBezTo>
                    <a:pt x="2260" y="2144"/>
                    <a:pt x="2272" y="1909"/>
                    <a:pt x="2272" y="1826"/>
                  </a:cubicBezTo>
                  <a:cubicBezTo>
                    <a:pt x="2272" y="1743"/>
                    <a:pt x="2234" y="1705"/>
                    <a:pt x="2234" y="1705"/>
                  </a:cubicBezTo>
                  <a:cubicBezTo>
                    <a:pt x="2381" y="1559"/>
                    <a:pt x="2349" y="1311"/>
                    <a:pt x="2400" y="1164"/>
                  </a:cubicBezTo>
                  <a:cubicBezTo>
                    <a:pt x="2444" y="1024"/>
                    <a:pt x="2540" y="1120"/>
                    <a:pt x="2629" y="1120"/>
                  </a:cubicBezTo>
                  <a:cubicBezTo>
                    <a:pt x="2673" y="1120"/>
                    <a:pt x="2744" y="1075"/>
                    <a:pt x="2801" y="1031"/>
                  </a:cubicBezTo>
                  <a:cubicBezTo>
                    <a:pt x="2782" y="980"/>
                    <a:pt x="2323" y="706"/>
                    <a:pt x="2203" y="655"/>
                  </a:cubicBezTo>
                  <a:cubicBezTo>
                    <a:pt x="2082" y="604"/>
                    <a:pt x="2133" y="127"/>
                    <a:pt x="2069" y="63"/>
                  </a:cubicBezTo>
                  <a:cubicBezTo>
                    <a:pt x="2012" y="0"/>
                    <a:pt x="1827" y="63"/>
                    <a:pt x="1878" y="184"/>
                  </a:cubicBezTo>
                  <a:cubicBezTo>
                    <a:pt x="1929" y="305"/>
                    <a:pt x="1872" y="337"/>
                    <a:pt x="1872" y="337"/>
                  </a:cubicBezTo>
                  <a:cubicBezTo>
                    <a:pt x="1522" y="407"/>
                    <a:pt x="1356" y="420"/>
                    <a:pt x="1280" y="394"/>
                  </a:cubicBezTo>
                  <a:cubicBezTo>
                    <a:pt x="1280" y="942"/>
                    <a:pt x="783" y="916"/>
                    <a:pt x="981" y="1062"/>
                  </a:cubicBezTo>
                  <a:cubicBezTo>
                    <a:pt x="1184" y="1215"/>
                    <a:pt x="1044" y="1457"/>
                    <a:pt x="987" y="1457"/>
                  </a:cubicBezTo>
                  <a:cubicBezTo>
                    <a:pt x="930" y="1457"/>
                    <a:pt x="605" y="1559"/>
                    <a:pt x="541" y="1622"/>
                  </a:cubicBezTo>
                  <a:cubicBezTo>
                    <a:pt x="471" y="1693"/>
                    <a:pt x="497" y="1832"/>
                    <a:pt x="548" y="1877"/>
                  </a:cubicBezTo>
                  <a:cubicBezTo>
                    <a:pt x="592" y="1928"/>
                    <a:pt x="414" y="2615"/>
                    <a:pt x="242" y="2615"/>
                  </a:cubicBezTo>
                  <a:cubicBezTo>
                    <a:pt x="236" y="2615"/>
                    <a:pt x="230" y="2615"/>
                    <a:pt x="230" y="2615"/>
                  </a:cubicBezTo>
                  <a:cubicBezTo>
                    <a:pt x="210" y="2876"/>
                    <a:pt x="351" y="3016"/>
                    <a:pt x="401" y="3067"/>
                  </a:cubicBezTo>
                  <a:cubicBezTo>
                    <a:pt x="465" y="3124"/>
                    <a:pt x="204" y="3265"/>
                    <a:pt x="102" y="3366"/>
                  </a:cubicBezTo>
                  <a:cubicBezTo>
                    <a:pt x="0" y="3468"/>
                    <a:pt x="102" y="3538"/>
                    <a:pt x="102" y="3538"/>
                  </a:cubicBezTo>
                  <a:cubicBezTo>
                    <a:pt x="102" y="3538"/>
                    <a:pt x="497" y="3500"/>
                    <a:pt x="497" y="3882"/>
                  </a:cubicBezTo>
                  <a:cubicBezTo>
                    <a:pt x="497" y="4264"/>
                    <a:pt x="631" y="3627"/>
                    <a:pt x="955" y="4429"/>
                  </a:cubicBezTo>
                  <a:cubicBezTo>
                    <a:pt x="955" y="4429"/>
                    <a:pt x="1343" y="4506"/>
                    <a:pt x="1381" y="4467"/>
                  </a:cubicBezTo>
                  <a:cubicBezTo>
                    <a:pt x="1420" y="4429"/>
                    <a:pt x="1572" y="4378"/>
                    <a:pt x="1668" y="4378"/>
                  </a:cubicBezTo>
                  <a:cubicBezTo>
                    <a:pt x="1763" y="4378"/>
                    <a:pt x="1693" y="4238"/>
                    <a:pt x="1961" y="4238"/>
                  </a:cubicBezTo>
                  <a:cubicBezTo>
                    <a:pt x="2228" y="4238"/>
                    <a:pt x="2470" y="4601"/>
                    <a:pt x="2349" y="4754"/>
                  </a:cubicBezTo>
                  <a:cubicBezTo>
                    <a:pt x="2349" y="4754"/>
                    <a:pt x="2336" y="4900"/>
                    <a:pt x="2451" y="4856"/>
                  </a:cubicBezTo>
                  <a:cubicBezTo>
                    <a:pt x="2565" y="4811"/>
                    <a:pt x="2565" y="4875"/>
                    <a:pt x="2693" y="4913"/>
                  </a:cubicBezTo>
                  <a:cubicBezTo>
                    <a:pt x="2807" y="4951"/>
                    <a:pt x="2852" y="5040"/>
                    <a:pt x="3036" y="4977"/>
                  </a:cubicBezTo>
                  <a:cubicBezTo>
                    <a:pt x="3030" y="4938"/>
                    <a:pt x="3024" y="4900"/>
                    <a:pt x="3043" y="4888"/>
                  </a:cubicBezTo>
                  <a:cubicBezTo>
                    <a:pt x="3094" y="4830"/>
                    <a:pt x="3355" y="4996"/>
                    <a:pt x="3405" y="4875"/>
                  </a:cubicBezTo>
                  <a:cubicBezTo>
                    <a:pt x="3456" y="4747"/>
                    <a:pt x="3393" y="4684"/>
                    <a:pt x="3456" y="4569"/>
                  </a:cubicBezTo>
                  <a:cubicBezTo>
                    <a:pt x="3520" y="4455"/>
                    <a:pt x="3609" y="4480"/>
                    <a:pt x="3666" y="4423"/>
                  </a:cubicBezTo>
                  <a:cubicBezTo>
                    <a:pt x="3673" y="4423"/>
                    <a:pt x="3679" y="4410"/>
                    <a:pt x="3685" y="4404"/>
                  </a:cubicBezTo>
                  <a:cubicBezTo>
                    <a:pt x="3520" y="4289"/>
                    <a:pt x="3329" y="4047"/>
                    <a:pt x="3380" y="395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506">
              <a:extLst>
                <a:ext uri="{FF2B5EF4-FFF2-40B4-BE49-F238E27FC236}">
                  <a16:creationId xmlns:a16="http://schemas.microsoft.com/office/drawing/2014/main" id="{128D44E4-4E2C-1D47-920D-098570996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1276" y="4815026"/>
              <a:ext cx="855971" cy="1755081"/>
            </a:xfrm>
            <a:custGeom>
              <a:avLst/>
              <a:gdLst>
                <a:gd name="T0" fmla="*/ 1648 w 1669"/>
                <a:gd name="T1" fmla="*/ 356 h 3418"/>
                <a:gd name="T2" fmla="*/ 1648 w 1669"/>
                <a:gd name="T3" fmla="*/ 356 h 3418"/>
                <a:gd name="T4" fmla="*/ 847 w 1669"/>
                <a:gd name="T5" fmla="*/ 165 h 3418"/>
                <a:gd name="T6" fmla="*/ 707 w 1669"/>
                <a:gd name="T7" fmla="*/ 293 h 3418"/>
                <a:gd name="T8" fmla="*/ 127 w 1669"/>
                <a:gd name="T9" fmla="*/ 344 h 3418"/>
                <a:gd name="T10" fmla="*/ 242 w 1669"/>
                <a:gd name="T11" fmla="*/ 655 h 3418"/>
                <a:gd name="T12" fmla="*/ 490 w 1669"/>
                <a:gd name="T13" fmla="*/ 897 h 3418"/>
                <a:gd name="T14" fmla="*/ 306 w 1669"/>
                <a:gd name="T15" fmla="*/ 1184 h 3418"/>
                <a:gd name="T16" fmla="*/ 407 w 1669"/>
                <a:gd name="T17" fmla="*/ 1648 h 3418"/>
                <a:gd name="T18" fmla="*/ 0 w 1669"/>
                <a:gd name="T19" fmla="*/ 2737 h 3418"/>
                <a:gd name="T20" fmla="*/ 13 w 1669"/>
                <a:gd name="T21" fmla="*/ 2743 h 3418"/>
                <a:gd name="T22" fmla="*/ 427 w 1669"/>
                <a:gd name="T23" fmla="*/ 3354 h 3418"/>
                <a:gd name="T24" fmla="*/ 732 w 1669"/>
                <a:gd name="T25" fmla="*/ 3392 h 3418"/>
                <a:gd name="T26" fmla="*/ 936 w 1669"/>
                <a:gd name="T27" fmla="*/ 3112 h 3418"/>
                <a:gd name="T28" fmla="*/ 853 w 1669"/>
                <a:gd name="T29" fmla="*/ 2908 h 3418"/>
                <a:gd name="T30" fmla="*/ 891 w 1669"/>
                <a:gd name="T31" fmla="*/ 2469 h 3418"/>
                <a:gd name="T32" fmla="*/ 872 w 1669"/>
                <a:gd name="T33" fmla="*/ 2106 h 3418"/>
                <a:gd name="T34" fmla="*/ 1031 w 1669"/>
                <a:gd name="T35" fmla="*/ 1788 h 3418"/>
                <a:gd name="T36" fmla="*/ 1165 w 1669"/>
                <a:gd name="T37" fmla="*/ 1177 h 3418"/>
                <a:gd name="T38" fmla="*/ 1292 w 1669"/>
                <a:gd name="T39" fmla="*/ 910 h 3418"/>
                <a:gd name="T40" fmla="*/ 1362 w 1669"/>
                <a:gd name="T41" fmla="*/ 789 h 3418"/>
                <a:gd name="T42" fmla="*/ 1547 w 1669"/>
                <a:gd name="T43" fmla="*/ 554 h 3418"/>
                <a:gd name="T44" fmla="*/ 1648 w 1669"/>
                <a:gd name="T45" fmla="*/ 356 h 3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9" h="3418">
                  <a:moveTo>
                    <a:pt x="1648" y="356"/>
                  </a:moveTo>
                  <a:lnTo>
                    <a:pt x="1648" y="356"/>
                  </a:lnTo>
                  <a:cubicBezTo>
                    <a:pt x="1057" y="0"/>
                    <a:pt x="1038" y="242"/>
                    <a:pt x="847" y="165"/>
                  </a:cubicBezTo>
                  <a:cubicBezTo>
                    <a:pt x="821" y="229"/>
                    <a:pt x="783" y="293"/>
                    <a:pt x="707" y="293"/>
                  </a:cubicBezTo>
                  <a:cubicBezTo>
                    <a:pt x="560" y="293"/>
                    <a:pt x="223" y="248"/>
                    <a:pt x="127" y="344"/>
                  </a:cubicBezTo>
                  <a:cubicBezTo>
                    <a:pt x="26" y="445"/>
                    <a:pt x="242" y="573"/>
                    <a:pt x="242" y="655"/>
                  </a:cubicBezTo>
                  <a:cubicBezTo>
                    <a:pt x="242" y="738"/>
                    <a:pt x="490" y="725"/>
                    <a:pt x="490" y="897"/>
                  </a:cubicBezTo>
                  <a:cubicBezTo>
                    <a:pt x="490" y="1069"/>
                    <a:pt x="363" y="1056"/>
                    <a:pt x="306" y="1184"/>
                  </a:cubicBezTo>
                  <a:cubicBezTo>
                    <a:pt x="248" y="1311"/>
                    <a:pt x="146" y="1566"/>
                    <a:pt x="407" y="1648"/>
                  </a:cubicBezTo>
                  <a:cubicBezTo>
                    <a:pt x="407" y="1648"/>
                    <a:pt x="185" y="2431"/>
                    <a:pt x="0" y="2737"/>
                  </a:cubicBezTo>
                  <a:cubicBezTo>
                    <a:pt x="7" y="2737"/>
                    <a:pt x="7" y="2743"/>
                    <a:pt x="13" y="2743"/>
                  </a:cubicBezTo>
                  <a:cubicBezTo>
                    <a:pt x="102" y="2838"/>
                    <a:pt x="388" y="3112"/>
                    <a:pt x="427" y="3354"/>
                  </a:cubicBezTo>
                  <a:cubicBezTo>
                    <a:pt x="541" y="3379"/>
                    <a:pt x="662" y="3417"/>
                    <a:pt x="732" y="3392"/>
                  </a:cubicBezTo>
                  <a:cubicBezTo>
                    <a:pt x="853" y="3354"/>
                    <a:pt x="878" y="3163"/>
                    <a:pt x="936" y="3112"/>
                  </a:cubicBezTo>
                  <a:cubicBezTo>
                    <a:pt x="987" y="3061"/>
                    <a:pt x="853" y="2908"/>
                    <a:pt x="853" y="2908"/>
                  </a:cubicBezTo>
                  <a:cubicBezTo>
                    <a:pt x="796" y="2749"/>
                    <a:pt x="885" y="2603"/>
                    <a:pt x="891" y="2469"/>
                  </a:cubicBezTo>
                  <a:cubicBezTo>
                    <a:pt x="904" y="2259"/>
                    <a:pt x="872" y="2106"/>
                    <a:pt x="872" y="2106"/>
                  </a:cubicBezTo>
                  <a:cubicBezTo>
                    <a:pt x="1018" y="1960"/>
                    <a:pt x="1031" y="1788"/>
                    <a:pt x="1031" y="1788"/>
                  </a:cubicBezTo>
                  <a:cubicBezTo>
                    <a:pt x="1031" y="1445"/>
                    <a:pt x="1222" y="1330"/>
                    <a:pt x="1165" y="1177"/>
                  </a:cubicBezTo>
                  <a:cubicBezTo>
                    <a:pt x="1108" y="1018"/>
                    <a:pt x="1292" y="974"/>
                    <a:pt x="1292" y="910"/>
                  </a:cubicBezTo>
                  <a:cubicBezTo>
                    <a:pt x="1292" y="840"/>
                    <a:pt x="1362" y="789"/>
                    <a:pt x="1362" y="789"/>
                  </a:cubicBezTo>
                  <a:cubicBezTo>
                    <a:pt x="1642" y="681"/>
                    <a:pt x="1547" y="554"/>
                    <a:pt x="1547" y="554"/>
                  </a:cubicBezTo>
                  <a:cubicBezTo>
                    <a:pt x="1668" y="433"/>
                    <a:pt x="1648" y="356"/>
                    <a:pt x="1648" y="3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276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B0256-5EA8-584C-862F-0F85B5D8E0EB}"/>
              </a:ext>
            </a:extLst>
          </p:cNvPr>
          <p:cNvSpPr/>
          <p:nvPr/>
        </p:nvSpPr>
        <p:spPr>
          <a:xfrm>
            <a:off x="10848071" y="0"/>
            <a:ext cx="13529579" cy="9461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DD664-57BB-3A42-80A9-A8F2490214BA}"/>
              </a:ext>
            </a:extLst>
          </p:cNvPr>
          <p:cNvGrpSpPr/>
          <p:nvPr/>
        </p:nvGrpSpPr>
        <p:grpSpPr>
          <a:xfrm>
            <a:off x="13027692" y="2861643"/>
            <a:ext cx="9170336" cy="3738395"/>
            <a:chOff x="1701576" y="6410503"/>
            <a:chExt cx="9170336" cy="37383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CA7AA-FDA0-2449-9589-19A4893B496F}"/>
                </a:ext>
              </a:extLst>
            </p:cNvPr>
            <p:cNvSpPr txBox="1"/>
            <p:nvPr/>
          </p:nvSpPr>
          <p:spPr>
            <a:xfrm>
              <a:off x="1701576" y="8534161"/>
              <a:ext cx="744242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FFD5B-3E4B-FA40-85B1-861F12486F58}"/>
                </a:ext>
              </a:extLst>
            </p:cNvPr>
            <p:cNvSpPr txBox="1"/>
            <p:nvPr/>
          </p:nvSpPr>
          <p:spPr>
            <a:xfrm>
              <a:off x="1701576" y="6410503"/>
              <a:ext cx="917033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GET IN TOUCH WITH US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00F8F4-1740-664B-8F79-C71284457510}"/>
              </a:ext>
            </a:extLst>
          </p:cNvPr>
          <p:cNvSpPr txBox="1"/>
          <p:nvPr/>
        </p:nvSpPr>
        <p:spPr>
          <a:xfrm>
            <a:off x="13027692" y="10745766"/>
            <a:ext cx="7176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Building, 350 5th Ave,</a:t>
            </a:r>
          </a:p>
          <a:p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New York, NY 10118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CA87B-8055-BC48-88C7-84DDD0003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429454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3E144FF-0C25-794C-8433-35CB5AE586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95C3-0FB4-F64C-9124-A9D15448DA5F}"/>
              </a:ext>
            </a:extLst>
          </p:cNvPr>
          <p:cNvSpPr/>
          <p:nvPr/>
        </p:nvSpPr>
        <p:spPr>
          <a:xfrm>
            <a:off x="0" y="0"/>
            <a:ext cx="24377648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F9FCA4-1530-284E-90C5-25FB770E7175}"/>
              </a:ext>
            </a:extLst>
          </p:cNvPr>
          <p:cNvGrpSpPr/>
          <p:nvPr/>
        </p:nvGrpSpPr>
        <p:grpSpPr>
          <a:xfrm>
            <a:off x="8378772" y="5488112"/>
            <a:ext cx="7620104" cy="1727468"/>
            <a:chOff x="8378772" y="5488112"/>
            <a:chExt cx="7620104" cy="17274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66FA5F-16B3-494F-ADDC-573C4D831920}"/>
                </a:ext>
              </a:extLst>
            </p:cNvPr>
            <p:cNvSpPr txBox="1"/>
            <p:nvPr/>
          </p:nvSpPr>
          <p:spPr>
            <a:xfrm>
              <a:off x="8378772" y="5488112"/>
              <a:ext cx="7620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30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THANKS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44EDB3-03C0-564C-AFE2-A1DD5C3E4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2743" y="7215580"/>
              <a:ext cx="6204858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48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6551085" y="1531597"/>
            <a:ext cx="5314872" cy="2214464"/>
            <a:chOff x="7861506" y="1407238"/>
            <a:chExt cx="5314872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6" y="1867376"/>
              <a:ext cx="53148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PRODUCT PREVIEW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D68A29-C508-E24B-824F-E50E23E2D88D}"/>
              </a:ext>
            </a:extLst>
          </p:cNvPr>
          <p:cNvGrpSpPr/>
          <p:nvPr/>
        </p:nvGrpSpPr>
        <p:grpSpPr>
          <a:xfrm>
            <a:off x="16670825" y="5276916"/>
            <a:ext cx="5865429" cy="2668307"/>
            <a:chOff x="16540197" y="6879028"/>
            <a:chExt cx="5865429" cy="26683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BB3BB8-2519-B647-B9AE-6663C81CF411}"/>
                </a:ext>
              </a:extLst>
            </p:cNvPr>
            <p:cNvGrpSpPr/>
            <p:nvPr/>
          </p:nvGrpSpPr>
          <p:grpSpPr>
            <a:xfrm>
              <a:off x="16540197" y="6879028"/>
              <a:ext cx="5865429" cy="1088888"/>
              <a:chOff x="16091572" y="6879028"/>
              <a:chExt cx="5865429" cy="108888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234CB0-D377-8843-AA1A-B7BD4FF20D52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C227129-180B-EA4B-B7DF-7FCA4F6B4720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2B2B761-1F84-8243-B8EF-1825550BBC95}"/>
                </a:ext>
              </a:extLst>
            </p:cNvPr>
            <p:cNvGrpSpPr/>
            <p:nvPr/>
          </p:nvGrpSpPr>
          <p:grpSpPr>
            <a:xfrm>
              <a:off x="16540197" y="8458447"/>
              <a:ext cx="5865429" cy="1088888"/>
              <a:chOff x="16091572" y="6879028"/>
              <a:chExt cx="5865429" cy="108888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420FF9-B7C6-9149-B2E0-765874E14F17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50D682-9D51-C141-888B-F32F732CE75E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62DB57-4608-2E47-9065-A102F5A502C3}"/>
              </a:ext>
            </a:extLst>
          </p:cNvPr>
          <p:cNvGrpSpPr/>
          <p:nvPr/>
        </p:nvGrpSpPr>
        <p:grpSpPr>
          <a:xfrm>
            <a:off x="16670825" y="9410764"/>
            <a:ext cx="6319803" cy="3349869"/>
            <a:chOff x="12188825" y="979018"/>
            <a:chExt cx="6319803" cy="334986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4C6974-A1C7-954C-A26C-368E3271C622}"/>
                </a:ext>
              </a:extLst>
            </p:cNvPr>
            <p:cNvSpPr/>
            <p:nvPr/>
          </p:nvSpPr>
          <p:spPr>
            <a:xfrm>
              <a:off x="12188825" y="979018"/>
              <a:ext cx="6319803" cy="334986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695878-9B95-AA4F-B4FA-8ACCAE8CCC4C}"/>
                </a:ext>
              </a:extLst>
            </p:cNvPr>
            <p:cNvSpPr txBox="1"/>
            <p:nvPr/>
          </p:nvSpPr>
          <p:spPr>
            <a:xfrm>
              <a:off x="12852817" y="1583691"/>
              <a:ext cx="520143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8ACF8-0BA6-034A-9814-A7210EC4B0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40979A-50C0-2542-ACE3-E3889FE886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8277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79430EB-549C-1B4F-B2E1-7BAB89768B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BCC43B-CD89-D54E-8361-00CAA89B2371}"/>
              </a:ext>
            </a:extLst>
          </p:cNvPr>
          <p:cNvSpPr/>
          <p:nvPr/>
        </p:nvSpPr>
        <p:spPr>
          <a:xfrm>
            <a:off x="8458200" y="1259688"/>
            <a:ext cx="15919447" cy="1119662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70317-9CC6-BF4E-BBF7-B89925217FE2}"/>
              </a:ext>
            </a:extLst>
          </p:cNvPr>
          <p:cNvSpPr txBox="1"/>
          <p:nvPr/>
        </p:nvSpPr>
        <p:spPr>
          <a:xfrm>
            <a:off x="12069222" y="5888504"/>
            <a:ext cx="8697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600" dirty="0">
                <a:solidFill>
                  <a:schemeClr val="bg1"/>
                </a:solidFill>
                <a:latin typeface="Montserrat" pitchFamily="2" charset="77"/>
                <a:ea typeface="Montserrat" charset="0"/>
                <a:cs typeface="Montserrat" charset="0"/>
              </a:rPr>
              <a:t>“IT IS BETTER TO FAIL IN ORIGINALITY THAN TO SUCCESS IN IMITATION.”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5F15D4-2F6B-F948-BC91-BBBA18A9A0D3}"/>
              </a:ext>
            </a:extLst>
          </p:cNvPr>
          <p:cNvSpPr txBox="1"/>
          <p:nvPr/>
        </p:nvSpPr>
        <p:spPr>
          <a:xfrm>
            <a:off x="1836331" y="11954380"/>
            <a:ext cx="5602787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CONRAD HILTON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86D2D-717A-E44B-A903-16F6CF3953B5}"/>
              </a:ext>
            </a:extLst>
          </p:cNvPr>
          <p:cNvCxnSpPr>
            <a:cxnSpLocks/>
          </p:cNvCxnSpPr>
          <p:nvPr/>
        </p:nvCxnSpPr>
        <p:spPr>
          <a:xfrm flipV="1">
            <a:off x="1836331" y="-24063"/>
            <a:ext cx="0" cy="1053069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29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21F4DE-39C1-B046-B3DF-0BB0F1A3A218}"/>
              </a:ext>
            </a:extLst>
          </p:cNvPr>
          <p:cNvGrpSpPr/>
          <p:nvPr/>
        </p:nvGrpSpPr>
        <p:grpSpPr>
          <a:xfrm>
            <a:off x="8023056" y="1531597"/>
            <a:ext cx="8331536" cy="1383468"/>
            <a:chOff x="9729275" y="3237679"/>
            <a:chExt cx="8331536" cy="13834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A4DA35-A59D-154B-96B5-FBF7F316BD2A}"/>
                </a:ext>
              </a:extLst>
            </p:cNvPr>
            <p:cNvSpPr txBox="1"/>
            <p:nvPr/>
          </p:nvSpPr>
          <p:spPr>
            <a:xfrm>
              <a:off x="9729275" y="3697817"/>
              <a:ext cx="8331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S.W.OT. ANALYSIS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4F6C31-B2D5-874C-8898-A9C7305AD9A4}"/>
                </a:ext>
              </a:extLst>
            </p:cNvPr>
            <p:cNvSpPr txBox="1"/>
            <p:nvPr/>
          </p:nvSpPr>
          <p:spPr>
            <a:xfrm>
              <a:off x="11253936" y="3237679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4C6626-ACA1-F746-BBB8-1873D3B7780B}"/>
              </a:ext>
            </a:extLst>
          </p:cNvPr>
          <p:cNvGrpSpPr/>
          <p:nvPr/>
        </p:nvGrpSpPr>
        <p:grpSpPr>
          <a:xfrm>
            <a:off x="1139487" y="5456341"/>
            <a:ext cx="22098674" cy="5206829"/>
            <a:chOff x="1139487" y="4770541"/>
            <a:chExt cx="22098674" cy="520682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8F243C-5DB3-B744-9B4D-79CCEBAE5D8D}"/>
                </a:ext>
              </a:extLst>
            </p:cNvPr>
            <p:cNvCxnSpPr/>
            <p:nvPr/>
          </p:nvCxnSpPr>
          <p:spPr>
            <a:xfrm>
              <a:off x="6001164" y="5178445"/>
              <a:ext cx="0" cy="20465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FD6171-F6EF-C447-88B3-7AF5D928B70F}"/>
                </a:ext>
              </a:extLst>
            </p:cNvPr>
            <p:cNvSpPr txBox="1"/>
            <p:nvPr/>
          </p:nvSpPr>
          <p:spPr>
            <a:xfrm>
              <a:off x="7028263" y="4770541"/>
              <a:ext cx="44323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0" b="1" spc="600" dirty="0">
                  <a:solidFill>
                    <a:schemeClr val="accent2"/>
                  </a:solidFill>
                  <a:latin typeface="Montserrat" charset="0"/>
                  <a:ea typeface="Montserrat" charset="0"/>
                  <a:cs typeface="Montserrat" charset="0"/>
                </a:rPr>
                <a:t>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6F37AE-5109-0148-AD7D-6EBA93238C9F}"/>
                </a:ext>
              </a:extLst>
            </p:cNvPr>
            <p:cNvSpPr txBox="1"/>
            <p:nvPr/>
          </p:nvSpPr>
          <p:spPr>
            <a:xfrm>
              <a:off x="12917039" y="4770541"/>
              <a:ext cx="44323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0" b="1" spc="600" dirty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</a:rPr>
                <a:t>O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AD9924-6523-3A45-B3E5-F145C92205AC}"/>
                </a:ext>
              </a:extLst>
            </p:cNvPr>
            <p:cNvSpPr txBox="1"/>
            <p:nvPr/>
          </p:nvSpPr>
          <p:spPr>
            <a:xfrm>
              <a:off x="18805815" y="4770541"/>
              <a:ext cx="44323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0" b="1" spc="600" dirty="0">
                  <a:solidFill>
                    <a:schemeClr val="accent4"/>
                  </a:solidFill>
                  <a:latin typeface="Montserrat" charset="0"/>
                  <a:ea typeface="Montserrat" charset="0"/>
                  <a:cs typeface="Montserrat" charset="0"/>
                </a:rPr>
                <a:t>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7BE1E4-BC49-8C4C-AD0D-27F461F4B9BC}"/>
                </a:ext>
              </a:extLst>
            </p:cNvPr>
            <p:cNvSpPr txBox="1"/>
            <p:nvPr/>
          </p:nvSpPr>
          <p:spPr>
            <a:xfrm>
              <a:off x="1139487" y="4770541"/>
              <a:ext cx="44323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0" b="1" spc="600" dirty="0">
                  <a:solidFill>
                    <a:schemeClr val="accent1"/>
                  </a:solidFill>
                  <a:latin typeface="Montserrat" charset="0"/>
                  <a:ea typeface="Montserrat" charset="0"/>
                  <a:cs typeface="Montserrat" charset="0"/>
                </a:rPr>
                <a:t>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6935C92-0C4B-4040-865A-077DEFBCB0FC}"/>
                </a:ext>
              </a:extLst>
            </p:cNvPr>
            <p:cNvGrpSpPr/>
            <p:nvPr/>
          </p:nvGrpSpPr>
          <p:grpSpPr>
            <a:xfrm>
              <a:off x="1338945" y="7758301"/>
              <a:ext cx="4033429" cy="2219069"/>
              <a:chOff x="2170252" y="8259251"/>
              <a:chExt cx="4033429" cy="221906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0C437D-002D-E741-804C-4E23228CE6DC}"/>
                  </a:ext>
                </a:extLst>
              </p:cNvPr>
              <p:cNvSpPr txBox="1"/>
              <p:nvPr/>
            </p:nvSpPr>
            <p:spPr>
              <a:xfrm>
                <a:off x="2405396" y="8782471"/>
                <a:ext cx="3563142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8BA4A0-AF6C-EA4F-A7C4-3180CBA85413}"/>
                  </a:ext>
                </a:extLst>
              </p:cNvPr>
              <p:cNvSpPr/>
              <p:nvPr/>
            </p:nvSpPr>
            <p:spPr>
              <a:xfrm>
                <a:off x="2170252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STRENGHTS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EE0511-B42A-A74E-B036-BC40BE0166F2}"/>
                </a:ext>
              </a:extLst>
            </p:cNvPr>
            <p:cNvCxnSpPr/>
            <p:nvPr/>
          </p:nvCxnSpPr>
          <p:spPr>
            <a:xfrm>
              <a:off x="12238678" y="5178445"/>
              <a:ext cx="0" cy="20465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99610C-F417-DF48-B80C-42A7883E503D}"/>
                </a:ext>
              </a:extLst>
            </p:cNvPr>
            <p:cNvCxnSpPr/>
            <p:nvPr/>
          </p:nvCxnSpPr>
          <p:spPr>
            <a:xfrm>
              <a:off x="18116963" y="5178445"/>
              <a:ext cx="0" cy="20465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D108D71-5A58-7F4B-93AB-F9722870A613}"/>
                </a:ext>
              </a:extLst>
            </p:cNvPr>
            <p:cNvGrpSpPr/>
            <p:nvPr/>
          </p:nvGrpSpPr>
          <p:grpSpPr>
            <a:xfrm>
              <a:off x="7227721" y="7758301"/>
              <a:ext cx="4033429" cy="2219069"/>
              <a:chOff x="2170252" y="8259251"/>
              <a:chExt cx="4033429" cy="221906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417143-0402-B24C-9042-E42B107277FF}"/>
                  </a:ext>
                </a:extLst>
              </p:cNvPr>
              <p:cNvSpPr txBox="1"/>
              <p:nvPr/>
            </p:nvSpPr>
            <p:spPr>
              <a:xfrm>
                <a:off x="2405396" y="8782471"/>
                <a:ext cx="3563142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C0F6B98-9809-A743-9D5E-B9F37D370B80}"/>
                  </a:ext>
                </a:extLst>
              </p:cNvPr>
              <p:cNvSpPr/>
              <p:nvPr/>
            </p:nvSpPr>
            <p:spPr>
              <a:xfrm>
                <a:off x="2170252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WEAKNESS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8FA0376-B746-2A4B-9541-0129B943907C}"/>
                </a:ext>
              </a:extLst>
            </p:cNvPr>
            <p:cNvGrpSpPr/>
            <p:nvPr/>
          </p:nvGrpSpPr>
          <p:grpSpPr>
            <a:xfrm>
              <a:off x="13116497" y="7758301"/>
              <a:ext cx="4033429" cy="2219069"/>
              <a:chOff x="2170252" y="8259251"/>
              <a:chExt cx="4033429" cy="221906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C0AAED-8B63-164D-AC55-F3655C11D762}"/>
                  </a:ext>
                </a:extLst>
              </p:cNvPr>
              <p:cNvSpPr txBox="1"/>
              <p:nvPr/>
            </p:nvSpPr>
            <p:spPr>
              <a:xfrm>
                <a:off x="2405396" y="8782471"/>
                <a:ext cx="3563142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9E64879-36CA-D044-B610-002628AEF7C7}"/>
                  </a:ext>
                </a:extLst>
              </p:cNvPr>
              <p:cNvSpPr/>
              <p:nvPr/>
            </p:nvSpPr>
            <p:spPr>
              <a:xfrm>
                <a:off x="2170252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OPPORTUNITY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AD1AB9C-8628-0840-BCF8-D480F5E34A64}"/>
                </a:ext>
              </a:extLst>
            </p:cNvPr>
            <p:cNvGrpSpPr/>
            <p:nvPr/>
          </p:nvGrpSpPr>
          <p:grpSpPr>
            <a:xfrm>
              <a:off x="19005273" y="7758301"/>
              <a:ext cx="4033429" cy="2219069"/>
              <a:chOff x="2170252" y="8259251"/>
              <a:chExt cx="4033429" cy="221906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65D0E7-5E58-0B4C-84EC-0505CDCB42A4}"/>
                  </a:ext>
                </a:extLst>
              </p:cNvPr>
              <p:cNvSpPr txBox="1"/>
              <p:nvPr/>
            </p:nvSpPr>
            <p:spPr>
              <a:xfrm>
                <a:off x="2405396" y="8782471"/>
                <a:ext cx="3563142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D63E708-8CEF-054E-9F79-CA1042EE5239}"/>
                  </a:ext>
                </a:extLst>
              </p:cNvPr>
              <p:cNvSpPr/>
              <p:nvPr/>
            </p:nvSpPr>
            <p:spPr>
              <a:xfrm>
                <a:off x="2170252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THREATS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894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7BE1E4-BC49-8C4C-AD0D-27F461F4B9BC}"/>
              </a:ext>
            </a:extLst>
          </p:cNvPr>
          <p:cNvSpPr txBox="1"/>
          <p:nvPr/>
        </p:nvSpPr>
        <p:spPr>
          <a:xfrm>
            <a:off x="-669814" y="1424750"/>
            <a:ext cx="13174202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0" b="1" spc="600" dirty="0">
                <a:solidFill>
                  <a:schemeClr val="bg1">
                    <a:lumMod val="8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C16DD7-4087-204B-B7E2-FFED3A8F62FD}"/>
              </a:ext>
            </a:extLst>
          </p:cNvPr>
          <p:cNvSpPr/>
          <p:nvPr/>
        </p:nvSpPr>
        <p:spPr>
          <a:xfrm>
            <a:off x="1524746" y="1536465"/>
            <a:ext cx="21328157" cy="106430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F9231-E917-1449-AEAF-D467DAB8A612}"/>
              </a:ext>
            </a:extLst>
          </p:cNvPr>
          <p:cNvGrpSpPr/>
          <p:nvPr/>
        </p:nvGrpSpPr>
        <p:grpSpPr>
          <a:xfrm>
            <a:off x="13515694" y="3703415"/>
            <a:ext cx="7625234" cy="6402917"/>
            <a:chOff x="12662066" y="3703415"/>
            <a:chExt cx="7625234" cy="64029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932712-99FF-3D47-8E1B-607571AE815B}"/>
                </a:ext>
              </a:extLst>
            </p:cNvPr>
            <p:cNvSpPr txBox="1"/>
            <p:nvPr/>
          </p:nvSpPr>
          <p:spPr>
            <a:xfrm>
              <a:off x="12662066" y="7440025"/>
              <a:ext cx="7625234" cy="266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 To get your company’s name out there, you need to make sure you promote it in the right place.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0F466C-80BD-1A41-B401-088C09E6A9A0}"/>
                </a:ext>
              </a:extLst>
            </p:cNvPr>
            <p:cNvSpPr/>
            <p:nvPr/>
          </p:nvSpPr>
          <p:spPr>
            <a:xfrm>
              <a:off x="12662066" y="3703415"/>
              <a:ext cx="36955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STRENGHTS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596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7BE1E4-BC49-8C4C-AD0D-27F461F4B9BC}"/>
              </a:ext>
            </a:extLst>
          </p:cNvPr>
          <p:cNvSpPr txBox="1"/>
          <p:nvPr/>
        </p:nvSpPr>
        <p:spPr>
          <a:xfrm>
            <a:off x="9678701" y="1424750"/>
            <a:ext cx="13174202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0" b="1" spc="600" dirty="0">
                <a:solidFill>
                  <a:schemeClr val="bg1">
                    <a:lumMod val="8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C16DD7-4087-204B-B7E2-FFED3A8F62FD}"/>
              </a:ext>
            </a:extLst>
          </p:cNvPr>
          <p:cNvSpPr/>
          <p:nvPr/>
        </p:nvSpPr>
        <p:spPr>
          <a:xfrm>
            <a:off x="1524746" y="1536465"/>
            <a:ext cx="21328157" cy="106430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F9231-E917-1449-AEAF-D467DAB8A612}"/>
              </a:ext>
            </a:extLst>
          </p:cNvPr>
          <p:cNvGrpSpPr/>
          <p:nvPr/>
        </p:nvGrpSpPr>
        <p:grpSpPr>
          <a:xfrm>
            <a:off x="3128110" y="3703415"/>
            <a:ext cx="7625234" cy="6402917"/>
            <a:chOff x="12662066" y="3703415"/>
            <a:chExt cx="7625234" cy="64029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932712-99FF-3D47-8E1B-607571AE815B}"/>
                </a:ext>
              </a:extLst>
            </p:cNvPr>
            <p:cNvSpPr txBox="1"/>
            <p:nvPr/>
          </p:nvSpPr>
          <p:spPr>
            <a:xfrm>
              <a:off x="12662066" y="7440025"/>
              <a:ext cx="7625234" cy="266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 To get your company’s name out there, you need to make sure you promote it in the right place.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0F466C-80BD-1A41-B401-088C09E6A9A0}"/>
                </a:ext>
              </a:extLst>
            </p:cNvPr>
            <p:cNvSpPr/>
            <p:nvPr/>
          </p:nvSpPr>
          <p:spPr>
            <a:xfrm>
              <a:off x="12662066" y="3703415"/>
              <a:ext cx="36955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WEAKNESS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23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 - Meiryo Dark">
      <a:dk1>
        <a:srgbClr val="FFFFFF"/>
      </a:dk1>
      <a:lt1>
        <a:srgbClr val="FFFFFF"/>
      </a:lt1>
      <a:dk2>
        <a:srgbClr val="FFFFFF"/>
      </a:dk2>
      <a:lt2>
        <a:srgbClr val="363E48"/>
      </a:lt2>
      <a:accent1>
        <a:srgbClr val="B1C4D2"/>
      </a:accent1>
      <a:accent2>
        <a:srgbClr val="DDB9A7"/>
      </a:accent2>
      <a:accent3>
        <a:srgbClr val="DBDBDD"/>
      </a:accent3>
      <a:accent4>
        <a:srgbClr val="DAD1C4"/>
      </a:accent4>
      <a:accent5>
        <a:srgbClr val="B1C4D2"/>
      </a:accent5>
      <a:accent6>
        <a:srgbClr val="DDB9A7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70000" b="1" spc="600" dirty="0">
            <a:solidFill>
              <a:schemeClr val="bg1">
                <a:lumMod val="85000"/>
              </a:schemeClr>
            </a:solidFill>
            <a:latin typeface="Montserrat" charset="0"/>
            <a:ea typeface="Montserrat" charset="0"/>
            <a:cs typeface="Montserra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94357</TotalTime>
  <Words>1622</Words>
  <Application>Microsoft Macintosh PowerPoint</Application>
  <PresentationFormat>Custom</PresentationFormat>
  <Paragraphs>250</Paragraphs>
  <Slides>45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Lato Light</vt:lpstr>
      <vt:lpstr>Lato Regular</vt:lpstr>
      <vt:lpstr>Montserrat</vt:lpstr>
      <vt:lpstr>Montserrat Light</vt:lpstr>
      <vt:lpstr>Montserrat SemiBold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15914</cp:revision>
  <dcterms:created xsi:type="dcterms:W3CDTF">2014-11-12T21:47:38Z</dcterms:created>
  <dcterms:modified xsi:type="dcterms:W3CDTF">2019-05-09T21:03:11Z</dcterms:modified>
  <cp:category/>
</cp:coreProperties>
</file>