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70" r:id="rId2"/>
    <p:sldId id="4072" r:id="rId3"/>
    <p:sldId id="4141" r:id="rId4"/>
    <p:sldId id="4142" r:id="rId5"/>
    <p:sldId id="4079" r:id="rId6"/>
    <p:sldId id="4144" r:id="rId7"/>
    <p:sldId id="4080" r:id="rId8"/>
    <p:sldId id="4149" r:id="rId9"/>
    <p:sldId id="4150" r:id="rId10"/>
    <p:sldId id="4151" r:id="rId11"/>
    <p:sldId id="4152" r:id="rId12"/>
    <p:sldId id="4085" r:id="rId13"/>
    <p:sldId id="4087" r:id="rId14"/>
    <p:sldId id="4088" r:id="rId15"/>
    <p:sldId id="4153" r:id="rId16"/>
    <p:sldId id="4154" r:id="rId17"/>
    <p:sldId id="4135" r:id="rId18"/>
    <p:sldId id="4155" r:id="rId19"/>
    <p:sldId id="4156" r:id="rId20"/>
    <p:sldId id="4136" r:id="rId21"/>
    <p:sldId id="4157" r:id="rId22"/>
    <p:sldId id="4158" r:id="rId23"/>
    <p:sldId id="4159" r:id="rId24"/>
    <p:sldId id="4160" r:id="rId25"/>
    <p:sldId id="4161" r:id="rId26"/>
    <p:sldId id="4095" r:id="rId27"/>
    <p:sldId id="4162" r:id="rId28"/>
    <p:sldId id="4098" r:id="rId29"/>
    <p:sldId id="4137" r:id="rId30"/>
    <p:sldId id="4163" r:id="rId31"/>
    <p:sldId id="4164" r:id="rId32"/>
    <p:sldId id="4165" r:id="rId33"/>
    <p:sldId id="4138" r:id="rId34"/>
    <p:sldId id="4166" r:id="rId35"/>
    <p:sldId id="4167" r:id="rId36"/>
    <p:sldId id="4168" r:id="rId37"/>
    <p:sldId id="4139" r:id="rId38"/>
    <p:sldId id="4169" r:id="rId39"/>
    <p:sldId id="4172" r:id="rId40"/>
    <p:sldId id="4173" r:id="rId41"/>
    <p:sldId id="4174" r:id="rId42"/>
    <p:sldId id="4175" r:id="rId43"/>
    <p:sldId id="4176" r:id="rId44"/>
    <p:sldId id="4171" r:id="rId45"/>
    <p:sldId id="4170"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CFCFCF"/>
    <a:srgbClr val="EFF1F8"/>
    <a:srgbClr val="373737"/>
    <a:srgbClr val="445469"/>
    <a:srgbClr val="000000"/>
    <a:srgbClr val="5A5A66"/>
    <a:srgbClr val="626162"/>
    <a:srgbClr val="C4D4E2"/>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15" autoAdjust="0"/>
    <p:restoredTop sz="95827" autoAdjust="0"/>
  </p:normalViewPr>
  <p:slideViewPr>
    <p:cSldViewPr snapToGrid="0" snapToObjects="1">
      <p:cViewPr varScale="1">
        <p:scale>
          <a:sx n="53" d="100"/>
          <a:sy n="53" d="100"/>
        </p:scale>
        <p:origin x="608" y="200"/>
      </p:cViewPr>
      <p:guideLst>
        <p:guide pos="15356"/>
        <p:guide pos="7654"/>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BC9B-8649-98B8-FCB764353120}"/>
              </c:ext>
            </c:extLst>
          </c:dPt>
          <c:dPt>
            <c:idx val="1"/>
            <c:bubble3D val="0"/>
            <c:spPr>
              <a:solidFill>
                <a:schemeClr val="accent2"/>
              </a:solidFill>
              <a:ln w="19050">
                <a:noFill/>
              </a:ln>
              <a:effectLst/>
            </c:spPr>
            <c:extLst>
              <c:ext xmlns:c16="http://schemas.microsoft.com/office/drawing/2014/chart" uri="{C3380CC4-5D6E-409C-BE32-E72D297353CC}">
                <c16:uniqueId val="{00000003-BC9B-8649-98B8-FCB764353120}"/>
              </c:ext>
            </c:extLst>
          </c:dPt>
          <c:dPt>
            <c:idx val="2"/>
            <c:bubble3D val="0"/>
            <c:spPr>
              <a:solidFill>
                <a:schemeClr val="accent3"/>
              </a:solidFill>
              <a:ln w="19050">
                <a:noFill/>
              </a:ln>
              <a:effectLst/>
            </c:spPr>
            <c:extLst>
              <c:ext xmlns:c16="http://schemas.microsoft.com/office/drawing/2014/chart" uri="{C3380CC4-5D6E-409C-BE32-E72D297353CC}">
                <c16:uniqueId val="{00000005-BC9B-8649-98B8-FCB764353120}"/>
              </c:ext>
            </c:extLst>
          </c:dPt>
          <c:dPt>
            <c:idx val="3"/>
            <c:bubble3D val="0"/>
            <c:spPr>
              <a:solidFill>
                <a:schemeClr val="accent4"/>
              </a:solidFill>
              <a:ln w="19050">
                <a:noFill/>
              </a:ln>
              <a:effectLst/>
            </c:spPr>
            <c:extLst>
              <c:ext xmlns:c16="http://schemas.microsoft.com/office/drawing/2014/chart" uri="{C3380CC4-5D6E-409C-BE32-E72D297353CC}">
                <c16:uniqueId val="{00000007-BC9B-8649-98B8-FCB764353120}"/>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0-352C-EB4D-BAAF-E4CA8741932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7CF4-444B-83CC-8058AF923DE6}"/>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7CF4-444B-83CC-8058AF923DE6}"/>
            </c:ext>
          </c:extLst>
        </c:ser>
        <c:dLbls>
          <c:showLegendKey val="0"/>
          <c:showVal val="0"/>
          <c:showCatName val="0"/>
          <c:showSerName val="0"/>
          <c:showPercent val="0"/>
          <c:showBubbleSize val="0"/>
        </c:dLbls>
        <c:gapWidth val="219"/>
        <c:overlap val="-27"/>
        <c:axId val="940386320"/>
        <c:axId val="940387568"/>
      </c:barChart>
      <c:catAx>
        <c:axId val="940386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spc="3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940387568"/>
        <c:crosses val="autoZero"/>
        <c:auto val="1"/>
        <c:lblAlgn val="ctr"/>
        <c:lblOffset val="100"/>
        <c:noMultiLvlLbl val="0"/>
      </c:catAx>
      <c:valAx>
        <c:axId val="940387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spc="3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940386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spc="30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5/3/19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2750568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13787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51912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1669357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665671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95700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3185349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32</a:t>
            </a:fld>
            <a:endParaRPr lang="en-US" dirty="0"/>
          </a:p>
        </p:txBody>
      </p:sp>
    </p:spTree>
    <p:extLst>
      <p:ext uri="{BB962C8B-B14F-4D97-AF65-F5344CB8AC3E}">
        <p14:creationId xmlns:p14="http://schemas.microsoft.com/office/powerpoint/2010/main" val="3735135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1685779" y="0"/>
            <a:ext cx="12691871" cy="110934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6098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619641" y="1131812"/>
            <a:ext cx="3939912" cy="5378715"/>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E9F2EC37-B6AA-9F4A-9DD4-A87F2DB9F0E7}"/>
              </a:ext>
            </a:extLst>
          </p:cNvPr>
          <p:cNvSpPr>
            <a:spLocks noGrp="1"/>
          </p:cNvSpPr>
          <p:nvPr>
            <p:ph type="pic" sz="quarter" idx="15"/>
          </p:nvPr>
        </p:nvSpPr>
        <p:spPr>
          <a:xfrm>
            <a:off x="8409378" y="5671022"/>
            <a:ext cx="5602976" cy="3730752"/>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A5B88ABB-0225-E643-9C58-F3C50AA8D256}"/>
              </a:ext>
            </a:extLst>
          </p:cNvPr>
          <p:cNvSpPr>
            <a:spLocks noGrp="1"/>
          </p:cNvSpPr>
          <p:nvPr>
            <p:ph type="pic" sz="quarter" idx="16"/>
          </p:nvPr>
        </p:nvSpPr>
        <p:spPr>
          <a:xfrm>
            <a:off x="1619641" y="9985248"/>
            <a:ext cx="5602976" cy="373075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9082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5022288" y="3004385"/>
            <a:ext cx="5704112" cy="770723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7911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0"/>
            <a:ext cx="13347700"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99278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11029950" y="-261256"/>
            <a:ext cx="13624344"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20337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1400494" y="4425696"/>
            <a:ext cx="6981226" cy="5413248"/>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8D3EE1AD-C6CA-F141-959F-C16AC21CAB6E}"/>
              </a:ext>
            </a:extLst>
          </p:cNvPr>
          <p:cNvSpPr>
            <a:spLocks noGrp="1"/>
          </p:cNvSpPr>
          <p:nvPr>
            <p:ph type="pic" sz="quarter" idx="15"/>
          </p:nvPr>
        </p:nvSpPr>
        <p:spPr>
          <a:xfrm>
            <a:off x="8712786" y="4425696"/>
            <a:ext cx="6981226" cy="5413248"/>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650EA969-F138-F345-9257-94B2B9FBDF58}"/>
              </a:ext>
            </a:extLst>
          </p:cNvPr>
          <p:cNvSpPr>
            <a:spLocks noGrp="1"/>
          </p:cNvSpPr>
          <p:nvPr>
            <p:ph type="pic" sz="quarter" idx="16"/>
          </p:nvPr>
        </p:nvSpPr>
        <p:spPr>
          <a:xfrm>
            <a:off x="15995930" y="4425696"/>
            <a:ext cx="6981226" cy="54132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66987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9516183" y="1131812"/>
            <a:ext cx="6421649" cy="1145237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492875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8439813" y="1131812"/>
            <a:ext cx="6421649" cy="1145237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862117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9471279" y="1131812"/>
            <a:ext cx="9290854" cy="1145237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4031815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16223226" y="1131812"/>
            <a:ext cx="6773933" cy="1145237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48569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1624395" y="1"/>
            <a:ext cx="7529822" cy="10515600"/>
          </a:xfrm>
          <a:prstGeom prst="rect">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410B9119-255D-8648-8547-2AB61A0F6F80}"/>
              </a:ext>
            </a:extLst>
          </p:cNvPr>
          <p:cNvSpPr>
            <a:spLocks noGrp="1"/>
          </p:cNvSpPr>
          <p:nvPr>
            <p:ph type="pic" sz="quarter" idx="15"/>
          </p:nvPr>
        </p:nvSpPr>
        <p:spPr>
          <a:xfrm>
            <a:off x="9154217" y="1"/>
            <a:ext cx="7529822" cy="1051560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767323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1624395" y="1143000"/>
            <a:ext cx="10564428" cy="6106886"/>
          </a:xfrm>
          <a:prstGeom prst="rect">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410B9119-255D-8648-8547-2AB61A0F6F80}"/>
              </a:ext>
            </a:extLst>
          </p:cNvPr>
          <p:cNvSpPr>
            <a:spLocks noGrp="1"/>
          </p:cNvSpPr>
          <p:nvPr>
            <p:ph type="pic" sz="quarter" idx="15"/>
          </p:nvPr>
        </p:nvSpPr>
        <p:spPr>
          <a:xfrm>
            <a:off x="17569542" y="4376057"/>
            <a:ext cx="5225129" cy="819694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4767007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CF1438C-D4C8-934B-ADBE-4F2E8DB1D3D7}"/>
              </a:ext>
            </a:extLst>
          </p:cNvPr>
          <p:cNvSpPr>
            <a:spLocks noGrp="1"/>
          </p:cNvSpPr>
          <p:nvPr>
            <p:ph type="pic" sz="quarter" idx="14"/>
          </p:nvPr>
        </p:nvSpPr>
        <p:spPr>
          <a:xfrm>
            <a:off x="1417066" y="7834031"/>
            <a:ext cx="6615259" cy="3378555"/>
          </a:xfrm>
          <a:prstGeom prst="rect">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C6261FAA-DEB0-084C-A05F-073D501248B9}"/>
              </a:ext>
            </a:extLst>
          </p:cNvPr>
          <p:cNvSpPr>
            <a:spLocks noGrp="1"/>
          </p:cNvSpPr>
          <p:nvPr>
            <p:ph type="pic" sz="quarter" idx="15"/>
          </p:nvPr>
        </p:nvSpPr>
        <p:spPr>
          <a:xfrm>
            <a:off x="8881196" y="7834031"/>
            <a:ext cx="6615259" cy="3378555"/>
          </a:xfrm>
          <a:prstGeom prst="rect">
            <a:avLst/>
          </a:prstGeom>
          <a:solidFill>
            <a:schemeClr val="bg1">
              <a:lumMod val="95000"/>
            </a:schemeClr>
          </a:solidFill>
        </p:spPr>
        <p:txBody>
          <a:bodyPr>
            <a:normAutofit/>
          </a:bodyPr>
          <a:lstStyle>
            <a:lvl1pPr>
              <a:defRPr sz="2101"/>
            </a:lvl1pPr>
          </a:lstStyle>
          <a:p>
            <a:endParaRPr lang="en-US" dirty="0"/>
          </a:p>
        </p:txBody>
      </p:sp>
      <p:sp>
        <p:nvSpPr>
          <p:cNvPr id="11" name="Picture Placeholder 8">
            <a:extLst>
              <a:ext uri="{FF2B5EF4-FFF2-40B4-BE49-F238E27FC236}">
                <a16:creationId xmlns:a16="http://schemas.microsoft.com/office/drawing/2014/main" id="{20D639E2-D4F2-A746-8B36-E1ED352D7FA1}"/>
              </a:ext>
            </a:extLst>
          </p:cNvPr>
          <p:cNvSpPr>
            <a:spLocks noGrp="1"/>
          </p:cNvSpPr>
          <p:nvPr>
            <p:ph type="pic" sz="quarter" idx="16"/>
          </p:nvPr>
        </p:nvSpPr>
        <p:spPr>
          <a:xfrm>
            <a:off x="16345324" y="7834031"/>
            <a:ext cx="6615259" cy="3378555"/>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5037293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Full Imag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6B5B6DDE-D4E7-7344-8A2C-ABD9FBD166D3}"/>
              </a:ext>
            </a:extLst>
          </p:cNvPr>
          <p:cNvSpPr>
            <a:spLocks noGrp="1"/>
          </p:cNvSpPr>
          <p:nvPr>
            <p:ph type="pic" sz="quarter" idx="14"/>
          </p:nvPr>
        </p:nvSpPr>
        <p:spPr>
          <a:xfrm>
            <a:off x="-276644" y="-261256"/>
            <a:ext cx="24930938" cy="8911048"/>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20D639E2-D4F2-A746-8B36-E1ED352D7FA1}"/>
              </a:ext>
            </a:extLst>
          </p:cNvPr>
          <p:cNvSpPr>
            <a:spLocks noGrp="1"/>
          </p:cNvSpPr>
          <p:nvPr>
            <p:ph type="pic" sz="quarter" idx="16"/>
          </p:nvPr>
        </p:nvSpPr>
        <p:spPr>
          <a:xfrm>
            <a:off x="16160588" y="2501298"/>
            <a:ext cx="4901127" cy="864979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72293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Full Imag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6B5B6DDE-D4E7-7344-8A2C-ABD9FBD166D3}"/>
              </a:ext>
            </a:extLst>
          </p:cNvPr>
          <p:cNvSpPr>
            <a:spLocks noGrp="1"/>
          </p:cNvSpPr>
          <p:nvPr>
            <p:ph type="pic" sz="quarter" idx="14"/>
          </p:nvPr>
        </p:nvSpPr>
        <p:spPr>
          <a:xfrm>
            <a:off x="-276644" y="-261256"/>
            <a:ext cx="24930938" cy="8911048"/>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20D639E2-D4F2-A746-8B36-E1ED352D7FA1}"/>
              </a:ext>
            </a:extLst>
          </p:cNvPr>
          <p:cNvSpPr>
            <a:spLocks noGrp="1"/>
          </p:cNvSpPr>
          <p:nvPr>
            <p:ph type="pic" sz="quarter" idx="16"/>
          </p:nvPr>
        </p:nvSpPr>
        <p:spPr>
          <a:xfrm>
            <a:off x="2540612" y="2402589"/>
            <a:ext cx="6694675" cy="9021454"/>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4826308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Full Imag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6B5B6DDE-D4E7-7344-8A2C-ABD9FBD166D3}"/>
              </a:ext>
            </a:extLst>
          </p:cNvPr>
          <p:cNvSpPr>
            <a:spLocks noGrp="1"/>
          </p:cNvSpPr>
          <p:nvPr>
            <p:ph type="pic" sz="quarter" idx="14"/>
          </p:nvPr>
        </p:nvSpPr>
        <p:spPr>
          <a:xfrm>
            <a:off x="-276644" y="-261256"/>
            <a:ext cx="24930938" cy="8911048"/>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20D639E2-D4F2-A746-8B36-E1ED352D7FA1}"/>
              </a:ext>
            </a:extLst>
          </p:cNvPr>
          <p:cNvSpPr>
            <a:spLocks noGrp="1"/>
          </p:cNvSpPr>
          <p:nvPr>
            <p:ph type="pic" sz="quarter" idx="16"/>
          </p:nvPr>
        </p:nvSpPr>
        <p:spPr>
          <a:xfrm>
            <a:off x="16007720" y="3182796"/>
            <a:ext cx="11381236" cy="7130794"/>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6979088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Full Imag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20D639E2-D4F2-A746-8B36-E1ED352D7FA1}"/>
              </a:ext>
            </a:extLst>
          </p:cNvPr>
          <p:cNvSpPr>
            <a:spLocks noGrp="1"/>
          </p:cNvSpPr>
          <p:nvPr>
            <p:ph type="pic" sz="quarter" idx="16"/>
          </p:nvPr>
        </p:nvSpPr>
        <p:spPr>
          <a:xfrm>
            <a:off x="9619488" y="0"/>
            <a:ext cx="12135613" cy="1371600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55077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1484866" y="0"/>
            <a:ext cx="10270236"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9681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0"/>
            <a:ext cx="24377650" cy="872836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9971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76644" y="-261256"/>
            <a:ext cx="22031745"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5351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7976055" y="2645229"/>
            <a:ext cx="8425542" cy="84255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1715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9645467" y="0"/>
            <a:ext cx="8768703" cy="10123714"/>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C102C58C-895E-C648-8AEF-92062EA961EB}"/>
              </a:ext>
            </a:extLst>
          </p:cNvPr>
          <p:cNvSpPr>
            <a:spLocks noGrp="1"/>
          </p:cNvSpPr>
          <p:nvPr>
            <p:ph type="pic" sz="quarter" idx="15"/>
          </p:nvPr>
        </p:nvSpPr>
        <p:spPr>
          <a:xfrm>
            <a:off x="18645810" y="0"/>
            <a:ext cx="5731840" cy="1012371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5579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 y="0"/>
            <a:ext cx="12691871" cy="110934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5409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 y="6437376"/>
            <a:ext cx="8125881" cy="7278624"/>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7C411DBB-A3C5-4D4E-8E56-3E112BCDEE67}"/>
              </a:ext>
            </a:extLst>
          </p:cNvPr>
          <p:cNvSpPr>
            <a:spLocks noGrp="1"/>
          </p:cNvSpPr>
          <p:nvPr>
            <p:ph type="pic" sz="quarter" idx="15"/>
          </p:nvPr>
        </p:nvSpPr>
        <p:spPr>
          <a:xfrm>
            <a:off x="8125889" y="6437376"/>
            <a:ext cx="8125881" cy="7278624"/>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EA0942EC-0BC5-5F4A-A19D-5322E5029BFF}"/>
              </a:ext>
            </a:extLst>
          </p:cNvPr>
          <p:cNvSpPr>
            <a:spLocks noGrp="1"/>
          </p:cNvSpPr>
          <p:nvPr>
            <p:ph type="pic" sz="quarter" idx="16"/>
          </p:nvPr>
        </p:nvSpPr>
        <p:spPr>
          <a:xfrm>
            <a:off x="16251770" y="6437376"/>
            <a:ext cx="8125881" cy="727862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9086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5/3/19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57EA6F7-E615-524B-8321-C45BC22D5C10}"/>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72A20D2-4A61-0441-84D2-3BAA43D1D2E6}"/>
              </a:ext>
            </a:extLst>
          </p:cNvPr>
          <p:cNvGrpSpPr/>
          <p:nvPr/>
        </p:nvGrpSpPr>
        <p:grpSpPr>
          <a:xfrm>
            <a:off x="3121261" y="6196280"/>
            <a:ext cx="18135126" cy="1323439"/>
            <a:chOff x="2262280" y="6257835"/>
            <a:chExt cx="18135126" cy="1323439"/>
          </a:xfrm>
        </p:grpSpPr>
        <p:sp>
          <p:nvSpPr>
            <p:cNvPr id="12" name="TextBox 11">
              <a:extLst>
                <a:ext uri="{FF2B5EF4-FFF2-40B4-BE49-F238E27FC236}">
                  <a16:creationId xmlns:a16="http://schemas.microsoft.com/office/drawing/2014/main" id="{BB66FA5F-16B3-494F-ADDC-573C4D831920}"/>
                </a:ext>
              </a:extLst>
            </p:cNvPr>
            <p:cNvSpPr txBox="1"/>
            <p:nvPr/>
          </p:nvSpPr>
          <p:spPr>
            <a:xfrm>
              <a:off x="2262280" y="6257835"/>
              <a:ext cx="5113880"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MENLO</a:t>
              </a:r>
            </a:p>
          </p:txBody>
        </p:sp>
        <p:sp>
          <p:nvSpPr>
            <p:cNvPr id="14" name="TextBox 13">
              <a:extLst>
                <a:ext uri="{FF2B5EF4-FFF2-40B4-BE49-F238E27FC236}">
                  <a16:creationId xmlns:a16="http://schemas.microsoft.com/office/drawing/2014/main" id="{37AA44C2-57D1-8940-899A-6A41F20F524D}"/>
                </a:ext>
              </a:extLst>
            </p:cNvPr>
            <p:cNvSpPr txBox="1"/>
            <p:nvPr/>
          </p:nvSpPr>
          <p:spPr>
            <a:xfrm>
              <a:off x="14794619" y="6376201"/>
              <a:ext cx="5602787" cy="963597"/>
            </a:xfrm>
            <a:prstGeom prst="rect">
              <a:avLst/>
            </a:prstGeom>
            <a:noFill/>
          </p:spPr>
          <p:txBody>
            <a:bodyPr wrap="square" rtlCol="0">
              <a:spAutoFit/>
            </a:bodyPr>
            <a:lstStyle/>
            <a:p>
              <a:pPr>
                <a:lnSpc>
                  <a:spcPct val="150000"/>
                </a:lnSpc>
              </a:pPr>
              <a:r>
                <a:rPr lang="en-US" sz="2000" spc="1200" dirty="0">
                  <a:solidFill>
                    <a:schemeClr val="tx2"/>
                  </a:solidFill>
                  <a:latin typeface="Montserrat" charset="0"/>
                  <a:ea typeface="Montserrat" charset="0"/>
                  <a:cs typeface="Montserrat" charset="0"/>
                </a:rPr>
                <a:t>ANDERSON JHONSON PRESENTATION</a:t>
              </a:r>
            </a:p>
          </p:txBody>
        </p:sp>
        <p:cxnSp>
          <p:nvCxnSpPr>
            <p:cNvPr id="15" name="Straight Connector 14">
              <a:extLst>
                <a:ext uri="{FF2B5EF4-FFF2-40B4-BE49-F238E27FC236}">
                  <a16:creationId xmlns:a16="http://schemas.microsoft.com/office/drawing/2014/main" id="{DEDC4B03-B903-884C-876C-06FCE732C8BF}"/>
                </a:ext>
              </a:extLst>
            </p:cNvPr>
            <p:cNvCxnSpPr>
              <a:cxnSpLocks/>
            </p:cNvCxnSpPr>
            <p:nvPr/>
          </p:nvCxnSpPr>
          <p:spPr>
            <a:xfrm flipH="1">
              <a:off x="7376162" y="6919554"/>
              <a:ext cx="6727765" cy="0"/>
            </a:xfrm>
            <a:prstGeom prst="line">
              <a:avLst/>
            </a:prstGeom>
            <a:ln w="1270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117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1980633-D3DA-D641-8B8B-C45911E2BCD2}"/>
              </a:ext>
            </a:extLst>
          </p:cNvPr>
          <p:cNvSpPr>
            <a:spLocks noGrp="1"/>
          </p:cNvSpPr>
          <p:nvPr>
            <p:ph type="pic" sz="quarter" idx="14"/>
          </p:nvPr>
        </p:nvSpPr>
        <p:spPr/>
      </p:sp>
      <p:sp>
        <p:nvSpPr>
          <p:cNvPr id="25" name="Rectangle 24">
            <a:extLst>
              <a:ext uri="{FF2B5EF4-FFF2-40B4-BE49-F238E27FC236}">
                <a16:creationId xmlns:a16="http://schemas.microsoft.com/office/drawing/2014/main" id="{7A5E8216-9572-1C4E-AED8-9EF88375E553}"/>
              </a:ext>
            </a:extLst>
          </p:cNvPr>
          <p:cNvSpPr/>
          <p:nvPr/>
        </p:nvSpPr>
        <p:spPr>
          <a:xfrm>
            <a:off x="7976055" y="2645229"/>
            <a:ext cx="8425542" cy="84255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2B856D43-DDAF-1D42-8D9D-A6478DACC93B}"/>
              </a:ext>
            </a:extLst>
          </p:cNvPr>
          <p:cNvSpPr txBox="1"/>
          <p:nvPr/>
        </p:nvSpPr>
        <p:spPr>
          <a:xfrm>
            <a:off x="17486431" y="5787739"/>
            <a:ext cx="53587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1" name="Rectangle 30">
            <a:extLst>
              <a:ext uri="{FF2B5EF4-FFF2-40B4-BE49-F238E27FC236}">
                <a16:creationId xmlns:a16="http://schemas.microsoft.com/office/drawing/2014/main" id="{60BF5D1C-D757-E54A-A4B7-D22EB3A77937}"/>
              </a:ext>
            </a:extLst>
          </p:cNvPr>
          <p:cNvSpPr/>
          <p:nvPr/>
        </p:nvSpPr>
        <p:spPr>
          <a:xfrm>
            <a:off x="2084832" y="6534834"/>
            <a:ext cx="4806389"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sp>
        <p:nvSpPr>
          <p:cNvPr id="6" name="TextBox 5">
            <a:extLst>
              <a:ext uri="{FF2B5EF4-FFF2-40B4-BE49-F238E27FC236}">
                <a16:creationId xmlns:a16="http://schemas.microsoft.com/office/drawing/2014/main" id="{7ED9795E-1401-0B45-9384-2A89D7A11AE1}"/>
              </a:ext>
            </a:extLst>
          </p:cNvPr>
          <p:cNvSpPr txBox="1"/>
          <p:nvPr/>
        </p:nvSpPr>
        <p:spPr>
          <a:xfrm>
            <a:off x="9588224" y="7988350"/>
            <a:ext cx="5201202"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O</a:t>
            </a:r>
          </a:p>
        </p:txBody>
      </p:sp>
    </p:spTree>
    <p:extLst>
      <p:ext uri="{BB962C8B-B14F-4D97-AF65-F5344CB8AC3E}">
        <p14:creationId xmlns:p14="http://schemas.microsoft.com/office/powerpoint/2010/main" val="2167218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8810D92-695D-354E-B047-08BAD68A4778}"/>
              </a:ext>
            </a:extLst>
          </p:cNvPr>
          <p:cNvSpPr>
            <a:spLocks noGrp="1"/>
          </p:cNvSpPr>
          <p:nvPr>
            <p:ph type="pic" sz="quarter" idx="14"/>
          </p:nvPr>
        </p:nvSpPr>
        <p:spPr/>
      </p:sp>
      <p:sp>
        <p:nvSpPr>
          <p:cNvPr id="25" name="Rectangle 24">
            <a:extLst>
              <a:ext uri="{FF2B5EF4-FFF2-40B4-BE49-F238E27FC236}">
                <a16:creationId xmlns:a16="http://schemas.microsoft.com/office/drawing/2014/main" id="{7A5E8216-9572-1C4E-AED8-9EF88375E553}"/>
              </a:ext>
            </a:extLst>
          </p:cNvPr>
          <p:cNvSpPr/>
          <p:nvPr/>
        </p:nvSpPr>
        <p:spPr>
          <a:xfrm>
            <a:off x="7976055" y="2645229"/>
            <a:ext cx="8425542" cy="84255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2B856D43-DDAF-1D42-8D9D-A6478DACC93B}"/>
              </a:ext>
            </a:extLst>
          </p:cNvPr>
          <p:cNvSpPr txBox="1"/>
          <p:nvPr/>
        </p:nvSpPr>
        <p:spPr>
          <a:xfrm>
            <a:off x="17486431" y="5787739"/>
            <a:ext cx="53587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1" name="Rectangle 30">
            <a:extLst>
              <a:ext uri="{FF2B5EF4-FFF2-40B4-BE49-F238E27FC236}">
                <a16:creationId xmlns:a16="http://schemas.microsoft.com/office/drawing/2014/main" id="{60BF5D1C-D757-E54A-A4B7-D22EB3A77937}"/>
              </a:ext>
            </a:extLst>
          </p:cNvPr>
          <p:cNvSpPr/>
          <p:nvPr/>
        </p:nvSpPr>
        <p:spPr>
          <a:xfrm>
            <a:off x="2084832" y="6534834"/>
            <a:ext cx="4806389"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sp>
        <p:nvSpPr>
          <p:cNvPr id="6" name="TextBox 5">
            <a:extLst>
              <a:ext uri="{FF2B5EF4-FFF2-40B4-BE49-F238E27FC236}">
                <a16:creationId xmlns:a16="http://schemas.microsoft.com/office/drawing/2014/main" id="{D6737D17-1F75-C944-BCB2-E3F677BDA821}"/>
              </a:ext>
            </a:extLst>
          </p:cNvPr>
          <p:cNvSpPr txBox="1"/>
          <p:nvPr/>
        </p:nvSpPr>
        <p:spPr>
          <a:xfrm>
            <a:off x="9588224" y="7988350"/>
            <a:ext cx="5201202"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T</a:t>
            </a:r>
          </a:p>
        </p:txBody>
      </p:sp>
    </p:spTree>
    <p:extLst>
      <p:ext uri="{BB962C8B-B14F-4D97-AF65-F5344CB8AC3E}">
        <p14:creationId xmlns:p14="http://schemas.microsoft.com/office/powerpoint/2010/main" val="376225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FE3A8E2-89BB-6140-AADF-4F0CBB4662DA}"/>
              </a:ext>
            </a:extLst>
          </p:cNvPr>
          <p:cNvGrpSpPr/>
          <p:nvPr/>
        </p:nvGrpSpPr>
        <p:grpSpPr>
          <a:xfrm>
            <a:off x="1428378" y="10982394"/>
            <a:ext cx="8683788" cy="1383468"/>
            <a:chOff x="7861505" y="1407238"/>
            <a:chExt cx="8683788" cy="1383468"/>
          </a:xfrm>
        </p:grpSpPr>
        <p:sp>
          <p:nvSpPr>
            <p:cNvPr id="7" name="TextBox 6">
              <a:extLst>
                <a:ext uri="{FF2B5EF4-FFF2-40B4-BE49-F238E27FC236}">
                  <a16:creationId xmlns:a16="http://schemas.microsoft.com/office/drawing/2014/main" id="{71ED4063-5091-FB44-B54A-0D7CF2C3B2C6}"/>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8" name="TextBox 7">
              <a:extLst>
                <a:ext uri="{FF2B5EF4-FFF2-40B4-BE49-F238E27FC236}">
                  <a16:creationId xmlns:a16="http://schemas.microsoft.com/office/drawing/2014/main" id="{A1B8951E-D1BA-B840-A4B9-2DEB2533137C}"/>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0" name="TextBox 9">
            <a:extLst>
              <a:ext uri="{FF2B5EF4-FFF2-40B4-BE49-F238E27FC236}">
                <a16:creationId xmlns:a16="http://schemas.microsoft.com/office/drawing/2014/main" id="{F4EFC505-BE86-4C40-BD17-4EB2BEA92B2A}"/>
              </a:ext>
            </a:extLst>
          </p:cNvPr>
          <p:cNvSpPr txBox="1"/>
          <p:nvPr/>
        </p:nvSpPr>
        <p:spPr>
          <a:xfrm>
            <a:off x="12323180" y="10751125"/>
            <a:ext cx="1059343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nvGrpSpPr>
          <p:cNvPr id="3" name="Group 2">
            <a:extLst>
              <a:ext uri="{FF2B5EF4-FFF2-40B4-BE49-F238E27FC236}">
                <a16:creationId xmlns:a16="http://schemas.microsoft.com/office/drawing/2014/main" id="{D443279C-031C-A141-BB9F-AA1DF41283EE}"/>
              </a:ext>
            </a:extLst>
          </p:cNvPr>
          <p:cNvGrpSpPr/>
          <p:nvPr/>
        </p:nvGrpSpPr>
        <p:grpSpPr>
          <a:xfrm>
            <a:off x="4096512" y="0"/>
            <a:ext cx="20281138" cy="8558784"/>
            <a:chOff x="1390396" y="0"/>
            <a:chExt cx="22987254" cy="8558784"/>
          </a:xfrm>
        </p:grpSpPr>
        <p:sp>
          <p:nvSpPr>
            <p:cNvPr id="2" name="Rectangle 1">
              <a:extLst>
                <a:ext uri="{FF2B5EF4-FFF2-40B4-BE49-F238E27FC236}">
                  <a16:creationId xmlns:a16="http://schemas.microsoft.com/office/drawing/2014/main" id="{41AE2007-785F-8045-9B4D-645078F46BC9}"/>
                </a:ext>
              </a:extLst>
            </p:cNvPr>
            <p:cNvSpPr/>
            <p:nvPr/>
          </p:nvSpPr>
          <p:spPr>
            <a:xfrm>
              <a:off x="16715232" y="0"/>
              <a:ext cx="7662418" cy="85587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8E6D16-8BCB-604F-A8F2-26BC8FFADF9C}"/>
                </a:ext>
              </a:extLst>
            </p:cNvPr>
            <p:cNvSpPr/>
            <p:nvPr/>
          </p:nvSpPr>
          <p:spPr>
            <a:xfrm>
              <a:off x="9052814" y="0"/>
              <a:ext cx="7662418" cy="85587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3B4D87-F085-E24F-92ED-A21F83567123}"/>
                </a:ext>
              </a:extLst>
            </p:cNvPr>
            <p:cNvSpPr/>
            <p:nvPr/>
          </p:nvSpPr>
          <p:spPr>
            <a:xfrm>
              <a:off x="1390396" y="0"/>
              <a:ext cx="7662418" cy="85587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363D35A-CFC8-144C-98B7-3EC993C15C99}"/>
              </a:ext>
            </a:extLst>
          </p:cNvPr>
          <p:cNvGrpSpPr/>
          <p:nvPr/>
        </p:nvGrpSpPr>
        <p:grpSpPr>
          <a:xfrm>
            <a:off x="5459987" y="2802290"/>
            <a:ext cx="4033429" cy="2769541"/>
            <a:chOff x="1812414" y="7976700"/>
            <a:chExt cx="4033429" cy="2769541"/>
          </a:xfrm>
        </p:grpSpPr>
        <p:sp>
          <p:nvSpPr>
            <p:cNvPr id="17" name="TextBox 16">
              <a:extLst>
                <a:ext uri="{FF2B5EF4-FFF2-40B4-BE49-F238E27FC236}">
                  <a16:creationId xmlns:a16="http://schemas.microsoft.com/office/drawing/2014/main" id="{51B1DF23-D125-4443-BD7E-8FF2049E8BED}"/>
                </a:ext>
              </a:extLst>
            </p:cNvPr>
            <p:cNvSpPr txBox="1"/>
            <p:nvPr/>
          </p:nvSpPr>
          <p:spPr>
            <a:xfrm>
              <a:off x="1812414" y="8499920"/>
              <a:ext cx="3851068" cy="2246321"/>
            </a:xfrm>
            <a:prstGeom prst="rect">
              <a:avLst/>
            </a:prstGeom>
            <a:noFill/>
          </p:spPr>
          <p:txBody>
            <a:bodyPr wrap="square" rtlCol="0">
              <a:spAutoFit/>
            </a:bodyPr>
            <a:lstStyle/>
            <a:p>
              <a:pPr>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8" name="Rectangle 17">
              <a:extLst>
                <a:ext uri="{FF2B5EF4-FFF2-40B4-BE49-F238E27FC236}">
                  <a16:creationId xmlns:a16="http://schemas.microsoft.com/office/drawing/2014/main" id="{CB6CF631-C74B-7B47-8356-DC39F5E39974}"/>
                </a:ext>
              </a:extLst>
            </p:cNvPr>
            <p:cNvSpPr/>
            <p:nvPr/>
          </p:nvSpPr>
          <p:spPr>
            <a:xfrm>
              <a:off x="1812414" y="7976700"/>
              <a:ext cx="4033429"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TITLE ONE</a:t>
              </a:r>
              <a:endParaRPr lang="en-US" sz="4400" b="1" spc="600" dirty="0">
                <a:solidFill>
                  <a:schemeClr val="bg1"/>
                </a:solidFill>
                <a:latin typeface="Montserrat SemiBold" pitchFamily="2" charset="77"/>
                <a:ea typeface="Montserrat" charset="0"/>
                <a:cs typeface="Montserrat" charset="0"/>
              </a:endParaRPr>
            </a:p>
          </p:txBody>
        </p:sp>
      </p:grpSp>
      <p:grpSp>
        <p:nvGrpSpPr>
          <p:cNvPr id="19" name="Group 18">
            <a:extLst>
              <a:ext uri="{FF2B5EF4-FFF2-40B4-BE49-F238E27FC236}">
                <a16:creationId xmlns:a16="http://schemas.microsoft.com/office/drawing/2014/main" id="{DF998EA9-DF28-1440-AF79-85D40EBB5B6B}"/>
              </a:ext>
            </a:extLst>
          </p:cNvPr>
          <p:cNvGrpSpPr/>
          <p:nvPr/>
        </p:nvGrpSpPr>
        <p:grpSpPr>
          <a:xfrm>
            <a:off x="12220366" y="2802290"/>
            <a:ext cx="4033429" cy="2769541"/>
            <a:chOff x="1812414" y="7976700"/>
            <a:chExt cx="4033429" cy="2769541"/>
          </a:xfrm>
        </p:grpSpPr>
        <p:sp>
          <p:nvSpPr>
            <p:cNvPr id="20" name="TextBox 19">
              <a:extLst>
                <a:ext uri="{FF2B5EF4-FFF2-40B4-BE49-F238E27FC236}">
                  <a16:creationId xmlns:a16="http://schemas.microsoft.com/office/drawing/2014/main" id="{C6890550-58BA-3D44-B295-0CFB47155C31}"/>
                </a:ext>
              </a:extLst>
            </p:cNvPr>
            <p:cNvSpPr txBox="1"/>
            <p:nvPr/>
          </p:nvSpPr>
          <p:spPr>
            <a:xfrm>
              <a:off x="1812414" y="8499920"/>
              <a:ext cx="3851068" cy="2246321"/>
            </a:xfrm>
            <a:prstGeom prst="rect">
              <a:avLst/>
            </a:prstGeom>
            <a:noFill/>
          </p:spPr>
          <p:txBody>
            <a:bodyPr wrap="square" rtlCol="0">
              <a:spAutoFit/>
            </a:bodyPr>
            <a:lstStyle/>
            <a:p>
              <a:pPr>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21" name="Rectangle 20">
              <a:extLst>
                <a:ext uri="{FF2B5EF4-FFF2-40B4-BE49-F238E27FC236}">
                  <a16:creationId xmlns:a16="http://schemas.microsoft.com/office/drawing/2014/main" id="{BD62D02D-B029-CC45-B770-F5DE18CC439B}"/>
                </a:ext>
              </a:extLst>
            </p:cNvPr>
            <p:cNvSpPr/>
            <p:nvPr/>
          </p:nvSpPr>
          <p:spPr>
            <a:xfrm>
              <a:off x="1812414" y="7976700"/>
              <a:ext cx="4033429"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TITLE TWO</a:t>
              </a:r>
              <a:endParaRPr lang="en-US" sz="4400" b="1" spc="600" dirty="0">
                <a:solidFill>
                  <a:schemeClr val="bg1"/>
                </a:solidFill>
                <a:latin typeface="Montserrat SemiBold" pitchFamily="2" charset="77"/>
                <a:ea typeface="Montserrat" charset="0"/>
                <a:cs typeface="Montserrat" charset="0"/>
              </a:endParaRPr>
            </a:p>
          </p:txBody>
        </p:sp>
      </p:grpSp>
      <p:grpSp>
        <p:nvGrpSpPr>
          <p:cNvPr id="22" name="Group 21">
            <a:extLst>
              <a:ext uri="{FF2B5EF4-FFF2-40B4-BE49-F238E27FC236}">
                <a16:creationId xmlns:a16="http://schemas.microsoft.com/office/drawing/2014/main" id="{6DB52BFB-0CDB-6E4B-A50F-4A5314DA7935}"/>
              </a:ext>
            </a:extLst>
          </p:cNvPr>
          <p:cNvGrpSpPr/>
          <p:nvPr/>
        </p:nvGrpSpPr>
        <p:grpSpPr>
          <a:xfrm>
            <a:off x="18980745" y="2802290"/>
            <a:ext cx="4033429" cy="2769541"/>
            <a:chOff x="1812414" y="7976700"/>
            <a:chExt cx="4033429" cy="2769541"/>
          </a:xfrm>
        </p:grpSpPr>
        <p:sp>
          <p:nvSpPr>
            <p:cNvPr id="23" name="TextBox 22">
              <a:extLst>
                <a:ext uri="{FF2B5EF4-FFF2-40B4-BE49-F238E27FC236}">
                  <a16:creationId xmlns:a16="http://schemas.microsoft.com/office/drawing/2014/main" id="{0422194F-6FFB-DB4C-A7EA-FF4D2B1A373E}"/>
                </a:ext>
              </a:extLst>
            </p:cNvPr>
            <p:cNvSpPr txBox="1"/>
            <p:nvPr/>
          </p:nvSpPr>
          <p:spPr>
            <a:xfrm>
              <a:off x="1812414" y="8499920"/>
              <a:ext cx="3851068" cy="2246321"/>
            </a:xfrm>
            <a:prstGeom prst="rect">
              <a:avLst/>
            </a:prstGeom>
            <a:noFill/>
          </p:spPr>
          <p:txBody>
            <a:bodyPr wrap="square" rtlCol="0">
              <a:spAutoFit/>
            </a:bodyPr>
            <a:lstStyle/>
            <a:p>
              <a:pPr>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25" name="Rectangle 24">
              <a:extLst>
                <a:ext uri="{FF2B5EF4-FFF2-40B4-BE49-F238E27FC236}">
                  <a16:creationId xmlns:a16="http://schemas.microsoft.com/office/drawing/2014/main" id="{8D522EB3-A846-0747-9B45-A1CC1779A8AF}"/>
                </a:ext>
              </a:extLst>
            </p:cNvPr>
            <p:cNvSpPr/>
            <p:nvPr/>
          </p:nvSpPr>
          <p:spPr>
            <a:xfrm>
              <a:off x="1812414" y="7976700"/>
              <a:ext cx="4033429"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TITLE THREE</a:t>
              </a:r>
              <a:endParaRPr lang="en-US" sz="4400" b="1" spc="600" dirty="0">
                <a:solidFill>
                  <a:schemeClr val="bg1"/>
                </a:solidFill>
                <a:latin typeface="Montserrat SemiBold" pitchFamily="2" charset="77"/>
                <a:ea typeface="Montserrat" charset="0"/>
                <a:cs typeface="Montserrat" charset="0"/>
              </a:endParaRPr>
            </a:p>
          </p:txBody>
        </p:sp>
      </p:grpSp>
      <p:grpSp>
        <p:nvGrpSpPr>
          <p:cNvPr id="15" name="Group 14">
            <a:extLst>
              <a:ext uri="{FF2B5EF4-FFF2-40B4-BE49-F238E27FC236}">
                <a16:creationId xmlns:a16="http://schemas.microsoft.com/office/drawing/2014/main" id="{DB5289CF-7D25-D940-9CC8-B9E8515EA6CE}"/>
              </a:ext>
            </a:extLst>
          </p:cNvPr>
          <p:cNvGrpSpPr/>
          <p:nvPr/>
        </p:nvGrpSpPr>
        <p:grpSpPr>
          <a:xfrm>
            <a:off x="5549679" y="1824474"/>
            <a:ext cx="258378" cy="258378"/>
            <a:chOff x="5770272" y="3960222"/>
            <a:chExt cx="258378" cy="258378"/>
          </a:xfrm>
        </p:grpSpPr>
        <p:sp>
          <p:nvSpPr>
            <p:cNvPr id="5" name="Rectangle 4">
              <a:extLst>
                <a:ext uri="{FF2B5EF4-FFF2-40B4-BE49-F238E27FC236}">
                  <a16:creationId xmlns:a16="http://schemas.microsoft.com/office/drawing/2014/main" id="{D225C377-7747-A44C-8DB9-E7C74FC58CAF}"/>
                </a:ext>
              </a:extLst>
            </p:cNvPr>
            <p:cNvSpPr/>
            <p:nvPr/>
          </p:nvSpPr>
          <p:spPr>
            <a:xfrm>
              <a:off x="5875021" y="3960222"/>
              <a:ext cx="45719" cy="258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FD006E-4A23-EA4D-BD37-CBB0473735A7}"/>
                </a:ext>
              </a:extLst>
            </p:cNvPr>
            <p:cNvSpPr/>
            <p:nvPr/>
          </p:nvSpPr>
          <p:spPr>
            <a:xfrm rot="5400000">
              <a:off x="5876601" y="3960222"/>
              <a:ext cx="45719" cy="258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81B57BB-6BF2-014B-A123-149F00023BA8}"/>
              </a:ext>
            </a:extLst>
          </p:cNvPr>
          <p:cNvGrpSpPr/>
          <p:nvPr/>
        </p:nvGrpSpPr>
        <p:grpSpPr>
          <a:xfrm>
            <a:off x="12313294" y="1824474"/>
            <a:ext cx="258378" cy="258378"/>
            <a:chOff x="5770272" y="3960222"/>
            <a:chExt cx="258378" cy="258378"/>
          </a:xfrm>
        </p:grpSpPr>
        <p:sp>
          <p:nvSpPr>
            <p:cNvPr id="32" name="Rectangle 31">
              <a:extLst>
                <a:ext uri="{FF2B5EF4-FFF2-40B4-BE49-F238E27FC236}">
                  <a16:creationId xmlns:a16="http://schemas.microsoft.com/office/drawing/2014/main" id="{8FE6C8D9-B87F-5F45-AE58-1D475A5CDEB7}"/>
                </a:ext>
              </a:extLst>
            </p:cNvPr>
            <p:cNvSpPr/>
            <p:nvPr/>
          </p:nvSpPr>
          <p:spPr>
            <a:xfrm>
              <a:off x="5875021" y="3960222"/>
              <a:ext cx="45719" cy="258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EA11ACC-6329-C946-9E69-9F682AC96642}"/>
                </a:ext>
              </a:extLst>
            </p:cNvPr>
            <p:cNvSpPr/>
            <p:nvPr/>
          </p:nvSpPr>
          <p:spPr>
            <a:xfrm rot="5400000">
              <a:off x="5876601" y="3960222"/>
              <a:ext cx="45719" cy="258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2E0871C0-0D43-824B-B910-253235354EA2}"/>
              </a:ext>
            </a:extLst>
          </p:cNvPr>
          <p:cNvGrpSpPr/>
          <p:nvPr/>
        </p:nvGrpSpPr>
        <p:grpSpPr>
          <a:xfrm>
            <a:off x="19049233" y="1824474"/>
            <a:ext cx="258378" cy="258378"/>
            <a:chOff x="5770272" y="3960222"/>
            <a:chExt cx="258378" cy="258378"/>
          </a:xfrm>
        </p:grpSpPr>
        <p:sp>
          <p:nvSpPr>
            <p:cNvPr id="35" name="Rectangle 34">
              <a:extLst>
                <a:ext uri="{FF2B5EF4-FFF2-40B4-BE49-F238E27FC236}">
                  <a16:creationId xmlns:a16="http://schemas.microsoft.com/office/drawing/2014/main" id="{42922356-EC3A-F041-A83B-A3A2F6ABC607}"/>
                </a:ext>
              </a:extLst>
            </p:cNvPr>
            <p:cNvSpPr/>
            <p:nvPr/>
          </p:nvSpPr>
          <p:spPr>
            <a:xfrm>
              <a:off x="5875021" y="3960222"/>
              <a:ext cx="45719" cy="258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EE9EDED-6FB6-6347-A052-71DA68F0BD49}"/>
                </a:ext>
              </a:extLst>
            </p:cNvPr>
            <p:cNvSpPr/>
            <p:nvPr/>
          </p:nvSpPr>
          <p:spPr>
            <a:xfrm rot="5400000">
              <a:off x="5876601" y="3960222"/>
              <a:ext cx="45719" cy="258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8EF3D3EF-B7C9-8248-B7C3-11B750596B41}"/>
              </a:ext>
            </a:extLst>
          </p:cNvPr>
          <p:cNvSpPr txBox="1"/>
          <p:nvPr/>
        </p:nvSpPr>
        <p:spPr>
          <a:xfrm>
            <a:off x="7921996" y="6096116"/>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1</a:t>
            </a:r>
          </a:p>
        </p:txBody>
      </p:sp>
      <p:sp>
        <p:nvSpPr>
          <p:cNvPr id="38" name="TextBox 37">
            <a:extLst>
              <a:ext uri="{FF2B5EF4-FFF2-40B4-BE49-F238E27FC236}">
                <a16:creationId xmlns:a16="http://schemas.microsoft.com/office/drawing/2014/main" id="{A32BE2F6-3FFB-6949-AE5B-47A45C70E6FB}"/>
              </a:ext>
            </a:extLst>
          </p:cNvPr>
          <p:cNvSpPr txBox="1"/>
          <p:nvPr/>
        </p:nvSpPr>
        <p:spPr>
          <a:xfrm>
            <a:off x="14520597" y="6096116"/>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2</a:t>
            </a:r>
          </a:p>
        </p:txBody>
      </p:sp>
      <p:sp>
        <p:nvSpPr>
          <p:cNvPr id="39" name="TextBox 38">
            <a:extLst>
              <a:ext uri="{FF2B5EF4-FFF2-40B4-BE49-F238E27FC236}">
                <a16:creationId xmlns:a16="http://schemas.microsoft.com/office/drawing/2014/main" id="{A5ABD4CC-F8E6-E449-9591-B28C2EEE57EA}"/>
              </a:ext>
            </a:extLst>
          </p:cNvPr>
          <p:cNvSpPr txBox="1"/>
          <p:nvPr/>
        </p:nvSpPr>
        <p:spPr>
          <a:xfrm>
            <a:off x="21119198" y="6096116"/>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3</a:t>
            </a:r>
          </a:p>
        </p:txBody>
      </p:sp>
    </p:spTree>
    <p:extLst>
      <p:ext uri="{BB962C8B-B14F-4D97-AF65-F5344CB8AC3E}">
        <p14:creationId xmlns:p14="http://schemas.microsoft.com/office/powerpoint/2010/main" val="370396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25084A1-B3F5-3641-B9E9-2918F181FC72}"/>
              </a:ext>
            </a:extLst>
          </p:cNvPr>
          <p:cNvGrpSpPr/>
          <p:nvPr/>
        </p:nvGrpSpPr>
        <p:grpSpPr>
          <a:xfrm>
            <a:off x="1428378" y="1131813"/>
            <a:ext cx="6522926" cy="2214464"/>
            <a:chOff x="7861505" y="1407238"/>
            <a:chExt cx="6522926" cy="2214464"/>
          </a:xfrm>
        </p:grpSpPr>
        <p:sp>
          <p:nvSpPr>
            <p:cNvPr id="20" name="TextBox 19">
              <a:extLst>
                <a:ext uri="{FF2B5EF4-FFF2-40B4-BE49-F238E27FC236}">
                  <a16:creationId xmlns:a16="http://schemas.microsoft.com/office/drawing/2014/main" id="{47A48820-0EDA-414E-91C2-82AE877EFFEB}"/>
                </a:ext>
              </a:extLst>
            </p:cNvPr>
            <p:cNvSpPr txBox="1"/>
            <p:nvPr/>
          </p:nvSpPr>
          <p:spPr>
            <a:xfrm>
              <a:off x="7861505" y="1867376"/>
              <a:ext cx="652292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1" name="TextBox 20">
              <a:extLst>
                <a:ext uri="{FF2B5EF4-FFF2-40B4-BE49-F238E27FC236}">
                  <a16:creationId xmlns:a16="http://schemas.microsoft.com/office/drawing/2014/main" id="{3DA740E2-3A5F-E043-96F3-9D186C39C269}"/>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3" name="TextBox 22">
            <a:extLst>
              <a:ext uri="{FF2B5EF4-FFF2-40B4-BE49-F238E27FC236}">
                <a16:creationId xmlns:a16="http://schemas.microsoft.com/office/drawing/2014/main" id="{26DFC6FB-DBFC-094E-9705-419672CBBDB4}"/>
              </a:ext>
            </a:extLst>
          </p:cNvPr>
          <p:cNvSpPr txBox="1"/>
          <p:nvPr/>
        </p:nvSpPr>
        <p:spPr>
          <a:xfrm>
            <a:off x="1461035" y="10751125"/>
            <a:ext cx="528221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29" name="Rectangle 28">
            <a:extLst>
              <a:ext uri="{FF2B5EF4-FFF2-40B4-BE49-F238E27FC236}">
                <a16:creationId xmlns:a16="http://schemas.microsoft.com/office/drawing/2014/main" id="{CE65EC03-F316-BB40-BE41-85299E614650}"/>
              </a:ext>
            </a:extLst>
          </p:cNvPr>
          <p:cNvSpPr/>
          <p:nvPr/>
        </p:nvSpPr>
        <p:spPr>
          <a:xfrm>
            <a:off x="9645469" y="10751125"/>
            <a:ext cx="31561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30" name="Rectangle 29">
            <a:extLst>
              <a:ext uri="{FF2B5EF4-FFF2-40B4-BE49-F238E27FC236}">
                <a16:creationId xmlns:a16="http://schemas.microsoft.com/office/drawing/2014/main" id="{39460875-8AB0-4A47-94CA-DAC56EE87913}"/>
              </a:ext>
            </a:extLst>
          </p:cNvPr>
          <p:cNvSpPr/>
          <p:nvPr/>
        </p:nvSpPr>
        <p:spPr>
          <a:xfrm>
            <a:off x="18645809" y="10751125"/>
            <a:ext cx="31561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sp>
        <p:nvSpPr>
          <p:cNvPr id="2" name="Picture Placeholder 1">
            <a:extLst>
              <a:ext uri="{FF2B5EF4-FFF2-40B4-BE49-F238E27FC236}">
                <a16:creationId xmlns:a16="http://schemas.microsoft.com/office/drawing/2014/main" id="{202E161A-3876-D644-B6B4-D78E3473CB51}"/>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CE359727-0F4D-C244-9A78-9651AE3EA6A0}"/>
              </a:ext>
            </a:extLst>
          </p:cNvPr>
          <p:cNvSpPr>
            <a:spLocks noGrp="1"/>
          </p:cNvSpPr>
          <p:nvPr>
            <p:ph type="pic" sz="quarter" idx="15"/>
          </p:nvPr>
        </p:nvSpPr>
        <p:spPr/>
      </p:sp>
    </p:spTree>
    <p:extLst>
      <p:ext uri="{BB962C8B-B14F-4D97-AF65-F5344CB8AC3E}">
        <p14:creationId xmlns:p14="http://schemas.microsoft.com/office/powerpoint/2010/main" val="3718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1BCAA6-AF84-2C48-95E0-F04F27A9EFA8}"/>
              </a:ext>
            </a:extLst>
          </p:cNvPr>
          <p:cNvSpPr txBox="1"/>
          <p:nvPr/>
        </p:nvSpPr>
        <p:spPr>
          <a:xfrm>
            <a:off x="14053119" y="7882666"/>
            <a:ext cx="894755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8" name="Group 7">
            <a:extLst>
              <a:ext uri="{FF2B5EF4-FFF2-40B4-BE49-F238E27FC236}">
                <a16:creationId xmlns:a16="http://schemas.microsoft.com/office/drawing/2014/main" id="{F4C203D0-C86B-4F4E-AB6C-9617F5B3868E}"/>
              </a:ext>
            </a:extLst>
          </p:cNvPr>
          <p:cNvGrpSpPr/>
          <p:nvPr/>
        </p:nvGrpSpPr>
        <p:grpSpPr>
          <a:xfrm>
            <a:off x="14053119" y="1131813"/>
            <a:ext cx="8683788" cy="1383468"/>
            <a:chOff x="7861505" y="1407238"/>
            <a:chExt cx="8683788" cy="1383468"/>
          </a:xfrm>
        </p:grpSpPr>
        <p:sp>
          <p:nvSpPr>
            <p:cNvPr id="10" name="TextBox 9">
              <a:extLst>
                <a:ext uri="{FF2B5EF4-FFF2-40B4-BE49-F238E27FC236}">
                  <a16:creationId xmlns:a16="http://schemas.microsoft.com/office/drawing/2014/main" id="{BA266E64-980C-2A42-BF79-3E6AEDC4745C}"/>
                </a:ext>
              </a:extLst>
            </p:cNvPr>
            <p:cNvSpPr txBox="1"/>
            <p:nvPr/>
          </p:nvSpPr>
          <p:spPr>
            <a:xfrm>
              <a:off x="7861505" y="1867376"/>
              <a:ext cx="8683788"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1" name="TextBox 10">
              <a:extLst>
                <a:ext uri="{FF2B5EF4-FFF2-40B4-BE49-F238E27FC236}">
                  <a16:creationId xmlns:a16="http://schemas.microsoft.com/office/drawing/2014/main" id="{317F3A1B-4E97-2645-B31D-9B2A7D625F7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Rectangle 11">
            <a:extLst>
              <a:ext uri="{FF2B5EF4-FFF2-40B4-BE49-F238E27FC236}">
                <a16:creationId xmlns:a16="http://schemas.microsoft.com/office/drawing/2014/main" id="{7EAEFB2B-102D-AC41-9E57-881946F31659}"/>
              </a:ext>
            </a:extLst>
          </p:cNvPr>
          <p:cNvSpPr/>
          <p:nvPr/>
        </p:nvSpPr>
        <p:spPr>
          <a:xfrm rot="16200000">
            <a:off x="10877550" y="215900"/>
            <a:ext cx="2622550" cy="24377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0ECD69A-6753-004D-810E-C5BC840410FE}"/>
              </a:ext>
            </a:extLst>
          </p:cNvPr>
          <p:cNvSpPr txBox="1"/>
          <p:nvPr/>
        </p:nvSpPr>
        <p:spPr>
          <a:xfrm>
            <a:off x="1243617" y="12204669"/>
            <a:ext cx="5305463" cy="400110"/>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WRITE YOUR TITLE</a:t>
            </a:r>
          </a:p>
        </p:txBody>
      </p:sp>
      <p:sp>
        <p:nvSpPr>
          <p:cNvPr id="3" name="Picture Placeholder 2">
            <a:extLst>
              <a:ext uri="{FF2B5EF4-FFF2-40B4-BE49-F238E27FC236}">
                <a16:creationId xmlns:a16="http://schemas.microsoft.com/office/drawing/2014/main" id="{8CA5FB19-BEFC-C04E-9E6B-798D374B75B5}"/>
              </a:ext>
            </a:extLst>
          </p:cNvPr>
          <p:cNvSpPr>
            <a:spLocks noGrp="1"/>
          </p:cNvSpPr>
          <p:nvPr>
            <p:ph type="pic" sz="quarter" idx="14"/>
          </p:nvPr>
        </p:nvSpPr>
        <p:spPr/>
      </p:sp>
    </p:spTree>
    <p:extLst>
      <p:ext uri="{BB962C8B-B14F-4D97-AF65-F5344CB8AC3E}">
        <p14:creationId xmlns:p14="http://schemas.microsoft.com/office/powerpoint/2010/main" val="387336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1BCAA6-AF84-2C48-95E0-F04F27A9EFA8}"/>
              </a:ext>
            </a:extLst>
          </p:cNvPr>
          <p:cNvSpPr txBox="1"/>
          <p:nvPr/>
        </p:nvSpPr>
        <p:spPr>
          <a:xfrm>
            <a:off x="10641554" y="1731604"/>
            <a:ext cx="12275061"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9" name="Group 8">
            <a:extLst>
              <a:ext uri="{FF2B5EF4-FFF2-40B4-BE49-F238E27FC236}">
                <a16:creationId xmlns:a16="http://schemas.microsoft.com/office/drawing/2014/main" id="{EA298042-6FFA-3746-B5A5-32E54BB89978}"/>
              </a:ext>
            </a:extLst>
          </p:cNvPr>
          <p:cNvGrpSpPr/>
          <p:nvPr/>
        </p:nvGrpSpPr>
        <p:grpSpPr>
          <a:xfrm>
            <a:off x="1428378" y="1131813"/>
            <a:ext cx="6522926" cy="2214464"/>
            <a:chOff x="7861505" y="1407238"/>
            <a:chExt cx="6522926" cy="2214464"/>
          </a:xfrm>
        </p:grpSpPr>
        <p:sp>
          <p:nvSpPr>
            <p:cNvPr id="12" name="TextBox 11">
              <a:extLst>
                <a:ext uri="{FF2B5EF4-FFF2-40B4-BE49-F238E27FC236}">
                  <a16:creationId xmlns:a16="http://schemas.microsoft.com/office/drawing/2014/main" id="{DCEC23D2-DB3A-F045-ACAB-959E869E5E1E}"/>
                </a:ext>
              </a:extLst>
            </p:cNvPr>
            <p:cNvSpPr txBox="1"/>
            <p:nvPr/>
          </p:nvSpPr>
          <p:spPr>
            <a:xfrm>
              <a:off x="7861505" y="1867376"/>
              <a:ext cx="652292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3" name="TextBox 12">
              <a:extLst>
                <a:ext uri="{FF2B5EF4-FFF2-40B4-BE49-F238E27FC236}">
                  <a16:creationId xmlns:a16="http://schemas.microsoft.com/office/drawing/2014/main" id="{722A2867-8E67-2D4C-BDE7-67BAD6952462}"/>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 name="Picture Placeholder 3">
            <a:extLst>
              <a:ext uri="{FF2B5EF4-FFF2-40B4-BE49-F238E27FC236}">
                <a16:creationId xmlns:a16="http://schemas.microsoft.com/office/drawing/2014/main" id="{2C3E1752-2F27-BC4E-AC3D-043FF4B23579}"/>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84B3548C-0D21-3F44-8755-CADAD0985493}"/>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F6CAB04F-FFCF-1D4A-8C6D-E9BDA7A3C639}"/>
              </a:ext>
            </a:extLst>
          </p:cNvPr>
          <p:cNvSpPr>
            <a:spLocks noGrp="1"/>
          </p:cNvSpPr>
          <p:nvPr>
            <p:ph type="pic" sz="quarter" idx="16"/>
          </p:nvPr>
        </p:nvSpPr>
        <p:spPr/>
      </p:sp>
    </p:spTree>
    <p:extLst>
      <p:ext uri="{BB962C8B-B14F-4D97-AF65-F5344CB8AC3E}">
        <p14:creationId xmlns:p14="http://schemas.microsoft.com/office/powerpoint/2010/main" val="172891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1BCAA6-AF84-2C48-95E0-F04F27A9EFA8}"/>
              </a:ext>
            </a:extLst>
          </p:cNvPr>
          <p:cNvSpPr txBox="1"/>
          <p:nvPr/>
        </p:nvSpPr>
        <p:spPr>
          <a:xfrm>
            <a:off x="1380490" y="7882666"/>
            <a:ext cx="894755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8" name="Group 7">
            <a:extLst>
              <a:ext uri="{FF2B5EF4-FFF2-40B4-BE49-F238E27FC236}">
                <a16:creationId xmlns:a16="http://schemas.microsoft.com/office/drawing/2014/main" id="{F4C203D0-C86B-4F4E-AB6C-9617F5B3868E}"/>
              </a:ext>
            </a:extLst>
          </p:cNvPr>
          <p:cNvGrpSpPr/>
          <p:nvPr/>
        </p:nvGrpSpPr>
        <p:grpSpPr>
          <a:xfrm>
            <a:off x="1380490" y="1131813"/>
            <a:ext cx="8683788" cy="1383468"/>
            <a:chOff x="7861505" y="1407238"/>
            <a:chExt cx="8683788" cy="1383468"/>
          </a:xfrm>
        </p:grpSpPr>
        <p:sp>
          <p:nvSpPr>
            <p:cNvPr id="10" name="TextBox 9">
              <a:extLst>
                <a:ext uri="{FF2B5EF4-FFF2-40B4-BE49-F238E27FC236}">
                  <a16:creationId xmlns:a16="http://schemas.microsoft.com/office/drawing/2014/main" id="{BA266E64-980C-2A42-BF79-3E6AEDC4745C}"/>
                </a:ext>
              </a:extLst>
            </p:cNvPr>
            <p:cNvSpPr txBox="1"/>
            <p:nvPr/>
          </p:nvSpPr>
          <p:spPr>
            <a:xfrm>
              <a:off x="7861505" y="1867376"/>
              <a:ext cx="8683788"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1" name="TextBox 10">
              <a:extLst>
                <a:ext uri="{FF2B5EF4-FFF2-40B4-BE49-F238E27FC236}">
                  <a16:creationId xmlns:a16="http://schemas.microsoft.com/office/drawing/2014/main" id="{317F3A1B-4E97-2645-B31D-9B2A7D625F7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Rectangle 11">
            <a:extLst>
              <a:ext uri="{FF2B5EF4-FFF2-40B4-BE49-F238E27FC236}">
                <a16:creationId xmlns:a16="http://schemas.microsoft.com/office/drawing/2014/main" id="{7EAEFB2B-102D-AC41-9E57-881946F31659}"/>
              </a:ext>
            </a:extLst>
          </p:cNvPr>
          <p:cNvSpPr/>
          <p:nvPr/>
        </p:nvSpPr>
        <p:spPr>
          <a:xfrm rot="16200000">
            <a:off x="10877550" y="215900"/>
            <a:ext cx="2622550" cy="24377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0ECD69A-6753-004D-810E-C5BC840410FE}"/>
              </a:ext>
            </a:extLst>
          </p:cNvPr>
          <p:cNvSpPr txBox="1"/>
          <p:nvPr/>
        </p:nvSpPr>
        <p:spPr>
          <a:xfrm>
            <a:off x="18031714" y="12204669"/>
            <a:ext cx="5305463" cy="400110"/>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WRITE YOUR TITLE</a:t>
            </a:r>
          </a:p>
        </p:txBody>
      </p:sp>
      <p:sp>
        <p:nvSpPr>
          <p:cNvPr id="3" name="Picture Placeholder 2">
            <a:extLst>
              <a:ext uri="{FF2B5EF4-FFF2-40B4-BE49-F238E27FC236}">
                <a16:creationId xmlns:a16="http://schemas.microsoft.com/office/drawing/2014/main" id="{B96A04BE-DA92-184A-9DBC-416FEADC0202}"/>
              </a:ext>
            </a:extLst>
          </p:cNvPr>
          <p:cNvSpPr>
            <a:spLocks noGrp="1"/>
          </p:cNvSpPr>
          <p:nvPr>
            <p:ph type="pic" sz="quarter" idx="14"/>
          </p:nvPr>
        </p:nvSpPr>
        <p:spPr/>
      </p:sp>
    </p:spTree>
    <p:extLst>
      <p:ext uri="{BB962C8B-B14F-4D97-AF65-F5344CB8AC3E}">
        <p14:creationId xmlns:p14="http://schemas.microsoft.com/office/powerpoint/2010/main" val="1981198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CF3CEE9-6B8A-A643-9000-CDDE110A9148}"/>
              </a:ext>
            </a:extLst>
          </p:cNvPr>
          <p:cNvSpPr>
            <a:spLocks noGrp="1"/>
          </p:cNvSpPr>
          <p:nvPr>
            <p:ph type="pic" sz="quarter" idx="14"/>
          </p:nvPr>
        </p:nvSpPr>
        <p:spPr/>
      </p:sp>
      <p:sp>
        <p:nvSpPr>
          <p:cNvPr id="9" name="Rectangle 8">
            <a:extLst>
              <a:ext uri="{FF2B5EF4-FFF2-40B4-BE49-F238E27FC236}">
                <a16:creationId xmlns:a16="http://schemas.microsoft.com/office/drawing/2014/main" id="{E8D5EA1F-A7F2-834A-BFDD-B787CE69DA5E}"/>
              </a:ext>
            </a:extLst>
          </p:cNvPr>
          <p:cNvSpPr/>
          <p:nvPr/>
        </p:nvSpPr>
        <p:spPr>
          <a:xfrm>
            <a:off x="21755101" y="0"/>
            <a:ext cx="26225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1B0256-5EA8-584C-862F-0F85B5D8E0EB}"/>
              </a:ext>
            </a:extLst>
          </p:cNvPr>
          <p:cNvSpPr/>
          <p:nvPr/>
        </p:nvSpPr>
        <p:spPr>
          <a:xfrm>
            <a:off x="0" y="0"/>
            <a:ext cx="1148486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2836211"/>
            <a:ext cx="8033474" cy="4169218"/>
            <a:chOff x="1653451" y="4864253"/>
            <a:chExt cx="8033474" cy="4169218"/>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2554545"/>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MEET OUR TEAM</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7418798"/>
              <a:ext cx="7600277"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6198814" y="7696683"/>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2</a:t>
            </a:r>
          </a:p>
        </p:txBody>
      </p:sp>
      <p:sp>
        <p:nvSpPr>
          <p:cNvPr id="18" name="TextBox 17">
            <a:extLst>
              <a:ext uri="{FF2B5EF4-FFF2-40B4-BE49-F238E27FC236}">
                <a16:creationId xmlns:a16="http://schemas.microsoft.com/office/drawing/2014/main" id="{7832527C-F3D9-5442-810A-A0660689773C}"/>
              </a:ext>
            </a:extLst>
          </p:cNvPr>
          <p:cNvSpPr txBox="1"/>
          <p:nvPr/>
        </p:nvSpPr>
        <p:spPr>
          <a:xfrm rot="5400000">
            <a:off x="21835980" y="2131837"/>
            <a:ext cx="2484325" cy="707886"/>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TITLE TWO</a:t>
            </a:r>
          </a:p>
        </p:txBody>
      </p:sp>
    </p:spTree>
    <p:extLst>
      <p:ext uri="{BB962C8B-B14F-4D97-AF65-F5344CB8AC3E}">
        <p14:creationId xmlns:p14="http://schemas.microsoft.com/office/powerpoint/2010/main" val="1738791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1BCAA6-AF84-2C48-95E0-F04F27A9EFA8}"/>
              </a:ext>
            </a:extLst>
          </p:cNvPr>
          <p:cNvSpPr txBox="1"/>
          <p:nvPr/>
        </p:nvSpPr>
        <p:spPr>
          <a:xfrm>
            <a:off x="16459200" y="9256834"/>
            <a:ext cx="6298809" cy="3192092"/>
          </a:xfrm>
          <a:prstGeom prst="rect">
            <a:avLst/>
          </a:prstGeom>
          <a:noFill/>
        </p:spPr>
        <p:txBody>
          <a:bodyPr wrap="square" rtlCol="0">
            <a:spAutoFit/>
          </a:bodyPr>
          <a:lstStyle/>
          <a:p>
            <a:pPr algn="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9" name="Group 8">
            <a:extLst>
              <a:ext uri="{FF2B5EF4-FFF2-40B4-BE49-F238E27FC236}">
                <a16:creationId xmlns:a16="http://schemas.microsoft.com/office/drawing/2014/main" id="{EA298042-6FFA-3746-B5A5-32E54BB89978}"/>
              </a:ext>
            </a:extLst>
          </p:cNvPr>
          <p:cNvGrpSpPr/>
          <p:nvPr/>
        </p:nvGrpSpPr>
        <p:grpSpPr>
          <a:xfrm>
            <a:off x="15150201" y="1267074"/>
            <a:ext cx="7607808" cy="1383468"/>
            <a:chOff x="7861506" y="1407238"/>
            <a:chExt cx="7607808" cy="1383468"/>
          </a:xfrm>
        </p:grpSpPr>
        <p:sp>
          <p:nvSpPr>
            <p:cNvPr id="12" name="TextBox 11">
              <a:extLst>
                <a:ext uri="{FF2B5EF4-FFF2-40B4-BE49-F238E27FC236}">
                  <a16:creationId xmlns:a16="http://schemas.microsoft.com/office/drawing/2014/main" id="{DCEC23D2-DB3A-F045-ACAB-959E869E5E1E}"/>
                </a:ext>
              </a:extLst>
            </p:cNvPr>
            <p:cNvSpPr txBox="1"/>
            <p:nvPr/>
          </p:nvSpPr>
          <p:spPr>
            <a:xfrm>
              <a:off x="7861506" y="1867376"/>
              <a:ext cx="7607808" cy="923330"/>
            </a:xfrm>
            <a:prstGeom prst="rect">
              <a:avLst/>
            </a:prstGeom>
            <a:noFill/>
          </p:spPr>
          <p:txBody>
            <a:bodyPr wrap="square" rtlCol="0">
              <a:spAutoFit/>
            </a:bodyPr>
            <a:lstStyle/>
            <a:p>
              <a:pPr algn="r"/>
              <a:r>
                <a:rPr lang="en-US" sz="5400" b="1" spc="600" dirty="0">
                  <a:solidFill>
                    <a:schemeClr val="tx2"/>
                  </a:solidFill>
                  <a:latin typeface="Montserrat" charset="0"/>
                  <a:ea typeface="Montserrat" charset="0"/>
                  <a:cs typeface="Montserrat" charset="0"/>
                </a:rPr>
                <a:t>BUSINESS TEAM</a:t>
              </a:r>
            </a:p>
          </p:txBody>
        </p:sp>
        <p:sp>
          <p:nvSpPr>
            <p:cNvPr id="13" name="TextBox 12">
              <a:extLst>
                <a:ext uri="{FF2B5EF4-FFF2-40B4-BE49-F238E27FC236}">
                  <a16:creationId xmlns:a16="http://schemas.microsoft.com/office/drawing/2014/main" id="{722A2867-8E67-2D4C-BDE7-67BAD6952462}"/>
                </a:ext>
              </a:extLst>
            </p:cNvPr>
            <p:cNvSpPr txBox="1"/>
            <p:nvPr/>
          </p:nvSpPr>
          <p:spPr>
            <a:xfrm>
              <a:off x="10150523" y="1407238"/>
              <a:ext cx="5282215" cy="338554"/>
            </a:xfrm>
            <a:prstGeom prst="rect">
              <a:avLst/>
            </a:prstGeom>
            <a:noFill/>
          </p:spPr>
          <p:txBody>
            <a:bodyPr wrap="none" rtlCol="0">
              <a:spAutoFit/>
            </a:bodyPr>
            <a:lstStyle/>
            <a:p>
              <a:pPr algn="r"/>
              <a:r>
                <a:rPr lang="en-US" sz="1600" spc="1200" dirty="0">
                  <a:latin typeface="Montserrat" charset="0"/>
                  <a:ea typeface="Montserrat" charset="0"/>
                  <a:cs typeface="Montserrat" charset="0"/>
                </a:rPr>
                <a:t>YOU CAN WRITE HERE</a:t>
              </a:r>
            </a:p>
          </p:txBody>
        </p:sp>
      </p:grpSp>
      <p:sp>
        <p:nvSpPr>
          <p:cNvPr id="11" name="Rectangle 10">
            <a:extLst>
              <a:ext uri="{FF2B5EF4-FFF2-40B4-BE49-F238E27FC236}">
                <a16:creationId xmlns:a16="http://schemas.microsoft.com/office/drawing/2014/main" id="{6FEB7A2C-012D-5746-AE0C-AE20956374F5}"/>
              </a:ext>
            </a:extLst>
          </p:cNvPr>
          <p:cNvSpPr/>
          <p:nvPr/>
        </p:nvSpPr>
        <p:spPr>
          <a:xfrm>
            <a:off x="6054236" y="1508505"/>
            <a:ext cx="3156132" cy="954107"/>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EMILY ANDERSON</a:t>
            </a:r>
            <a:endParaRPr lang="en-US" sz="4400" b="1" spc="600" dirty="0">
              <a:solidFill>
                <a:schemeClr val="tx2"/>
              </a:solidFill>
              <a:latin typeface="Montserrat SemiBold" pitchFamily="2" charset="77"/>
              <a:ea typeface="Montserrat" charset="0"/>
              <a:cs typeface="Montserrat" charset="0"/>
            </a:endParaRPr>
          </a:p>
        </p:txBody>
      </p:sp>
      <p:sp>
        <p:nvSpPr>
          <p:cNvPr id="16" name="Rectangle 15">
            <a:extLst>
              <a:ext uri="{FF2B5EF4-FFF2-40B4-BE49-F238E27FC236}">
                <a16:creationId xmlns:a16="http://schemas.microsoft.com/office/drawing/2014/main" id="{A8B1DE85-7286-CE4D-9AE6-7215DBED9EC5}"/>
              </a:ext>
            </a:extLst>
          </p:cNvPr>
          <p:cNvSpPr/>
          <p:nvPr/>
        </p:nvSpPr>
        <p:spPr>
          <a:xfrm>
            <a:off x="1619640" y="8665381"/>
            <a:ext cx="3156132" cy="954107"/>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MADDIE BRUKE</a:t>
            </a:r>
            <a:endParaRPr lang="en-US" sz="4400" b="1" spc="600" dirty="0">
              <a:solidFill>
                <a:schemeClr val="tx2"/>
              </a:solidFill>
              <a:latin typeface="Montserrat SemiBold" pitchFamily="2" charset="77"/>
              <a:ea typeface="Montserrat" charset="0"/>
              <a:cs typeface="Montserrat" charset="0"/>
            </a:endParaRPr>
          </a:p>
        </p:txBody>
      </p:sp>
      <p:sp>
        <p:nvSpPr>
          <p:cNvPr id="17" name="Rectangle 16">
            <a:extLst>
              <a:ext uri="{FF2B5EF4-FFF2-40B4-BE49-F238E27FC236}">
                <a16:creationId xmlns:a16="http://schemas.microsoft.com/office/drawing/2014/main" id="{2A3A689E-AC4F-C943-9F8B-904D6854206D}"/>
              </a:ext>
            </a:extLst>
          </p:cNvPr>
          <p:cNvSpPr/>
          <p:nvPr/>
        </p:nvSpPr>
        <p:spPr>
          <a:xfrm>
            <a:off x="8409379" y="4317709"/>
            <a:ext cx="2074562" cy="954107"/>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KATY MILLS</a:t>
            </a:r>
            <a:endParaRPr lang="en-US" sz="4400" b="1" spc="600" dirty="0">
              <a:solidFill>
                <a:schemeClr val="tx2"/>
              </a:solidFill>
              <a:latin typeface="Montserrat SemiBold" pitchFamily="2" charset="77"/>
              <a:ea typeface="Montserrat" charset="0"/>
              <a:cs typeface="Montserrat" charset="0"/>
            </a:endParaRPr>
          </a:p>
        </p:txBody>
      </p:sp>
      <p:sp>
        <p:nvSpPr>
          <p:cNvPr id="3" name="Picture Placeholder 2">
            <a:extLst>
              <a:ext uri="{FF2B5EF4-FFF2-40B4-BE49-F238E27FC236}">
                <a16:creationId xmlns:a16="http://schemas.microsoft.com/office/drawing/2014/main" id="{CC7137A1-FD27-3549-B3BB-4ACC88B2435D}"/>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C7BAD6EF-8C87-3246-87FC-7621139B364E}"/>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8B244179-3E34-CE49-A281-921973E1F48C}"/>
              </a:ext>
            </a:extLst>
          </p:cNvPr>
          <p:cNvSpPr>
            <a:spLocks noGrp="1"/>
          </p:cNvSpPr>
          <p:nvPr>
            <p:ph type="pic" sz="quarter" idx="16"/>
          </p:nvPr>
        </p:nvSpPr>
        <p:spPr/>
      </p:sp>
    </p:spTree>
    <p:extLst>
      <p:ext uri="{BB962C8B-B14F-4D97-AF65-F5344CB8AC3E}">
        <p14:creationId xmlns:p14="http://schemas.microsoft.com/office/powerpoint/2010/main" val="647018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D6A30B6-91BF-9742-BC07-A9ADAC94C94B}"/>
              </a:ext>
            </a:extLst>
          </p:cNvPr>
          <p:cNvGrpSpPr/>
          <p:nvPr/>
        </p:nvGrpSpPr>
        <p:grpSpPr>
          <a:xfrm>
            <a:off x="1380490" y="5358897"/>
            <a:ext cx="6894837" cy="2998205"/>
            <a:chOff x="1380490" y="6499198"/>
            <a:chExt cx="6894837" cy="2998205"/>
          </a:xfrm>
        </p:grpSpPr>
        <p:sp>
          <p:nvSpPr>
            <p:cNvPr id="5" name="TextBox 4">
              <a:extLst>
                <a:ext uri="{FF2B5EF4-FFF2-40B4-BE49-F238E27FC236}">
                  <a16:creationId xmlns:a16="http://schemas.microsoft.com/office/drawing/2014/main" id="{D01BCAA6-AF84-2C48-95E0-F04F27A9EFA8}"/>
                </a:ext>
              </a:extLst>
            </p:cNvPr>
            <p:cNvSpPr txBox="1"/>
            <p:nvPr/>
          </p:nvSpPr>
          <p:spPr>
            <a:xfrm>
              <a:off x="1380491" y="7882666"/>
              <a:ext cx="689483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8" name="Group 7">
              <a:extLst>
                <a:ext uri="{FF2B5EF4-FFF2-40B4-BE49-F238E27FC236}">
                  <a16:creationId xmlns:a16="http://schemas.microsoft.com/office/drawing/2014/main" id="{F4C203D0-C86B-4F4E-AB6C-9617F5B3868E}"/>
                </a:ext>
              </a:extLst>
            </p:cNvPr>
            <p:cNvGrpSpPr/>
            <p:nvPr/>
          </p:nvGrpSpPr>
          <p:grpSpPr>
            <a:xfrm>
              <a:off x="1380490" y="6499198"/>
              <a:ext cx="6894836" cy="1383468"/>
              <a:chOff x="7861505" y="1407238"/>
              <a:chExt cx="6894836" cy="1383468"/>
            </a:xfrm>
          </p:grpSpPr>
          <p:sp>
            <p:nvSpPr>
              <p:cNvPr id="10" name="TextBox 9">
                <a:extLst>
                  <a:ext uri="{FF2B5EF4-FFF2-40B4-BE49-F238E27FC236}">
                    <a16:creationId xmlns:a16="http://schemas.microsoft.com/office/drawing/2014/main" id="{BA266E64-980C-2A42-BF79-3E6AEDC4745C}"/>
                  </a:ext>
                </a:extLst>
              </p:cNvPr>
              <p:cNvSpPr txBox="1"/>
              <p:nvPr/>
            </p:nvSpPr>
            <p:spPr>
              <a:xfrm>
                <a:off x="7861505" y="1867376"/>
                <a:ext cx="6894836"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MADDIE BRUKE</a:t>
                </a:r>
              </a:p>
            </p:txBody>
          </p:sp>
          <p:sp>
            <p:nvSpPr>
              <p:cNvPr id="11" name="TextBox 10">
                <a:extLst>
                  <a:ext uri="{FF2B5EF4-FFF2-40B4-BE49-F238E27FC236}">
                    <a16:creationId xmlns:a16="http://schemas.microsoft.com/office/drawing/2014/main" id="{317F3A1B-4E97-2645-B31D-9B2A7D625F7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sp>
        <p:nvSpPr>
          <p:cNvPr id="2" name="Rectangle 1">
            <a:extLst>
              <a:ext uri="{FF2B5EF4-FFF2-40B4-BE49-F238E27FC236}">
                <a16:creationId xmlns:a16="http://schemas.microsoft.com/office/drawing/2014/main" id="{EA57A8D6-0076-2F4A-ABA8-CC3EDB8EDF0E}"/>
              </a:ext>
            </a:extLst>
          </p:cNvPr>
          <p:cNvSpPr/>
          <p:nvPr/>
        </p:nvSpPr>
        <p:spPr>
          <a:xfrm>
            <a:off x="11364686" y="0"/>
            <a:ext cx="13012963"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BE97CF7D-4F57-4541-BED2-424974CDAA73}"/>
              </a:ext>
            </a:extLst>
          </p:cNvPr>
          <p:cNvSpPr>
            <a:spLocks noGrp="1"/>
          </p:cNvSpPr>
          <p:nvPr>
            <p:ph type="pic" sz="quarter" idx="14"/>
          </p:nvPr>
        </p:nvSpPr>
        <p:spPr/>
      </p:sp>
    </p:spTree>
    <p:extLst>
      <p:ext uri="{BB962C8B-B14F-4D97-AF65-F5344CB8AC3E}">
        <p14:creationId xmlns:p14="http://schemas.microsoft.com/office/powerpoint/2010/main" val="148859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28455-6FC8-C545-9060-2FC6A9941140}"/>
              </a:ext>
            </a:extLst>
          </p:cNvPr>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1755101" y="0"/>
            <a:ext cx="26225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1B0256-5EA8-584C-862F-0F85B5D8E0EB}"/>
              </a:ext>
            </a:extLst>
          </p:cNvPr>
          <p:cNvSpPr/>
          <p:nvPr/>
        </p:nvSpPr>
        <p:spPr>
          <a:xfrm>
            <a:off x="0" y="0"/>
            <a:ext cx="1148486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2836211"/>
            <a:ext cx="8033474" cy="2938112"/>
            <a:chOff x="1653451" y="4864253"/>
            <a:chExt cx="8033474" cy="2938112"/>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1323439"/>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ABOUT US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7600277"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6198814" y="7696683"/>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1</a:t>
            </a:r>
          </a:p>
        </p:txBody>
      </p:sp>
      <p:sp>
        <p:nvSpPr>
          <p:cNvPr id="18" name="TextBox 17">
            <a:extLst>
              <a:ext uri="{FF2B5EF4-FFF2-40B4-BE49-F238E27FC236}">
                <a16:creationId xmlns:a16="http://schemas.microsoft.com/office/drawing/2014/main" id="{7832527C-F3D9-5442-810A-A0660689773C}"/>
              </a:ext>
            </a:extLst>
          </p:cNvPr>
          <p:cNvSpPr txBox="1"/>
          <p:nvPr/>
        </p:nvSpPr>
        <p:spPr>
          <a:xfrm rot="5400000">
            <a:off x="21835980" y="2131837"/>
            <a:ext cx="2484325" cy="707886"/>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TITLE ONE</a:t>
            </a:r>
          </a:p>
        </p:txBody>
      </p:sp>
    </p:spTree>
    <p:extLst>
      <p:ext uri="{BB962C8B-B14F-4D97-AF65-F5344CB8AC3E}">
        <p14:creationId xmlns:p14="http://schemas.microsoft.com/office/powerpoint/2010/main" val="2737189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8F9CD5B-7A40-0C49-8A26-A513BB122372}"/>
              </a:ext>
            </a:extLst>
          </p:cNvPr>
          <p:cNvSpPr>
            <a:spLocks noGrp="1"/>
          </p:cNvSpPr>
          <p:nvPr>
            <p:ph type="pic" sz="quarter" idx="14"/>
          </p:nvPr>
        </p:nvSpPr>
        <p:spPr/>
      </p:sp>
      <p:sp>
        <p:nvSpPr>
          <p:cNvPr id="9" name="Rectangle 8">
            <a:extLst>
              <a:ext uri="{FF2B5EF4-FFF2-40B4-BE49-F238E27FC236}">
                <a16:creationId xmlns:a16="http://schemas.microsoft.com/office/drawing/2014/main" id="{F74C10E2-DDFB-5142-A5A7-D9C343F7A7F1}"/>
              </a:ext>
            </a:extLst>
          </p:cNvPr>
          <p:cNvSpPr/>
          <p:nvPr/>
        </p:nvSpPr>
        <p:spPr>
          <a:xfrm>
            <a:off x="21755101" y="0"/>
            <a:ext cx="26225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1B0256-5EA8-584C-862F-0F85B5D8E0EB}"/>
              </a:ext>
            </a:extLst>
          </p:cNvPr>
          <p:cNvSpPr/>
          <p:nvPr/>
        </p:nvSpPr>
        <p:spPr>
          <a:xfrm>
            <a:off x="0" y="0"/>
            <a:ext cx="1148486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2836211"/>
            <a:ext cx="8033474" cy="4169218"/>
            <a:chOff x="1653451" y="4864253"/>
            <a:chExt cx="8033474" cy="4169218"/>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2554545"/>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OUR SERVICES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7418798"/>
              <a:ext cx="7600277"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6198814" y="7696683"/>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3</a:t>
            </a:r>
          </a:p>
        </p:txBody>
      </p:sp>
      <p:sp>
        <p:nvSpPr>
          <p:cNvPr id="18" name="TextBox 17">
            <a:extLst>
              <a:ext uri="{FF2B5EF4-FFF2-40B4-BE49-F238E27FC236}">
                <a16:creationId xmlns:a16="http://schemas.microsoft.com/office/drawing/2014/main" id="{7832527C-F3D9-5442-810A-A0660689773C}"/>
              </a:ext>
            </a:extLst>
          </p:cNvPr>
          <p:cNvSpPr txBox="1"/>
          <p:nvPr/>
        </p:nvSpPr>
        <p:spPr>
          <a:xfrm rot="5400000">
            <a:off x="21835980" y="2131837"/>
            <a:ext cx="2484325" cy="707886"/>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TITLE THREE</a:t>
            </a:r>
          </a:p>
        </p:txBody>
      </p:sp>
    </p:spTree>
    <p:extLst>
      <p:ext uri="{BB962C8B-B14F-4D97-AF65-F5344CB8AC3E}">
        <p14:creationId xmlns:p14="http://schemas.microsoft.com/office/powerpoint/2010/main" val="309474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3C6A963-2317-A84C-BD49-4FAA65C2138F}"/>
              </a:ext>
            </a:extLst>
          </p:cNvPr>
          <p:cNvSpPr>
            <a:spLocks noGrp="1"/>
          </p:cNvSpPr>
          <p:nvPr>
            <p:ph type="pic" sz="quarter" idx="4294967295"/>
          </p:nvPr>
        </p:nvSpPr>
        <p:spPr>
          <a:xfrm>
            <a:off x="-276644" y="-261256"/>
            <a:ext cx="13624344" cy="14238512"/>
          </a:xfrm>
        </p:spPr>
      </p:sp>
      <p:sp>
        <p:nvSpPr>
          <p:cNvPr id="2" name="Rectangle 1">
            <a:extLst>
              <a:ext uri="{FF2B5EF4-FFF2-40B4-BE49-F238E27FC236}">
                <a16:creationId xmlns:a16="http://schemas.microsoft.com/office/drawing/2014/main" id="{EA57A8D6-0076-2F4A-ABA8-CC3EDB8EDF0E}"/>
              </a:ext>
            </a:extLst>
          </p:cNvPr>
          <p:cNvSpPr/>
          <p:nvPr/>
        </p:nvSpPr>
        <p:spPr>
          <a:xfrm>
            <a:off x="0" y="0"/>
            <a:ext cx="1334770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4C203D0-C86B-4F4E-AB6C-9617F5B3868E}"/>
              </a:ext>
            </a:extLst>
          </p:cNvPr>
          <p:cNvGrpSpPr/>
          <p:nvPr/>
        </p:nvGrpSpPr>
        <p:grpSpPr>
          <a:xfrm>
            <a:off x="1380490" y="6166266"/>
            <a:ext cx="7813357" cy="1383468"/>
            <a:chOff x="7861505" y="1407238"/>
            <a:chExt cx="7813357" cy="1383468"/>
          </a:xfrm>
        </p:grpSpPr>
        <p:sp>
          <p:nvSpPr>
            <p:cNvPr id="10" name="TextBox 9">
              <a:extLst>
                <a:ext uri="{FF2B5EF4-FFF2-40B4-BE49-F238E27FC236}">
                  <a16:creationId xmlns:a16="http://schemas.microsoft.com/office/drawing/2014/main" id="{BA266E64-980C-2A42-BF79-3E6AEDC4745C}"/>
                </a:ext>
              </a:extLst>
            </p:cNvPr>
            <p:cNvSpPr txBox="1"/>
            <p:nvPr/>
          </p:nvSpPr>
          <p:spPr>
            <a:xfrm>
              <a:off x="7861505" y="1867376"/>
              <a:ext cx="7813357"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11" name="TextBox 10">
              <a:extLst>
                <a:ext uri="{FF2B5EF4-FFF2-40B4-BE49-F238E27FC236}">
                  <a16:creationId xmlns:a16="http://schemas.microsoft.com/office/drawing/2014/main" id="{317F3A1B-4E97-2645-B31D-9B2A7D625F7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B1F0ED9D-AC48-044D-A568-075F472E086C}"/>
              </a:ext>
            </a:extLst>
          </p:cNvPr>
          <p:cNvSpPr/>
          <p:nvPr/>
        </p:nvSpPr>
        <p:spPr>
          <a:xfrm>
            <a:off x="15097541" y="11117777"/>
            <a:ext cx="1482472" cy="14824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CE6EE-5233-C345-87AC-D6B5339BA2F4}"/>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FCA00C-B96A-3342-B692-F92DACDA5655}"/>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20DD0C0-B992-3941-B322-3A9E1581A79A}"/>
              </a:ext>
            </a:extLst>
          </p:cNvPr>
          <p:cNvSpPr txBox="1"/>
          <p:nvPr/>
        </p:nvSpPr>
        <p:spPr>
          <a:xfrm>
            <a:off x="17321188" y="7054760"/>
            <a:ext cx="540540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8" name="TextBox 27">
            <a:extLst>
              <a:ext uri="{FF2B5EF4-FFF2-40B4-BE49-F238E27FC236}">
                <a16:creationId xmlns:a16="http://schemas.microsoft.com/office/drawing/2014/main" id="{21F1206A-21AC-7C43-A9EA-1AAB461758D4}"/>
              </a:ext>
            </a:extLst>
          </p:cNvPr>
          <p:cNvSpPr txBox="1"/>
          <p:nvPr/>
        </p:nvSpPr>
        <p:spPr>
          <a:xfrm>
            <a:off x="17321188" y="9210328"/>
            <a:ext cx="540540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9" name="TextBox 28">
            <a:extLst>
              <a:ext uri="{FF2B5EF4-FFF2-40B4-BE49-F238E27FC236}">
                <a16:creationId xmlns:a16="http://schemas.microsoft.com/office/drawing/2014/main" id="{34854E26-850B-7D4F-83B8-4696A91550F7}"/>
              </a:ext>
            </a:extLst>
          </p:cNvPr>
          <p:cNvSpPr txBox="1"/>
          <p:nvPr/>
        </p:nvSpPr>
        <p:spPr>
          <a:xfrm>
            <a:off x="17321188" y="11314537"/>
            <a:ext cx="540540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0" name="Rectangle 29">
            <a:extLst>
              <a:ext uri="{FF2B5EF4-FFF2-40B4-BE49-F238E27FC236}">
                <a16:creationId xmlns:a16="http://schemas.microsoft.com/office/drawing/2014/main" id="{B25C98EE-A529-2742-8DEE-86332BD016DC}"/>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31" name="Rectangle 30">
            <a:extLst>
              <a:ext uri="{FF2B5EF4-FFF2-40B4-BE49-F238E27FC236}">
                <a16:creationId xmlns:a16="http://schemas.microsoft.com/office/drawing/2014/main" id="{F04E3F49-019C-6B49-8777-B382FAEC6DAB}"/>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32" name="Rectangle 31">
            <a:extLst>
              <a:ext uri="{FF2B5EF4-FFF2-40B4-BE49-F238E27FC236}">
                <a16:creationId xmlns:a16="http://schemas.microsoft.com/office/drawing/2014/main" id="{A426C65C-90F5-8D40-B2F2-DD8456D9B032}"/>
              </a:ext>
            </a:extLst>
          </p:cNvPr>
          <p:cNvSpPr/>
          <p:nvPr/>
        </p:nvSpPr>
        <p:spPr>
          <a:xfrm>
            <a:off x="15496183" y="1156882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3</a:t>
            </a:r>
            <a:endParaRPr lang="en-US" sz="5400" b="1" spc="600" dirty="0">
              <a:solidFill>
                <a:schemeClr val="bg1"/>
              </a:solidFill>
              <a:latin typeface="Montserrat SemiBold" pitchFamily="2" charset="77"/>
              <a:ea typeface="Montserrat" charset="0"/>
              <a:cs typeface="Montserrat" charset="0"/>
            </a:endParaRPr>
          </a:p>
        </p:txBody>
      </p:sp>
      <p:sp>
        <p:nvSpPr>
          <p:cNvPr id="33" name="TextBox 32">
            <a:extLst>
              <a:ext uri="{FF2B5EF4-FFF2-40B4-BE49-F238E27FC236}">
                <a16:creationId xmlns:a16="http://schemas.microsoft.com/office/drawing/2014/main" id="{1D62B2AA-F20D-BA4A-B3B8-B6CA314C34EA}"/>
              </a:ext>
            </a:extLst>
          </p:cNvPr>
          <p:cNvSpPr txBox="1"/>
          <p:nvPr/>
        </p:nvSpPr>
        <p:spPr>
          <a:xfrm>
            <a:off x="15097541" y="1312511"/>
            <a:ext cx="762905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6" name="TextBox 5">
            <a:extLst>
              <a:ext uri="{FF2B5EF4-FFF2-40B4-BE49-F238E27FC236}">
                <a16:creationId xmlns:a16="http://schemas.microsoft.com/office/drawing/2014/main" id="{E56C4AE2-C987-D44A-AF46-440E95F185F9}"/>
              </a:ext>
            </a:extLst>
          </p:cNvPr>
          <p:cNvSpPr txBox="1"/>
          <p:nvPr/>
        </p:nvSpPr>
        <p:spPr>
          <a:xfrm>
            <a:off x="2576945" y="-4613564"/>
            <a:ext cx="184731" cy="646331"/>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73293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CECB34E-40CA-774D-86EA-523D449DE03E}"/>
              </a:ext>
            </a:extLst>
          </p:cNvPr>
          <p:cNvSpPr>
            <a:spLocks noGrp="1"/>
          </p:cNvSpPr>
          <p:nvPr>
            <p:ph type="pic" sz="quarter" idx="14"/>
          </p:nvPr>
        </p:nvSpPr>
        <p:spPr/>
      </p:sp>
      <p:sp>
        <p:nvSpPr>
          <p:cNvPr id="2" name="Rectangle 1">
            <a:extLst>
              <a:ext uri="{FF2B5EF4-FFF2-40B4-BE49-F238E27FC236}">
                <a16:creationId xmlns:a16="http://schemas.microsoft.com/office/drawing/2014/main" id="{EA57A8D6-0076-2F4A-ABA8-CC3EDB8EDF0E}"/>
              </a:ext>
            </a:extLst>
          </p:cNvPr>
          <p:cNvSpPr/>
          <p:nvPr/>
        </p:nvSpPr>
        <p:spPr>
          <a:xfrm>
            <a:off x="11029950" y="0"/>
            <a:ext cx="1334770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4C203D0-C86B-4F4E-AB6C-9617F5B3868E}"/>
              </a:ext>
            </a:extLst>
          </p:cNvPr>
          <p:cNvGrpSpPr/>
          <p:nvPr/>
        </p:nvGrpSpPr>
        <p:grpSpPr>
          <a:xfrm>
            <a:off x="12410440" y="6166266"/>
            <a:ext cx="7813357" cy="1383468"/>
            <a:chOff x="7861505" y="1407238"/>
            <a:chExt cx="7813357" cy="1383468"/>
          </a:xfrm>
        </p:grpSpPr>
        <p:sp>
          <p:nvSpPr>
            <p:cNvPr id="10" name="TextBox 9">
              <a:extLst>
                <a:ext uri="{FF2B5EF4-FFF2-40B4-BE49-F238E27FC236}">
                  <a16:creationId xmlns:a16="http://schemas.microsoft.com/office/drawing/2014/main" id="{BA266E64-980C-2A42-BF79-3E6AEDC4745C}"/>
                </a:ext>
              </a:extLst>
            </p:cNvPr>
            <p:cNvSpPr txBox="1"/>
            <p:nvPr/>
          </p:nvSpPr>
          <p:spPr>
            <a:xfrm>
              <a:off x="7861505" y="1867376"/>
              <a:ext cx="7813357"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11" name="TextBox 10">
              <a:extLst>
                <a:ext uri="{FF2B5EF4-FFF2-40B4-BE49-F238E27FC236}">
                  <a16:creationId xmlns:a16="http://schemas.microsoft.com/office/drawing/2014/main" id="{317F3A1B-4E97-2645-B31D-9B2A7D625F77}"/>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B1F0ED9D-AC48-044D-A568-075F472E086C}"/>
              </a:ext>
            </a:extLst>
          </p:cNvPr>
          <p:cNvSpPr/>
          <p:nvPr/>
        </p:nvSpPr>
        <p:spPr>
          <a:xfrm>
            <a:off x="1674149" y="11117777"/>
            <a:ext cx="1482472" cy="14824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CE6EE-5233-C345-87AC-D6B5339BA2F4}"/>
              </a:ext>
            </a:extLst>
          </p:cNvPr>
          <p:cNvSpPr/>
          <p:nvPr/>
        </p:nvSpPr>
        <p:spPr>
          <a:xfrm>
            <a:off x="1674149"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DFCA00C-B96A-3342-B692-F92DACDA5655}"/>
              </a:ext>
            </a:extLst>
          </p:cNvPr>
          <p:cNvSpPr/>
          <p:nvPr/>
        </p:nvSpPr>
        <p:spPr>
          <a:xfrm>
            <a:off x="1674149"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20DD0C0-B992-3941-B322-3A9E1581A79A}"/>
              </a:ext>
            </a:extLst>
          </p:cNvPr>
          <p:cNvSpPr txBox="1"/>
          <p:nvPr/>
        </p:nvSpPr>
        <p:spPr>
          <a:xfrm>
            <a:off x="3897796" y="7054760"/>
            <a:ext cx="540540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8" name="TextBox 27">
            <a:extLst>
              <a:ext uri="{FF2B5EF4-FFF2-40B4-BE49-F238E27FC236}">
                <a16:creationId xmlns:a16="http://schemas.microsoft.com/office/drawing/2014/main" id="{21F1206A-21AC-7C43-A9EA-1AAB461758D4}"/>
              </a:ext>
            </a:extLst>
          </p:cNvPr>
          <p:cNvSpPr txBox="1"/>
          <p:nvPr/>
        </p:nvSpPr>
        <p:spPr>
          <a:xfrm>
            <a:off x="3897796" y="9210328"/>
            <a:ext cx="540540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9" name="TextBox 28">
            <a:extLst>
              <a:ext uri="{FF2B5EF4-FFF2-40B4-BE49-F238E27FC236}">
                <a16:creationId xmlns:a16="http://schemas.microsoft.com/office/drawing/2014/main" id="{34854E26-850B-7D4F-83B8-4696A91550F7}"/>
              </a:ext>
            </a:extLst>
          </p:cNvPr>
          <p:cNvSpPr txBox="1"/>
          <p:nvPr/>
        </p:nvSpPr>
        <p:spPr>
          <a:xfrm>
            <a:off x="3897796" y="11314537"/>
            <a:ext cx="540540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0" name="Rectangle 29">
            <a:extLst>
              <a:ext uri="{FF2B5EF4-FFF2-40B4-BE49-F238E27FC236}">
                <a16:creationId xmlns:a16="http://schemas.microsoft.com/office/drawing/2014/main" id="{B25C98EE-A529-2742-8DEE-86332BD016DC}"/>
              </a:ext>
            </a:extLst>
          </p:cNvPr>
          <p:cNvSpPr/>
          <p:nvPr/>
        </p:nvSpPr>
        <p:spPr>
          <a:xfrm>
            <a:off x="2072791"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31" name="Rectangle 30">
            <a:extLst>
              <a:ext uri="{FF2B5EF4-FFF2-40B4-BE49-F238E27FC236}">
                <a16:creationId xmlns:a16="http://schemas.microsoft.com/office/drawing/2014/main" id="{F04E3F49-019C-6B49-8777-B382FAEC6DAB}"/>
              </a:ext>
            </a:extLst>
          </p:cNvPr>
          <p:cNvSpPr/>
          <p:nvPr/>
        </p:nvSpPr>
        <p:spPr>
          <a:xfrm>
            <a:off x="2072791"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32" name="Rectangle 31">
            <a:extLst>
              <a:ext uri="{FF2B5EF4-FFF2-40B4-BE49-F238E27FC236}">
                <a16:creationId xmlns:a16="http://schemas.microsoft.com/office/drawing/2014/main" id="{A426C65C-90F5-8D40-B2F2-DD8456D9B032}"/>
              </a:ext>
            </a:extLst>
          </p:cNvPr>
          <p:cNvSpPr/>
          <p:nvPr/>
        </p:nvSpPr>
        <p:spPr>
          <a:xfrm>
            <a:off x="2072791" y="1156882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3</a:t>
            </a:r>
            <a:endParaRPr lang="en-US" sz="5400" b="1" spc="600" dirty="0">
              <a:solidFill>
                <a:schemeClr val="bg1"/>
              </a:solidFill>
              <a:latin typeface="Montserrat SemiBold" pitchFamily="2" charset="77"/>
              <a:ea typeface="Montserrat" charset="0"/>
              <a:cs typeface="Montserrat" charset="0"/>
            </a:endParaRPr>
          </a:p>
        </p:txBody>
      </p:sp>
      <p:sp>
        <p:nvSpPr>
          <p:cNvPr id="33" name="TextBox 32">
            <a:extLst>
              <a:ext uri="{FF2B5EF4-FFF2-40B4-BE49-F238E27FC236}">
                <a16:creationId xmlns:a16="http://schemas.microsoft.com/office/drawing/2014/main" id="{1D62B2AA-F20D-BA4A-B3B8-B6CA314C34EA}"/>
              </a:ext>
            </a:extLst>
          </p:cNvPr>
          <p:cNvSpPr txBox="1"/>
          <p:nvPr/>
        </p:nvSpPr>
        <p:spPr>
          <a:xfrm>
            <a:off x="1674149" y="1312511"/>
            <a:ext cx="762905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Tree>
    <p:extLst>
      <p:ext uri="{BB962C8B-B14F-4D97-AF65-F5344CB8AC3E}">
        <p14:creationId xmlns:p14="http://schemas.microsoft.com/office/powerpoint/2010/main" val="3257848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857BCC5-6AB7-9440-89F2-2CC3F9A1FFB5}"/>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0B3EA24C-08F9-6441-9682-88895E920AAE}"/>
              </a:ext>
            </a:extLst>
          </p:cNvPr>
          <p:cNvSpPr>
            <a:spLocks noGrp="1"/>
          </p:cNvSpPr>
          <p:nvPr>
            <p:ph type="pic" sz="quarter" idx="15"/>
          </p:nvPr>
        </p:nvSpPr>
        <p:spPr/>
      </p:sp>
      <p:sp>
        <p:nvSpPr>
          <p:cNvPr id="8" name="Picture Placeholder 7">
            <a:extLst>
              <a:ext uri="{FF2B5EF4-FFF2-40B4-BE49-F238E27FC236}">
                <a16:creationId xmlns:a16="http://schemas.microsoft.com/office/drawing/2014/main" id="{3774D5DE-5D2B-3447-8BB8-51B55EA21643}"/>
              </a:ext>
            </a:extLst>
          </p:cNvPr>
          <p:cNvSpPr>
            <a:spLocks noGrp="1"/>
          </p:cNvSpPr>
          <p:nvPr>
            <p:ph type="pic" sz="quarter" idx="16"/>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8836131" y="1131813"/>
            <a:ext cx="6734536" cy="1383468"/>
            <a:chOff x="8836131" y="1407238"/>
            <a:chExt cx="673453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836131" y="1867376"/>
              <a:ext cx="6734536"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SOLUTION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31" name="TextBox 30">
            <a:extLst>
              <a:ext uri="{FF2B5EF4-FFF2-40B4-BE49-F238E27FC236}">
                <a16:creationId xmlns:a16="http://schemas.microsoft.com/office/drawing/2014/main" id="{9A8C5C85-563E-C344-9CC8-C4B63210CCF3}"/>
              </a:ext>
            </a:extLst>
          </p:cNvPr>
          <p:cNvSpPr txBox="1"/>
          <p:nvPr/>
        </p:nvSpPr>
        <p:spPr>
          <a:xfrm>
            <a:off x="2188401" y="10383176"/>
            <a:ext cx="5405409"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2" name="TextBox 31">
            <a:extLst>
              <a:ext uri="{FF2B5EF4-FFF2-40B4-BE49-F238E27FC236}">
                <a16:creationId xmlns:a16="http://schemas.microsoft.com/office/drawing/2014/main" id="{93F43D74-2219-3B41-B5E1-961A4635C0BE}"/>
              </a:ext>
            </a:extLst>
          </p:cNvPr>
          <p:cNvSpPr txBox="1"/>
          <p:nvPr/>
        </p:nvSpPr>
        <p:spPr>
          <a:xfrm>
            <a:off x="9454587" y="10383176"/>
            <a:ext cx="5405409"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3" name="TextBox 32">
            <a:extLst>
              <a:ext uri="{FF2B5EF4-FFF2-40B4-BE49-F238E27FC236}">
                <a16:creationId xmlns:a16="http://schemas.microsoft.com/office/drawing/2014/main" id="{27027BFD-D352-4247-8ADB-D332855D7F90}"/>
              </a:ext>
            </a:extLst>
          </p:cNvPr>
          <p:cNvSpPr txBox="1"/>
          <p:nvPr/>
        </p:nvSpPr>
        <p:spPr>
          <a:xfrm>
            <a:off x="16812986" y="10383176"/>
            <a:ext cx="5405409"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4" name="TextBox 33">
            <a:extLst>
              <a:ext uri="{FF2B5EF4-FFF2-40B4-BE49-F238E27FC236}">
                <a16:creationId xmlns:a16="http://schemas.microsoft.com/office/drawing/2014/main" id="{F1E1F350-C29D-5940-AD9E-F420337FAAA5}"/>
              </a:ext>
            </a:extLst>
          </p:cNvPr>
          <p:cNvSpPr txBox="1"/>
          <p:nvPr/>
        </p:nvSpPr>
        <p:spPr>
          <a:xfrm>
            <a:off x="5395643" y="7400365"/>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1</a:t>
            </a:r>
          </a:p>
        </p:txBody>
      </p:sp>
      <p:sp>
        <p:nvSpPr>
          <p:cNvPr id="35" name="TextBox 34">
            <a:extLst>
              <a:ext uri="{FF2B5EF4-FFF2-40B4-BE49-F238E27FC236}">
                <a16:creationId xmlns:a16="http://schemas.microsoft.com/office/drawing/2014/main" id="{825AAF58-E13F-D44D-A105-346528479731}"/>
              </a:ext>
            </a:extLst>
          </p:cNvPr>
          <p:cNvSpPr txBox="1"/>
          <p:nvPr/>
        </p:nvSpPr>
        <p:spPr>
          <a:xfrm>
            <a:off x="12707936" y="7400365"/>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2</a:t>
            </a:r>
          </a:p>
        </p:txBody>
      </p:sp>
      <p:sp>
        <p:nvSpPr>
          <p:cNvPr id="36" name="TextBox 35">
            <a:extLst>
              <a:ext uri="{FF2B5EF4-FFF2-40B4-BE49-F238E27FC236}">
                <a16:creationId xmlns:a16="http://schemas.microsoft.com/office/drawing/2014/main" id="{B2FF0CA2-BDE2-7B43-B25B-F285397E49F5}"/>
              </a:ext>
            </a:extLst>
          </p:cNvPr>
          <p:cNvSpPr txBox="1"/>
          <p:nvPr/>
        </p:nvSpPr>
        <p:spPr>
          <a:xfrm>
            <a:off x="20020229" y="7400365"/>
            <a:ext cx="2986076" cy="3170099"/>
          </a:xfrm>
          <a:prstGeom prst="rect">
            <a:avLst/>
          </a:prstGeom>
          <a:noFill/>
          <a:ln>
            <a:noFill/>
          </a:ln>
        </p:spPr>
        <p:txBody>
          <a:bodyPr wrap="square" rtlCol="0">
            <a:spAutoFit/>
          </a:bodyPr>
          <a:lstStyle/>
          <a:p>
            <a:pPr algn="ctr"/>
            <a:r>
              <a:rPr lang="en-US" sz="20000" spc="600" dirty="0">
                <a:solidFill>
                  <a:schemeClr val="bg1">
                    <a:alpha val="30000"/>
                  </a:schemeClr>
                </a:solidFill>
                <a:latin typeface="Montserrat Medium" pitchFamily="2" charset="77"/>
                <a:ea typeface="Montserrat" charset="0"/>
                <a:cs typeface="Montserrat" charset="0"/>
              </a:rPr>
              <a:t>3</a:t>
            </a:r>
          </a:p>
        </p:txBody>
      </p:sp>
    </p:spTree>
    <p:extLst>
      <p:ext uri="{BB962C8B-B14F-4D97-AF65-F5344CB8AC3E}">
        <p14:creationId xmlns:p14="http://schemas.microsoft.com/office/powerpoint/2010/main" val="80723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D0D4690-E3F1-3D40-AD7F-F1237EDB4C29}"/>
              </a:ext>
            </a:extLst>
          </p:cNvPr>
          <p:cNvSpPr/>
          <p:nvPr/>
        </p:nvSpPr>
        <p:spPr>
          <a:xfrm>
            <a:off x="1450700" y="1131813"/>
            <a:ext cx="8065485" cy="114523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2810250" y="5750768"/>
            <a:ext cx="5346383" cy="2214464"/>
            <a:chOff x="8836131" y="1407238"/>
            <a:chExt cx="5346383"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8836131"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90029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TextBox 17">
            <a:extLst>
              <a:ext uri="{FF2B5EF4-FFF2-40B4-BE49-F238E27FC236}">
                <a16:creationId xmlns:a16="http://schemas.microsoft.com/office/drawing/2014/main" id="{9E50EC69-CD02-4648-89DF-D51711FC5924}"/>
              </a:ext>
            </a:extLst>
          </p:cNvPr>
          <p:cNvSpPr txBox="1"/>
          <p:nvPr/>
        </p:nvSpPr>
        <p:spPr>
          <a:xfrm>
            <a:off x="16628141" y="5261954"/>
            <a:ext cx="629880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
        <p:nvSpPr>
          <p:cNvPr id="2" name="Picture Placeholder 1">
            <a:extLst>
              <a:ext uri="{FF2B5EF4-FFF2-40B4-BE49-F238E27FC236}">
                <a16:creationId xmlns:a16="http://schemas.microsoft.com/office/drawing/2014/main" id="{C15C6F42-370B-7D41-9A7F-0EF4873B4B38}"/>
              </a:ext>
            </a:extLst>
          </p:cNvPr>
          <p:cNvSpPr>
            <a:spLocks noGrp="1"/>
          </p:cNvSpPr>
          <p:nvPr>
            <p:ph type="pic" sz="quarter" idx="14"/>
          </p:nvPr>
        </p:nvSpPr>
        <p:spPr/>
      </p:sp>
    </p:spTree>
    <p:extLst>
      <p:ext uri="{BB962C8B-B14F-4D97-AF65-F5344CB8AC3E}">
        <p14:creationId xmlns:p14="http://schemas.microsoft.com/office/powerpoint/2010/main" val="2252885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E50EC69-CD02-4648-89DF-D51711FC5924}"/>
              </a:ext>
            </a:extLst>
          </p:cNvPr>
          <p:cNvSpPr txBox="1"/>
          <p:nvPr/>
        </p:nvSpPr>
        <p:spPr>
          <a:xfrm>
            <a:off x="1321982" y="5261954"/>
            <a:ext cx="6298809"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
        <p:nvSpPr>
          <p:cNvPr id="8" name="Rectangle 7">
            <a:extLst>
              <a:ext uri="{FF2B5EF4-FFF2-40B4-BE49-F238E27FC236}">
                <a16:creationId xmlns:a16="http://schemas.microsoft.com/office/drawing/2014/main" id="{F2093BF0-1054-2E41-81A1-AF64CA025AFA}"/>
              </a:ext>
            </a:extLst>
          </p:cNvPr>
          <p:cNvSpPr/>
          <p:nvPr/>
        </p:nvSpPr>
        <p:spPr>
          <a:xfrm>
            <a:off x="14861465" y="1131813"/>
            <a:ext cx="8065485" cy="114523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6221015" y="5750768"/>
            <a:ext cx="5346383" cy="2214464"/>
            <a:chOff x="8836131" y="1407238"/>
            <a:chExt cx="5346383"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8836131"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90029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 name="Picture Placeholder 1">
            <a:extLst>
              <a:ext uri="{FF2B5EF4-FFF2-40B4-BE49-F238E27FC236}">
                <a16:creationId xmlns:a16="http://schemas.microsoft.com/office/drawing/2014/main" id="{888504A1-2306-4B48-970E-AB3D068A778B}"/>
              </a:ext>
            </a:extLst>
          </p:cNvPr>
          <p:cNvSpPr>
            <a:spLocks noGrp="1"/>
          </p:cNvSpPr>
          <p:nvPr>
            <p:ph type="pic" sz="quarter" idx="14"/>
          </p:nvPr>
        </p:nvSpPr>
        <p:spPr/>
      </p:sp>
    </p:spTree>
    <p:extLst>
      <p:ext uri="{BB962C8B-B14F-4D97-AF65-F5344CB8AC3E}">
        <p14:creationId xmlns:p14="http://schemas.microsoft.com/office/powerpoint/2010/main" val="2241644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3B41246-11F5-5E42-B84E-22E0F311A787}"/>
              </a:ext>
            </a:extLst>
          </p:cNvPr>
          <p:cNvSpPr>
            <a:spLocks noGrp="1"/>
          </p:cNvSpPr>
          <p:nvPr>
            <p:ph type="pic" sz="quarter" idx="14"/>
          </p:nvPr>
        </p:nvSpPr>
        <p:spPr/>
      </p:sp>
      <p:grpSp>
        <p:nvGrpSpPr>
          <p:cNvPr id="22" name="Group 21">
            <a:extLst>
              <a:ext uri="{FF2B5EF4-FFF2-40B4-BE49-F238E27FC236}">
                <a16:creationId xmlns:a16="http://schemas.microsoft.com/office/drawing/2014/main" id="{E80EA9B0-AD4C-3E48-9A52-95EE090C0E2D}"/>
              </a:ext>
            </a:extLst>
          </p:cNvPr>
          <p:cNvGrpSpPr/>
          <p:nvPr/>
        </p:nvGrpSpPr>
        <p:grpSpPr>
          <a:xfrm>
            <a:off x="1380491" y="4943399"/>
            <a:ext cx="6894836" cy="3829201"/>
            <a:chOff x="1380491" y="6499198"/>
            <a:chExt cx="6894836" cy="3829201"/>
          </a:xfrm>
        </p:grpSpPr>
        <p:sp>
          <p:nvSpPr>
            <p:cNvPr id="23" name="TextBox 22">
              <a:extLst>
                <a:ext uri="{FF2B5EF4-FFF2-40B4-BE49-F238E27FC236}">
                  <a16:creationId xmlns:a16="http://schemas.microsoft.com/office/drawing/2014/main" id="{83D39030-FB00-384B-9B55-A3BDE1420682}"/>
                </a:ext>
              </a:extLst>
            </p:cNvPr>
            <p:cNvSpPr txBox="1"/>
            <p:nvPr/>
          </p:nvSpPr>
          <p:spPr>
            <a:xfrm>
              <a:off x="1380491" y="8713662"/>
              <a:ext cx="689483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24" name="Group 23">
              <a:extLst>
                <a:ext uri="{FF2B5EF4-FFF2-40B4-BE49-F238E27FC236}">
                  <a16:creationId xmlns:a16="http://schemas.microsoft.com/office/drawing/2014/main" id="{FE244D28-025B-5C41-8C60-E06CEEB3D147}"/>
                </a:ext>
              </a:extLst>
            </p:cNvPr>
            <p:cNvGrpSpPr/>
            <p:nvPr/>
          </p:nvGrpSpPr>
          <p:grpSpPr>
            <a:xfrm>
              <a:off x="1380491" y="6499198"/>
              <a:ext cx="5958156" cy="2214464"/>
              <a:chOff x="7861506" y="1407238"/>
              <a:chExt cx="5958156" cy="2214464"/>
            </a:xfrm>
          </p:grpSpPr>
          <p:sp>
            <p:nvSpPr>
              <p:cNvPr id="25" name="TextBox 24">
                <a:extLst>
                  <a:ext uri="{FF2B5EF4-FFF2-40B4-BE49-F238E27FC236}">
                    <a16:creationId xmlns:a16="http://schemas.microsoft.com/office/drawing/2014/main" id="{DD78619B-3B03-1342-ADD3-6BF705DEB865}"/>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28" name="TextBox 27">
                <a:extLst>
                  <a:ext uri="{FF2B5EF4-FFF2-40B4-BE49-F238E27FC236}">
                    <a16:creationId xmlns:a16="http://schemas.microsoft.com/office/drawing/2014/main" id="{E9867908-E300-CA4A-A210-87B6097CF4E0}"/>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grpSp>
        <p:nvGrpSpPr>
          <p:cNvPr id="8" name="Group 7">
            <a:extLst>
              <a:ext uri="{FF2B5EF4-FFF2-40B4-BE49-F238E27FC236}">
                <a16:creationId xmlns:a16="http://schemas.microsoft.com/office/drawing/2014/main" id="{C70AF27E-35F7-6F49-89DC-194D725C500D}"/>
              </a:ext>
            </a:extLst>
          </p:cNvPr>
          <p:cNvGrpSpPr/>
          <p:nvPr/>
        </p:nvGrpSpPr>
        <p:grpSpPr>
          <a:xfrm>
            <a:off x="14550865" y="2910239"/>
            <a:ext cx="8446294" cy="7895522"/>
            <a:chOff x="14547067" y="2910239"/>
            <a:chExt cx="8446294" cy="7895522"/>
          </a:xfrm>
        </p:grpSpPr>
        <p:graphicFrame>
          <p:nvGraphicFramePr>
            <p:cNvPr id="5" name="Chart 4">
              <a:extLst>
                <a:ext uri="{FF2B5EF4-FFF2-40B4-BE49-F238E27FC236}">
                  <a16:creationId xmlns:a16="http://schemas.microsoft.com/office/drawing/2014/main" id="{FB92D4D0-5097-7042-A293-7EDC27494398}"/>
                </a:ext>
              </a:extLst>
            </p:cNvPr>
            <p:cNvGraphicFramePr/>
            <p:nvPr>
              <p:extLst>
                <p:ext uri="{D42A27DB-BD31-4B8C-83A1-F6EECF244321}">
                  <p14:modId xmlns:p14="http://schemas.microsoft.com/office/powerpoint/2010/main" val="2540982068"/>
                </p:ext>
              </p:extLst>
            </p:nvPr>
          </p:nvGraphicFramePr>
          <p:xfrm>
            <a:off x="14547067" y="2910239"/>
            <a:ext cx="8446294" cy="7895522"/>
          </p:xfrm>
          <a:graphic>
            <a:graphicData uri="http://schemas.openxmlformats.org/drawingml/2006/chart">
              <c:chart xmlns:c="http://schemas.openxmlformats.org/drawingml/2006/chart" xmlns:r="http://schemas.openxmlformats.org/officeDocument/2006/relationships" r:id="rId2"/>
            </a:graphicData>
          </a:graphic>
        </p:graphicFrame>
        <p:sp>
          <p:nvSpPr>
            <p:cNvPr id="34" name="Rectangle 33">
              <a:extLst>
                <a:ext uri="{FF2B5EF4-FFF2-40B4-BE49-F238E27FC236}">
                  <a16:creationId xmlns:a16="http://schemas.microsoft.com/office/drawing/2014/main" id="{C883530A-8AC2-D44B-9C90-1531DE79A9EF}"/>
                </a:ext>
              </a:extLst>
            </p:cNvPr>
            <p:cNvSpPr/>
            <p:nvPr/>
          </p:nvSpPr>
          <p:spPr>
            <a:xfrm>
              <a:off x="16360231" y="6596390"/>
              <a:ext cx="4803804"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
        <p:nvSpPr>
          <p:cNvPr id="6" name="Rectangle 5">
            <a:extLst>
              <a:ext uri="{FF2B5EF4-FFF2-40B4-BE49-F238E27FC236}">
                <a16:creationId xmlns:a16="http://schemas.microsoft.com/office/drawing/2014/main" id="{CCA82D01-3415-2240-8E10-C0B5AA1316AA}"/>
              </a:ext>
            </a:extLst>
          </p:cNvPr>
          <p:cNvSpPr/>
          <p:nvPr/>
        </p:nvSpPr>
        <p:spPr>
          <a:xfrm>
            <a:off x="19398530" y="12146552"/>
            <a:ext cx="437635" cy="437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E4DE009-1500-4142-B25A-96C0B03B5104}"/>
              </a:ext>
            </a:extLst>
          </p:cNvPr>
          <p:cNvSpPr txBox="1"/>
          <p:nvPr/>
        </p:nvSpPr>
        <p:spPr>
          <a:xfrm>
            <a:off x="19897682" y="12058057"/>
            <a:ext cx="1083474" cy="56316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70%</a:t>
            </a:r>
          </a:p>
        </p:txBody>
      </p:sp>
      <p:sp>
        <p:nvSpPr>
          <p:cNvPr id="39" name="Rectangle 38">
            <a:extLst>
              <a:ext uri="{FF2B5EF4-FFF2-40B4-BE49-F238E27FC236}">
                <a16:creationId xmlns:a16="http://schemas.microsoft.com/office/drawing/2014/main" id="{0F759F3E-D9AB-FF43-AF28-67CA84BF95CB}"/>
              </a:ext>
            </a:extLst>
          </p:cNvPr>
          <p:cNvSpPr/>
          <p:nvPr/>
        </p:nvSpPr>
        <p:spPr>
          <a:xfrm>
            <a:off x="21164035" y="12146552"/>
            <a:ext cx="437635" cy="437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98D85BB-1055-8143-BF56-BFA0211F06AE}"/>
              </a:ext>
            </a:extLst>
          </p:cNvPr>
          <p:cNvSpPr txBox="1"/>
          <p:nvPr/>
        </p:nvSpPr>
        <p:spPr>
          <a:xfrm>
            <a:off x="21663187" y="12058057"/>
            <a:ext cx="1083474" cy="56316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30%</a:t>
            </a:r>
          </a:p>
        </p:txBody>
      </p:sp>
    </p:spTree>
    <p:extLst>
      <p:ext uri="{BB962C8B-B14F-4D97-AF65-F5344CB8AC3E}">
        <p14:creationId xmlns:p14="http://schemas.microsoft.com/office/powerpoint/2010/main" val="706894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83D39030-FB00-384B-9B55-A3BDE1420682}"/>
              </a:ext>
            </a:extLst>
          </p:cNvPr>
          <p:cNvSpPr txBox="1"/>
          <p:nvPr/>
        </p:nvSpPr>
        <p:spPr>
          <a:xfrm>
            <a:off x="7997140" y="10969514"/>
            <a:ext cx="7693612"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24" name="Group 23">
            <a:extLst>
              <a:ext uri="{FF2B5EF4-FFF2-40B4-BE49-F238E27FC236}">
                <a16:creationId xmlns:a16="http://schemas.microsoft.com/office/drawing/2014/main" id="{FE244D28-025B-5C41-8C60-E06CEEB3D147}"/>
              </a:ext>
            </a:extLst>
          </p:cNvPr>
          <p:cNvGrpSpPr/>
          <p:nvPr/>
        </p:nvGrpSpPr>
        <p:grpSpPr>
          <a:xfrm>
            <a:off x="1380491" y="1131813"/>
            <a:ext cx="5958156" cy="2214464"/>
            <a:chOff x="7861506" y="1407238"/>
            <a:chExt cx="5958156" cy="2214464"/>
          </a:xfrm>
        </p:grpSpPr>
        <p:sp>
          <p:nvSpPr>
            <p:cNvPr id="25" name="TextBox 24">
              <a:extLst>
                <a:ext uri="{FF2B5EF4-FFF2-40B4-BE49-F238E27FC236}">
                  <a16:creationId xmlns:a16="http://schemas.microsoft.com/office/drawing/2014/main" id="{DD78619B-3B03-1342-ADD3-6BF705DEB865}"/>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28" name="TextBox 27">
              <a:extLst>
                <a:ext uri="{FF2B5EF4-FFF2-40B4-BE49-F238E27FC236}">
                  <a16:creationId xmlns:a16="http://schemas.microsoft.com/office/drawing/2014/main" id="{E9867908-E300-CA4A-A210-87B6097CF4E0}"/>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aphicFrame>
        <p:nvGraphicFramePr>
          <p:cNvPr id="3" name="Chart 2">
            <a:extLst>
              <a:ext uri="{FF2B5EF4-FFF2-40B4-BE49-F238E27FC236}">
                <a16:creationId xmlns:a16="http://schemas.microsoft.com/office/drawing/2014/main" id="{4614A43C-0D30-B348-856C-C113B5F3D06B}"/>
              </a:ext>
            </a:extLst>
          </p:cNvPr>
          <p:cNvGraphicFramePr/>
          <p:nvPr>
            <p:extLst>
              <p:ext uri="{D42A27DB-BD31-4B8C-83A1-F6EECF244321}">
                <p14:modId xmlns:p14="http://schemas.microsoft.com/office/powerpoint/2010/main" val="544886067"/>
              </p:ext>
            </p:extLst>
          </p:nvPr>
        </p:nvGraphicFramePr>
        <p:xfrm>
          <a:off x="7997140" y="3858976"/>
          <a:ext cx="7488667" cy="6469995"/>
        </p:xfrm>
        <a:graphic>
          <a:graphicData uri="http://schemas.openxmlformats.org/drawingml/2006/chart">
            <c:chart xmlns:c="http://schemas.openxmlformats.org/drawingml/2006/chart" xmlns:r="http://schemas.openxmlformats.org/officeDocument/2006/relationships" r:id="rId2"/>
          </a:graphicData>
        </a:graphic>
      </p:graphicFrame>
      <p:cxnSp>
        <p:nvCxnSpPr>
          <p:cNvPr id="26" name="Straight Connector 25">
            <a:extLst>
              <a:ext uri="{FF2B5EF4-FFF2-40B4-BE49-F238E27FC236}">
                <a16:creationId xmlns:a16="http://schemas.microsoft.com/office/drawing/2014/main" id="{7863E8C5-E469-B544-A453-CAD3D4CD7FF1}"/>
              </a:ext>
            </a:extLst>
          </p:cNvPr>
          <p:cNvCxnSpPr>
            <a:cxnSpLocks/>
          </p:cNvCxnSpPr>
          <p:nvPr/>
        </p:nvCxnSpPr>
        <p:spPr>
          <a:xfrm>
            <a:off x="1582967" y="9626600"/>
            <a:ext cx="0" cy="2812263"/>
          </a:xfrm>
          <a:prstGeom prst="line">
            <a:avLst/>
          </a:prstGeom>
          <a:ln w="1270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1932EEEC-4BB2-7841-A833-764D1BFDABF9}"/>
              </a:ext>
            </a:extLst>
          </p:cNvPr>
          <p:cNvSpPr>
            <a:spLocks noGrp="1"/>
          </p:cNvSpPr>
          <p:nvPr>
            <p:ph type="pic" sz="quarter" idx="14"/>
          </p:nvPr>
        </p:nvSpPr>
        <p:spPr/>
      </p:sp>
    </p:spTree>
    <p:extLst>
      <p:ext uri="{BB962C8B-B14F-4D97-AF65-F5344CB8AC3E}">
        <p14:creationId xmlns:p14="http://schemas.microsoft.com/office/powerpoint/2010/main" val="1064482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5" name="Group 464">
            <a:extLst>
              <a:ext uri="{FF2B5EF4-FFF2-40B4-BE49-F238E27FC236}">
                <a16:creationId xmlns:a16="http://schemas.microsoft.com/office/drawing/2014/main" id="{E7B95A5A-B2AD-BE42-BF96-C711AA623FA9}"/>
              </a:ext>
            </a:extLst>
          </p:cNvPr>
          <p:cNvGrpSpPr/>
          <p:nvPr/>
        </p:nvGrpSpPr>
        <p:grpSpPr>
          <a:xfrm>
            <a:off x="1834814" y="1736053"/>
            <a:ext cx="20708020" cy="10243893"/>
            <a:chOff x="3843505" y="3719577"/>
            <a:chExt cx="16665645" cy="8244185"/>
          </a:xfrm>
          <a:solidFill>
            <a:srgbClr val="F2F2F2">
              <a:alpha val="50000"/>
            </a:srgbClr>
          </a:solidFill>
        </p:grpSpPr>
        <p:sp>
          <p:nvSpPr>
            <p:cNvPr id="466" name="Freeform 781">
              <a:extLst>
                <a:ext uri="{FF2B5EF4-FFF2-40B4-BE49-F238E27FC236}">
                  <a16:creationId xmlns:a16="http://schemas.microsoft.com/office/drawing/2014/main" id="{5585C3A1-7540-7243-90BD-71A605DB3D58}"/>
                </a:ext>
              </a:extLst>
            </p:cNvPr>
            <p:cNvSpPr>
              <a:spLocks/>
            </p:cNvSpPr>
            <p:nvPr/>
          </p:nvSpPr>
          <p:spPr bwMode="auto">
            <a:xfrm>
              <a:off x="9818043" y="3757805"/>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7" name="Freeform 403">
              <a:extLst>
                <a:ext uri="{FF2B5EF4-FFF2-40B4-BE49-F238E27FC236}">
                  <a16:creationId xmlns:a16="http://schemas.microsoft.com/office/drawing/2014/main" id="{86EB375A-B07F-CF42-81EA-BAABF780EA1A}"/>
                </a:ext>
              </a:extLst>
            </p:cNvPr>
            <p:cNvSpPr>
              <a:spLocks/>
            </p:cNvSpPr>
            <p:nvPr/>
          </p:nvSpPr>
          <p:spPr bwMode="auto">
            <a:xfrm>
              <a:off x="16859462" y="9558677"/>
              <a:ext cx="1904463" cy="1423935"/>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8" name="Freeform 404">
              <a:extLst>
                <a:ext uri="{FF2B5EF4-FFF2-40B4-BE49-F238E27FC236}">
                  <a16:creationId xmlns:a16="http://schemas.microsoft.com/office/drawing/2014/main" id="{9B29BE55-6721-784D-8D1B-489D568C9A6B}"/>
                </a:ext>
              </a:extLst>
            </p:cNvPr>
            <p:cNvSpPr>
              <a:spLocks/>
            </p:cNvSpPr>
            <p:nvPr/>
          </p:nvSpPr>
          <p:spPr bwMode="auto">
            <a:xfrm>
              <a:off x="11416772" y="5927158"/>
              <a:ext cx="372611" cy="563839"/>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9" name="Freeform 405">
              <a:extLst>
                <a:ext uri="{FF2B5EF4-FFF2-40B4-BE49-F238E27FC236}">
                  <a16:creationId xmlns:a16="http://schemas.microsoft.com/office/drawing/2014/main" id="{EFEA2FC3-C1F3-8D4E-96F0-C490E9E51887}"/>
                </a:ext>
              </a:extLst>
            </p:cNvPr>
            <p:cNvSpPr>
              <a:spLocks/>
            </p:cNvSpPr>
            <p:nvPr/>
          </p:nvSpPr>
          <p:spPr bwMode="auto">
            <a:xfrm>
              <a:off x="10566451" y="5337836"/>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89" name="Freeform 406">
              <a:extLst>
                <a:ext uri="{FF2B5EF4-FFF2-40B4-BE49-F238E27FC236}">
                  <a16:creationId xmlns:a16="http://schemas.microsoft.com/office/drawing/2014/main" id="{C2845CB3-7814-F248-83CD-B38A437099C3}"/>
                </a:ext>
              </a:extLst>
            </p:cNvPr>
            <p:cNvSpPr>
              <a:spLocks/>
            </p:cNvSpPr>
            <p:nvPr/>
          </p:nvSpPr>
          <p:spPr bwMode="auto">
            <a:xfrm>
              <a:off x="14085568" y="4439511"/>
              <a:ext cx="840766" cy="579770"/>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0" name="Freeform 407">
              <a:extLst>
                <a:ext uri="{FF2B5EF4-FFF2-40B4-BE49-F238E27FC236}">
                  <a16:creationId xmlns:a16="http://schemas.microsoft.com/office/drawing/2014/main" id="{E86ED292-6581-4F4D-8794-9765351CE9A9}"/>
                </a:ext>
              </a:extLst>
            </p:cNvPr>
            <p:cNvSpPr>
              <a:spLocks/>
            </p:cNvSpPr>
            <p:nvPr/>
          </p:nvSpPr>
          <p:spPr bwMode="auto">
            <a:xfrm>
              <a:off x="16241626" y="4197411"/>
              <a:ext cx="299365"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1" name="Freeform 408">
              <a:extLst>
                <a:ext uri="{FF2B5EF4-FFF2-40B4-BE49-F238E27FC236}">
                  <a16:creationId xmlns:a16="http://schemas.microsoft.com/office/drawing/2014/main" id="{493FA0C0-D663-1146-AFD2-7D1CC05C9B72}"/>
                </a:ext>
              </a:extLst>
            </p:cNvPr>
            <p:cNvSpPr>
              <a:spLocks/>
            </p:cNvSpPr>
            <p:nvPr/>
          </p:nvSpPr>
          <p:spPr bwMode="auto">
            <a:xfrm>
              <a:off x="15999587" y="4111400"/>
              <a:ext cx="280257"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2" name="Freeform 409">
              <a:extLst>
                <a:ext uri="{FF2B5EF4-FFF2-40B4-BE49-F238E27FC236}">
                  <a16:creationId xmlns:a16="http://schemas.microsoft.com/office/drawing/2014/main" id="{8A659D4B-7E96-8C44-A102-D955032B1B47}"/>
                </a:ext>
              </a:extLst>
            </p:cNvPr>
            <p:cNvSpPr>
              <a:spLocks/>
            </p:cNvSpPr>
            <p:nvPr/>
          </p:nvSpPr>
          <p:spPr bwMode="auto">
            <a:xfrm>
              <a:off x="15916783" y="4120956"/>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3" name="Freeform 410">
              <a:extLst>
                <a:ext uri="{FF2B5EF4-FFF2-40B4-BE49-F238E27FC236}">
                  <a16:creationId xmlns:a16="http://schemas.microsoft.com/office/drawing/2014/main" id="{2BC02817-07F7-4B4B-9C71-5FE5FD99BFD6}"/>
                </a:ext>
              </a:extLst>
            </p:cNvPr>
            <p:cNvSpPr>
              <a:spLocks/>
            </p:cNvSpPr>
            <p:nvPr/>
          </p:nvSpPr>
          <p:spPr bwMode="auto">
            <a:xfrm>
              <a:off x="15942261" y="3990350"/>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4" name="Freeform 411">
              <a:extLst>
                <a:ext uri="{FF2B5EF4-FFF2-40B4-BE49-F238E27FC236}">
                  <a16:creationId xmlns:a16="http://schemas.microsoft.com/office/drawing/2014/main" id="{519CC4D2-87F8-5C49-A9BD-E6ED06FEA8FF}"/>
                </a:ext>
              </a:extLst>
            </p:cNvPr>
            <p:cNvSpPr>
              <a:spLocks/>
            </p:cNvSpPr>
            <p:nvPr/>
          </p:nvSpPr>
          <p:spPr bwMode="auto">
            <a:xfrm>
              <a:off x="18426346" y="4579674"/>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5" name="Freeform 412">
              <a:extLst>
                <a:ext uri="{FF2B5EF4-FFF2-40B4-BE49-F238E27FC236}">
                  <a16:creationId xmlns:a16="http://schemas.microsoft.com/office/drawing/2014/main" id="{3CAE80AE-09AA-2D41-9715-F5004843284A}"/>
                </a:ext>
              </a:extLst>
            </p:cNvPr>
            <p:cNvSpPr>
              <a:spLocks/>
            </p:cNvSpPr>
            <p:nvPr/>
          </p:nvSpPr>
          <p:spPr bwMode="auto">
            <a:xfrm>
              <a:off x="18126981" y="4729393"/>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6" name="Freeform 413">
              <a:extLst>
                <a:ext uri="{FF2B5EF4-FFF2-40B4-BE49-F238E27FC236}">
                  <a16:creationId xmlns:a16="http://schemas.microsoft.com/office/drawing/2014/main" id="{8F226E61-DB84-6146-BFD5-999A3A46145B}"/>
                </a:ext>
              </a:extLst>
            </p:cNvPr>
            <p:cNvSpPr>
              <a:spLocks/>
            </p:cNvSpPr>
            <p:nvPr/>
          </p:nvSpPr>
          <p:spPr bwMode="auto">
            <a:xfrm>
              <a:off x="18136536" y="4694356"/>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7" name="Freeform 414">
              <a:extLst>
                <a:ext uri="{FF2B5EF4-FFF2-40B4-BE49-F238E27FC236}">
                  <a16:creationId xmlns:a16="http://schemas.microsoft.com/office/drawing/2014/main" id="{3BF212B3-50BE-C145-91C8-8E1F885A644F}"/>
                </a:ext>
              </a:extLst>
            </p:cNvPr>
            <p:cNvSpPr>
              <a:spLocks/>
            </p:cNvSpPr>
            <p:nvPr/>
          </p:nvSpPr>
          <p:spPr bwMode="auto">
            <a:xfrm>
              <a:off x="17932712" y="4560561"/>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8" name="Freeform 415">
              <a:extLst>
                <a:ext uri="{FF2B5EF4-FFF2-40B4-BE49-F238E27FC236}">
                  <a16:creationId xmlns:a16="http://schemas.microsoft.com/office/drawing/2014/main" id="{FE05A58F-4E36-334A-A6DF-32AD5BFAF7A2}"/>
                </a:ext>
              </a:extLst>
            </p:cNvPr>
            <p:cNvSpPr>
              <a:spLocks/>
            </p:cNvSpPr>
            <p:nvPr/>
          </p:nvSpPr>
          <p:spPr bwMode="auto">
            <a:xfrm>
              <a:off x="17932712" y="4700724"/>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9" name="Freeform 416">
              <a:extLst>
                <a:ext uri="{FF2B5EF4-FFF2-40B4-BE49-F238E27FC236}">
                  <a16:creationId xmlns:a16="http://schemas.microsoft.com/office/drawing/2014/main" id="{485BEB39-BBC3-5D48-A587-4AD151DAD9E8}"/>
                </a:ext>
              </a:extLst>
            </p:cNvPr>
            <p:cNvSpPr>
              <a:spLocks/>
            </p:cNvSpPr>
            <p:nvPr/>
          </p:nvSpPr>
          <p:spPr bwMode="auto">
            <a:xfrm>
              <a:off x="17996407" y="4525521"/>
              <a:ext cx="394906"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0" name="Freeform 417">
              <a:extLst>
                <a:ext uri="{FF2B5EF4-FFF2-40B4-BE49-F238E27FC236}">
                  <a16:creationId xmlns:a16="http://schemas.microsoft.com/office/drawing/2014/main" id="{EFE771AF-E579-0846-870A-B6B29D8A4F72}"/>
                </a:ext>
              </a:extLst>
            </p:cNvPr>
            <p:cNvSpPr>
              <a:spLocks/>
            </p:cNvSpPr>
            <p:nvPr/>
          </p:nvSpPr>
          <p:spPr bwMode="auto">
            <a:xfrm>
              <a:off x="18222524" y="4570119"/>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1" name="Freeform 418">
              <a:extLst>
                <a:ext uri="{FF2B5EF4-FFF2-40B4-BE49-F238E27FC236}">
                  <a16:creationId xmlns:a16="http://schemas.microsoft.com/office/drawing/2014/main" id="{ED5E3CED-BB02-B549-A622-293B33A76FEE}"/>
                </a:ext>
              </a:extLst>
            </p:cNvPr>
            <p:cNvSpPr>
              <a:spLocks/>
            </p:cNvSpPr>
            <p:nvPr/>
          </p:nvSpPr>
          <p:spPr bwMode="auto">
            <a:xfrm>
              <a:off x="19445456" y="5076618"/>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2" name="Freeform 419">
              <a:extLst>
                <a:ext uri="{FF2B5EF4-FFF2-40B4-BE49-F238E27FC236}">
                  <a16:creationId xmlns:a16="http://schemas.microsoft.com/office/drawing/2014/main" id="{B8CCC530-6CFB-6545-AA7C-DD82C2CB5C95}"/>
                </a:ext>
              </a:extLst>
            </p:cNvPr>
            <p:cNvSpPr>
              <a:spLocks/>
            </p:cNvSpPr>
            <p:nvPr/>
          </p:nvSpPr>
          <p:spPr bwMode="auto">
            <a:xfrm>
              <a:off x="19248001" y="5898489"/>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3" name="Freeform 420">
              <a:extLst>
                <a:ext uri="{FF2B5EF4-FFF2-40B4-BE49-F238E27FC236}">
                  <a16:creationId xmlns:a16="http://schemas.microsoft.com/office/drawing/2014/main" id="{90619F6F-FD7E-A447-A781-0EA8980ACB8D}"/>
                </a:ext>
              </a:extLst>
            </p:cNvPr>
            <p:cNvSpPr>
              <a:spLocks/>
            </p:cNvSpPr>
            <p:nvPr/>
          </p:nvSpPr>
          <p:spPr bwMode="auto">
            <a:xfrm>
              <a:off x="18005960" y="6172447"/>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4" name="Freeform 421">
              <a:extLst>
                <a:ext uri="{FF2B5EF4-FFF2-40B4-BE49-F238E27FC236}">
                  <a16:creationId xmlns:a16="http://schemas.microsoft.com/office/drawing/2014/main" id="{0F4689EC-0AC4-B04F-B187-526199D23FF0}"/>
                </a:ext>
              </a:extLst>
            </p:cNvPr>
            <p:cNvSpPr>
              <a:spLocks/>
            </p:cNvSpPr>
            <p:nvPr/>
          </p:nvSpPr>
          <p:spPr bwMode="auto">
            <a:xfrm>
              <a:off x="18846726" y="6452773"/>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5" name="Freeform 422">
              <a:extLst>
                <a:ext uri="{FF2B5EF4-FFF2-40B4-BE49-F238E27FC236}">
                  <a16:creationId xmlns:a16="http://schemas.microsoft.com/office/drawing/2014/main" id="{D58BB05D-7347-614E-AB83-97F500DAC89B}"/>
                </a:ext>
              </a:extLst>
            </p:cNvPr>
            <p:cNvSpPr>
              <a:spLocks/>
            </p:cNvSpPr>
            <p:nvPr/>
          </p:nvSpPr>
          <p:spPr bwMode="auto">
            <a:xfrm>
              <a:off x="18818065" y="6526040"/>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6" name="Freeform 423">
              <a:extLst>
                <a:ext uri="{FF2B5EF4-FFF2-40B4-BE49-F238E27FC236}">
                  <a16:creationId xmlns:a16="http://schemas.microsoft.com/office/drawing/2014/main" id="{89302666-5599-E44C-8FC5-A24037BD1F59}"/>
                </a:ext>
              </a:extLst>
            </p:cNvPr>
            <p:cNvSpPr>
              <a:spLocks/>
            </p:cNvSpPr>
            <p:nvPr/>
          </p:nvSpPr>
          <p:spPr bwMode="auto">
            <a:xfrm>
              <a:off x="18687493" y="6675761"/>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7" name="Freeform 424">
              <a:extLst>
                <a:ext uri="{FF2B5EF4-FFF2-40B4-BE49-F238E27FC236}">
                  <a16:creationId xmlns:a16="http://schemas.microsoft.com/office/drawing/2014/main" id="{4E327C03-BACB-AC43-B16E-28EE087F173B}"/>
                </a:ext>
              </a:extLst>
            </p:cNvPr>
            <p:cNvSpPr>
              <a:spLocks/>
            </p:cNvSpPr>
            <p:nvPr/>
          </p:nvSpPr>
          <p:spPr bwMode="auto">
            <a:xfrm>
              <a:off x="18576026" y="6723544"/>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8" name="Freeform 425">
              <a:extLst>
                <a:ext uri="{FF2B5EF4-FFF2-40B4-BE49-F238E27FC236}">
                  <a16:creationId xmlns:a16="http://schemas.microsoft.com/office/drawing/2014/main" id="{1863DA12-7CA0-B14A-9046-78CE2F5AD6EF}"/>
                </a:ext>
              </a:extLst>
            </p:cNvPr>
            <p:cNvSpPr>
              <a:spLocks/>
            </p:cNvSpPr>
            <p:nvPr/>
          </p:nvSpPr>
          <p:spPr bwMode="auto">
            <a:xfrm>
              <a:off x="18502777" y="6761771"/>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9" name="Freeform 426">
              <a:extLst>
                <a:ext uri="{FF2B5EF4-FFF2-40B4-BE49-F238E27FC236}">
                  <a16:creationId xmlns:a16="http://schemas.microsoft.com/office/drawing/2014/main" id="{BCFAA780-C1B1-B44E-8666-8D681D54927A}"/>
                </a:ext>
              </a:extLst>
            </p:cNvPr>
            <p:cNvSpPr>
              <a:spLocks/>
            </p:cNvSpPr>
            <p:nvPr/>
          </p:nvSpPr>
          <p:spPr bwMode="auto">
            <a:xfrm>
              <a:off x="18455007" y="6790440"/>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0" name="Freeform 427">
              <a:extLst>
                <a:ext uri="{FF2B5EF4-FFF2-40B4-BE49-F238E27FC236}">
                  <a16:creationId xmlns:a16="http://schemas.microsoft.com/office/drawing/2014/main" id="{D53C561C-073A-AE43-8BED-D88C753BD66B}"/>
                </a:ext>
              </a:extLst>
            </p:cNvPr>
            <p:cNvSpPr>
              <a:spLocks/>
            </p:cNvSpPr>
            <p:nvPr/>
          </p:nvSpPr>
          <p:spPr bwMode="auto">
            <a:xfrm>
              <a:off x="18445451" y="6854150"/>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1" name="Freeform 428">
              <a:extLst>
                <a:ext uri="{FF2B5EF4-FFF2-40B4-BE49-F238E27FC236}">
                  <a16:creationId xmlns:a16="http://schemas.microsoft.com/office/drawing/2014/main" id="{91BF4A6C-C349-AC42-8FCB-08125C7FE759}"/>
                </a:ext>
              </a:extLst>
            </p:cNvPr>
            <p:cNvSpPr>
              <a:spLocks/>
            </p:cNvSpPr>
            <p:nvPr/>
          </p:nvSpPr>
          <p:spPr bwMode="auto">
            <a:xfrm>
              <a:off x="18397681" y="6815924"/>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2" name="Freeform 429">
              <a:extLst>
                <a:ext uri="{FF2B5EF4-FFF2-40B4-BE49-F238E27FC236}">
                  <a16:creationId xmlns:a16="http://schemas.microsoft.com/office/drawing/2014/main" id="{6AB159C1-5B7D-8046-9470-19476757F727}"/>
                </a:ext>
              </a:extLst>
            </p:cNvPr>
            <p:cNvSpPr>
              <a:spLocks/>
            </p:cNvSpPr>
            <p:nvPr/>
          </p:nvSpPr>
          <p:spPr bwMode="auto">
            <a:xfrm>
              <a:off x="18053730" y="7163149"/>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nvGrpSpPr>
            <p:cNvPr id="513" name="Group 512">
              <a:extLst>
                <a:ext uri="{FF2B5EF4-FFF2-40B4-BE49-F238E27FC236}">
                  <a16:creationId xmlns:a16="http://schemas.microsoft.com/office/drawing/2014/main" id="{5786E674-EF01-C14E-B6D7-286A52EE7CD8}"/>
                </a:ext>
              </a:extLst>
            </p:cNvPr>
            <p:cNvGrpSpPr/>
            <p:nvPr/>
          </p:nvGrpSpPr>
          <p:grpSpPr>
            <a:xfrm>
              <a:off x="17709785" y="6761771"/>
              <a:ext cx="697450" cy="662593"/>
              <a:chOff x="5961121" y="2686387"/>
              <a:chExt cx="288233" cy="273757"/>
            </a:xfrm>
            <a:grpFill/>
          </p:grpSpPr>
          <p:sp>
            <p:nvSpPr>
              <p:cNvPr id="878" name="Freeform 430">
                <a:extLst>
                  <a:ext uri="{FF2B5EF4-FFF2-40B4-BE49-F238E27FC236}">
                    <a16:creationId xmlns:a16="http://schemas.microsoft.com/office/drawing/2014/main" id="{F1BE79D6-A20A-7A4B-89DE-24E6D54E6D16}"/>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9" name="Freeform 431">
                <a:extLst>
                  <a:ext uri="{FF2B5EF4-FFF2-40B4-BE49-F238E27FC236}">
                    <a16:creationId xmlns:a16="http://schemas.microsoft.com/office/drawing/2014/main" id="{035C6051-9A18-264F-82E9-0CBE72C5BED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sp>
          <p:nvSpPr>
            <p:cNvPr id="514" name="Freeform 432">
              <a:extLst>
                <a:ext uri="{FF2B5EF4-FFF2-40B4-BE49-F238E27FC236}">
                  <a16:creationId xmlns:a16="http://schemas.microsoft.com/office/drawing/2014/main" id="{39247CE6-1477-BA45-8BF5-2BC4642D56ED}"/>
                </a:ext>
              </a:extLst>
            </p:cNvPr>
            <p:cNvSpPr>
              <a:spLocks/>
            </p:cNvSpPr>
            <p:nvPr/>
          </p:nvSpPr>
          <p:spPr bwMode="auto">
            <a:xfrm>
              <a:off x="17884940" y="7370208"/>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5" name="Freeform 433">
              <a:extLst>
                <a:ext uri="{FF2B5EF4-FFF2-40B4-BE49-F238E27FC236}">
                  <a16:creationId xmlns:a16="http://schemas.microsoft.com/office/drawing/2014/main" id="{3825290C-E7C3-D94A-82BD-D6059820DBD7}"/>
                </a:ext>
              </a:extLst>
            </p:cNvPr>
            <p:cNvSpPr>
              <a:spLocks/>
            </p:cNvSpPr>
            <p:nvPr/>
          </p:nvSpPr>
          <p:spPr bwMode="auto">
            <a:xfrm>
              <a:off x="17773474" y="7370208"/>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6" name="Freeform 434">
              <a:extLst>
                <a:ext uri="{FF2B5EF4-FFF2-40B4-BE49-F238E27FC236}">
                  <a16:creationId xmlns:a16="http://schemas.microsoft.com/office/drawing/2014/main" id="{A020DCCE-196E-554D-A160-FD48D8D7A9BE}"/>
                </a:ext>
              </a:extLst>
            </p:cNvPr>
            <p:cNvSpPr>
              <a:spLocks/>
            </p:cNvSpPr>
            <p:nvPr/>
          </p:nvSpPr>
          <p:spPr bwMode="auto">
            <a:xfrm>
              <a:off x="17652455" y="7405251"/>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7" name="Freeform 435">
              <a:extLst>
                <a:ext uri="{FF2B5EF4-FFF2-40B4-BE49-F238E27FC236}">
                  <a16:creationId xmlns:a16="http://schemas.microsoft.com/office/drawing/2014/main" id="{17146D70-7AEA-9148-8BC0-0CB209B64E41}"/>
                </a:ext>
              </a:extLst>
            </p:cNvPr>
            <p:cNvSpPr>
              <a:spLocks/>
            </p:cNvSpPr>
            <p:nvPr/>
          </p:nvSpPr>
          <p:spPr bwMode="auto">
            <a:xfrm>
              <a:off x="17550546" y="7771591"/>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8" name="Freeform 436">
              <a:extLst>
                <a:ext uri="{FF2B5EF4-FFF2-40B4-BE49-F238E27FC236}">
                  <a16:creationId xmlns:a16="http://schemas.microsoft.com/office/drawing/2014/main" id="{C91BED13-F011-694E-8FD8-0A8FD74F538B}"/>
                </a:ext>
              </a:extLst>
            </p:cNvPr>
            <p:cNvSpPr>
              <a:spLocks/>
            </p:cNvSpPr>
            <p:nvPr/>
          </p:nvSpPr>
          <p:spPr bwMode="auto">
            <a:xfrm>
              <a:off x="17633347" y="7679208"/>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9" name="Freeform 437">
              <a:extLst>
                <a:ext uri="{FF2B5EF4-FFF2-40B4-BE49-F238E27FC236}">
                  <a16:creationId xmlns:a16="http://schemas.microsoft.com/office/drawing/2014/main" id="{54B03510-168B-4647-A24B-001D6A27A29B}"/>
                </a:ext>
              </a:extLst>
            </p:cNvPr>
            <p:cNvSpPr>
              <a:spLocks/>
            </p:cNvSpPr>
            <p:nvPr/>
          </p:nvSpPr>
          <p:spPr bwMode="auto">
            <a:xfrm>
              <a:off x="17381755" y="7873527"/>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0" name="Freeform 438">
              <a:extLst>
                <a:ext uri="{FF2B5EF4-FFF2-40B4-BE49-F238E27FC236}">
                  <a16:creationId xmlns:a16="http://schemas.microsoft.com/office/drawing/2014/main" id="{A57878F9-32F8-BE4D-A9D4-30D603D6FDB8}"/>
                </a:ext>
              </a:extLst>
            </p:cNvPr>
            <p:cNvSpPr>
              <a:spLocks/>
            </p:cNvSpPr>
            <p:nvPr/>
          </p:nvSpPr>
          <p:spPr bwMode="auto">
            <a:xfrm>
              <a:off x="17203414" y="7838485"/>
              <a:ext cx="111465" cy="156091"/>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1" name="Freeform 439">
              <a:extLst>
                <a:ext uri="{FF2B5EF4-FFF2-40B4-BE49-F238E27FC236}">
                  <a16:creationId xmlns:a16="http://schemas.microsoft.com/office/drawing/2014/main" id="{C3CB4BE7-2C7C-534E-BE70-9F8979740550}"/>
                </a:ext>
              </a:extLst>
            </p:cNvPr>
            <p:cNvSpPr>
              <a:spLocks/>
            </p:cNvSpPr>
            <p:nvPr/>
          </p:nvSpPr>
          <p:spPr bwMode="auto">
            <a:xfrm>
              <a:off x="16652456" y="8099699"/>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2" name="Freeform 440">
              <a:extLst>
                <a:ext uri="{FF2B5EF4-FFF2-40B4-BE49-F238E27FC236}">
                  <a16:creationId xmlns:a16="http://schemas.microsoft.com/office/drawing/2014/main" id="{05F7312A-1DAA-2544-ADDC-47E1B9C64958}"/>
                </a:ext>
              </a:extLst>
            </p:cNvPr>
            <p:cNvSpPr>
              <a:spLocks/>
            </p:cNvSpPr>
            <p:nvPr/>
          </p:nvSpPr>
          <p:spPr bwMode="auto">
            <a:xfrm>
              <a:off x="17184305" y="8163411"/>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3" name="Freeform 441">
              <a:extLst>
                <a:ext uri="{FF2B5EF4-FFF2-40B4-BE49-F238E27FC236}">
                  <a16:creationId xmlns:a16="http://schemas.microsoft.com/office/drawing/2014/main" id="{E513A764-B06B-0F46-9126-61BF433D6782}"/>
                </a:ext>
              </a:extLst>
            </p:cNvPr>
            <p:cNvSpPr>
              <a:spLocks/>
            </p:cNvSpPr>
            <p:nvPr/>
          </p:nvSpPr>
          <p:spPr bwMode="auto">
            <a:xfrm>
              <a:off x="17343540" y="8389583"/>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4" name="Freeform 442">
              <a:extLst>
                <a:ext uri="{FF2B5EF4-FFF2-40B4-BE49-F238E27FC236}">
                  <a16:creationId xmlns:a16="http://schemas.microsoft.com/office/drawing/2014/main" id="{A2C7DE62-832C-5548-8C73-0BDF2F73C601}"/>
                </a:ext>
              </a:extLst>
            </p:cNvPr>
            <p:cNvSpPr>
              <a:spLocks/>
            </p:cNvSpPr>
            <p:nvPr/>
          </p:nvSpPr>
          <p:spPr bwMode="auto">
            <a:xfrm>
              <a:off x="17381755" y="8453294"/>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5" name="Freeform 443">
              <a:extLst>
                <a:ext uri="{FF2B5EF4-FFF2-40B4-BE49-F238E27FC236}">
                  <a16:creationId xmlns:a16="http://schemas.microsoft.com/office/drawing/2014/main" id="{43324547-C626-EB40-97EF-3093DE16E37A}"/>
                </a:ext>
              </a:extLst>
            </p:cNvPr>
            <p:cNvSpPr>
              <a:spLocks/>
            </p:cNvSpPr>
            <p:nvPr/>
          </p:nvSpPr>
          <p:spPr bwMode="auto">
            <a:xfrm>
              <a:off x="17212963" y="8399142"/>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6" name="Freeform 444">
              <a:extLst>
                <a:ext uri="{FF2B5EF4-FFF2-40B4-BE49-F238E27FC236}">
                  <a16:creationId xmlns:a16="http://schemas.microsoft.com/office/drawing/2014/main" id="{7F69B4C4-06E1-E248-B4B9-EFC549AAD0E9}"/>
                </a:ext>
              </a:extLst>
            </p:cNvPr>
            <p:cNvSpPr>
              <a:spLocks/>
            </p:cNvSpPr>
            <p:nvPr/>
          </p:nvSpPr>
          <p:spPr bwMode="auto">
            <a:xfrm>
              <a:off x="17279846" y="8472408"/>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7" name="Freeform 445">
              <a:extLst>
                <a:ext uri="{FF2B5EF4-FFF2-40B4-BE49-F238E27FC236}">
                  <a16:creationId xmlns:a16="http://schemas.microsoft.com/office/drawing/2014/main" id="{E42CFDE3-A113-C545-A7EF-60D7470157EE}"/>
                </a:ext>
              </a:extLst>
            </p:cNvPr>
            <p:cNvSpPr>
              <a:spLocks/>
            </p:cNvSpPr>
            <p:nvPr/>
          </p:nvSpPr>
          <p:spPr bwMode="auto">
            <a:xfrm>
              <a:off x="17298954" y="8529746"/>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8" name="Freeform 446">
              <a:extLst>
                <a:ext uri="{FF2B5EF4-FFF2-40B4-BE49-F238E27FC236}">
                  <a16:creationId xmlns:a16="http://schemas.microsoft.com/office/drawing/2014/main" id="{E345269D-FE0E-664C-9F9E-81B5D4AA93B3}"/>
                </a:ext>
              </a:extLst>
            </p:cNvPr>
            <p:cNvSpPr>
              <a:spLocks/>
            </p:cNvSpPr>
            <p:nvPr/>
          </p:nvSpPr>
          <p:spPr bwMode="auto">
            <a:xfrm>
              <a:off x="17353090" y="8520191"/>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9" name="Freeform 447">
              <a:extLst>
                <a:ext uri="{FF2B5EF4-FFF2-40B4-BE49-F238E27FC236}">
                  <a16:creationId xmlns:a16="http://schemas.microsoft.com/office/drawing/2014/main" id="{24139167-94CA-5348-814F-FEF667374895}"/>
                </a:ext>
              </a:extLst>
            </p:cNvPr>
            <p:cNvSpPr>
              <a:spLocks/>
            </p:cNvSpPr>
            <p:nvPr/>
          </p:nvSpPr>
          <p:spPr bwMode="auto">
            <a:xfrm>
              <a:off x="17372202" y="8567975"/>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0" name="Freeform 448">
              <a:extLst>
                <a:ext uri="{FF2B5EF4-FFF2-40B4-BE49-F238E27FC236}">
                  <a16:creationId xmlns:a16="http://schemas.microsoft.com/office/drawing/2014/main" id="{3B2F407A-FDDB-9F4A-AA18-4D5148B8C45B}"/>
                </a:ext>
              </a:extLst>
            </p:cNvPr>
            <p:cNvSpPr>
              <a:spLocks/>
            </p:cNvSpPr>
            <p:nvPr/>
          </p:nvSpPr>
          <p:spPr bwMode="auto">
            <a:xfrm>
              <a:off x="17372202" y="8593460"/>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1" name="Freeform 449">
              <a:extLst>
                <a:ext uri="{FF2B5EF4-FFF2-40B4-BE49-F238E27FC236}">
                  <a16:creationId xmlns:a16="http://schemas.microsoft.com/office/drawing/2014/main" id="{0B27B818-DEB5-7742-85C9-1D50F02577FE}"/>
                </a:ext>
              </a:extLst>
            </p:cNvPr>
            <p:cNvSpPr>
              <a:spLocks/>
            </p:cNvSpPr>
            <p:nvPr/>
          </p:nvSpPr>
          <p:spPr bwMode="auto">
            <a:xfrm>
              <a:off x="17289398" y="8631685"/>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2" name="Freeform 450">
              <a:extLst>
                <a:ext uri="{FF2B5EF4-FFF2-40B4-BE49-F238E27FC236}">
                  <a16:creationId xmlns:a16="http://schemas.microsoft.com/office/drawing/2014/main" id="{A2A33EF8-4671-B047-9A48-C525E9E7519C}"/>
                </a:ext>
              </a:extLst>
            </p:cNvPr>
            <p:cNvSpPr>
              <a:spLocks/>
            </p:cNvSpPr>
            <p:nvPr/>
          </p:nvSpPr>
          <p:spPr bwMode="auto">
            <a:xfrm>
              <a:off x="17063283" y="8539304"/>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3" name="Freeform 451">
              <a:extLst>
                <a:ext uri="{FF2B5EF4-FFF2-40B4-BE49-F238E27FC236}">
                  <a16:creationId xmlns:a16="http://schemas.microsoft.com/office/drawing/2014/main" id="{E8FCDFF5-B07D-B945-97C3-4C5C59FF69FA}"/>
                </a:ext>
              </a:extLst>
            </p:cNvPr>
            <p:cNvSpPr>
              <a:spLocks/>
            </p:cNvSpPr>
            <p:nvPr/>
          </p:nvSpPr>
          <p:spPr bwMode="auto">
            <a:xfrm>
              <a:off x="17391311" y="8399142"/>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4" name="Freeform 452">
              <a:extLst>
                <a:ext uri="{FF2B5EF4-FFF2-40B4-BE49-F238E27FC236}">
                  <a16:creationId xmlns:a16="http://schemas.microsoft.com/office/drawing/2014/main" id="{0F59260C-5DCD-AE45-A640-D44519466B3B}"/>
                </a:ext>
              </a:extLst>
            </p:cNvPr>
            <p:cNvSpPr>
              <a:spLocks/>
            </p:cNvSpPr>
            <p:nvPr/>
          </p:nvSpPr>
          <p:spPr bwMode="auto">
            <a:xfrm>
              <a:off x="16037802" y="8781406"/>
              <a:ext cx="522295"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5" name="Freeform 453">
              <a:extLst>
                <a:ext uri="{FF2B5EF4-FFF2-40B4-BE49-F238E27FC236}">
                  <a16:creationId xmlns:a16="http://schemas.microsoft.com/office/drawing/2014/main" id="{CEC5B618-277E-5448-B470-03C4F84AC9CA}"/>
                </a:ext>
              </a:extLst>
            </p:cNvPr>
            <p:cNvSpPr>
              <a:spLocks/>
            </p:cNvSpPr>
            <p:nvPr/>
          </p:nvSpPr>
          <p:spPr bwMode="auto">
            <a:xfrm>
              <a:off x="16130158" y="8978912"/>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6" name="Freeform 454">
              <a:extLst>
                <a:ext uri="{FF2B5EF4-FFF2-40B4-BE49-F238E27FC236}">
                  <a16:creationId xmlns:a16="http://schemas.microsoft.com/office/drawing/2014/main" id="{3B38BFD5-66FA-524F-97A1-3AE29F13CC83}"/>
                </a:ext>
              </a:extLst>
            </p:cNvPr>
            <p:cNvSpPr>
              <a:spLocks/>
            </p:cNvSpPr>
            <p:nvPr/>
          </p:nvSpPr>
          <p:spPr bwMode="auto">
            <a:xfrm>
              <a:off x="16197040" y="9090406"/>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7" name="Freeform 455">
              <a:extLst>
                <a:ext uri="{FF2B5EF4-FFF2-40B4-BE49-F238E27FC236}">
                  <a16:creationId xmlns:a16="http://schemas.microsoft.com/office/drawing/2014/main" id="{33E2296C-AC54-CA4B-85C4-125F42C6CA53}"/>
                </a:ext>
              </a:extLst>
            </p:cNvPr>
            <p:cNvSpPr>
              <a:spLocks/>
            </p:cNvSpPr>
            <p:nvPr/>
          </p:nvSpPr>
          <p:spPr bwMode="auto">
            <a:xfrm>
              <a:off x="16512327" y="911907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8" name="Freeform 456">
              <a:extLst>
                <a:ext uri="{FF2B5EF4-FFF2-40B4-BE49-F238E27FC236}">
                  <a16:creationId xmlns:a16="http://schemas.microsoft.com/office/drawing/2014/main" id="{1DCF3AF3-7476-CD4C-A97A-546DCCAC19EB}"/>
                </a:ext>
              </a:extLst>
            </p:cNvPr>
            <p:cNvSpPr>
              <a:spLocks/>
            </p:cNvSpPr>
            <p:nvPr/>
          </p:nvSpPr>
          <p:spPr bwMode="auto">
            <a:xfrm>
              <a:off x="16617423" y="9166858"/>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9" name="Freeform 457">
              <a:extLst>
                <a:ext uri="{FF2B5EF4-FFF2-40B4-BE49-F238E27FC236}">
                  <a16:creationId xmlns:a16="http://schemas.microsoft.com/office/drawing/2014/main" id="{450732F7-93D4-504F-8EE0-7DBFBB85853F}"/>
                </a:ext>
              </a:extLst>
            </p:cNvPr>
            <p:cNvSpPr>
              <a:spLocks/>
            </p:cNvSpPr>
            <p:nvPr/>
          </p:nvSpPr>
          <p:spPr bwMode="auto">
            <a:xfrm>
              <a:off x="16521880" y="932613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0" name="Freeform 458">
              <a:extLst>
                <a:ext uri="{FF2B5EF4-FFF2-40B4-BE49-F238E27FC236}">
                  <a16:creationId xmlns:a16="http://schemas.microsoft.com/office/drawing/2014/main" id="{8CA4F95E-8755-7C45-AFB5-54AA89BEE6AF}"/>
                </a:ext>
              </a:extLst>
            </p:cNvPr>
            <p:cNvSpPr>
              <a:spLocks/>
            </p:cNvSpPr>
            <p:nvPr/>
          </p:nvSpPr>
          <p:spPr bwMode="auto">
            <a:xfrm>
              <a:off x="16840353" y="936117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1" name="Freeform 459">
              <a:extLst>
                <a:ext uri="{FF2B5EF4-FFF2-40B4-BE49-F238E27FC236}">
                  <a16:creationId xmlns:a16="http://schemas.microsoft.com/office/drawing/2014/main" id="{A7D7AE52-99AF-E349-8E8B-8C448867013E}"/>
                </a:ext>
              </a:extLst>
            </p:cNvPr>
            <p:cNvSpPr>
              <a:spLocks/>
            </p:cNvSpPr>
            <p:nvPr/>
          </p:nvSpPr>
          <p:spPr bwMode="auto">
            <a:xfrm>
              <a:off x="16942264" y="9428071"/>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2" name="Freeform 460">
              <a:extLst>
                <a:ext uri="{FF2B5EF4-FFF2-40B4-BE49-F238E27FC236}">
                  <a16:creationId xmlns:a16="http://schemas.microsoft.com/office/drawing/2014/main" id="{E3FF701C-7AB3-8449-99F6-9B9A0165C642}"/>
                </a:ext>
              </a:extLst>
            </p:cNvPr>
            <p:cNvSpPr>
              <a:spLocks/>
            </p:cNvSpPr>
            <p:nvPr/>
          </p:nvSpPr>
          <p:spPr bwMode="auto">
            <a:xfrm>
              <a:off x="16999590" y="943762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3" name="Freeform 461">
              <a:extLst>
                <a:ext uri="{FF2B5EF4-FFF2-40B4-BE49-F238E27FC236}">
                  <a16:creationId xmlns:a16="http://schemas.microsoft.com/office/drawing/2014/main" id="{39A7D82B-F9F6-4D47-AA6D-984BF7A1AB69}"/>
                </a:ext>
              </a:extLst>
            </p:cNvPr>
            <p:cNvSpPr>
              <a:spLocks/>
            </p:cNvSpPr>
            <p:nvPr/>
          </p:nvSpPr>
          <p:spPr bwMode="auto">
            <a:xfrm>
              <a:off x="17034619" y="943762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4" name="Freeform 462">
              <a:extLst>
                <a:ext uri="{FF2B5EF4-FFF2-40B4-BE49-F238E27FC236}">
                  <a16:creationId xmlns:a16="http://schemas.microsoft.com/office/drawing/2014/main" id="{9257FBB3-B4A2-1C4B-94E6-7C666D49DF5A}"/>
                </a:ext>
              </a:extLst>
            </p:cNvPr>
            <p:cNvSpPr>
              <a:spLocks/>
            </p:cNvSpPr>
            <p:nvPr/>
          </p:nvSpPr>
          <p:spPr bwMode="auto">
            <a:xfrm>
              <a:off x="17082391" y="9428071"/>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5" name="Freeform 463">
              <a:extLst>
                <a:ext uri="{FF2B5EF4-FFF2-40B4-BE49-F238E27FC236}">
                  <a16:creationId xmlns:a16="http://schemas.microsoft.com/office/drawing/2014/main" id="{3AE55131-F291-C94C-A0F0-30745B2DADDD}"/>
                </a:ext>
              </a:extLst>
            </p:cNvPr>
            <p:cNvSpPr>
              <a:spLocks/>
            </p:cNvSpPr>
            <p:nvPr/>
          </p:nvSpPr>
          <p:spPr bwMode="auto">
            <a:xfrm>
              <a:off x="17184305" y="943762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6" name="Freeform 464">
              <a:extLst>
                <a:ext uri="{FF2B5EF4-FFF2-40B4-BE49-F238E27FC236}">
                  <a16:creationId xmlns:a16="http://schemas.microsoft.com/office/drawing/2014/main" id="{3C3FE653-C659-5744-9AD6-D663B230485B}"/>
                </a:ext>
              </a:extLst>
            </p:cNvPr>
            <p:cNvSpPr>
              <a:spLocks/>
            </p:cNvSpPr>
            <p:nvPr/>
          </p:nvSpPr>
          <p:spPr bwMode="auto">
            <a:xfrm>
              <a:off x="17149271" y="949178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7" name="Freeform 465">
              <a:extLst>
                <a:ext uri="{FF2B5EF4-FFF2-40B4-BE49-F238E27FC236}">
                  <a16:creationId xmlns:a16="http://schemas.microsoft.com/office/drawing/2014/main" id="{0D28576C-F3BC-2947-B484-938D9E98A134}"/>
                </a:ext>
              </a:extLst>
            </p:cNvPr>
            <p:cNvSpPr>
              <a:spLocks/>
            </p:cNvSpPr>
            <p:nvPr/>
          </p:nvSpPr>
          <p:spPr bwMode="auto">
            <a:xfrm>
              <a:off x="17474111" y="919234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8" name="Freeform 466">
              <a:extLst>
                <a:ext uri="{FF2B5EF4-FFF2-40B4-BE49-F238E27FC236}">
                  <a16:creationId xmlns:a16="http://schemas.microsoft.com/office/drawing/2014/main" id="{4DD28AEB-9617-324E-A1CF-2E39E0F78BCB}"/>
                </a:ext>
              </a:extLst>
            </p:cNvPr>
            <p:cNvSpPr>
              <a:spLocks/>
            </p:cNvSpPr>
            <p:nvPr/>
          </p:nvSpPr>
          <p:spPr bwMode="auto">
            <a:xfrm>
              <a:off x="17569655" y="918597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9" name="Freeform 467">
              <a:extLst>
                <a:ext uri="{FF2B5EF4-FFF2-40B4-BE49-F238E27FC236}">
                  <a16:creationId xmlns:a16="http://schemas.microsoft.com/office/drawing/2014/main" id="{53359CE0-60F0-604B-9D51-E9403BA19103}"/>
                </a:ext>
              </a:extLst>
            </p:cNvPr>
            <p:cNvSpPr>
              <a:spLocks/>
            </p:cNvSpPr>
            <p:nvPr/>
          </p:nvSpPr>
          <p:spPr bwMode="auto">
            <a:xfrm>
              <a:off x="17139717" y="8969352"/>
              <a:ext cx="299365"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0" name="Freeform 468">
              <a:extLst>
                <a:ext uri="{FF2B5EF4-FFF2-40B4-BE49-F238E27FC236}">
                  <a16:creationId xmlns:a16="http://schemas.microsoft.com/office/drawing/2014/main" id="{63DCF56A-AFF0-7343-B292-8F78A8ED3F52}"/>
                </a:ext>
              </a:extLst>
            </p:cNvPr>
            <p:cNvSpPr>
              <a:spLocks/>
            </p:cNvSpPr>
            <p:nvPr/>
          </p:nvSpPr>
          <p:spPr bwMode="auto">
            <a:xfrm>
              <a:off x="17540990" y="8950238"/>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1" name="Freeform 469">
              <a:extLst>
                <a:ext uri="{FF2B5EF4-FFF2-40B4-BE49-F238E27FC236}">
                  <a16:creationId xmlns:a16="http://schemas.microsoft.com/office/drawing/2014/main" id="{430F5D25-4F74-5244-8CAC-56859058BE95}"/>
                </a:ext>
              </a:extLst>
            </p:cNvPr>
            <p:cNvSpPr>
              <a:spLocks/>
            </p:cNvSpPr>
            <p:nvPr/>
          </p:nvSpPr>
          <p:spPr bwMode="auto">
            <a:xfrm>
              <a:off x="17579210" y="8931127"/>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2" name="Freeform 470">
              <a:extLst>
                <a:ext uri="{FF2B5EF4-FFF2-40B4-BE49-F238E27FC236}">
                  <a16:creationId xmlns:a16="http://schemas.microsoft.com/office/drawing/2014/main" id="{1D3B7E50-78BE-0148-BD4A-74E576A9EFA5}"/>
                </a:ext>
              </a:extLst>
            </p:cNvPr>
            <p:cNvSpPr>
              <a:spLocks/>
            </p:cNvSpPr>
            <p:nvPr/>
          </p:nvSpPr>
          <p:spPr bwMode="auto">
            <a:xfrm>
              <a:off x="17681120" y="9052177"/>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3" name="Freeform 471">
              <a:extLst>
                <a:ext uri="{FF2B5EF4-FFF2-40B4-BE49-F238E27FC236}">
                  <a16:creationId xmlns:a16="http://schemas.microsoft.com/office/drawing/2014/main" id="{92852D2B-775B-2E4A-BB45-3C74E02A7ACF}"/>
                </a:ext>
              </a:extLst>
            </p:cNvPr>
            <p:cNvSpPr>
              <a:spLocks/>
            </p:cNvSpPr>
            <p:nvPr/>
          </p:nvSpPr>
          <p:spPr bwMode="auto">
            <a:xfrm>
              <a:off x="17690676" y="9061732"/>
              <a:ext cx="175161"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4" name="Freeform 472">
              <a:extLst>
                <a:ext uri="{FF2B5EF4-FFF2-40B4-BE49-F238E27FC236}">
                  <a16:creationId xmlns:a16="http://schemas.microsoft.com/office/drawing/2014/main" id="{77752F13-DF2E-4F47-93C3-777B10F80201}"/>
                </a:ext>
              </a:extLst>
            </p:cNvPr>
            <p:cNvSpPr>
              <a:spLocks/>
            </p:cNvSpPr>
            <p:nvPr/>
          </p:nvSpPr>
          <p:spPr bwMode="auto">
            <a:xfrm>
              <a:off x="18521886" y="9240125"/>
              <a:ext cx="194269"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5" name="Freeform 473">
              <a:extLst>
                <a:ext uri="{FF2B5EF4-FFF2-40B4-BE49-F238E27FC236}">
                  <a16:creationId xmlns:a16="http://schemas.microsoft.com/office/drawing/2014/main" id="{A35041BF-AA1C-8B44-A5AE-F18FEC1113C6}"/>
                </a:ext>
              </a:extLst>
            </p:cNvPr>
            <p:cNvSpPr>
              <a:spLocks/>
            </p:cNvSpPr>
            <p:nvPr/>
          </p:nvSpPr>
          <p:spPr bwMode="auto">
            <a:xfrm>
              <a:off x="18802143" y="929746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6" name="Freeform 474">
              <a:extLst>
                <a:ext uri="{FF2B5EF4-FFF2-40B4-BE49-F238E27FC236}">
                  <a16:creationId xmlns:a16="http://schemas.microsoft.com/office/drawing/2014/main" id="{5B84D5BF-2F16-2D4C-8950-FEBCBF1F4069}"/>
                </a:ext>
              </a:extLst>
            </p:cNvPr>
            <p:cNvSpPr>
              <a:spLocks/>
            </p:cNvSpPr>
            <p:nvPr/>
          </p:nvSpPr>
          <p:spPr bwMode="auto">
            <a:xfrm>
              <a:off x="19044179" y="9485414"/>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7" name="Freeform 475">
              <a:extLst>
                <a:ext uri="{FF2B5EF4-FFF2-40B4-BE49-F238E27FC236}">
                  <a16:creationId xmlns:a16="http://schemas.microsoft.com/office/drawing/2014/main" id="{7E86269A-ED6A-0141-978C-E6690443B389}"/>
                </a:ext>
              </a:extLst>
            </p:cNvPr>
            <p:cNvSpPr>
              <a:spLocks/>
            </p:cNvSpPr>
            <p:nvPr/>
          </p:nvSpPr>
          <p:spPr bwMode="auto">
            <a:xfrm>
              <a:off x="18986856" y="9399402"/>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8" name="Freeform 476">
              <a:extLst>
                <a:ext uri="{FF2B5EF4-FFF2-40B4-BE49-F238E27FC236}">
                  <a16:creationId xmlns:a16="http://schemas.microsoft.com/office/drawing/2014/main" id="{C370A2EB-0D38-1645-9B78-734F7ED676AE}"/>
                </a:ext>
              </a:extLst>
            </p:cNvPr>
            <p:cNvSpPr>
              <a:spLocks/>
            </p:cNvSpPr>
            <p:nvPr/>
          </p:nvSpPr>
          <p:spPr bwMode="auto">
            <a:xfrm>
              <a:off x="18904052" y="936117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9" name="Freeform 477">
              <a:extLst>
                <a:ext uri="{FF2B5EF4-FFF2-40B4-BE49-F238E27FC236}">
                  <a16:creationId xmlns:a16="http://schemas.microsoft.com/office/drawing/2014/main" id="{436F2FDB-DD15-AF46-8836-1D51BE397B10}"/>
                </a:ext>
              </a:extLst>
            </p:cNvPr>
            <p:cNvSpPr>
              <a:spLocks/>
            </p:cNvSpPr>
            <p:nvPr/>
          </p:nvSpPr>
          <p:spPr bwMode="auto">
            <a:xfrm>
              <a:off x="19248001" y="1001739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0" name="Freeform 478">
              <a:extLst>
                <a:ext uri="{FF2B5EF4-FFF2-40B4-BE49-F238E27FC236}">
                  <a16:creationId xmlns:a16="http://schemas.microsoft.com/office/drawing/2014/main" id="{D6ABA38C-720B-E248-A250-C3A35A47413F}"/>
                </a:ext>
              </a:extLst>
            </p:cNvPr>
            <p:cNvSpPr>
              <a:spLocks/>
            </p:cNvSpPr>
            <p:nvPr/>
          </p:nvSpPr>
          <p:spPr bwMode="auto">
            <a:xfrm>
              <a:off x="19649276" y="10727771"/>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1" name="Freeform 479">
              <a:extLst>
                <a:ext uri="{FF2B5EF4-FFF2-40B4-BE49-F238E27FC236}">
                  <a16:creationId xmlns:a16="http://schemas.microsoft.com/office/drawing/2014/main" id="{D9DFA585-7805-ED4D-97A1-3360A072B8E6}"/>
                </a:ext>
              </a:extLst>
            </p:cNvPr>
            <p:cNvSpPr>
              <a:spLocks/>
            </p:cNvSpPr>
            <p:nvPr/>
          </p:nvSpPr>
          <p:spPr bwMode="auto">
            <a:xfrm>
              <a:off x="19677939" y="10848823"/>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2" name="Freeform 480">
              <a:extLst>
                <a:ext uri="{FF2B5EF4-FFF2-40B4-BE49-F238E27FC236}">
                  <a16:creationId xmlns:a16="http://schemas.microsoft.com/office/drawing/2014/main" id="{7FFF2867-2D11-7349-9598-1007ADE5A015}"/>
                </a:ext>
              </a:extLst>
            </p:cNvPr>
            <p:cNvSpPr>
              <a:spLocks/>
            </p:cNvSpPr>
            <p:nvPr/>
          </p:nvSpPr>
          <p:spPr bwMode="auto">
            <a:xfrm>
              <a:off x="19359469" y="11055883"/>
              <a:ext cx="366244" cy="356780"/>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3" name="Freeform 481">
              <a:extLst>
                <a:ext uri="{FF2B5EF4-FFF2-40B4-BE49-F238E27FC236}">
                  <a16:creationId xmlns:a16="http://schemas.microsoft.com/office/drawing/2014/main" id="{38FF31CB-AF0F-0847-BA63-2C1C2690BBE2}"/>
                </a:ext>
              </a:extLst>
            </p:cNvPr>
            <p:cNvSpPr>
              <a:spLocks/>
            </p:cNvSpPr>
            <p:nvPr/>
          </p:nvSpPr>
          <p:spPr bwMode="auto">
            <a:xfrm>
              <a:off x="19416792" y="11412666"/>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4" name="Freeform 482">
              <a:extLst>
                <a:ext uri="{FF2B5EF4-FFF2-40B4-BE49-F238E27FC236}">
                  <a16:creationId xmlns:a16="http://schemas.microsoft.com/office/drawing/2014/main" id="{1C181B08-8A6D-EC41-A16B-60A6A2173CF6}"/>
                </a:ext>
              </a:extLst>
            </p:cNvPr>
            <p:cNvSpPr>
              <a:spLocks/>
            </p:cNvSpPr>
            <p:nvPr/>
          </p:nvSpPr>
          <p:spPr bwMode="auto">
            <a:xfrm>
              <a:off x="18343542" y="11065441"/>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5" name="Freeform 483">
              <a:extLst>
                <a:ext uri="{FF2B5EF4-FFF2-40B4-BE49-F238E27FC236}">
                  <a16:creationId xmlns:a16="http://schemas.microsoft.com/office/drawing/2014/main" id="{ABB80CDC-33C3-3D4E-B300-4674F310CDDB}"/>
                </a:ext>
              </a:extLst>
            </p:cNvPr>
            <p:cNvSpPr>
              <a:spLocks/>
            </p:cNvSpPr>
            <p:nvPr/>
          </p:nvSpPr>
          <p:spPr bwMode="auto">
            <a:xfrm>
              <a:off x="18483669" y="11017658"/>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6" name="Freeform 484">
              <a:extLst>
                <a:ext uri="{FF2B5EF4-FFF2-40B4-BE49-F238E27FC236}">
                  <a16:creationId xmlns:a16="http://schemas.microsoft.com/office/drawing/2014/main" id="{1D205D92-67B2-0141-B933-E25AA42E1FF1}"/>
                </a:ext>
              </a:extLst>
            </p:cNvPr>
            <p:cNvSpPr>
              <a:spLocks/>
            </p:cNvSpPr>
            <p:nvPr/>
          </p:nvSpPr>
          <p:spPr bwMode="auto">
            <a:xfrm>
              <a:off x="18295771" y="11017658"/>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7" name="Freeform 485">
              <a:extLst>
                <a:ext uri="{FF2B5EF4-FFF2-40B4-BE49-F238E27FC236}">
                  <a16:creationId xmlns:a16="http://schemas.microsoft.com/office/drawing/2014/main" id="{383E4156-7BD4-F54A-8D12-061EE9013EC4}"/>
                </a:ext>
              </a:extLst>
            </p:cNvPr>
            <p:cNvSpPr>
              <a:spLocks/>
            </p:cNvSpPr>
            <p:nvPr/>
          </p:nvSpPr>
          <p:spPr bwMode="auto">
            <a:xfrm>
              <a:off x="15384935" y="8593460"/>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8" name="Freeform 486">
              <a:extLst>
                <a:ext uri="{FF2B5EF4-FFF2-40B4-BE49-F238E27FC236}">
                  <a16:creationId xmlns:a16="http://schemas.microsoft.com/office/drawing/2014/main" id="{C51C887F-CB35-FD4F-A35F-712571AD81F0}"/>
                </a:ext>
              </a:extLst>
            </p:cNvPr>
            <p:cNvSpPr>
              <a:spLocks/>
            </p:cNvSpPr>
            <p:nvPr/>
          </p:nvSpPr>
          <p:spPr bwMode="auto">
            <a:xfrm>
              <a:off x="13665188" y="9606463"/>
              <a:ext cx="337580" cy="653034"/>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9" name="Freeform 487">
              <a:extLst>
                <a:ext uri="{FF2B5EF4-FFF2-40B4-BE49-F238E27FC236}">
                  <a16:creationId xmlns:a16="http://schemas.microsoft.com/office/drawing/2014/main" id="{B37FB604-0E75-B84F-8CBF-84CD4C57F734}"/>
                </a:ext>
              </a:extLst>
            </p:cNvPr>
            <p:cNvSpPr>
              <a:spLocks/>
            </p:cNvSpPr>
            <p:nvPr/>
          </p:nvSpPr>
          <p:spPr bwMode="auto">
            <a:xfrm>
              <a:off x="14413596" y="5028835"/>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0" name="Freeform 488">
              <a:extLst>
                <a:ext uri="{FF2B5EF4-FFF2-40B4-BE49-F238E27FC236}">
                  <a16:creationId xmlns:a16="http://schemas.microsoft.com/office/drawing/2014/main" id="{31478ACC-58CF-6A4E-8ED3-E483A383A4DB}"/>
                </a:ext>
              </a:extLst>
            </p:cNvPr>
            <p:cNvSpPr>
              <a:spLocks/>
            </p:cNvSpPr>
            <p:nvPr/>
          </p:nvSpPr>
          <p:spPr bwMode="auto">
            <a:xfrm>
              <a:off x="13926333" y="5086175"/>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1" name="Freeform 489">
              <a:extLst>
                <a:ext uri="{FF2B5EF4-FFF2-40B4-BE49-F238E27FC236}">
                  <a16:creationId xmlns:a16="http://schemas.microsoft.com/office/drawing/2014/main" id="{09C66DB1-AA04-DA4B-B350-65C7FDE6F3D0}"/>
                </a:ext>
              </a:extLst>
            </p:cNvPr>
            <p:cNvSpPr>
              <a:spLocks/>
            </p:cNvSpPr>
            <p:nvPr/>
          </p:nvSpPr>
          <p:spPr bwMode="auto">
            <a:xfrm>
              <a:off x="14945443" y="4767620"/>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2" name="Freeform 490">
              <a:extLst>
                <a:ext uri="{FF2B5EF4-FFF2-40B4-BE49-F238E27FC236}">
                  <a16:creationId xmlns:a16="http://schemas.microsoft.com/office/drawing/2014/main" id="{F537DD8D-DDDF-F644-9F21-6DA3FBBE9137}"/>
                </a:ext>
              </a:extLst>
            </p:cNvPr>
            <p:cNvSpPr>
              <a:spLocks/>
            </p:cNvSpPr>
            <p:nvPr/>
          </p:nvSpPr>
          <p:spPr bwMode="auto">
            <a:xfrm>
              <a:off x="16811689" y="4675240"/>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3" name="Freeform 491">
              <a:extLst>
                <a:ext uri="{FF2B5EF4-FFF2-40B4-BE49-F238E27FC236}">
                  <a16:creationId xmlns:a16="http://schemas.microsoft.com/office/drawing/2014/main" id="{A76689DD-8635-BE42-A49E-AF8B9B54E345}"/>
                </a:ext>
              </a:extLst>
            </p:cNvPr>
            <p:cNvSpPr>
              <a:spLocks/>
            </p:cNvSpPr>
            <p:nvPr/>
          </p:nvSpPr>
          <p:spPr bwMode="auto">
            <a:xfrm>
              <a:off x="15869013" y="3999906"/>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4" name="Freeform 492">
              <a:extLst>
                <a:ext uri="{FF2B5EF4-FFF2-40B4-BE49-F238E27FC236}">
                  <a16:creationId xmlns:a16="http://schemas.microsoft.com/office/drawing/2014/main" id="{04771F49-BF2E-974A-BD2A-FCD3A821B080}"/>
                </a:ext>
              </a:extLst>
            </p:cNvPr>
            <p:cNvSpPr>
              <a:spLocks/>
            </p:cNvSpPr>
            <p:nvPr/>
          </p:nvSpPr>
          <p:spPr bwMode="auto">
            <a:xfrm>
              <a:off x="15346720" y="4805850"/>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5" name="Freeform 493">
              <a:extLst>
                <a:ext uri="{FF2B5EF4-FFF2-40B4-BE49-F238E27FC236}">
                  <a16:creationId xmlns:a16="http://schemas.microsoft.com/office/drawing/2014/main" id="{087882F6-60EC-0D4A-9E0B-4920E95D864F}"/>
                </a:ext>
              </a:extLst>
            </p:cNvPr>
            <p:cNvSpPr>
              <a:spLocks/>
            </p:cNvSpPr>
            <p:nvPr/>
          </p:nvSpPr>
          <p:spPr bwMode="auto">
            <a:xfrm>
              <a:off x="12098301" y="6892379"/>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6" name="Freeform 494">
              <a:extLst>
                <a:ext uri="{FF2B5EF4-FFF2-40B4-BE49-F238E27FC236}">
                  <a16:creationId xmlns:a16="http://schemas.microsoft.com/office/drawing/2014/main" id="{337D576A-59EE-BD49-810F-5ACE3BA35E67}"/>
                </a:ext>
              </a:extLst>
            </p:cNvPr>
            <p:cNvSpPr>
              <a:spLocks/>
            </p:cNvSpPr>
            <p:nvPr/>
          </p:nvSpPr>
          <p:spPr bwMode="auto">
            <a:xfrm>
              <a:off x="12079192" y="6984761"/>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7" name="Freeform 495">
              <a:extLst>
                <a:ext uri="{FF2B5EF4-FFF2-40B4-BE49-F238E27FC236}">
                  <a16:creationId xmlns:a16="http://schemas.microsoft.com/office/drawing/2014/main" id="{299B6BA7-6201-E540-8915-0E51CAC70710}"/>
                </a:ext>
              </a:extLst>
            </p:cNvPr>
            <p:cNvSpPr>
              <a:spLocks/>
            </p:cNvSpPr>
            <p:nvPr/>
          </p:nvSpPr>
          <p:spPr bwMode="auto">
            <a:xfrm>
              <a:off x="12273464" y="7153594"/>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8" name="Freeform 496">
              <a:extLst>
                <a:ext uri="{FF2B5EF4-FFF2-40B4-BE49-F238E27FC236}">
                  <a16:creationId xmlns:a16="http://schemas.microsoft.com/office/drawing/2014/main" id="{B44A4176-D1AF-6347-AD2E-271043069140}"/>
                </a:ext>
              </a:extLst>
            </p:cNvPr>
            <p:cNvSpPr>
              <a:spLocks/>
            </p:cNvSpPr>
            <p:nvPr/>
          </p:nvSpPr>
          <p:spPr bwMode="auto">
            <a:xfrm>
              <a:off x="13161999" y="7284201"/>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9" name="Freeform 497">
              <a:extLst>
                <a:ext uri="{FF2B5EF4-FFF2-40B4-BE49-F238E27FC236}">
                  <a16:creationId xmlns:a16="http://schemas.microsoft.com/office/drawing/2014/main" id="{90A5263E-DE06-8247-B98B-6FB8BB7BF22A}"/>
                </a:ext>
              </a:extLst>
            </p:cNvPr>
            <p:cNvSpPr>
              <a:spLocks/>
            </p:cNvSpPr>
            <p:nvPr/>
          </p:nvSpPr>
          <p:spPr bwMode="auto">
            <a:xfrm>
              <a:off x="12760725" y="7293757"/>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0" name="Freeform 498">
              <a:extLst>
                <a:ext uri="{FF2B5EF4-FFF2-40B4-BE49-F238E27FC236}">
                  <a16:creationId xmlns:a16="http://schemas.microsoft.com/office/drawing/2014/main" id="{8DC7BC7D-B617-1947-8696-8206900B3B0D}"/>
                </a:ext>
              </a:extLst>
            </p:cNvPr>
            <p:cNvSpPr>
              <a:spLocks/>
            </p:cNvSpPr>
            <p:nvPr/>
          </p:nvSpPr>
          <p:spPr bwMode="auto">
            <a:xfrm>
              <a:off x="12693846" y="5917602"/>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1" name="Freeform 499">
              <a:extLst>
                <a:ext uri="{FF2B5EF4-FFF2-40B4-BE49-F238E27FC236}">
                  <a16:creationId xmlns:a16="http://schemas.microsoft.com/office/drawing/2014/main" id="{13F48F96-158B-084A-9653-D2D44C202843}"/>
                </a:ext>
              </a:extLst>
            </p:cNvPr>
            <p:cNvSpPr>
              <a:spLocks/>
            </p:cNvSpPr>
            <p:nvPr/>
          </p:nvSpPr>
          <p:spPr bwMode="auto">
            <a:xfrm>
              <a:off x="12703401" y="5892119"/>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2" name="Freeform 500">
              <a:extLst>
                <a:ext uri="{FF2B5EF4-FFF2-40B4-BE49-F238E27FC236}">
                  <a16:creationId xmlns:a16="http://schemas.microsoft.com/office/drawing/2014/main" id="{FEA20DF7-AF64-E54A-ACB8-B6DCDE3B0C68}"/>
                </a:ext>
              </a:extLst>
            </p:cNvPr>
            <p:cNvSpPr>
              <a:spLocks/>
            </p:cNvSpPr>
            <p:nvPr/>
          </p:nvSpPr>
          <p:spPr bwMode="auto">
            <a:xfrm>
              <a:off x="12509131" y="5955827"/>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3" name="Freeform 501">
              <a:extLst>
                <a:ext uri="{FF2B5EF4-FFF2-40B4-BE49-F238E27FC236}">
                  <a16:creationId xmlns:a16="http://schemas.microsoft.com/office/drawing/2014/main" id="{8532C2C0-E6A4-9748-9E82-CFC41CB7D425}"/>
                </a:ext>
              </a:extLst>
            </p:cNvPr>
            <p:cNvSpPr>
              <a:spLocks/>
            </p:cNvSpPr>
            <p:nvPr/>
          </p:nvSpPr>
          <p:spPr bwMode="auto">
            <a:xfrm>
              <a:off x="12591937" y="5796551"/>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4" name="Freeform 502">
              <a:extLst>
                <a:ext uri="{FF2B5EF4-FFF2-40B4-BE49-F238E27FC236}">
                  <a16:creationId xmlns:a16="http://schemas.microsoft.com/office/drawing/2014/main" id="{68A8AFD3-4EA6-DA41-81A5-5751F0F92B7D}"/>
                </a:ext>
              </a:extLst>
            </p:cNvPr>
            <p:cNvSpPr>
              <a:spLocks/>
            </p:cNvSpPr>
            <p:nvPr/>
          </p:nvSpPr>
          <p:spPr bwMode="auto">
            <a:xfrm>
              <a:off x="12219322" y="6086434"/>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5" name="Freeform 503">
              <a:extLst>
                <a:ext uri="{FF2B5EF4-FFF2-40B4-BE49-F238E27FC236}">
                  <a16:creationId xmlns:a16="http://schemas.microsoft.com/office/drawing/2014/main" id="{D5171631-EF58-1349-9F0B-CEF3543DDF9F}"/>
                </a:ext>
              </a:extLst>
            </p:cNvPr>
            <p:cNvSpPr>
              <a:spLocks/>
            </p:cNvSpPr>
            <p:nvPr/>
          </p:nvSpPr>
          <p:spPr bwMode="auto">
            <a:xfrm>
              <a:off x="12152446" y="6105548"/>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6" name="Freeform 504">
              <a:extLst>
                <a:ext uri="{FF2B5EF4-FFF2-40B4-BE49-F238E27FC236}">
                  <a16:creationId xmlns:a16="http://schemas.microsoft.com/office/drawing/2014/main" id="{D7A82B88-2AB1-C846-8B14-4DD0849E1CB5}"/>
                </a:ext>
              </a:extLst>
            </p:cNvPr>
            <p:cNvSpPr>
              <a:spLocks/>
            </p:cNvSpPr>
            <p:nvPr/>
          </p:nvSpPr>
          <p:spPr bwMode="auto">
            <a:xfrm>
              <a:off x="11818047" y="7070769"/>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7" name="Freeform 505">
              <a:extLst>
                <a:ext uri="{FF2B5EF4-FFF2-40B4-BE49-F238E27FC236}">
                  <a16:creationId xmlns:a16="http://schemas.microsoft.com/office/drawing/2014/main" id="{B0C08E9D-FC8E-1049-92BE-2A58E5FDB183}"/>
                </a:ext>
              </a:extLst>
            </p:cNvPr>
            <p:cNvSpPr>
              <a:spLocks/>
            </p:cNvSpPr>
            <p:nvPr/>
          </p:nvSpPr>
          <p:spPr bwMode="auto">
            <a:xfrm>
              <a:off x="11359444" y="5927158"/>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8" name="Freeform 506">
              <a:extLst>
                <a:ext uri="{FF2B5EF4-FFF2-40B4-BE49-F238E27FC236}">
                  <a16:creationId xmlns:a16="http://schemas.microsoft.com/office/drawing/2014/main" id="{10E21028-3079-084E-84E4-A8DF3D3A039E}"/>
                </a:ext>
              </a:extLst>
            </p:cNvPr>
            <p:cNvSpPr>
              <a:spLocks/>
            </p:cNvSpPr>
            <p:nvPr/>
          </p:nvSpPr>
          <p:spPr bwMode="auto">
            <a:xfrm>
              <a:off x="11388111" y="5994055"/>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9" name="Freeform 507">
              <a:extLst>
                <a:ext uri="{FF2B5EF4-FFF2-40B4-BE49-F238E27FC236}">
                  <a16:creationId xmlns:a16="http://schemas.microsoft.com/office/drawing/2014/main" id="{9A058D22-67FC-B34F-A1DA-42AEA96DDB47}"/>
                </a:ext>
              </a:extLst>
            </p:cNvPr>
            <p:cNvSpPr>
              <a:spLocks/>
            </p:cNvSpPr>
            <p:nvPr/>
          </p:nvSpPr>
          <p:spPr bwMode="auto">
            <a:xfrm>
              <a:off x="11416772" y="6022726"/>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0" name="Freeform 508">
              <a:extLst>
                <a:ext uri="{FF2B5EF4-FFF2-40B4-BE49-F238E27FC236}">
                  <a16:creationId xmlns:a16="http://schemas.microsoft.com/office/drawing/2014/main" id="{BCB705ED-470C-E54D-942E-0A4970F32BB4}"/>
                </a:ext>
              </a:extLst>
            </p:cNvPr>
            <p:cNvSpPr>
              <a:spLocks/>
            </p:cNvSpPr>
            <p:nvPr/>
          </p:nvSpPr>
          <p:spPr bwMode="auto">
            <a:xfrm>
              <a:off x="11416772" y="6048211"/>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1" name="Freeform 509">
              <a:extLst>
                <a:ext uri="{FF2B5EF4-FFF2-40B4-BE49-F238E27FC236}">
                  <a16:creationId xmlns:a16="http://schemas.microsoft.com/office/drawing/2014/main" id="{CBE39610-150A-814C-BF99-EA238D13BE16}"/>
                </a:ext>
              </a:extLst>
            </p:cNvPr>
            <p:cNvSpPr>
              <a:spLocks/>
            </p:cNvSpPr>
            <p:nvPr/>
          </p:nvSpPr>
          <p:spPr bwMode="auto">
            <a:xfrm>
              <a:off x="11416772" y="6067322"/>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2" name="Freeform 510">
              <a:extLst>
                <a:ext uri="{FF2B5EF4-FFF2-40B4-BE49-F238E27FC236}">
                  <a16:creationId xmlns:a16="http://schemas.microsoft.com/office/drawing/2014/main" id="{8214C3C7-90AA-7346-BBAB-818C1B0158A1}"/>
                </a:ext>
              </a:extLst>
            </p:cNvPr>
            <p:cNvSpPr>
              <a:spLocks/>
            </p:cNvSpPr>
            <p:nvPr/>
          </p:nvSpPr>
          <p:spPr bwMode="auto">
            <a:xfrm>
              <a:off x="11490020" y="6207485"/>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3" name="Freeform 511">
              <a:extLst>
                <a:ext uri="{FF2B5EF4-FFF2-40B4-BE49-F238E27FC236}">
                  <a16:creationId xmlns:a16="http://schemas.microsoft.com/office/drawing/2014/main" id="{6F32C86D-65D4-944F-8EA6-019CE4107A49}"/>
                </a:ext>
              </a:extLst>
            </p:cNvPr>
            <p:cNvSpPr>
              <a:spLocks/>
            </p:cNvSpPr>
            <p:nvPr/>
          </p:nvSpPr>
          <p:spPr bwMode="auto">
            <a:xfrm>
              <a:off x="11630150" y="5786996"/>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4" name="Freeform 512">
              <a:extLst>
                <a:ext uri="{FF2B5EF4-FFF2-40B4-BE49-F238E27FC236}">
                  <a16:creationId xmlns:a16="http://schemas.microsoft.com/office/drawing/2014/main" id="{9AD7E2A8-D7A4-4045-B403-6DCD2BE0FE32}"/>
                </a:ext>
              </a:extLst>
            </p:cNvPr>
            <p:cNvSpPr>
              <a:spLocks/>
            </p:cNvSpPr>
            <p:nvPr/>
          </p:nvSpPr>
          <p:spPr bwMode="auto">
            <a:xfrm>
              <a:off x="8260713" y="11747147"/>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5" name="Freeform 513">
              <a:extLst>
                <a:ext uri="{FF2B5EF4-FFF2-40B4-BE49-F238E27FC236}">
                  <a16:creationId xmlns:a16="http://schemas.microsoft.com/office/drawing/2014/main" id="{80D9F547-53C7-394C-B6A5-D49280A264B0}"/>
                </a:ext>
              </a:extLst>
            </p:cNvPr>
            <p:cNvSpPr>
              <a:spLocks/>
            </p:cNvSpPr>
            <p:nvPr/>
          </p:nvSpPr>
          <p:spPr bwMode="auto">
            <a:xfrm>
              <a:off x="8251157" y="11804485"/>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6" name="Freeform 514">
              <a:extLst>
                <a:ext uri="{FF2B5EF4-FFF2-40B4-BE49-F238E27FC236}">
                  <a16:creationId xmlns:a16="http://schemas.microsoft.com/office/drawing/2014/main" id="{8BA0CBDE-258B-8F4B-992C-A89115B17480}"/>
                </a:ext>
              </a:extLst>
            </p:cNvPr>
            <p:cNvSpPr>
              <a:spLocks/>
            </p:cNvSpPr>
            <p:nvPr/>
          </p:nvSpPr>
          <p:spPr bwMode="auto">
            <a:xfrm>
              <a:off x="8241607" y="11731219"/>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7" name="Freeform 515">
              <a:extLst>
                <a:ext uri="{FF2B5EF4-FFF2-40B4-BE49-F238E27FC236}">
                  <a16:creationId xmlns:a16="http://schemas.microsoft.com/office/drawing/2014/main" id="{44E9FFB7-50AE-CB49-B966-91CE9D158540}"/>
                </a:ext>
              </a:extLst>
            </p:cNvPr>
            <p:cNvSpPr>
              <a:spLocks/>
            </p:cNvSpPr>
            <p:nvPr/>
          </p:nvSpPr>
          <p:spPr bwMode="auto">
            <a:xfrm>
              <a:off x="8203390" y="11766260"/>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8" name="Freeform 516">
              <a:extLst>
                <a:ext uri="{FF2B5EF4-FFF2-40B4-BE49-F238E27FC236}">
                  <a16:creationId xmlns:a16="http://schemas.microsoft.com/office/drawing/2014/main" id="{42014BED-E5BE-2B47-A940-3D5447424D14}"/>
                </a:ext>
              </a:extLst>
            </p:cNvPr>
            <p:cNvSpPr>
              <a:spLocks/>
            </p:cNvSpPr>
            <p:nvPr/>
          </p:nvSpPr>
          <p:spPr bwMode="auto">
            <a:xfrm>
              <a:off x="8184281" y="11702547"/>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9" name="Freeform 517">
              <a:extLst>
                <a:ext uri="{FF2B5EF4-FFF2-40B4-BE49-F238E27FC236}">
                  <a16:creationId xmlns:a16="http://schemas.microsoft.com/office/drawing/2014/main" id="{28EAA20F-F3BD-3A43-BE99-1AFD412440ED}"/>
                </a:ext>
              </a:extLst>
            </p:cNvPr>
            <p:cNvSpPr>
              <a:spLocks/>
            </p:cNvSpPr>
            <p:nvPr/>
          </p:nvSpPr>
          <p:spPr bwMode="auto">
            <a:xfrm>
              <a:off x="8184281" y="11626095"/>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0" name="Freeform 518">
              <a:extLst>
                <a:ext uri="{FF2B5EF4-FFF2-40B4-BE49-F238E27FC236}">
                  <a16:creationId xmlns:a16="http://schemas.microsoft.com/office/drawing/2014/main" id="{C0E8EEBD-91C9-914B-A6DE-358057F0EC91}"/>
                </a:ext>
              </a:extLst>
            </p:cNvPr>
            <p:cNvSpPr>
              <a:spLocks/>
            </p:cNvSpPr>
            <p:nvPr/>
          </p:nvSpPr>
          <p:spPr bwMode="auto">
            <a:xfrm>
              <a:off x="8174726" y="11505045"/>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1" name="Freeform 519">
              <a:extLst>
                <a:ext uri="{FF2B5EF4-FFF2-40B4-BE49-F238E27FC236}">
                  <a16:creationId xmlns:a16="http://schemas.microsoft.com/office/drawing/2014/main" id="{073923D7-4523-DA48-A9A9-4B40F930D383}"/>
                </a:ext>
              </a:extLst>
            </p:cNvPr>
            <p:cNvSpPr>
              <a:spLocks/>
            </p:cNvSpPr>
            <p:nvPr/>
          </p:nvSpPr>
          <p:spPr bwMode="auto">
            <a:xfrm>
              <a:off x="8165173" y="11587869"/>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2" name="Freeform 520">
              <a:extLst>
                <a:ext uri="{FF2B5EF4-FFF2-40B4-BE49-F238E27FC236}">
                  <a16:creationId xmlns:a16="http://schemas.microsoft.com/office/drawing/2014/main" id="{21B9B080-38B3-574F-B6EC-D0210109BA74}"/>
                </a:ext>
              </a:extLst>
            </p:cNvPr>
            <p:cNvSpPr>
              <a:spLocks/>
            </p:cNvSpPr>
            <p:nvPr/>
          </p:nvSpPr>
          <p:spPr bwMode="auto">
            <a:xfrm>
              <a:off x="8165173" y="11466819"/>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3" name="Freeform 521">
              <a:extLst>
                <a:ext uri="{FF2B5EF4-FFF2-40B4-BE49-F238E27FC236}">
                  <a16:creationId xmlns:a16="http://schemas.microsoft.com/office/drawing/2014/main" id="{A007CD48-0772-EE48-B525-94DA6AB2C727}"/>
                </a:ext>
              </a:extLst>
            </p:cNvPr>
            <p:cNvSpPr>
              <a:spLocks/>
            </p:cNvSpPr>
            <p:nvPr/>
          </p:nvSpPr>
          <p:spPr bwMode="auto">
            <a:xfrm>
              <a:off x="8212944" y="11282056"/>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4" name="Freeform 522">
              <a:extLst>
                <a:ext uri="{FF2B5EF4-FFF2-40B4-BE49-F238E27FC236}">
                  <a16:creationId xmlns:a16="http://schemas.microsoft.com/office/drawing/2014/main" id="{1571F73D-F394-704E-8DC1-517D10622198}"/>
                </a:ext>
              </a:extLst>
            </p:cNvPr>
            <p:cNvSpPr>
              <a:spLocks/>
            </p:cNvSpPr>
            <p:nvPr/>
          </p:nvSpPr>
          <p:spPr bwMode="auto">
            <a:xfrm>
              <a:off x="8222499" y="11113223"/>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5" name="Freeform 523">
              <a:extLst>
                <a:ext uri="{FF2B5EF4-FFF2-40B4-BE49-F238E27FC236}">
                  <a16:creationId xmlns:a16="http://schemas.microsoft.com/office/drawing/2014/main" id="{11D4A5A7-0A74-8241-AB20-31970698D0C7}"/>
                </a:ext>
              </a:extLst>
            </p:cNvPr>
            <p:cNvSpPr>
              <a:spLocks/>
            </p:cNvSpPr>
            <p:nvPr/>
          </p:nvSpPr>
          <p:spPr bwMode="auto">
            <a:xfrm>
              <a:off x="8410396" y="8462850"/>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6" name="Freeform 524">
              <a:extLst>
                <a:ext uri="{FF2B5EF4-FFF2-40B4-BE49-F238E27FC236}">
                  <a16:creationId xmlns:a16="http://schemas.microsoft.com/office/drawing/2014/main" id="{2203A863-5314-DB48-89F5-F0F75556F3F1}"/>
                </a:ext>
              </a:extLst>
            </p:cNvPr>
            <p:cNvSpPr>
              <a:spLocks/>
            </p:cNvSpPr>
            <p:nvPr/>
          </p:nvSpPr>
          <p:spPr bwMode="auto">
            <a:xfrm>
              <a:off x="8811671" y="8520191"/>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7" name="Freeform 525">
              <a:extLst>
                <a:ext uri="{FF2B5EF4-FFF2-40B4-BE49-F238E27FC236}">
                  <a16:creationId xmlns:a16="http://schemas.microsoft.com/office/drawing/2014/main" id="{0D136175-3824-6248-BD01-DDFF2E949988}"/>
                </a:ext>
              </a:extLst>
            </p:cNvPr>
            <p:cNvSpPr>
              <a:spLocks/>
            </p:cNvSpPr>
            <p:nvPr/>
          </p:nvSpPr>
          <p:spPr bwMode="auto">
            <a:xfrm>
              <a:off x="9324412" y="9026693"/>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8" name="Freeform 526">
              <a:extLst>
                <a:ext uri="{FF2B5EF4-FFF2-40B4-BE49-F238E27FC236}">
                  <a16:creationId xmlns:a16="http://schemas.microsoft.com/office/drawing/2014/main" id="{76DD6544-8F95-F84D-8821-6E979A61C5AE}"/>
                </a:ext>
              </a:extLst>
            </p:cNvPr>
            <p:cNvSpPr>
              <a:spLocks/>
            </p:cNvSpPr>
            <p:nvPr/>
          </p:nvSpPr>
          <p:spPr bwMode="auto">
            <a:xfrm>
              <a:off x="8560078" y="8163411"/>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9" name="Freeform 527">
              <a:extLst>
                <a:ext uri="{FF2B5EF4-FFF2-40B4-BE49-F238E27FC236}">
                  <a16:creationId xmlns:a16="http://schemas.microsoft.com/office/drawing/2014/main" id="{D10DAC7A-5417-964C-B616-D78F6D21CFEC}"/>
                </a:ext>
              </a:extLst>
            </p:cNvPr>
            <p:cNvSpPr>
              <a:spLocks/>
            </p:cNvSpPr>
            <p:nvPr/>
          </p:nvSpPr>
          <p:spPr bwMode="auto">
            <a:xfrm>
              <a:off x="8034598" y="8153853"/>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0" name="Freeform 528">
              <a:extLst>
                <a:ext uri="{FF2B5EF4-FFF2-40B4-BE49-F238E27FC236}">
                  <a16:creationId xmlns:a16="http://schemas.microsoft.com/office/drawing/2014/main" id="{2E627BFF-A681-FC4E-A8B7-FA85025C9936}"/>
                </a:ext>
              </a:extLst>
            </p:cNvPr>
            <p:cNvSpPr>
              <a:spLocks/>
            </p:cNvSpPr>
            <p:nvPr/>
          </p:nvSpPr>
          <p:spPr bwMode="auto">
            <a:xfrm>
              <a:off x="7747976" y="7940422"/>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1" name="Freeform 529">
              <a:extLst>
                <a:ext uri="{FF2B5EF4-FFF2-40B4-BE49-F238E27FC236}">
                  <a16:creationId xmlns:a16="http://schemas.microsoft.com/office/drawing/2014/main" id="{33E0CB37-C8B7-6E46-951E-88BA996F5DC7}"/>
                </a:ext>
              </a:extLst>
            </p:cNvPr>
            <p:cNvSpPr>
              <a:spLocks/>
            </p:cNvSpPr>
            <p:nvPr/>
          </p:nvSpPr>
          <p:spPr bwMode="auto">
            <a:xfrm>
              <a:off x="8034598" y="7838485"/>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2" name="Freeform 530">
              <a:extLst>
                <a:ext uri="{FF2B5EF4-FFF2-40B4-BE49-F238E27FC236}">
                  <a16:creationId xmlns:a16="http://schemas.microsoft.com/office/drawing/2014/main" id="{6C70BA9B-4693-FD4E-9E1D-787F0FF07288}"/>
                </a:ext>
              </a:extLst>
            </p:cNvPr>
            <p:cNvSpPr>
              <a:spLocks/>
            </p:cNvSpPr>
            <p:nvPr/>
          </p:nvSpPr>
          <p:spPr bwMode="auto">
            <a:xfrm>
              <a:off x="8270269" y="8032804"/>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3" name="Freeform 531">
              <a:extLst>
                <a:ext uri="{FF2B5EF4-FFF2-40B4-BE49-F238E27FC236}">
                  <a16:creationId xmlns:a16="http://schemas.microsoft.com/office/drawing/2014/main" id="{8BA9E660-C679-DD43-A7F4-4584E6E49563}"/>
                </a:ext>
              </a:extLst>
            </p:cNvPr>
            <p:cNvSpPr>
              <a:spLocks/>
            </p:cNvSpPr>
            <p:nvPr/>
          </p:nvSpPr>
          <p:spPr bwMode="auto">
            <a:xfrm>
              <a:off x="8830779" y="6656650"/>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4" name="Freeform 532">
              <a:extLst>
                <a:ext uri="{FF2B5EF4-FFF2-40B4-BE49-F238E27FC236}">
                  <a16:creationId xmlns:a16="http://schemas.microsoft.com/office/drawing/2014/main" id="{34DD1EE2-E3D9-F44A-9D2E-C3AF9CAFB889}"/>
                </a:ext>
              </a:extLst>
            </p:cNvPr>
            <p:cNvSpPr>
              <a:spLocks/>
            </p:cNvSpPr>
            <p:nvPr/>
          </p:nvSpPr>
          <p:spPr bwMode="auto">
            <a:xfrm>
              <a:off x="8856256" y="6704433"/>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5" name="Freeform 533">
              <a:extLst>
                <a:ext uri="{FF2B5EF4-FFF2-40B4-BE49-F238E27FC236}">
                  <a16:creationId xmlns:a16="http://schemas.microsoft.com/office/drawing/2014/main" id="{E4E049DC-096C-8A42-B68B-EA9C1553854D}"/>
                </a:ext>
              </a:extLst>
            </p:cNvPr>
            <p:cNvSpPr>
              <a:spLocks/>
            </p:cNvSpPr>
            <p:nvPr/>
          </p:nvSpPr>
          <p:spPr bwMode="auto">
            <a:xfrm>
              <a:off x="8671540" y="6666205"/>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6" name="Freeform 534">
              <a:extLst>
                <a:ext uri="{FF2B5EF4-FFF2-40B4-BE49-F238E27FC236}">
                  <a16:creationId xmlns:a16="http://schemas.microsoft.com/office/drawing/2014/main" id="{30451EA7-ED7E-3142-9C35-CC416A9C9B41}"/>
                </a:ext>
              </a:extLst>
            </p:cNvPr>
            <p:cNvSpPr>
              <a:spLocks/>
            </p:cNvSpPr>
            <p:nvPr/>
          </p:nvSpPr>
          <p:spPr bwMode="auto">
            <a:xfrm>
              <a:off x="8700207" y="6481442"/>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7" name="Freeform 535">
              <a:extLst>
                <a:ext uri="{FF2B5EF4-FFF2-40B4-BE49-F238E27FC236}">
                  <a16:creationId xmlns:a16="http://schemas.microsoft.com/office/drawing/2014/main" id="{E1867C44-01A8-8442-B4DF-08F47810EE22}"/>
                </a:ext>
              </a:extLst>
            </p:cNvPr>
            <p:cNvSpPr>
              <a:spLocks/>
            </p:cNvSpPr>
            <p:nvPr/>
          </p:nvSpPr>
          <p:spPr bwMode="auto">
            <a:xfrm>
              <a:off x="8932691" y="6385878"/>
              <a:ext cx="299365"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8" name="Freeform 536">
              <a:extLst>
                <a:ext uri="{FF2B5EF4-FFF2-40B4-BE49-F238E27FC236}">
                  <a16:creationId xmlns:a16="http://schemas.microsoft.com/office/drawing/2014/main" id="{1D39E189-C7BA-834A-AEAB-48C8FEA827F7}"/>
                </a:ext>
              </a:extLst>
            </p:cNvPr>
            <p:cNvSpPr>
              <a:spLocks/>
            </p:cNvSpPr>
            <p:nvPr/>
          </p:nvSpPr>
          <p:spPr bwMode="auto">
            <a:xfrm>
              <a:off x="9174730" y="6592936"/>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9" name="Freeform 537">
              <a:extLst>
                <a:ext uri="{FF2B5EF4-FFF2-40B4-BE49-F238E27FC236}">
                  <a16:creationId xmlns:a16="http://schemas.microsoft.com/office/drawing/2014/main" id="{695B3E65-7BF5-D741-A559-B3E717833067}"/>
                </a:ext>
              </a:extLst>
            </p:cNvPr>
            <p:cNvSpPr>
              <a:spLocks/>
            </p:cNvSpPr>
            <p:nvPr/>
          </p:nvSpPr>
          <p:spPr bwMode="auto">
            <a:xfrm>
              <a:off x="8652437" y="5694613"/>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0" name="Freeform 538">
              <a:extLst>
                <a:ext uri="{FF2B5EF4-FFF2-40B4-BE49-F238E27FC236}">
                  <a16:creationId xmlns:a16="http://schemas.microsoft.com/office/drawing/2014/main" id="{BB3FAAA3-5D28-E14D-8864-3EB01FBE79D7}"/>
                </a:ext>
              </a:extLst>
            </p:cNvPr>
            <p:cNvSpPr>
              <a:spLocks/>
            </p:cNvSpPr>
            <p:nvPr/>
          </p:nvSpPr>
          <p:spPr bwMode="auto">
            <a:xfrm>
              <a:off x="8512310" y="5786996"/>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1" name="Freeform 539">
              <a:extLst>
                <a:ext uri="{FF2B5EF4-FFF2-40B4-BE49-F238E27FC236}">
                  <a16:creationId xmlns:a16="http://schemas.microsoft.com/office/drawing/2014/main" id="{E7AAA941-E040-CF42-A5A1-F12FFCA81D73}"/>
                </a:ext>
              </a:extLst>
            </p:cNvPr>
            <p:cNvSpPr>
              <a:spLocks/>
            </p:cNvSpPr>
            <p:nvPr/>
          </p:nvSpPr>
          <p:spPr bwMode="auto">
            <a:xfrm>
              <a:off x="7868994" y="6283941"/>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2" name="Freeform 540">
              <a:extLst>
                <a:ext uri="{FF2B5EF4-FFF2-40B4-BE49-F238E27FC236}">
                  <a16:creationId xmlns:a16="http://schemas.microsoft.com/office/drawing/2014/main" id="{252AC0E7-64F7-FC49-A042-FD2CE55BF9C4}"/>
                </a:ext>
              </a:extLst>
            </p:cNvPr>
            <p:cNvSpPr>
              <a:spLocks/>
            </p:cNvSpPr>
            <p:nvPr/>
          </p:nvSpPr>
          <p:spPr bwMode="auto">
            <a:xfrm>
              <a:off x="7970903" y="6057769"/>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3" name="Freeform 541">
              <a:extLst>
                <a:ext uri="{FF2B5EF4-FFF2-40B4-BE49-F238E27FC236}">
                  <a16:creationId xmlns:a16="http://schemas.microsoft.com/office/drawing/2014/main" id="{42A0F993-0F4A-1144-A3A0-953C2632CDF9}"/>
                </a:ext>
              </a:extLst>
            </p:cNvPr>
            <p:cNvSpPr>
              <a:spLocks/>
            </p:cNvSpPr>
            <p:nvPr/>
          </p:nvSpPr>
          <p:spPr bwMode="auto">
            <a:xfrm>
              <a:off x="7942242" y="5656386"/>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4" name="Freeform 542">
              <a:extLst>
                <a:ext uri="{FF2B5EF4-FFF2-40B4-BE49-F238E27FC236}">
                  <a16:creationId xmlns:a16="http://schemas.microsoft.com/office/drawing/2014/main" id="{A0CCF5C9-F634-1543-9A99-FA3ADC4AC2C7}"/>
                </a:ext>
              </a:extLst>
            </p:cNvPr>
            <p:cNvSpPr>
              <a:spLocks/>
            </p:cNvSpPr>
            <p:nvPr/>
          </p:nvSpPr>
          <p:spPr bwMode="auto">
            <a:xfrm>
              <a:off x="7783006" y="5618161"/>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5" name="Freeform 543">
              <a:extLst>
                <a:ext uri="{FF2B5EF4-FFF2-40B4-BE49-F238E27FC236}">
                  <a16:creationId xmlns:a16="http://schemas.microsoft.com/office/drawing/2014/main" id="{296F455F-07D4-8140-BB0C-7392497CF01E}"/>
                </a:ext>
              </a:extLst>
            </p:cNvPr>
            <p:cNvSpPr>
              <a:spLocks/>
            </p:cNvSpPr>
            <p:nvPr/>
          </p:nvSpPr>
          <p:spPr bwMode="auto">
            <a:xfrm>
              <a:off x="8018674" y="5583119"/>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6" name="Freeform 544">
              <a:extLst>
                <a:ext uri="{FF2B5EF4-FFF2-40B4-BE49-F238E27FC236}">
                  <a16:creationId xmlns:a16="http://schemas.microsoft.com/office/drawing/2014/main" id="{D2A740A4-C322-0146-B5C5-9324F1D39650}"/>
                </a:ext>
              </a:extLst>
            </p:cNvPr>
            <p:cNvSpPr>
              <a:spLocks/>
            </p:cNvSpPr>
            <p:nvPr/>
          </p:nvSpPr>
          <p:spPr bwMode="auto">
            <a:xfrm>
              <a:off x="7623769" y="5395174"/>
              <a:ext cx="318474"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7" name="Freeform 545">
              <a:extLst>
                <a:ext uri="{FF2B5EF4-FFF2-40B4-BE49-F238E27FC236}">
                  <a16:creationId xmlns:a16="http://schemas.microsoft.com/office/drawing/2014/main" id="{C3F991C3-3CC9-494B-9B28-31C45AD036A8}"/>
                </a:ext>
              </a:extLst>
            </p:cNvPr>
            <p:cNvSpPr>
              <a:spLocks/>
            </p:cNvSpPr>
            <p:nvPr/>
          </p:nvSpPr>
          <p:spPr bwMode="auto">
            <a:xfrm>
              <a:off x="7747976" y="5376057"/>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8" name="Freeform 546">
              <a:extLst>
                <a:ext uri="{FF2B5EF4-FFF2-40B4-BE49-F238E27FC236}">
                  <a16:creationId xmlns:a16="http://schemas.microsoft.com/office/drawing/2014/main" id="{AA46A702-97E3-654F-8618-138A3950C47A}"/>
                </a:ext>
              </a:extLst>
            </p:cNvPr>
            <p:cNvSpPr>
              <a:spLocks/>
            </p:cNvSpPr>
            <p:nvPr/>
          </p:nvSpPr>
          <p:spPr bwMode="auto">
            <a:xfrm>
              <a:off x="7728865" y="5385615"/>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9" name="Freeform 547">
              <a:extLst>
                <a:ext uri="{FF2B5EF4-FFF2-40B4-BE49-F238E27FC236}">
                  <a16:creationId xmlns:a16="http://schemas.microsoft.com/office/drawing/2014/main" id="{B7E17F5C-CD52-244E-A359-DD38F0592F58}"/>
                </a:ext>
              </a:extLst>
            </p:cNvPr>
            <p:cNvSpPr>
              <a:spLocks/>
            </p:cNvSpPr>
            <p:nvPr/>
          </p:nvSpPr>
          <p:spPr bwMode="auto">
            <a:xfrm>
              <a:off x="7642876" y="5207228"/>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0" name="Freeform 548">
              <a:extLst>
                <a:ext uri="{FF2B5EF4-FFF2-40B4-BE49-F238E27FC236}">
                  <a16:creationId xmlns:a16="http://schemas.microsoft.com/office/drawing/2014/main" id="{50285B5A-8647-D840-B6F0-BC188F874604}"/>
                </a:ext>
              </a:extLst>
            </p:cNvPr>
            <p:cNvSpPr>
              <a:spLocks/>
            </p:cNvSpPr>
            <p:nvPr/>
          </p:nvSpPr>
          <p:spPr bwMode="auto">
            <a:xfrm>
              <a:off x="7502749" y="4719840"/>
              <a:ext cx="1343953" cy="984331"/>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1" name="Freeform 549">
              <a:extLst>
                <a:ext uri="{FF2B5EF4-FFF2-40B4-BE49-F238E27FC236}">
                  <a16:creationId xmlns:a16="http://schemas.microsoft.com/office/drawing/2014/main" id="{F2DDE170-7F36-4B4D-B7B3-C9885344F401}"/>
                </a:ext>
              </a:extLst>
            </p:cNvPr>
            <p:cNvSpPr>
              <a:spLocks/>
            </p:cNvSpPr>
            <p:nvPr/>
          </p:nvSpPr>
          <p:spPr bwMode="auto">
            <a:xfrm>
              <a:off x="8372178" y="5637277"/>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2" name="Freeform 550">
              <a:extLst>
                <a:ext uri="{FF2B5EF4-FFF2-40B4-BE49-F238E27FC236}">
                  <a16:creationId xmlns:a16="http://schemas.microsoft.com/office/drawing/2014/main" id="{D167C49B-CE4A-8D4A-BB82-32AE69A8F5C6}"/>
                </a:ext>
              </a:extLst>
            </p:cNvPr>
            <p:cNvSpPr>
              <a:spLocks/>
            </p:cNvSpPr>
            <p:nvPr/>
          </p:nvSpPr>
          <p:spPr bwMode="auto">
            <a:xfrm>
              <a:off x="8203390" y="5226341"/>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3" name="Freeform 551">
              <a:extLst>
                <a:ext uri="{FF2B5EF4-FFF2-40B4-BE49-F238E27FC236}">
                  <a16:creationId xmlns:a16="http://schemas.microsoft.com/office/drawing/2014/main" id="{EB560308-B770-E145-930C-4B074771668D}"/>
                </a:ext>
              </a:extLst>
            </p:cNvPr>
            <p:cNvSpPr>
              <a:spLocks/>
            </p:cNvSpPr>
            <p:nvPr/>
          </p:nvSpPr>
          <p:spPr bwMode="auto">
            <a:xfrm>
              <a:off x="8091925" y="5207228"/>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4" name="Freeform 552">
              <a:extLst>
                <a:ext uri="{FF2B5EF4-FFF2-40B4-BE49-F238E27FC236}">
                  <a16:creationId xmlns:a16="http://schemas.microsoft.com/office/drawing/2014/main" id="{274E18E7-92A0-8547-B3D5-075A6D9B7D09}"/>
                </a:ext>
              </a:extLst>
            </p:cNvPr>
            <p:cNvSpPr>
              <a:spLocks/>
            </p:cNvSpPr>
            <p:nvPr/>
          </p:nvSpPr>
          <p:spPr bwMode="auto">
            <a:xfrm>
              <a:off x="7990012" y="5124403"/>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5" name="Freeform 553">
              <a:extLst>
                <a:ext uri="{FF2B5EF4-FFF2-40B4-BE49-F238E27FC236}">
                  <a16:creationId xmlns:a16="http://schemas.microsoft.com/office/drawing/2014/main" id="{61B19D5E-51FF-9C43-AC9B-A0E4BF357D3E}"/>
                </a:ext>
              </a:extLst>
            </p:cNvPr>
            <p:cNvSpPr>
              <a:spLocks/>
            </p:cNvSpPr>
            <p:nvPr/>
          </p:nvSpPr>
          <p:spPr bwMode="auto">
            <a:xfrm>
              <a:off x="8082372" y="5114844"/>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6" name="Freeform 554">
              <a:extLst>
                <a:ext uri="{FF2B5EF4-FFF2-40B4-BE49-F238E27FC236}">
                  <a16:creationId xmlns:a16="http://schemas.microsoft.com/office/drawing/2014/main" id="{C7F16604-1139-E348-8E43-2AFE2B84CCEF}"/>
                </a:ext>
              </a:extLst>
            </p:cNvPr>
            <p:cNvSpPr>
              <a:spLocks/>
            </p:cNvSpPr>
            <p:nvPr/>
          </p:nvSpPr>
          <p:spPr bwMode="auto">
            <a:xfrm>
              <a:off x="8028229" y="5095734"/>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7" name="Freeform 555">
              <a:extLst>
                <a:ext uri="{FF2B5EF4-FFF2-40B4-BE49-F238E27FC236}">
                  <a16:creationId xmlns:a16="http://schemas.microsoft.com/office/drawing/2014/main" id="{0EA080E2-7276-F344-864A-0BBF4FDC4EAA}"/>
                </a:ext>
              </a:extLst>
            </p:cNvPr>
            <p:cNvSpPr>
              <a:spLocks/>
            </p:cNvSpPr>
            <p:nvPr/>
          </p:nvSpPr>
          <p:spPr bwMode="auto">
            <a:xfrm>
              <a:off x="7913580" y="4738951"/>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8" name="Freeform 556">
              <a:extLst>
                <a:ext uri="{FF2B5EF4-FFF2-40B4-BE49-F238E27FC236}">
                  <a16:creationId xmlns:a16="http://schemas.microsoft.com/office/drawing/2014/main" id="{B7A3CA3B-6540-F449-BCFB-A1BFBA51239F}"/>
                </a:ext>
              </a:extLst>
            </p:cNvPr>
            <p:cNvSpPr>
              <a:spLocks/>
            </p:cNvSpPr>
            <p:nvPr/>
          </p:nvSpPr>
          <p:spPr bwMode="auto">
            <a:xfrm>
              <a:off x="5709752" y="6433662"/>
              <a:ext cx="270701"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9" name="Freeform 557">
              <a:extLst>
                <a:ext uri="{FF2B5EF4-FFF2-40B4-BE49-F238E27FC236}">
                  <a16:creationId xmlns:a16="http://schemas.microsoft.com/office/drawing/2014/main" id="{CD8AB3DD-DB8E-C74B-B314-E0978F545FF7}"/>
                </a:ext>
              </a:extLst>
            </p:cNvPr>
            <p:cNvSpPr>
              <a:spLocks/>
            </p:cNvSpPr>
            <p:nvPr/>
          </p:nvSpPr>
          <p:spPr bwMode="auto">
            <a:xfrm>
              <a:off x="5496378" y="6226601"/>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0" name="Freeform 558">
              <a:extLst>
                <a:ext uri="{FF2B5EF4-FFF2-40B4-BE49-F238E27FC236}">
                  <a16:creationId xmlns:a16="http://schemas.microsoft.com/office/drawing/2014/main" id="{A594D716-40F0-9247-813B-1C55C8E228B6}"/>
                </a:ext>
              </a:extLst>
            </p:cNvPr>
            <p:cNvSpPr>
              <a:spLocks/>
            </p:cNvSpPr>
            <p:nvPr/>
          </p:nvSpPr>
          <p:spPr bwMode="auto">
            <a:xfrm>
              <a:off x="5505932" y="6076879"/>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1" name="Freeform 559">
              <a:extLst>
                <a:ext uri="{FF2B5EF4-FFF2-40B4-BE49-F238E27FC236}">
                  <a16:creationId xmlns:a16="http://schemas.microsoft.com/office/drawing/2014/main" id="{B58A7CCB-334D-AE46-8E5C-A69D60EAF77D}"/>
                </a:ext>
              </a:extLst>
            </p:cNvPr>
            <p:cNvSpPr>
              <a:spLocks/>
            </p:cNvSpPr>
            <p:nvPr/>
          </p:nvSpPr>
          <p:spPr bwMode="auto">
            <a:xfrm>
              <a:off x="5458160" y="6032285"/>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2" name="Freeform 560">
              <a:extLst>
                <a:ext uri="{FF2B5EF4-FFF2-40B4-BE49-F238E27FC236}">
                  <a16:creationId xmlns:a16="http://schemas.microsoft.com/office/drawing/2014/main" id="{992961D8-19F8-8E4D-8BA6-E9B443E9008E}"/>
                </a:ext>
              </a:extLst>
            </p:cNvPr>
            <p:cNvSpPr>
              <a:spLocks/>
            </p:cNvSpPr>
            <p:nvPr/>
          </p:nvSpPr>
          <p:spPr bwMode="auto">
            <a:xfrm>
              <a:off x="5432682" y="6048211"/>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3" name="Freeform 561">
              <a:extLst>
                <a:ext uri="{FF2B5EF4-FFF2-40B4-BE49-F238E27FC236}">
                  <a16:creationId xmlns:a16="http://schemas.microsoft.com/office/drawing/2014/main" id="{6AD0ECCB-2C9C-314F-8904-95C6E720EF71}"/>
                </a:ext>
              </a:extLst>
            </p:cNvPr>
            <p:cNvSpPr>
              <a:spLocks/>
            </p:cNvSpPr>
            <p:nvPr/>
          </p:nvSpPr>
          <p:spPr bwMode="auto">
            <a:xfrm>
              <a:off x="5375356" y="5994055"/>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4" name="Freeform 562">
              <a:extLst>
                <a:ext uri="{FF2B5EF4-FFF2-40B4-BE49-F238E27FC236}">
                  <a16:creationId xmlns:a16="http://schemas.microsoft.com/office/drawing/2014/main" id="{377AD08C-A4BC-5E4F-A711-437AFC15A058}"/>
                </a:ext>
              </a:extLst>
            </p:cNvPr>
            <p:cNvSpPr>
              <a:spLocks/>
            </p:cNvSpPr>
            <p:nvPr/>
          </p:nvSpPr>
          <p:spPr bwMode="auto">
            <a:xfrm>
              <a:off x="5337139" y="5955827"/>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5" name="Freeform 563">
              <a:extLst>
                <a:ext uri="{FF2B5EF4-FFF2-40B4-BE49-F238E27FC236}">
                  <a16:creationId xmlns:a16="http://schemas.microsoft.com/office/drawing/2014/main" id="{10E3DA62-B2E5-4C42-875A-9E550210F5AD}"/>
                </a:ext>
              </a:extLst>
            </p:cNvPr>
            <p:cNvSpPr>
              <a:spLocks/>
            </p:cNvSpPr>
            <p:nvPr/>
          </p:nvSpPr>
          <p:spPr bwMode="auto">
            <a:xfrm>
              <a:off x="5404018" y="5955827"/>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6" name="Freeform 564">
              <a:extLst>
                <a:ext uri="{FF2B5EF4-FFF2-40B4-BE49-F238E27FC236}">
                  <a16:creationId xmlns:a16="http://schemas.microsoft.com/office/drawing/2014/main" id="{792229EF-9911-654E-BBC7-6CBCE01FC1CB}"/>
                </a:ext>
              </a:extLst>
            </p:cNvPr>
            <p:cNvSpPr>
              <a:spLocks/>
            </p:cNvSpPr>
            <p:nvPr/>
          </p:nvSpPr>
          <p:spPr bwMode="auto">
            <a:xfrm>
              <a:off x="5384909" y="5974942"/>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7" name="Freeform 565">
              <a:extLst>
                <a:ext uri="{FF2B5EF4-FFF2-40B4-BE49-F238E27FC236}">
                  <a16:creationId xmlns:a16="http://schemas.microsoft.com/office/drawing/2014/main" id="{40973C31-D4BF-5548-A6C3-E14C98DCB823}"/>
                </a:ext>
              </a:extLst>
            </p:cNvPr>
            <p:cNvSpPr>
              <a:spLocks/>
            </p:cNvSpPr>
            <p:nvPr/>
          </p:nvSpPr>
          <p:spPr bwMode="auto">
            <a:xfrm>
              <a:off x="4486820" y="5984500"/>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8" name="Freeform 566">
              <a:extLst>
                <a:ext uri="{FF2B5EF4-FFF2-40B4-BE49-F238E27FC236}">
                  <a16:creationId xmlns:a16="http://schemas.microsoft.com/office/drawing/2014/main" id="{311ECB0B-8BA8-7345-8500-0E31602567B3}"/>
                </a:ext>
              </a:extLst>
            </p:cNvPr>
            <p:cNvSpPr>
              <a:spLocks/>
            </p:cNvSpPr>
            <p:nvPr/>
          </p:nvSpPr>
          <p:spPr bwMode="auto">
            <a:xfrm>
              <a:off x="4534590" y="5927158"/>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9" name="Freeform 567">
              <a:extLst>
                <a:ext uri="{FF2B5EF4-FFF2-40B4-BE49-F238E27FC236}">
                  <a16:creationId xmlns:a16="http://schemas.microsoft.com/office/drawing/2014/main" id="{768ECC0D-6B74-CF45-A5C0-26F2C160BAE4}"/>
                </a:ext>
              </a:extLst>
            </p:cNvPr>
            <p:cNvSpPr>
              <a:spLocks/>
            </p:cNvSpPr>
            <p:nvPr/>
          </p:nvSpPr>
          <p:spPr bwMode="auto">
            <a:xfrm>
              <a:off x="4002741" y="6182000"/>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0" name="Freeform 568">
              <a:extLst>
                <a:ext uri="{FF2B5EF4-FFF2-40B4-BE49-F238E27FC236}">
                  <a16:creationId xmlns:a16="http://schemas.microsoft.com/office/drawing/2014/main" id="{B74508DB-41FB-5F4D-8BDA-4F3C6D47BA7E}"/>
                </a:ext>
              </a:extLst>
            </p:cNvPr>
            <p:cNvSpPr>
              <a:spLocks/>
            </p:cNvSpPr>
            <p:nvPr/>
          </p:nvSpPr>
          <p:spPr bwMode="auto">
            <a:xfrm>
              <a:off x="3891276" y="6236156"/>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1" name="Freeform 569">
              <a:extLst>
                <a:ext uri="{FF2B5EF4-FFF2-40B4-BE49-F238E27FC236}">
                  <a16:creationId xmlns:a16="http://schemas.microsoft.com/office/drawing/2014/main" id="{F925F3E2-96EF-BA42-9A8D-F0B54629240E}"/>
                </a:ext>
              </a:extLst>
            </p:cNvPr>
            <p:cNvSpPr>
              <a:spLocks/>
            </p:cNvSpPr>
            <p:nvPr/>
          </p:nvSpPr>
          <p:spPr bwMode="auto">
            <a:xfrm>
              <a:off x="7066443" y="5076618"/>
              <a:ext cx="194269"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2" name="Freeform 570">
              <a:extLst>
                <a:ext uri="{FF2B5EF4-FFF2-40B4-BE49-F238E27FC236}">
                  <a16:creationId xmlns:a16="http://schemas.microsoft.com/office/drawing/2014/main" id="{03848041-EC24-714C-B72A-1356674B152F}"/>
                </a:ext>
              </a:extLst>
            </p:cNvPr>
            <p:cNvSpPr>
              <a:spLocks/>
            </p:cNvSpPr>
            <p:nvPr/>
          </p:nvSpPr>
          <p:spPr bwMode="auto">
            <a:xfrm>
              <a:off x="6999566" y="5133959"/>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3" name="Freeform 571">
              <a:extLst>
                <a:ext uri="{FF2B5EF4-FFF2-40B4-BE49-F238E27FC236}">
                  <a16:creationId xmlns:a16="http://schemas.microsoft.com/office/drawing/2014/main" id="{056471C1-7B43-294C-A278-F91A90D05B09}"/>
                </a:ext>
              </a:extLst>
            </p:cNvPr>
            <p:cNvSpPr>
              <a:spLocks/>
            </p:cNvSpPr>
            <p:nvPr/>
          </p:nvSpPr>
          <p:spPr bwMode="auto">
            <a:xfrm>
              <a:off x="6942240" y="5168998"/>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4" name="Freeform 572">
              <a:extLst>
                <a:ext uri="{FF2B5EF4-FFF2-40B4-BE49-F238E27FC236}">
                  <a16:creationId xmlns:a16="http://schemas.microsoft.com/office/drawing/2014/main" id="{1E572A06-F48C-494D-A9B0-B6461CDCC431}"/>
                </a:ext>
              </a:extLst>
            </p:cNvPr>
            <p:cNvSpPr>
              <a:spLocks/>
            </p:cNvSpPr>
            <p:nvPr/>
          </p:nvSpPr>
          <p:spPr bwMode="auto">
            <a:xfrm>
              <a:off x="6139689" y="4777178"/>
              <a:ext cx="859875"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5" name="Freeform 573">
              <a:extLst>
                <a:ext uri="{FF2B5EF4-FFF2-40B4-BE49-F238E27FC236}">
                  <a16:creationId xmlns:a16="http://schemas.microsoft.com/office/drawing/2014/main" id="{47F29140-CB2C-6B42-A499-76174C49D9D5}"/>
                </a:ext>
              </a:extLst>
            </p:cNvPr>
            <p:cNvSpPr>
              <a:spLocks/>
            </p:cNvSpPr>
            <p:nvPr/>
          </p:nvSpPr>
          <p:spPr bwMode="auto">
            <a:xfrm>
              <a:off x="6709757" y="4738951"/>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6" name="Freeform 574">
              <a:extLst>
                <a:ext uri="{FF2B5EF4-FFF2-40B4-BE49-F238E27FC236}">
                  <a16:creationId xmlns:a16="http://schemas.microsoft.com/office/drawing/2014/main" id="{087A3F7A-FD54-FD40-882D-2531093524ED}"/>
                </a:ext>
              </a:extLst>
            </p:cNvPr>
            <p:cNvSpPr>
              <a:spLocks/>
            </p:cNvSpPr>
            <p:nvPr/>
          </p:nvSpPr>
          <p:spPr bwMode="auto">
            <a:xfrm>
              <a:off x="6916763" y="4700724"/>
              <a:ext cx="296179"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7" name="Freeform 575">
              <a:extLst>
                <a:ext uri="{FF2B5EF4-FFF2-40B4-BE49-F238E27FC236}">
                  <a16:creationId xmlns:a16="http://schemas.microsoft.com/office/drawing/2014/main" id="{DD087E37-2B3D-E14D-ADB8-F2115919445F}"/>
                </a:ext>
              </a:extLst>
            </p:cNvPr>
            <p:cNvSpPr>
              <a:spLocks/>
            </p:cNvSpPr>
            <p:nvPr/>
          </p:nvSpPr>
          <p:spPr bwMode="auto">
            <a:xfrm>
              <a:off x="7232049" y="4700724"/>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8" name="Freeform 576">
              <a:extLst>
                <a:ext uri="{FF2B5EF4-FFF2-40B4-BE49-F238E27FC236}">
                  <a16:creationId xmlns:a16="http://schemas.microsoft.com/office/drawing/2014/main" id="{08C11F4A-8288-8546-BFD4-F18E2315660E}"/>
                </a:ext>
              </a:extLst>
            </p:cNvPr>
            <p:cNvSpPr>
              <a:spLocks/>
            </p:cNvSpPr>
            <p:nvPr/>
          </p:nvSpPr>
          <p:spPr bwMode="auto">
            <a:xfrm>
              <a:off x="5833957" y="4675240"/>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9" name="Freeform 577">
              <a:extLst>
                <a:ext uri="{FF2B5EF4-FFF2-40B4-BE49-F238E27FC236}">
                  <a16:creationId xmlns:a16="http://schemas.microsoft.com/office/drawing/2014/main" id="{98A3888C-AECD-FC4B-8A57-78BBB34FE1BD}"/>
                </a:ext>
              </a:extLst>
            </p:cNvPr>
            <p:cNvSpPr>
              <a:spLocks/>
            </p:cNvSpPr>
            <p:nvPr/>
          </p:nvSpPr>
          <p:spPr bwMode="auto">
            <a:xfrm>
              <a:off x="6811667" y="4589230"/>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0" name="Freeform 578">
              <a:extLst>
                <a:ext uri="{FF2B5EF4-FFF2-40B4-BE49-F238E27FC236}">
                  <a16:creationId xmlns:a16="http://schemas.microsoft.com/office/drawing/2014/main" id="{D411A7EA-03F8-014B-B0C1-39668D9F302E}"/>
                </a:ext>
              </a:extLst>
            </p:cNvPr>
            <p:cNvSpPr>
              <a:spLocks/>
            </p:cNvSpPr>
            <p:nvPr/>
          </p:nvSpPr>
          <p:spPr bwMode="auto">
            <a:xfrm>
              <a:off x="6235231" y="4420398"/>
              <a:ext cx="560510"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1" name="Freeform 579">
              <a:extLst>
                <a:ext uri="{FF2B5EF4-FFF2-40B4-BE49-F238E27FC236}">
                  <a16:creationId xmlns:a16="http://schemas.microsoft.com/office/drawing/2014/main" id="{D547BEB1-B49F-584F-816C-672EEE1E0EFD}"/>
                </a:ext>
              </a:extLst>
            </p:cNvPr>
            <p:cNvSpPr>
              <a:spLocks/>
            </p:cNvSpPr>
            <p:nvPr/>
          </p:nvSpPr>
          <p:spPr bwMode="auto">
            <a:xfrm>
              <a:off x="6139689" y="4525521"/>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2" name="Freeform 580">
              <a:extLst>
                <a:ext uri="{FF2B5EF4-FFF2-40B4-BE49-F238E27FC236}">
                  <a16:creationId xmlns:a16="http://schemas.microsoft.com/office/drawing/2014/main" id="{539078F2-2838-0949-A8F5-BB25DD0B855C}"/>
                </a:ext>
              </a:extLst>
            </p:cNvPr>
            <p:cNvSpPr>
              <a:spLocks/>
            </p:cNvSpPr>
            <p:nvPr/>
          </p:nvSpPr>
          <p:spPr bwMode="auto">
            <a:xfrm>
              <a:off x="5974084" y="4385358"/>
              <a:ext cx="343950" cy="159278"/>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3" name="Freeform 581">
              <a:extLst>
                <a:ext uri="{FF2B5EF4-FFF2-40B4-BE49-F238E27FC236}">
                  <a16:creationId xmlns:a16="http://schemas.microsoft.com/office/drawing/2014/main" id="{2CF583E6-B356-3642-B5E0-25FB22E9A0D6}"/>
                </a:ext>
              </a:extLst>
            </p:cNvPr>
            <p:cNvSpPr>
              <a:spLocks/>
            </p:cNvSpPr>
            <p:nvPr/>
          </p:nvSpPr>
          <p:spPr bwMode="auto">
            <a:xfrm>
              <a:off x="6346696" y="4449064"/>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4" name="Freeform 582">
              <a:extLst>
                <a:ext uri="{FF2B5EF4-FFF2-40B4-BE49-F238E27FC236}">
                  <a16:creationId xmlns:a16="http://schemas.microsoft.com/office/drawing/2014/main" id="{CDFE4D36-0638-3F40-91E4-E181AF16B111}"/>
                </a:ext>
              </a:extLst>
            </p:cNvPr>
            <p:cNvSpPr>
              <a:spLocks/>
            </p:cNvSpPr>
            <p:nvPr/>
          </p:nvSpPr>
          <p:spPr bwMode="auto">
            <a:xfrm>
              <a:off x="6410392" y="4318462"/>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5" name="Freeform 583">
              <a:extLst>
                <a:ext uri="{FF2B5EF4-FFF2-40B4-BE49-F238E27FC236}">
                  <a16:creationId xmlns:a16="http://schemas.microsoft.com/office/drawing/2014/main" id="{B18FDF8F-B522-9C4D-AE4D-82812811E051}"/>
                </a:ext>
              </a:extLst>
            </p:cNvPr>
            <p:cNvSpPr>
              <a:spLocks/>
            </p:cNvSpPr>
            <p:nvPr/>
          </p:nvSpPr>
          <p:spPr bwMode="auto">
            <a:xfrm>
              <a:off x="6327587" y="4337573"/>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6" name="Freeform 584">
              <a:extLst>
                <a:ext uri="{FF2B5EF4-FFF2-40B4-BE49-F238E27FC236}">
                  <a16:creationId xmlns:a16="http://schemas.microsoft.com/office/drawing/2014/main" id="{20ED89FC-CF49-304A-9A11-977394D1E1C9}"/>
                </a:ext>
              </a:extLst>
            </p:cNvPr>
            <p:cNvSpPr>
              <a:spLocks/>
            </p:cNvSpPr>
            <p:nvPr/>
          </p:nvSpPr>
          <p:spPr bwMode="auto">
            <a:xfrm>
              <a:off x="6429500" y="4251563"/>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7" name="Freeform 585">
              <a:extLst>
                <a:ext uri="{FF2B5EF4-FFF2-40B4-BE49-F238E27FC236}">
                  <a16:creationId xmlns:a16="http://schemas.microsoft.com/office/drawing/2014/main" id="{54BDED1D-9310-044F-B5CD-766A03246493}"/>
                </a:ext>
              </a:extLst>
            </p:cNvPr>
            <p:cNvSpPr>
              <a:spLocks/>
            </p:cNvSpPr>
            <p:nvPr/>
          </p:nvSpPr>
          <p:spPr bwMode="auto">
            <a:xfrm>
              <a:off x="6907207" y="4449064"/>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8" name="Freeform 586">
              <a:extLst>
                <a:ext uri="{FF2B5EF4-FFF2-40B4-BE49-F238E27FC236}">
                  <a16:creationId xmlns:a16="http://schemas.microsoft.com/office/drawing/2014/main" id="{8065E0F0-EFF5-EF43-B436-00B5B8C5D5F9}"/>
                </a:ext>
              </a:extLst>
            </p:cNvPr>
            <p:cNvSpPr>
              <a:spLocks/>
            </p:cNvSpPr>
            <p:nvPr/>
          </p:nvSpPr>
          <p:spPr bwMode="auto">
            <a:xfrm>
              <a:off x="6878546" y="4535077"/>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9" name="Freeform 587">
              <a:extLst>
                <a:ext uri="{FF2B5EF4-FFF2-40B4-BE49-F238E27FC236}">
                  <a16:creationId xmlns:a16="http://schemas.microsoft.com/office/drawing/2014/main" id="{C8EB3FD3-21BE-CD41-8C32-952C9F7955E0}"/>
                </a:ext>
              </a:extLst>
            </p:cNvPr>
            <p:cNvSpPr>
              <a:spLocks/>
            </p:cNvSpPr>
            <p:nvPr/>
          </p:nvSpPr>
          <p:spPr bwMode="auto">
            <a:xfrm>
              <a:off x="6859437" y="4525521"/>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0" name="Freeform 588">
              <a:extLst>
                <a:ext uri="{FF2B5EF4-FFF2-40B4-BE49-F238E27FC236}">
                  <a16:creationId xmlns:a16="http://schemas.microsoft.com/office/drawing/2014/main" id="{39A9857B-30FC-4B42-8A4C-8F8A059C190C}"/>
                </a:ext>
              </a:extLst>
            </p:cNvPr>
            <p:cNvSpPr>
              <a:spLocks/>
            </p:cNvSpPr>
            <p:nvPr/>
          </p:nvSpPr>
          <p:spPr bwMode="auto">
            <a:xfrm>
              <a:off x="6821219" y="4496849"/>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1" name="Freeform 589">
              <a:extLst>
                <a:ext uri="{FF2B5EF4-FFF2-40B4-BE49-F238E27FC236}">
                  <a16:creationId xmlns:a16="http://schemas.microsoft.com/office/drawing/2014/main" id="{34DEF599-4837-F149-977D-9AF8BCCBBB83}"/>
                </a:ext>
              </a:extLst>
            </p:cNvPr>
            <p:cNvSpPr>
              <a:spLocks/>
            </p:cNvSpPr>
            <p:nvPr/>
          </p:nvSpPr>
          <p:spPr bwMode="auto">
            <a:xfrm>
              <a:off x="6830775" y="4458625"/>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2" name="Freeform 590">
              <a:extLst>
                <a:ext uri="{FF2B5EF4-FFF2-40B4-BE49-F238E27FC236}">
                  <a16:creationId xmlns:a16="http://schemas.microsoft.com/office/drawing/2014/main" id="{DDCF9D0B-4FA2-1F4E-8745-FB3B67E0F9D0}"/>
                </a:ext>
              </a:extLst>
            </p:cNvPr>
            <p:cNvSpPr>
              <a:spLocks/>
            </p:cNvSpPr>
            <p:nvPr/>
          </p:nvSpPr>
          <p:spPr bwMode="auto">
            <a:xfrm>
              <a:off x="6738418" y="4347128"/>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3" name="Freeform 591">
              <a:extLst>
                <a:ext uri="{FF2B5EF4-FFF2-40B4-BE49-F238E27FC236}">
                  <a16:creationId xmlns:a16="http://schemas.microsoft.com/office/drawing/2014/main" id="{9906AD35-4E96-6747-A63B-2426BC8D184B}"/>
                </a:ext>
              </a:extLst>
            </p:cNvPr>
            <p:cNvSpPr>
              <a:spLocks/>
            </p:cNvSpPr>
            <p:nvPr/>
          </p:nvSpPr>
          <p:spPr bwMode="auto">
            <a:xfrm>
              <a:off x="6916763" y="4337573"/>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4" name="Freeform 592">
              <a:extLst>
                <a:ext uri="{FF2B5EF4-FFF2-40B4-BE49-F238E27FC236}">
                  <a16:creationId xmlns:a16="http://schemas.microsoft.com/office/drawing/2014/main" id="{85FC98D2-70B1-3E46-89D7-0D62EDC6F986}"/>
                </a:ext>
              </a:extLst>
            </p:cNvPr>
            <p:cNvSpPr>
              <a:spLocks/>
            </p:cNvSpPr>
            <p:nvPr/>
          </p:nvSpPr>
          <p:spPr bwMode="auto">
            <a:xfrm>
              <a:off x="6757524" y="4187852"/>
              <a:ext cx="334396"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5" name="Freeform 593">
              <a:extLst>
                <a:ext uri="{FF2B5EF4-FFF2-40B4-BE49-F238E27FC236}">
                  <a16:creationId xmlns:a16="http://schemas.microsoft.com/office/drawing/2014/main" id="{46DB3C02-B079-224F-A3F2-9A85D69614A6}"/>
                </a:ext>
              </a:extLst>
            </p:cNvPr>
            <p:cNvSpPr>
              <a:spLocks/>
            </p:cNvSpPr>
            <p:nvPr/>
          </p:nvSpPr>
          <p:spPr bwMode="auto">
            <a:xfrm>
              <a:off x="7018672" y="4101843"/>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6" name="Freeform 594">
              <a:extLst>
                <a:ext uri="{FF2B5EF4-FFF2-40B4-BE49-F238E27FC236}">
                  <a16:creationId xmlns:a16="http://schemas.microsoft.com/office/drawing/2014/main" id="{E0F05732-48C0-9840-BAA5-E9FC1E05B547}"/>
                </a:ext>
              </a:extLst>
            </p:cNvPr>
            <p:cNvSpPr>
              <a:spLocks/>
            </p:cNvSpPr>
            <p:nvPr/>
          </p:nvSpPr>
          <p:spPr bwMode="auto">
            <a:xfrm>
              <a:off x="7101474" y="4251563"/>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7" name="Freeform 595">
              <a:extLst>
                <a:ext uri="{FF2B5EF4-FFF2-40B4-BE49-F238E27FC236}">
                  <a16:creationId xmlns:a16="http://schemas.microsoft.com/office/drawing/2014/main" id="{5B832AE2-2281-D74E-844D-F9C993F23669}"/>
                </a:ext>
              </a:extLst>
            </p:cNvPr>
            <p:cNvSpPr>
              <a:spLocks/>
            </p:cNvSpPr>
            <p:nvPr/>
          </p:nvSpPr>
          <p:spPr bwMode="auto">
            <a:xfrm>
              <a:off x="7206572" y="4347128"/>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8" name="Freeform 596">
              <a:extLst>
                <a:ext uri="{FF2B5EF4-FFF2-40B4-BE49-F238E27FC236}">
                  <a16:creationId xmlns:a16="http://schemas.microsoft.com/office/drawing/2014/main" id="{B5D96D75-1A74-7645-8B61-C202487EF0D7}"/>
                </a:ext>
              </a:extLst>
            </p:cNvPr>
            <p:cNvSpPr>
              <a:spLocks/>
            </p:cNvSpPr>
            <p:nvPr/>
          </p:nvSpPr>
          <p:spPr bwMode="auto">
            <a:xfrm>
              <a:off x="7197019" y="4560561"/>
              <a:ext cx="156052"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9" name="Freeform 597">
              <a:extLst>
                <a:ext uri="{FF2B5EF4-FFF2-40B4-BE49-F238E27FC236}">
                  <a16:creationId xmlns:a16="http://schemas.microsoft.com/office/drawing/2014/main" id="{82571DFA-7E89-FE43-8D1D-3B9A39DF2308}"/>
                </a:ext>
              </a:extLst>
            </p:cNvPr>
            <p:cNvSpPr>
              <a:spLocks/>
            </p:cNvSpPr>
            <p:nvPr/>
          </p:nvSpPr>
          <p:spPr bwMode="auto">
            <a:xfrm>
              <a:off x="7270266" y="4535077"/>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0" name="Freeform 598">
              <a:extLst>
                <a:ext uri="{FF2B5EF4-FFF2-40B4-BE49-F238E27FC236}">
                  <a16:creationId xmlns:a16="http://schemas.microsoft.com/office/drawing/2014/main" id="{B7632042-D3F2-464A-81CA-DDC6D2079693}"/>
                </a:ext>
              </a:extLst>
            </p:cNvPr>
            <p:cNvSpPr>
              <a:spLocks/>
            </p:cNvSpPr>
            <p:nvPr/>
          </p:nvSpPr>
          <p:spPr bwMode="auto">
            <a:xfrm>
              <a:off x="7439056" y="4366242"/>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1" name="Freeform 599">
              <a:extLst>
                <a:ext uri="{FF2B5EF4-FFF2-40B4-BE49-F238E27FC236}">
                  <a16:creationId xmlns:a16="http://schemas.microsoft.com/office/drawing/2014/main" id="{4EEE08FB-8CC1-3443-8F26-A2F47F420A0F}"/>
                </a:ext>
              </a:extLst>
            </p:cNvPr>
            <p:cNvSpPr>
              <a:spLocks/>
            </p:cNvSpPr>
            <p:nvPr/>
          </p:nvSpPr>
          <p:spPr bwMode="auto">
            <a:xfrm>
              <a:off x="7483641" y="4449064"/>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2" name="Freeform 600">
              <a:extLst>
                <a:ext uri="{FF2B5EF4-FFF2-40B4-BE49-F238E27FC236}">
                  <a16:creationId xmlns:a16="http://schemas.microsoft.com/office/drawing/2014/main" id="{84F79D67-6A38-0D48-AF46-EF00C042DF90}"/>
                </a:ext>
              </a:extLst>
            </p:cNvPr>
            <p:cNvSpPr>
              <a:spLocks/>
            </p:cNvSpPr>
            <p:nvPr/>
          </p:nvSpPr>
          <p:spPr bwMode="auto">
            <a:xfrm>
              <a:off x="7177908" y="4420398"/>
              <a:ext cx="831213"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3" name="Freeform 601">
              <a:extLst>
                <a:ext uri="{FF2B5EF4-FFF2-40B4-BE49-F238E27FC236}">
                  <a16:creationId xmlns:a16="http://schemas.microsoft.com/office/drawing/2014/main" id="{F25F9CA0-3FB6-7C49-9F0E-1A23C227ED91}"/>
                </a:ext>
              </a:extLst>
            </p:cNvPr>
            <p:cNvSpPr>
              <a:spLocks/>
            </p:cNvSpPr>
            <p:nvPr/>
          </p:nvSpPr>
          <p:spPr bwMode="auto">
            <a:xfrm>
              <a:off x="7197019" y="3980793"/>
              <a:ext cx="550957" cy="347224"/>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4" name="Freeform 602">
              <a:extLst>
                <a:ext uri="{FF2B5EF4-FFF2-40B4-BE49-F238E27FC236}">
                  <a16:creationId xmlns:a16="http://schemas.microsoft.com/office/drawing/2014/main" id="{C2A4ED56-21F0-D34A-A8C4-FF5CAB60E27B}"/>
                </a:ext>
              </a:extLst>
            </p:cNvPr>
            <p:cNvSpPr>
              <a:spLocks/>
            </p:cNvSpPr>
            <p:nvPr/>
          </p:nvSpPr>
          <p:spPr bwMode="auto">
            <a:xfrm>
              <a:off x="7419947" y="3767363"/>
              <a:ext cx="1455419" cy="758158"/>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5" name="Freeform 604">
              <a:extLst>
                <a:ext uri="{FF2B5EF4-FFF2-40B4-BE49-F238E27FC236}">
                  <a16:creationId xmlns:a16="http://schemas.microsoft.com/office/drawing/2014/main" id="{EC0E6212-FA46-984B-A3AB-FB5332760B53}"/>
                </a:ext>
              </a:extLst>
            </p:cNvPr>
            <p:cNvSpPr>
              <a:spLocks/>
            </p:cNvSpPr>
            <p:nvPr/>
          </p:nvSpPr>
          <p:spPr bwMode="auto">
            <a:xfrm>
              <a:off x="8101480" y="4187852"/>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6" name="Freeform 605">
              <a:extLst>
                <a:ext uri="{FF2B5EF4-FFF2-40B4-BE49-F238E27FC236}">
                  <a16:creationId xmlns:a16="http://schemas.microsoft.com/office/drawing/2014/main" id="{F9439E8A-0E75-B345-9F13-7A25F745F89A}"/>
                </a:ext>
              </a:extLst>
            </p:cNvPr>
            <p:cNvSpPr>
              <a:spLocks/>
            </p:cNvSpPr>
            <p:nvPr/>
          </p:nvSpPr>
          <p:spPr bwMode="auto">
            <a:xfrm>
              <a:off x="7738420" y="4226077"/>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7" name="Freeform 606">
              <a:extLst>
                <a:ext uri="{FF2B5EF4-FFF2-40B4-BE49-F238E27FC236}">
                  <a16:creationId xmlns:a16="http://schemas.microsoft.com/office/drawing/2014/main" id="{BDF899AB-AF2B-2D42-921B-99FB02801971}"/>
                </a:ext>
              </a:extLst>
            </p:cNvPr>
            <p:cNvSpPr>
              <a:spLocks/>
            </p:cNvSpPr>
            <p:nvPr/>
          </p:nvSpPr>
          <p:spPr bwMode="auto">
            <a:xfrm>
              <a:off x="7980459" y="4515963"/>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8" name="Freeform 607">
              <a:extLst>
                <a:ext uri="{FF2B5EF4-FFF2-40B4-BE49-F238E27FC236}">
                  <a16:creationId xmlns:a16="http://schemas.microsoft.com/office/drawing/2014/main" id="{36E59DE9-4763-B340-AC8D-E4F43E59FAA9}"/>
                </a:ext>
              </a:extLst>
            </p:cNvPr>
            <p:cNvSpPr>
              <a:spLocks/>
            </p:cNvSpPr>
            <p:nvPr/>
          </p:nvSpPr>
          <p:spPr bwMode="auto">
            <a:xfrm>
              <a:off x="4805290" y="5815664"/>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9" name="Freeform 608">
              <a:extLst>
                <a:ext uri="{FF2B5EF4-FFF2-40B4-BE49-F238E27FC236}">
                  <a16:creationId xmlns:a16="http://schemas.microsoft.com/office/drawing/2014/main" id="{AA2AFBDB-55E3-FD4A-AFF2-5EAD66165FCC}"/>
                </a:ext>
              </a:extLst>
            </p:cNvPr>
            <p:cNvSpPr>
              <a:spLocks/>
            </p:cNvSpPr>
            <p:nvPr/>
          </p:nvSpPr>
          <p:spPr bwMode="auto">
            <a:xfrm>
              <a:off x="4872172" y="5806107"/>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0" name="Freeform 609">
              <a:extLst>
                <a:ext uri="{FF2B5EF4-FFF2-40B4-BE49-F238E27FC236}">
                  <a16:creationId xmlns:a16="http://schemas.microsoft.com/office/drawing/2014/main" id="{BF1065FC-C0EB-A544-92F1-D2828FE6B900}"/>
                </a:ext>
              </a:extLst>
            </p:cNvPr>
            <p:cNvSpPr>
              <a:spLocks/>
            </p:cNvSpPr>
            <p:nvPr/>
          </p:nvSpPr>
          <p:spPr bwMode="auto">
            <a:xfrm>
              <a:off x="3919938" y="5815664"/>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1" name="Freeform 610">
              <a:extLst>
                <a:ext uri="{FF2B5EF4-FFF2-40B4-BE49-F238E27FC236}">
                  <a16:creationId xmlns:a16="http://schemas.microsoft.com/office/drawing/2014/main" id="{11DA96D6-E9DE-ED4B-A1E7-D71EC6430DDB}"/>
                </a:ext>
              </a:extLst>
            </p:cNvPr>
            <p:cNvSpPr>
              <a:spLocks/>
            </p:cNvSpPr>
            <p:nvPr/>
          </p:nvSpPr>
          <p:spPr bwMode="auto">
            <a:xfrm>
              <a:off x="17662009" y="9138184"/>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2" name="Freeform 611">
              <a:extLst>
                <a:ext uri="{FF2B5EF4-FFF2-40B4-BE49-F238E27FC236}">
                  <a16:creationId xmlns:a16="http://schemas.microsoft.com/office/drawing/2014/main" id="{DCEF4B31-E189-C846-A59E-85A33E27A76B}"/>
                </a:ext>
              </a:extLst>
            </p:cNvPr>
            <p:cNvSpPr>
              <a:spLocks/>
            </p:cNvSpPr>
            <p:nvPr/>
          </p:nvSpPr>
          <p:spPr bwMode="auto">
            <a:xfrm>
              <a:off x="17540990" y="9119070"/>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3" name="Freeform 612">
              <a:extLst>
                <a:ext uri="{FF2B5EF4-FFF2-40B4-BE49-F238E27FC236}">
                  <a16:creationId xmlns:a16="http://schemas.microsoft.com/office/drawing/2014/main" id="{DC6E215C-2B58-8944-BF0C-B637E2D0A257}"/>
                </a:ext>
              </a:extLst>
            </p:cNvPr>
            <p:cNvSpPr>
              <a:spLocks/>
            </p:cNvSpPr>
            <p:nvPr/>
          </p:nvSpPr>
          <p:spPr bwMode="auto">
            <a:xfrm>
              <a:off x="17961374" y="10785110"/>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4" name="Rectangle 613">
              <a:extLst>
                <a:ext uri="{FF2B5EF4-FFF2-40B4-BE49-F238E27FC236}">
                  <a16:creationId xmlns:a16="http://schemas.microsoft.com/office/drawing/2014/main" id="{75EB672E-3D5F-4F43-AEF2-D15F5F059639}"/>
                </a:ext>
              </a:extLst>
            </p:cNvPr>
            <p:cNvSpPr>
              <a:spLocks noChangeArrowheads="1"/>
            </p:cNvSpPr>
            <p:nvPr/>
          </p:nvSpPr>
          <p:spPr bwMode="auto">
            <a:xfrm>
              <a:off x="12451809" y="5197669"/>
              <a:ext cx="3187" cy="3188"/>
            </a:xfrm>
            <a:prstGeom prst="rect">
              <a:avLst/>
            </a:pr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5" name="Freeform 614">
              <a:extLst>
                <a:ext uri="{FF2B5EF4-FFF2-40B4-BE49-F238E27FC236}">
                  <a16:creationId xmlns:a16="http://schemas.microsoft.com/office/drawing/2014/main" id="{5A66BFBD-5D0B-8842-B8EA-694A76C69EE6}"/>
                </a:ext>
              </a:extLst>
            </p:cNvPr>
            <p:cNvSpPr>
              <a:spLocks/>
            </p:cNvSpPr>
            <p:nvPr/>
          </p:nvSpPr>
          <p:spPr bwMode="auto">
            <a:xfrm>
              <a:off x="9257531" y="10504784"/>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6" name="Freeform 615">
              <a:extLst>
                <a:ext uri="{FF2B5EF4-FFF2-40B4-BE49-F238E27FC236}">
                  <a16:creationId xmlns:a16="http://schemas.microsoft.com/office/drawing/2014/main" id="{224610E6-6739-F343-9C73-65B085EB6747}"/>
                </a:ext>
              </a:extLst>
            </p:cNvPr>
            <p:cNvSpPr>
              <a:spLocks/>
            </p:cNvSpPr>
            <p:nvPr/>
          </p:nvSpPr>
          <p:spPr bwMode="auto">
            <a:xfrm>
              <a:off x="7821224" y="6733102"/>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7" name="Freeform 616">
              <a:extLst>
                <a:ext uri="{FF2B5EF4-FFF2-40B4-BE49-F238E27FC236}">
                  <a16:creationId xmlns:a16="http://schemas.microsoft.com/office/drawing/2014/main" id="{1271607B-3989-5C4F-ABE1-545A1E793CBD}"/>
                </a:ext>
              </a:extLst>
            </p:cNvPr>
            <p:cNvSpPr>
              <a:spLocks/>
            </p:cNvSpPr>
            <p:nvPr/>
          </p:nvSpPr>
          <p:spPr bwMode="auto">
            <a:xfrm>
              <a:off x="8483643" y="11766256"/>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8" name="Freeform 617">
              <a:extLst>
                <a:ext uri="{FF2B5EF4-FFF2-40B4-BE49-F238E27FC236}">
                  <a16:creationId xmlns:a16="http://schemas.microsoft.com/office/drawing/2014/main" id="{F7AE0B72-2ECE-CE47-9A99-A9F50BEDAF9E}"/>
                </a:ext>
              </a:extLst>
            </p:cNvPr>
            <p:cNvSpPr>
              <a:spLocks/>
            </p:cNvSpPr>
            <p:nvPr/>
          </p:nvSpPr>
          <p:spPr bwMode="auto">
            <a:xfrm>
              <a:off x="8305301" y="11747147"/>
              <a:ext cx="280257"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9" name="Freeform 618">
              <a:extLst>
                <a:ext uri="{FF2B5EF4-FFF2-40B4-BE49-F238E27FC236}">
                  <a16:creationId xmlns:a16="http://schemas.microsoft.com/office/drawing/2014/main" id="{58D31CB4-8B51-A44D-AE71-1F4B7225F29B}"/>
                </a:ext>
              </a:extLst>
            </p:cNvPr>
            <p:cNvSpPr>
              <a:spLocks/>
            </p:cNvSpPr>
            <p:nvPr/>
          </p:nvSpPr>
          <p:spPr bwMode="auto">
            <a:xfrm>
              <a:off x="8260713" y="8501075"/>
              <a:ext cx="710195" cy="516056"/>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0" name="Freeform 619">
              <a:extLst>
                <a:ext uri="{FF2B5EF4-FFF2-40B4-BE49-F238E27FC236}">
                  <a16:creationId xmlns:a16="http://schemas.microsoft.com/office/drawing/2014/main" id="{3BF263E2-A86E-514C-BEE7-436B62DA81EE}"/>
                </a:ext>
              </a:extLst>
            </p:cNvPr>
            <p:cNvSpPr>
              <a:spLocks/>
            </p:cNvSpPr>
            <p:nvPr/>
          </p:nvSpPr>
          <p:spPr bwMode="auto">
            <a:xfrm>
              <a:off x="8830779" y="8641240"/>
              <a:ext cx="242036" cy="35678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1" name="Freeform 620">
              <a:extLst>
                <a:ext uri="{FF2B5EF4-FFF2-40B4-BE49-F238E27FC236}">
                  <a16:creationId xmlns:a16="http://schemas.microsoft.com/office/drawing/2014/main" id="{E898CCD9-AA45-B94C-B96E-DD5B506EDA17}"/>
                </a:ext>
              </a:extLst>
            </p:cNvPr>
            <p:cNvSpPr>
              <a:spLocks/>
            </p:cNvSpPr>
            <p:nvPr/>
          </p:nvSpPr>
          <p:spPr bwMode="auto">
            <a:xfrm>
              <a:off x="8986830" y="8752734"/>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2" name="Freeform 621">
              <a:extLst>
                <a:ext uri="{FF2B5EF4-FFF2-40B4-BE49-F238E27FC236}">
                  <a16:creationId xmlns:a16="http://schemas.microsoft.com/office/drawing/2014/main" id="{7E5AC470-7AEE-5848-ACA7-D0CF4876606F}"/>
                </a:ext>
              </a:extLst>
            </p:cNvPr>
            <p:cNvSpPr>
              <a:spLocks/>
            </p:cNvSpPr>
            <p:nvPr/>
          </p:nvSpPr>
          <p:spPr bwMode="auto">
            <a:xfrm>
              <a:off x="9155621" y="877184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3" name="Freeform 622">
              <a:extLst>
                <a:ext uri="{FF2B5EF4-FFF2-40B4-BE49-F238E27FC236}">
                  <a16:creationId xmlns:a16="http://schemas.microsoft.com/office/drawing/2014/main" id="{E5FECFF8-DEF6-6C49-B815-3FFAA236B791}"/>
                </a:ext>
              </a:extLst>
            </p:cNvPr>
            <p:cNvSpPr>
              <a:spLocks/>
            </p:cNvSpPr>
            <p:nvPr/>
          </p:nvSpPr>
          <p:spPr bwMode="auto">
            <a:xfrm>
              <a:off x="7821224" y="8453294"/>
              <a:ext cx="754781" cy="786830"/>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4" name="Freeform 623">
              <a:extLst>
                <a:ext uri="{FF2B5EF4-FFF2-40B4-BE49-F238E27FC236}">
                  <a16:creationId xmlns:a16="http://schemas.microsoft.com/office/drawing/2014/main" id="{D6699C9E-F679-9543-86B5-D5496981F53C}"/>
                </a:ext>
              </a:extLst>
            </p:cNvPr>
            <p:cNvSpPr>
              <a:spLocks/>
            </p:cNvSpPr>
            <p:nvPr/>
          </p:nvSpPr>
          <p:spPr bwMode="auto">
            <a:xfrm>
              <a:off x="7923133" y="8978907"/>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5" name="Freeform 624">
              <a:extLst>
                <a:ext uri="{FF2B5EF4-FFF2-40B4-BE49-F238E27FC236}">
                  <a16:creationId xmlns:a16="http://schemas.microsoft.com/office/drawing/2014/main" id="{76DFB0F6-7871-164E-880E-4FBF2AF4633C}"/>
                </a:ext>
              </a:extLst>
            </p:cNvPr>
            <p:cNvSpPr>
              <a:spLocks/>
            </p:cNvSpPr>
            <p:nvPr/>
          </p:nvSpPr>
          <p:spPr bwMode="auto">
            <a:xfrm>
              <a:off x="7894471" y="9036247"/>
              <a:ext cx="598728" cy="888768"/>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6" name="Freeform 625">
              <a:extLst>
                <a:ext uri="{FF2B5EF4-FFF2-40B4-BE49-F238E27FC236}">
                  <a16:creationId xmlns:a16="http://schemas.microsoft.com/office/drawing/2014/main" id="{B24A4E32-F5B2-AA45-9D51-77246F4473C4}"/>
                </a:ext>
              </a:extLst>
            </p:cNvPr>
            <p:cNvSpPr>
              <a:spLocks/>
            </p:cNvSpPr>
            <p:nvPr/>
          </p:nvSpPr>
          <p:spPr bwMode="auto">
            <a:xfrm>
              <a:off x="8158804" y="9867675"/>
              <a:ext cx="407644" cy="1984595"/>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7" name="Freeform 626">
              <a:extLst>
                <a:ext uri="{FF2B5EF4-FFF2-40B4-BE49-F238E27FC236}">
                  <a16:creationId xmlns:a16="http://schemas.microsoft.com/office/drawing/2014/main" id="{FB969ADC-918C-4E41-B217-BEE2DA66233D}"/>
                </a:ext>
              </a:extLst>
            </p:cNvPr>
            <p:cNvSpPr>
              <a:spLocks/>
            </p:cNvSpPr>
            <p:nvPr/>
          </p:nvSpPr>
          <p:spPr bwMode="auto">
            <a:xfrm>
              <a:off x="8435873" y="9485408"/>
              <a:ext cx="598728" cy="653037"/>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8" name="Freeform 627">
              <a:extLst>
                <a:ext uri="{FF2B5EF4-FFF2-40B4-BE49-F238E27FC236}">
                  <a16:creationId xmlns:a16="http://schemas.microsoft.com/office/drawing/2014/main" id="{2E94BC9C-5103-3848-AF83-4DDF73B4A282}"/>
                </a:ext>
              </a:extLst>
            </p:cNvPr>
            <p:cNvSpPr>
              <a:spLocks/>
            </p:cNvSpPr>
            <p:nvPr/>
          </p:nvSpPr>
          <p:spPr bwMode="auto">
            <a:xfrm>
              <a:off x="8773455" y="9950498"/>
              <a:ext cx="420384"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9" name="Freeform 628">
              <a:extLst>
                <a:ext uri="{FF2B5EF4-FFF2-40B4-BE49-F238E27FC236}">
                  <a16:creationId xmlns:a16="http://schemas.microsoft.com/office/drawing/2014/main" id="{8049BA30-4708-5045-9878-D442E13943D1}"/>
                </a:ext>
              </a:extLst>
            </p:cNvPr>
            <p:cNvSpPr>
              <a:spLocks noEditPoints="1"/>
            </p:cNvSpPr>
            <p:nvPr/>
          </p:nvSpPr>
          <p:spPr bwMode="auto">
            <a:xfrm>
              <a:off x="8241607" y="8800517"/>
              <a:ext cx="1856691" cy="1882657"/>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0" name="Freeform 629">
              <a:extLst>
                <a:ext uri="{FF2B5EF4-FFF2-40B4-BE49-F238E27FC236}">
                  <a16:creationId xmlns:a16="http://schemas.microsoft.com/office/drawing/2014/main" id="{B1B728C9-1C7A-BD48-B41F-F092696DB772}"/>
                </a:ext>
              </a:extLst>
            </p:cNvPr>
            <p:cNvSpPr>
              <a:spLocks/>
            </p:cNvSpPr>
            <p:nvPr/>
          </p:nvSpPr>
          <p:spPr bwMode="auto">
            <a:xfrm>
              <a:off x="8961352" y="10485670"/>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1" name="Freeform 630">
              <a:extLst>
                <a:ext uri="{FF2B5EF4-FFF2-40B4-BE49-F238E27FC236}">
                  <a16:creationId xmlns:a16="http://schemas.microsoft.com/office/drawing/2014/main" id="{29B12684-27F9-BE4D-BFF6-8232135A7361}"/>
                </a:ext>
              </a:extLst>
            </p:cNvPr>
            <p:cNvSpPr>
              <a:spLocks/>
            </p:cNvSpPr>
            <p:nvPr/>
          </p:nvSpPr>
          <p:spPr bwMode="auto">
            <a:xfrm>
              <a:off x="8241607" y="10074735"/>
              <a:ext cx="961784" cy="1672410"/>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2" name="Freeform 631">
              <a:extLst>
                <a:ext uri="{FF2B5EF4-FFF2-40B4-BE49-F238E27FC236}">
                  <a16:creationId xmlns:a16="http://schemas.microsoft.com/office/drawing/2014/main" id="{5E8BE8CE-4AA9-1848-9C9B-C75C42F319EA}"/>
                </a:ext>
              </a:extLst>
            </p:cNvPr>
            <p:cNvSpPr>
              <a:spLocks/>
            </p:cNvSpPr>
            <p:nvPr/>
          </p:nvSpPr>
          <p:spPr bwMode="auto">
            <a:xfrm>
              <a:off x="7617400" y="8313131"/>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3" name="Freeform 632">
              <a:extLst>
                <a:ext uri="{FF2B5EF4-FFF2-40B4-BE49-F238E27FC236}">
                  <a16:creationId xmlns:a16="http://schemas.microsoft.com/office/drawing/2014/main" id="{C0E0B907-79E4-924D-A217-B512DD57A69E}"/>
                </a:ext>
              </a:extLst>
            </p:cNvPr>
            <p:cNvSpPr>
              <a:spLocks/>
            </p:cNvSpPr>
            <p:nvPr/>
          </p:nvSpPr>
          <p:spPr bwMode="auto">
            <a:xfrm>
              <a:off x="7681097" y="8520188"/>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4" name="Freeform 633">
              <a:extLst>
                <a:ext uri="{FF2B5EF4-FFF2-40B4-BE49-F238E27FC236}">
                  <a16:creationId xmlns:a16="http://schemas.microsoft.com/office/drawing/2014/main" id="{D2406C5F-F997-A64D-A4FD-A3D3BE07F3A1}"/>
                </a:ext>
              </a:extLst>
            </p:cNvPr>
            <p:cNvSpPr>
              <a:spLocks/>
            </p:cNvSpPr>
            <p:nvPr/>
          </p:nvSpPr>
          <p:spPr bwMode="auto">
            <a:xfrm>
              <a:off x="7502749" y="8360912"/>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5" name="Freeform 634">
              <a:extLst>
                <a:ext uri="{FF2B5EF4-FFF2-40B4-BE49-F238E27FC236}">
                  <a16:creationId xmlns:a16="http://schemas.microsoft.com/office/drawing/2014/main" id="{D8E936B3-E9C3-A24F-A278-D3D788254F69}"/>
                </a:ext>
              </a:extLst>
            </p:cNvPr>
            <p:cNvSpPr>
              <a:spLocks/>
            </p:cNvSpPr>
            <p:nvPr/>
          </p:nvSpPr>
          <p:spPr bwMode="auto">
            <a:xfrm>
              <a:off x="7391284" y="8192083"/>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6" name="Freeform 635">
              <a:extLst>
                <a:ext uri="{FF2B5EF4-FFF2-40B4-BE49-F238E27FC236}">
                  <a16:creationId xmlns:a16="http://schemas.microsoft.com/office/drawing/2014/main" id="{CFAA9BE3-7B6E-7B44-95CD-AC923981508C}"/>
                </a:ext>
              </a:extLst>
            </p:cNvPr>
            <p:cNvSpPr>
              <a:spLocks/>
            </p:cNvSpPr>
            <p:nvPr/>
          </p:nvSpPr>
          <p:spPr bwMode="auto">
            <a:xfrm>
              <a:off x="6254340" y="7453035"/>
              <a:ext cx="1398095" cy="898323"/>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7" name="Freeform 636">
              <a:extLst>
                <a:ext uri="{FF2B5EF4-FFF2-40B4-BE49-F238E27FC236}">
                  <a16:creationId xmlns:a16="http://schemas.microsoft.com/office/drawing/2014/main" id="{511FF65C-9B4F-AE4C-9537-658864381C7F}"/>
                </a:ext>
              </a:extLst>
            </p:cNvPr>
            <p:cNvSpPr>
              <a:spLocks/>
            </p:cNvSpPr>
            <p:nvPr/>
          </p:nvSpPr>
          <p:spPr bwMode="auto">
            <a:xfrm>
              <a:off x="7531414" y="8287648"/>
              <a:ext cx="280257"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8" name="Freeform 637">
              <a:extLst>
                <a:ext uri="{FF2B5EF4-FFF2-40B4-BE49-F238E27FC236}">
                  <a16:creationId xmlns:a16="http://schemas.microsoft.com/office/drawing/2014/main" id="{410E56AA-0DF5-3C4C-ADC9-C9CBECFBD33F}"/>
                </a:ext>
              </a:extLst>
            </p:cNvPr>
            <p:cNvSpPr>
              <a:spLocks/>
            </p:cNvSpPr>
            <p:nvPr/>
          </p:nvSpPr>
          <p:spPr bwMode="auto">
            <a:xfrm>
              <a:off x="7531414" y="8163411"/>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9" name="Freeform 638">
              <a:extLst>
                <a:ext uri="{FF2B5EF4-FFF2-40B4-BE49-F238E27FC236}">
                  <a16:creationId xmlns:a16="http://schemas.microsoft.com/office/drawing/2014/main" id="{BBE20022-2332-064B-927C-203B4E53CDA6}"/>
                </a:ext>
              </a:extLst>
            </p:cNvPr>
            <p:cNvSpPr>
              <a:spLocks/>
            </p:cNvSpPr>
            <p:nvPr/>
          </p:nvSpPr>
          <p:spPr bwMode="auto">
            <a:xfrm>
              <a:off x="8232048" y="8080584"/>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0" name="Freeform 639">
              <a:extLst>
                <a:ext uri="{FF2B5EF4-FFF2-40B4-BE49-F238E27FC236}">
                  <a16:creationId xmlns:a16="http://schemas.microsoft.com/office/drawing/2014/main" id="{DE574338-9E51-5A46-9FFF-233AD2DB4F8A}"/>
                </a:ext>
              </a:extLst>
            </p:cNvPr>
            <p:cNvSpPr>
              <a:spLocks/>
            </p:cNvSpPr>
            <p:nvPr/>
          </p:nvSpPr>
          <p:spPr bwMode="auto">
            <a:xfrm>
              <a:off x="8343517" y="8080584"/>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1" name="Freeform 640">
              <a:extLst>
                <a:ext uri="{FF2B5EF4-FFF2-40B4-BE49-F238E27FC236}">
                  <a16:creationId xmlns:a16="http://schemas.microsoft.com/office/drawing/2014/main" id="{3E141DF8-BCEE-514E-A7B4-098BC8C7733B}"/>
                </a:ext>
              </a:extLst>
            </p:cNvPr>
            <p:cNvSpPr>
              <a:spLocks/>
            </p:cNvSpPr>
            <p:nvPr/>
          </p:nvSpPr>
          <p:spPr bwMode="auto">
            <a:xfrm>
              <a:off x="3843505" y="4965123"/>
              <a:ext cx="1812109" cy="1216877"/>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2" name="Freeform 641">
              <a:extLst>
                <a:ext uri="{FF2B5EF4-FFF2-40B4-BE49-F238E27FC236}">
                  <a16:creationId xmlns:a16="http://schemas.microsoft.com/office/drawing/2014/main" id="{DC813048-4FEF-4145-8426-10FE1FC234A2}"/>
                </a:ext>
              </a:extLst>
            </p:cNvPr>
            <p:cNvSpPr>
              <a:spLocks/>
            </p:cNvSpPr>
            <p:nvPr/>
          </p:nvSpPr>
          <p:spPr bwMode="auto">
            <a:xfrm>
              <a:off x="5888096" y="6516482"/>
              <a:ext cx="2697459" cy="1337928"/>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3" name="Freeform 642">
              <a:extLst>
                <a:ext uri="{FF2B5EF4-FFF2-40B4-BE49-F238E27FC236}">
                  <a16:creationId xmlns:a16="http://schemas.microsoft.com/office/drawing/2014/main" id="{FF5924E6-A076-D24A-9D9D-73D11603D00F}"/>
                </a:ext>
              </a:extLst>
            </p:cNvPr>
            <p:cNvSpPr>
              <a:spLocks noEditPoints="1"/>
            </p:cNvSpPr>
            <p:nvPr/>
          </p:nvSpPr>
          <p:spPr bwMode="auto">
            <a:xfrm>
              <a:off x="5133317" y="4907785"/>
              <a:ext cx="3984086" cy="2048306"/>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4" name="Freeform 643">
              <a:extLst>
                <a:ext uri="{FF2B5EF4-FFF2-40B4-BE49-F238E27FC236}">
                  <a16:creationId xmlns:a16="http://schemas.microsoft.com/office/drawing/2014/main" id="{1F356B96-39D4-F344-8282-D9F1DEF4909D}"/>
                </a:ext>
              </a:extLst>
            </p:cNvPr>
            <p:cNvSpPr>
              <a:spLocks/>
            </p:cNvSpPr>
            <p:nvPr/>
          </p:nvSpPr>
          <p:spPr bwMode="auto">
            <a:xfrm>
              <a:off x="17343540" y="946629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5" name="Freeform 644">
              <a:extLst>
                <a:ext uri="{FF2B5EF4-FFF2-40B4-BE49-F238E27FC236}">
                  <a16:creationId xmlns:a16="http://schemas.microsoft.com/office/drawing/2014/main" id="{A9E34E63-EB5E-E148-960F-6C753EBEC253}"/>
                </a:ext>
              </a:extLst>
            </p:cNvPr>
            <p:cNvSpPr>
              <a:spLocks/>
            </p:cNvSpPr>
            <p:nvPr/>
          </p:nvSpPr>
          <p:spPr bwMode="auto">
            <a:xfrm>
              <a:off x="17419972" y="9447184"/>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6" name="Freeform 645">
              <a:extLst>
                <a:ext uri="{FF2B5EF4-FFF2-40B4-BE49-F238E27FC236}">
                  <a16:creationId xmlns:a16="http://schemas.microsoft.com/office/drawing/2014/main" id="{CFCCB1AF-C1DF-6246-B2B4-003B08B97A2B}"/>
                </a:ext>
              </a:extLst>
            </p:cNvPr>
            <p:cNvSpPr>
              <a:spLocks/>
            </p:cNvSpPr>
            <p:nvPr/>
          </p:nvSpPr>
          <p:spPr bwMode="auto">
            <a:xfrm>
              <a:off x="12273464" y="6414547"/>
              <a:ext cx="289811" cy="159278"/>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7" name="Freeform 646">
              <a:extLst>
                <a:ext uri="{FF2B5EF4-FFF2-40B4-BE49-F238E27FC236}">
                  <a16:creationId xmlns:a16="http://schemas.microsoft.com/office/drawing/2014/main" id="{2AC0828E-908C-F640-8A12-5EB4418063F0}"/>
                </a:ext>
              </a:extLst>
            </p:cNvPr>
            <p:cNvSpPr>
              <a:spLocks/>
            </p:cNvSpPr>
            <p:nvPr/>
          </p:nvSpPr>
          <p:spPr bwMode="auto">
            <a:xfrm>
              <a:off x="12142890" y="6545153"/>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8" name="Freeform 647">
              <a:extLst>
                <a:ext uri="{FF2B5EF4-FFF2-40B4-BE49-F238E27FC236}">
                  <a16:creationId xmlns:a16="http://schemas.microsoft.com/office/drawing/2014/main" id="{DCC77A80-E95E-FC46-A7C7-6FB9A873DCBD}"/>
                </a:ext>
              </a:extLst>
            </p:cNvPr>
            <p:cNvSpPr>
              <a:spLocks/>
            </p:cNvSpPr>
            <p:nvPr/>
          </p:nvSpPr>
          <p:spPr bwMode="auto">
            <a:xfrm>
              <a:off x="12021869" y="6656647"/>
              <a:ext cx="531849" cy="516056"/>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9" name="Freeform 648">
              <a:extLst>
                <a:ext uri="{FF2B5EF4-FFF2-40B4-BE49-F238E27FC236}">
                  <a16:creationId xmlns:a16="http://schemas.microsoft.com/office/drawing/2014/main" id="{370EE2B5-54ED-9C42-BC2B-C3E241E4FDC8}"/>
                </a:ext>
              </a:extLst>
            </p:cNvPr>
            <p:cNvSpPr>
              <a:spLocks/>
            </p:cNvSpPr>
            <p:nvPr/>
          </p:nvSpPr>
          <p:spPr bwMode="auto">
            <a:xfrm>
              <a:off x="12330787" y="6685317"/>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0" name="Freeform 649">
              <a:extLst>
                <a:ext uri="{FF2B5EF4-FFF2-40B4-BE49-F238E27FC236}">
                  <a16:creationId xmlns:a16="http://schemas.microsoft.com/office/drawing/2014/main" id="{AA250A7D-FB8C-5744-AB5A-AFA03C25DF10}"/>
                </a:ext>
              </a:extLst>
            </p:cNvPr>
            <p:cNvSpPr>
              <a:spLocks/>
            </p:cNvSpPr>
            <p:nvPr/>
          </p:nvSpPr>
          <p:spPr bwMode="auto">
            <a:xfrm>
              <a:off x="11470911" y="6414547"/>
              <a:ext cx="617836"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1" name="Freeform 650">
              <a:extLst>
                <a:ext uri="{FF2B5EF4-FFF2-40B4-BE49-F238E27FC236}">
                  <a16:creationId xmlns:a16="http://schemas.microsoft.com/office/drawing/2014/main" id="{24AF7921-FF55-1A49-A910-7D1885116B44}"/>
                </a:ext>
              </a:extLst>
            </p:cNvPr>
            <p:cNvSpPr>
              <a:spLocks/>
            </p:cNvSpPr>
            <p:nvPr/>
          </p:nvSpPr>
          <p:spPr bwMode="auto">
            <a:xfrm>
              <a:off x="11983651" y="6621608"/>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2" name="Freeform 651">
              <a:extLst>
                <a:ext uri="{FF2B5EF4-FFF2-40B4-BE49-F238E27FC236}">
                  <a16:creationId xmlns:a16="http://schemas.microsoft.com/office/drawing/2014/main" id="{3E234ECB-907A-174E-894F-03E520D60698}"/>
                </a:ext>
              </a:extLst>
            </p:cNvPr>
            <p:cNvSpPr>
              <a:spLocks/>
            </p:cNvSpPr>
            <p:nvPr/>
          </p:nvSpPr>
          <p:spPr bwMode="auto">
            <a:xfrm>
              <a:off x="11808494" y="6395432"/>
              <a:ext cx="194269"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3" name="Freeform 652">
              <a:extLst>
                <a:ext uri="{FF2B5EF4-FFF2-40B4-BE49-F238E27FC236}">
                  <a16:creationId xmlns:a16="http://schemas.microsoft.com/office/drawing/2014/main" id="{8B347BAF-B950-3F44-9BD2-BDB90FFCB01F}"/>
                </a:ext>
              </a:extLst>
            </p:cNvPr>
            <p:cNvSpPr>
              <a:spLocks/>
            </p:cNvSpPr>
            <p:nvPr/>
          </p:nvSpPr>
          <p:spPr bwMode="auto">
            <a:xfrm>
              <a:off x="11967730" y="6481442"/>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4" name="Freeform 653">
              <a:extLst>
                <a:ext uri="{FF2B5EF4-FFF2-40B4-BE49-F238E27FC236}">
                  <a16:creationId xmlns:a16="http://schemas.microsoft.com/office/drawing/2014/main" id="{1DB5A5E6-D508-254B-AB6E-6BA492B550AE}"/>
                </a:ext>
              </a:extLst>
            </p:cNvPr>
            <p:cNvSpPr>
              <a:spLocks/>
            </p:cNvSpPr>
            <p:nvPr/>
          </p:nvSpPr>
          <p:spPr bwMode="auto">
            <a:xfrm>
              <a:off x="11853080" y="6264825"/>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5" name="Freeform 654">
              <a:extLst>
                <a:ext uri="{FF2B5EF4-FFF2-40B4-BE49-F238E27FC236}">
                  <a16:creationId xmlns:a16="http://schemas.microsoft.com/office/drawing/2014/main" id="{194E2DE5-4E4B-EA4D-9973-01F17AED00CF}"/>
                </a:ext>
              </a:extLst>
            </p:cNvPr>
            <p:cNvSpPr>
              <a:spLocks/>
            </p:cNvSpPr>
            <p:nvPr/>
          </p:nvSpPr>
          <p:spPr bwMode="auto">
            <a:xfrm>
              <a:off x="12079192" y="5984497"/>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6" name="Freeform 655">
              <a:extLst>
                <a:ext uri="{FF2B5EF4-FFF2-40B4-BE49-F238E27FC236}">
                  <a16:creationId xmlns:a16="http://schemas.microsoft.com/office/drawing/2014/main" id="{C2D2B77B-779B-2F4C-9C87-9D55DCCCE303}"/>
                </a:ext>
              </a:extLst>
            </p:cNvPr>
            <p:cNvSpPr>
              <a:spLocks/>
            </p:cNvSpPr>
            <p:nvPr/>
          </p:nvSpPr>
          <p:spPr bwMode="auto">
            <a:xfrm>
              <a:off x="11977283" y="6172447"/>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7" name="Freeform 656">
              <a:extLst>
                <a:ext uri="{FF2B5EF4-FFF2-40B4-BE49-F238E27FC236}">
                  <a16:creationId xmlns:a16="http://schemas.microsoft.com/office/drawing/2014/main" id="{37DFA9D7-C1D3-D14A-92E4-315C4BA50C9E}"/>
                </a:ext>
              </a:extLst>
            </p:cNvPr>
            <p:cNvSpPr>
              <a:spLocks/>
            </p:cNvSpPr>
            <p:nvPr/>
          </p:nvSpPr>
          <p:spPr bwMode="auto">
            <a:xfrm>
              <a:off x="12712955" y="6322166"/>
              <a:ext cx="831213"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8" name="Freeform 657">
              <a:extLst>
                <a:ext uri="{FF2B5EF4-FFF2-40B4-BE49-F238E27FC236}">
                  <a16:creationId xmlns:a16="http://schemas.microsoft.com/office/drawing/2014/main" id="{CD6D412C-4C2A-D24E-9A33-E3C7C019B66D}"/>
                </a:ext>
              </a:extLst>
            </p:cNvPr>
            <p:cNvSpPr>
              <a:spLocks/>
            </p:cNvSpPr>
            <p:nvPr/>
          </p:nvSpPr>
          <p:spPr bwMode="auto">
            <a:xfrm>
              <a:off x="12451809" y="6506926"/>
              <a:ext cx="280257"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9" name="Freeform 658">
              <a:extLst>
                <a:ext uri="{FF2B5EF4-FFF2-40B4-BE49-F238E27FC236}">
                  <a16:creationId xmlns:a16="http://schemas.microsoft.com/office/drawing/2014/main" id="{149FBC5F-68FE-F348-A19F-AA012EE9455B}"/>
                </a:ext>
              </a:extLst>
            </p:cNvPr>
            <p:cNvSpPr>
              <a:spLocks/>
            </p:cNvSpPr>
            <p:nvPr/>
          </p:nvSpPr>
          <p:spPr bwMode="auto">
            <a:xfrm>
              <a:off x="12760724" y="6086434"/>
              <a:ext cx="439492"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0" name="Freeform 659">
              <a:extLst>
                <a:ext uri="{FF2B5EF4-FFF2-40B4-BE49-F238E27FC236}">
                  <a16:creationId xmlns:a16="http://schemas.microsoft.com/office/drawing/2014/main" id="{92055769-497A-7649-964C-844279E7559A}"/>
                </a:ext>
              </a:extLst>
            </p:cNvPr>
            <p:cNvSpPr>
              <a:spLocks/>
            </p:cNvSpPr>
            <p:nvPr/>
          </p:nvSpPr>
          <p:spPr bwMode="auto">
            <a:xfrm>
              <a:off x="12658815" y="6067321"/>
              <a:ext cx="270701"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1" name="Freeform 660">
              <a:extLst>
                <a:ext uri="{FF2B5EF4-FFF2-40B4-BE49-F238E27FC236}">
                  <a16:creationId xmlns:a16="http://schemas.microsoft.com/office/drawing/2014/main" id="{029A851C-2CF0-324E-9E47-8BF101E7966E}"/>
                </a:ext>
              </a:extLst>
            </p:cNvPr>
            <p:cNvSpPr>
              <a:spLocks/>
            </p:cNvSpPr>
            <p:nvPr/>
          </p:nvSpPr>
          <p:spPr bwMode="auto">
            <a:xfrm>
              <a:off x="12658815" y="5955827"/>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2" name="Freeform 661">
              <a:extLst>
                <a:ext uri="{FF2B5EF4-FFF2-40B4-BE49-F238E27FC236}">
                  <a16:creationId xmlns:a16="http://schemas.microsoft.com/office/drawing/2014/main" id="{C46EDEE7-4B6C-814C-8B80-83414FD5068B}"/>
                </a:ext>
              </a:extLst>
            </p:cNvPr>
            <p:cNvSpPr>
              <a:spLocks/>
            </p:cNvSpPr>
            <p:nvPr/>
          </p:nvSpPr>
          <p:spPr bwMode="auto">
            <a:xfrm>
              <a:off x="12760724" y="5853892"/>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3" name="Freeform 662">
              <a:extLst>
                <a:ext uri="{FF2B5EF4-FFF2-40B4-BE49-F238E27FC236}">
                  <a16:creationId xmlns:a16="http://schemas.microsoft.com/office/drawing/2014/main" id="{2F795623-4EB3-8642-A688-401086FFBD3E}"/>
                </a:ext>
              </a:extLst>
            </p:cNvPr>
            <p:cNvSpPr>
              <a:spLocks/>
            </p:cNvSpPr>
            <p:nvPr/>
          </p:nvSpPr>
          <p:spPr bwMode="auto">
            <a:xfrm>
              <a:off x="12591937" y="6143776"/>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4" name="Freeform 663">
              <a:extLst>
                <a:ext uri="{FF2B5EF4-FFF2-40B4-BE49-F238E27FC236}">
                  <a16:creationId xmlns:a16="http://schemas.microsoft.com/office/drawing/2014/main" id="{9BD1961E-6699-904F-BD41-221B393F3FDD}"/>
                </a:ext>
              </a:extLst>
            </p:cNvPr>
            <p:cNvSpPr>
              <a:spLocks/>
            </p:cNvSpPr>
            <p:nvPr/>
          </p:nvSpPr>
          <p:spPr bwMode="auto">
            <a:xfrm>
              <a:off x="12359449" y="6162886"/>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5" name="Freeform 664">
              <a:extLst>
                <a:ext uri="{FF2B5EF4-FFF2-40B4-BE49-F238E27FC236}">
                  <a16:creationId xmlns:a16="http://schemas.microsoft.com/office/drawing/2014/main" id="{10BEF6D1-57F7-FE4E-98DC-846B19A98E28}"/>
                </a:ext>
              </a:extLst>
            </p:cNvPr>
            <p:cNvSpPr>
              <a:spLocks/>
            </p:cNvSpPr>
            <p:nvPr/>
          </p:nvSpPr>
          <p:spPr bwMode="auto">
            <a:xfrm>
              <a:off x="12630150" y="6573825"/>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6" name="Freeform 665">
              <a:extLst>
                <a:ext uri="{FF2B5EF4-FFF2-40B4-BE49-F238E27FC236}">
                  <a16:creationId xmlns:a16="http://schemas.microsoft.com/office/drawing/2014/main" id="{064658F3-546E-DF4F-8DAD-652CB16F43A4}"/>
                </a:ext>
              </a:extLst>
            </p:cNvPr>
            <p:cNvSpPr>
              <a:spLocks/>
            </p:cNvSpPr>
            <p:nvPr/>
          </p:nvSpPr>
          <p:spPr bwMode="auto">
            <a:xfrm>
              <a:off x="12929515" y="6564267"/>
              <a:ext cx="156052"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7" name="Freeform 666">
              <a:extLst>
                <a:ext uri="{FF2B5EF4-FFF2-40B4-BE49-F238E27FC236}">
                  <a16:creationId xmlns:a16="http://schemas.microsoft.com/office/drawing/2014/main" id="{FE2869CD-AF35-A740-8E69-1F64C0F7FB02}"/>
                </a:ext>
              </a:extLst>
            </p:cNvPr>
            <p:cNvSpPr>
              <a:spLocks/>
            </p:cNvSpPr>
            <p:nvPr/>
          </p:nvSpPr>
          <p:spPr bwMode="auto">
            <a:xfrm>
              <a:off x="12993210" y="6666203"/>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8" name="Freeform 667">
              <a:extLst>
                <a:ext uri="{FF2B5EF4-FFF2-40B4-BE49-F238E27FC236}">
                  <a16:creationId xmlns:a16="http://schemas.microsoft.com/office/drawing/2014/main" id="{C5DA001F-05C8-9D48-A530-6F97DC58618E}"/>
                </a:ext>
              </a:extLst>
            </p:cNvPr>
            <p:cNvSpPr>
              <a:spLocks/>
            </p:cNvSpPr>
            <p:nvPr/>
          </p:nvSpPr>
          <p:spPr bwMode="auto">
            <a:xfrm>
              <a:off x="12712955" y="6815924"/>
              <a:ext cx="299365"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9" name="Freeform 668">
              <a:extLst>
                <a:ext uri="{FF2B5EF4-FFF2-40B4-BE49-F238E27FC236}">
                  <a16:creationId xmlns:a16="http://schemas.microsoft.com/office/drawing/2014/main" id="{1914AB52-23D4-A443-A355-59C2833BF3FC}"/>
                </a:ext>
              </a:extLst>
            </p:cNvPr>
            <p:cNvSpPr>
              <a:spLocks/>
            </p:cNvSpPr>
            <p:nvPr/>
          </p:nvSpPr>
          <p:spPr bwMode="auto">
            <a:xfrm>
              <a:off x="12423144" y="6771327"/>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0" name="Freeform 669">
              <a:extLst>
                <a:ext uri="{FF2B5EF4-FFF2-40B4-BE49-F238E27FC236}">
                  <a16:creationId xmlns:a16="http://schemas.microsoft.com/office/drawing/2014/main" id="{B8193D29-254E-F049-A24B-103AD306344E}"/>
                </a:ext>
              </a:extLst>
            </p:cNvPr>
            <p:cNvSpPr>
              <a:spLocks/>
            </p:cNvSpPr>
            <p:nvPr/>
          </p:nvSpPr>
          <p:spPr bwMode="auto">
            <a:xfrm>
              <a:off x="12544162" y="6704430"/>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1" name="Freeform 670">
              <a:extLst>
                <a:ext uri="{FF2B5EF4-FFF2-40B4-BE49-F238E27FC236}">
                  <a16:creationId xmlns:a16="http://schemas.microsoft.com/office/drawing/2014/main" id="{48DEB73E-98A3-F040-8EA1-E23F210540CA}"/>
                </a:ext>
              </a:extLst>
            </p:cNvPr>
            <p:cNvSpPr>
              <a:spLocks/>
            </p:cNvSpPr>
            <p:nvPr/>
          </p:nvSpPr>
          <p:spPr bwMode="auto">
            <a:xfrm>
              <a:off x="12432700" y="6554712"/>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2" name="Freeform 671">
              <a:extLst>
                <a:ext uri="{FF2B5EF4-FFF2-40B4-BE49-F238E27FC236}">
                  <a16:creationId xmlns:a16="http://schemas.microsoft.com/office/drawing/2014/main" id="{A37602D8-39D7-D74A-8E15-65D1437E1612}"/>
                </a:ext>
              </a:extLst>
            </p:cNvPr>
            <p:cNvSpPr>
              <a:spLocks/>
            </p:cNvSpPr>
            <p:nvPr/>
          </p:nvSpPr>
          <p:spPr bwMode="auto">
            <a:xfrm>
              <a:off x="12620594" y="6956090"/>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3" name="Freeform 672">
              <a:extLst>
                <a:ext uri="{FF2B5EF4-FFF2-40B4-BE49-F238E27FC236}">
                  <a16:creationId xmlns:a16="http://schemas.microsoft.com/office/drawing/2014/main" id="{0A64F9A5-6DD2-C940-A5BB-83584A21EF65}"/>
                </a:ext>
              </a:extLst>
            </p:cNvPr>
            <p:cNvSpPr>
              <a:spLocks/>
            </p:cNvSpPr>
            <p:nvPr/>
          </p:nvSpPr>
          <p:spPr bwMode="auto">
            <a:xfrm>
              <a:off x="12881745" y="6940158"/>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4" name="Freeform 673">
              <a:extLst>
                <a:ext uri="{FF2B5EF4-FFF2-40B4-BE49-F238E27FC236}">
                  <a16:creationId xmlns:a16="http://schemas.microsoft.com/office/drawing/2014/main" id="{7972B240-ED2C-F94B-90E4-66DEFB43F946}"/>
                </a:ext>
              </a:extLst>
            </p:cNvPr>
            <p:cNvSpPr>
              <a:spLocks/>
            </p:cNvSpPr>
            <p:nvPr/>
          </p:nvSpPr>
          <p:spPr bwMode="auto">
            <a:xfrm>
              <a:off x="12582381" y="6911492"/>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5" name="Freeform 674">
              <a:extLst>
                <a:ext uri="{FF2B5EF4-FFF2-40B4-BE49-F238E27FC236}">
                  <a16:creationId xmlns:a16="http://schemas.microsoft.com/office/drawing/2014/main" id="{33F71DD7-999F-534F-85CF-64A99F842CE8}"/>
                </a:ext>
              </a:extLst>
            </p:cNvPr>
            <p:cNvSpPr>
              <a:spLocks/>
            </p:cNvSpPr>
            <p:nvPr/>
          </p:nvSpPr>
          <p:spPr bwMode="auto">
            <a:xfrm>
              <a:off x="12630150" y="6930605"/>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6" name="Freeform 675">
              <a:extLst>
                <a:ext uri="{FF2B5EF4-FFF2-40B4-BE49-F238E27FC236}">
                  <a16:creationId xmlns:a16="http://schemas.microsoft.com/office/drawing/2014/main" id="{FF2914D3-FD6F-5F49-8B04-BB655FBAF12E}"/>
                </a:ext>
              </a:extLst>
            </p:cNvPr>
            <p:cNvSpPr>
              <a:spLocks/>
            </p:cNvSpPr>
            <p:nvPr/>
          </p:nvSpPr>
          <p:spPr bwMode="auto">
            <a:xfrm>
              <a:off x="13655632" y="6984757"/>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7" name="Freeform 676">
              <a:extLst>
                <a:ext uri="{FF2B5EF4-FFF2-40B4-BE49-F238E27FC236}">
                  <a16:creationId xmlns:a16="http://schemas.microsoft.com/office/drawing/2014/main" id="{8DB77285-6AFF-A040-9518-19A28E775E10}"/>
                </a:ext>
              </a:extLst>
            </p:cNvPr>
            <p:cNvSpPr>
              <a:spLocks/>
            </p:cNvSpPr>
            <p:nvPr/>
          </p:nvSpPr>
          <p:spPr bwMode="auto">
            <a:xfrm>
              <a:off x="13722511" y="7061211"/>
              <a:ext cx="923569" cy="783642"/>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8" name="Freeform 677">
              <a:extLst>
                <a:ext uri="{FF2B5EF4-FFF2-40B4-BE49-F238E27FC236}">
                  <a16:creationId xmlns:a16="http://schemas.microsoft.com/office/drawing/2014/main" id="{92C3A8F6-543B-F74B-95B5-6E9DD24EBE81}"/>
                </a:ext>
              </a:extLst>
            </p:cNvPr>
            <p:cNvSpPr>
              <a:spLocks/>
            </p:cNvSpPr>
            <p:nvPr/>
          </p:nvSpPr>
          <p:spPr bwMode="auto">
            <a:xfrm>
              <a:off x="13741619" y="7070769"/>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9" name="Freeform 678">
              <a:extLst>
                <a:ext uri="{FF2B5EF4-FFF2-40B4-BE49-F238E27FC236}">
                  <a16:creationId xmlns:a16="http://schemas.microsoft.com/office/drawing/2014/main" id="{8D08FCB5-1893-C249-9F8A-0B9FCAE5559B}"/>
                </a:ext>
              </a:extLst>
            </p:cNvPr>
            <p:cNvSpPr>
              <a:spLocks/>
            </p:cNvSpPr>
            <p:nvPr/>
          </p:nvSpPr>
          <p:spPr bwMode="auto">
            <a:xfrm>
              <a:off x="13525056" y="6844593"/>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0" name="Freeform 679">
              <a:extLst>
                <a:ext uri="{FF2B5EF4-FFF2-40B4-BE49-F238E27FC236}">
                  <a16:creationId xmlns:a16="http://schemas.microsoft.com/office/drawing/2014/main" id="{6F281E47-442E-5946-B78F-55EAD90F72E4}"/>
                </a:ext>
              </a:extLst>
            </p:cNvPr>
            <p:cNvSpPr>
              <a:spLocks/>
            </p:cNvSpPr>
            <p:nvPr/>
          </p:nvSpPr>
          <p:spPr bwMode="auto">
            <a:xfrm>
              <a:off x="13751176" y="6956090"/>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1" name="Freeform 680">
              <a:extLst>
                <a:ext uri="{FF2B5EF4-FFF2-40B4-BE49-F238E27FC236}">
                  <a16:creationId xmlns:a16="http://schemas.microsoft.com/office/drawing/2014/main" id="{7CB0C7E6-9C1E-3347-9F20-C4F409D82683}"/>
                </a:ext>
              </a:extLst>
            </p:cNvPr>
            <p:cNvSpPr>
              <a:spLocks/>
            </p:cNvSpPr>
            <p:nvPr/>
          </p:nvSpPr>
          <p:spPr bwMode="auto">
            <a:xfrm>
              <a:off x="13833977" y="7574085"/>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2" name="Freeform 681">
              <a:extLst>
                <a:ext uri="{FF2B5EF4-FFF2-40B4-BE49-F238E27FC236}">
                  <a16:creationId xmlns:a16="http://schemas.microsoft.com/office/drawing/2014/main" id="{BB3E8C7A-1B25-034A-8202-FFA34493D971}"/>
                </a:ext>
              </a:extLst>
            </p:cNvPr>
            <p:cNvSpPr>
              <a:spLocks/>
            </p:cNvSpPr>
            <p:nvPr/>
          </p:nvSpPr>
          <p:spPr bwMode="auto">
            <a:xfrm>
              <a:off x="13311684" y="7220488"/>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3" name="Freeform 682">
              <a:extLst>
                <a:ext uri="{FF2B5EF4-FFF2-40B4-BE49-F238E27FC236}">
                  <a16:creationId xmlns:a16="http://schemas.microsoft.com/office/drawing/2014/main" id="{4DD54CFF-D9B8-4B42-A2EC-FB991C2FE2DD}"/>
                </a:ext>
              </a:extLst>
            </p:cNvPr>
            <p:cNvSpPr>
              <a:spLocks/>
            </p:cNvSpPr>
            <p:nvPr/>
          </p:nvSpPr>
          <p:spPr bwMode="auto">
            <a:xfrm>
              <a:off x="13461363" y="7201376"/>
              <a:ext cx="464970"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4" name="Freeform 683">
              <a:extLst>
                <a:ext uri="{FF2B5EF4-FFF2-40B4-BE49-F238E27FC236}">
                  <a16:creationId xmlns:a16="http://schemas.microsoft.com/office/drawing/2014/main" id="{BBEC285E-0934-004D-B9BC-06222528D5EA}"/>
                </a:ext>
              </a:extLst>
            </p:cNvPr>
            <p:cNvSpPr>
              <a:spLocks/>
            </p:cNvSpPr>
            <p:nvPr/>
          </p:nvSpPr>
          <p:spPr bwMode="auto">
            <a:xfrm>
              <a:off x="12872189" y="6946534"/>
              <a:ext cx="885352"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5" name="Freeform 684">
              <a:extLst>
                <a:ext uri="{FF2B5EF4-FFF2-40B4-BE49-F238E27FC236}">
                  <a16:creationId xmlns:a16="http://schemas.microsoft.com/office/drawing/2014/main" id="{88B71938-0472-4244-B097-6D2780F6B67A}"/>
                </a:ext>
              </a:extLst>
            </p:cNvPr>
            <p:cNvSpPr>
              <a:spLocks/>
            </p:cNvSpPr>
            <p:nvPr/>
          </p:nvSpPr>
          <p:spPr bwMode="auto">
            <a:xfrm>
              <a:off x="13273463" y="7481704"/>
              <a:ext cx="980893"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6" name="Freeform 685">
              <a:extLst>
                <a:ext uri="{FF2B5EF4-FFF2-40B4-BE49-F238E27FC236}">
                  <a16:creationId xmlns:a16="http://schemas.microsoft.com/office/drawing/2014/main" id="{130ACBC6-09FA-664E-A9B9-2D39EA834307}"/>
                </a:ext>
              </a:extLst>
            </p:cNvPr>
            <p:cNvSpPr>
              <a:spLocks/>
            </p:cNvSpPr>
            <p:nvPr/>
          </p:nvSpPr>
          <p:spPr bwMode="auto">
            <a:xfrm>
              <a:off x="13292573" y="7424361"/>
              <a:ext cx="194269"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7" name="Freeform 686">
              <a:extLst>
                <a:ext uri="{FF2B5EF4-FFF2-40B4-BE49-F238E27FC236}">
                  <a16:creationId xmlns:a16="http://schemas.microsoft.com/office/drawing/2014/main" id="{2F62F620-5CC9-E44D-A711-6F32EDB8A742}"/>
                </a:ext>
              </a:extLst>
            </p:cNvPr>
            <p:cNvSpPr>
              <a:spLocks/>
            </p:cNvSpPr>
            <p:nvPr/>
          </p:nvSpPr>
          <p:spPr bwMode="auto">
            <a:xfrm>
              <a:off x="13302127" y="7351097"/>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8" name="Freeform 687">
              <a:extLst>
                <a:ext uri="{FF2B5EF4-FFF2-40B4-BE49-F238E27FC236}">
                  <a16:creationId xmlns:a16="http://schemas.microsoft.com/office/drawing/2014/main" id="{55B6AE2E-8BF5-0E47-A092-D87F11DD51FE}"/>
                </a:ext>
              </a:extLst>
            </p:cNvPr>
            <p:cNvSpPr>
              <a:spLocks/>
            </p:cNvSpPr>
            <p:nvPr/>
          </p:nvSpPr>
          <p:spPr bwMode="auto">
            <a:xfrm>
              <a:off x="13292573" y="7462591"/>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9" name="Freeform 688">
              <a:extLst>
                <a:ext uri="{FF2B5EF4-FFF2-40B4-BE49-F238E27FC236}">
                  <a16:creationId xmlns:a16="http://schemas.microsoft.com/office/drawing/2014/main" id="{5905B17C-A4E1-D740-AD84-10404876620D}"/>
                </a:ext>
              </a:extLst>
            </p:cNvPr>
            <p:cNvSpPr>
              <a:spLocks/>
            </p:cNvSpPr>
            <p:nvPr/>
          </p:nvSpPr>
          <p:spPr bwMode="auto">
            <a:xfrm>
              <a:off x="13254357" y="7424361"/>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0" name="Freeform 689">
              <a:extLst>
                <a:ext uri="{FF2B5EF4-FFF2-40B4-BE49-F238E27FC236}">
                  <a16:creationId xmlns:a16="http://schemas.microsoft.com/office/drawing/2014/main" id="{899DD8AB-2212-FB43-873B-A5702C10035A}"/>
                </a:ext>
              </a:extLst>
            </p:cNvPr>
            <p:cNvSpPr>
              <a:spLocks/>
            </p:cNvSpPr>
            <p:nvPr/>
          </p:nvSpPr>
          <p:spPr bwMode="auto">
            <a:xfrm>
              <a:off x="14028243" y="7790700"/>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1" name="Freeform 690">
              <a:extLst>
                <a:ext uri="{FF2B5EF4-FFF2-40B4-BE49-F238E27FC236}">
                  <a16:creationId xmlns:a16="http://schemas.microsoft.com/office/drawing/2014/main" id="{768A343E-5B45-2F4B-A8F0-37BB8BE0DE0E}"/>
                </a:ext>
              </a:extLst>
            </p:cNvPr>
            <p:cNvSpPr>
              <a:spLocks/>
            </p:cNvSpPr>
            <p:nvPr/>
          </p:nvSpPr>
          <p:spPr bwMode="auto">
            <a:xfrm>
              <a:off x="13646079" y="8137927"/>
              <a:ext cx="496816"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2" name="Freeform 691">
              <a:extLst>
                <a:ext uri="{FF2B5EF4-FFF2-40B4-BE49-F238E27FC236}">
                  <a16:creationId xmlns:a16="http://schemas.microsoft.com/office/drawing/2014/main" id="{4EA86E3C-01EB-4642-AD93-2E37E38D1189}"/>
                </a:ext>
              </a:extLst>
            </p:cNvPr>
            <p:cNvSpPr>
              <a:spLocks/>
            </p:cNvSpPr>
            <p:nvPr/>
          </p:nvSpPr>
          <p:spPr bwMode="auto">
            <a:xfrm>
              <a:off x="14085568" y="7790700"/>
              <a:ext cx="382166" cy="458718"/>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3" name="Freeform 692">
              <a:extLst>
                <a:ext uri="{FF2B5EF4-FFF2-40B4-BE49-F238E27FC236}">
                  <a16:creationId xmlns:a16="http://schemas.microsoft.com/office/drawing/2014/main" id="{343283FD-C588-0D4D-979F-F5BCFD868DE3}"/>
                </a:ext>
              </a:extLst>
            </p:cNvPr>
            <p:cNvSpPr>
              <a:spLocks/>
            </p:cNvSpPr>
            <p:nvPr/>
          </p:nvSpPr>
          <p:spPr bwMode="auto">
            <a:xfrm>
              <a:off x="14897670" y="6892379"/>
              <a:ext cx="512742"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4" name="Freeform 693">
              <a:extLst>
                <a:ext uri="{FF2B5EF4-FFF2-40B4-BE49-F238E27FC236}">
                  <a16:creationId xmlns:a16="http://schemas.microsoft.com/office/drawing/2014/main" id="{B8D7E932-1DE1-0C45-A5DE-3B5982ED053B}"/>
                </a:ext>
              </a:extLst>
            </p:cNvPr>
            <p:cNvSpPr>
              <a:spLocks/>
            </p:cNvSpPr>
            <p:nvPr/>
          </p:nvSpPr>
          <p:spPr bwMode="auto">
            <a:xfrm>
              <a:off x="14273468" y="6752215"/>
              <a:ext cx="831213" cy="487387"/>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5" name="Freeform 694">
              <a:extLst>
                <a:ext uri="{FF2B5EF4-FFF2-40B4-BE49-F238E27FC236}">
                  <a16:creationId xmlns:a16="http://schemas.microsoft.com/office/drawing/2014/main" id="{39BCF22B-2BA7-0C44-B75A-B27039766F1B}"/>
                </a:ext>
              </a:extLst>
            </p:cNvPr>
            <p:cNvSpPr>
              <a:spLocks/>
            </p:cNvSpPr>
            <p:nvPr/>
          </p:nvSpPr>
          <p:spPr bwMode="auto">
            <a:xfrm>
              <a:off x="14525060" y="7293757"/>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6" name="Freeform 695">
              <a:extLst>
                <a:ext uri="{FF2B5EF4-FFF2-40B4-BE49-F238E27FC236}">
                  <a16:creationId xmlns:a16="http://schemas.microsoft.com/office/drawing/2014/main" id="{BB032634-4418-4E48-B5A8-C342E9306B76}"/>
                </a:ext>
              </a:extLst>
            </p:cNvPr>
            <p:cNvSpPr>
              <a:spLocks/>
            </p:cNvSpPr>
            <p:nvPr/>
          </p:nvSpPr>
          <p:spPr bwMode="auto">
            <a:xfrm>
              <a:off x="14095122" y="6921048"/>
              <a:ext cx="681528"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7" name="Freeform 696">
              <a:extLst>
                <a:ext uri="{FF2B5EF4-FFF2-40B4-BE49-F238E27FC236}">
                  <a16:creationId xmlns:a16="http://schemas.microsoft.com/office/drawing/2014/main" id="{8E61C5BD-D4E4-DA4D-BC09-E440F6FB64B1}"/>
                </a:ext>
              </a:extLst>
            </p:cNvPr>
            <p:cNvSpPr>
              <a:spLocks/>
            </p:cNvSpPr>
            <p:nvPr/>
          </p:nvSpPr>
          <p:spPr bwMode="auto">
            <a:xfrm>
              <a:off x="14814870" y="7013428"/>
              <a:ext cx="372611"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8" name="Freeform 697">
              <a:extLst>
                <a:ext uri="{FF2B5EF4-FFF2-40B4-BE49-F238E27FC236}">
                  <a16:creationId xmlns:a16="http://schemas.microsoft.com/office/drawing/2014/main" id="{977E6D94-1E31-3649-954E-0679528FC165}"/>
                </a:ext>
              </a:extLst>
            </p:cNvPr>
            <p:cNvSpPr>
              <a:spLocks/>
            </p:cNvSpPr>
            <p:nvPr/>
          </p:nvSpPr>
          <p:spPr bwMode="auto">
            <a:xfrm>
              <a:off x="14515507" y="7230045"/>
              <a:ext cx="773890" cy="691264"/>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9" name="Freeform 698">
              <a:extLst>
                <a:ext uri="{FF2B5EF4-FFF2-40B4-BE49-F238E27FC236}">
                  <a16:creationId xmlns:a16="http://schemas.microsoft.com/office/drawing/2014/main" id="{050AC027-EF83-2740-96C6-091BB1D6B858}"/>
                </a:ext>
              </a:extLst>
            </p:cNvPr>
            <p:cNvSpPr>
              <a:spLocks/>
            </p:cNvSpPr>
            <p:nvPr/>
          </p:nvSpPr>
          <p:spPr bwMode="auto">
            <a:xfrm>
              <a:off x="14477289" y="7144036"/>
              <a:ext cx="700639" cy="496943"/>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0" name="Freeform 699">
              <a:extLst>
                <a:ext uri="{FF2B5EF4-FFF2-40B4-BE49-F238E27FC236}">
                  <a16:creationId xmlns:a16="http://schemas.microsoft.com/office/drawing/2014/main" id="{2ED27063-7A26-8C44-B2F5-8A76CFA6D644}"/>
                </a:ext>
              </a:extLst>
            </p:cNvPr>
            <p:cNvSpPr>
              <a:spLocks/>
            </p:cNvSpPr>
            <p:nvPr/>
          </p:nvSpPr>
          <p:spPr bwMode="auto">
            <a:xfrm>
              <a:off x="14413596" y="6742657"/>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1" name="Freeform 700">
              <a:extLst>
                <a:ext uri="{FF2B5EF4-FFF2-40B4-BE49-F238E27FC236}">
                  <a16:creationId xmlns:a16="http://schemas.microsoft.com/office/drawing/2014/main" id="{6C082F53-9A57-8D4E-906F-8C034033CEB9}"/>
                </a:ext>
              </a:extLst>
            </p:cNvPr>
            <p:cNvSpPr>
              <a:spLocks noEditPoints="1"/>
            </p:cNvSpPr>
            <p:nvPr/>
          </p:nvSpPr>
          <p:spPr bwMode="auto">
            <a:xfrm>
              <a:off x="13824420" y="6153333"/>
              <a:ext cx="1894910" cy="90788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2" name="Freeform 701">
              <a:extLst>
                <a:ext uri="{FF2B5EF4-FFF2-40B4-BE49-F238E27FC236}">
                  <a16:creationId xmlns:a16="http://schemas.microsoft.com/office/drawing/2014/main" id="{0436261B-EE4B-C240-8A22-88EBB64E8E87}"/>
                </a:ext>
              </a:extLst>
            </p:cNvPr>
            <p:cNvSpPr>
              <a:spLocks/>
            </p:cNvSpPr>
            <p:nvPr/>
          </p:nvSpPr>
          <p:spPr bwMode="auto">
            <a:xfrm>
              <a:off x="14849902" y="7284198"/>
              <a:ext cx="1308920" cy="1395266"/>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3" name="Freeform 702">
              <a:extLst>
                <a:ext uri="{FF2B5EF4-FFF2-40B4-BE49-F238E27FC236}">
                  <a16:creationId xmlns:a16="http://schemas.microsoft.com/office/drawing/2014/main" id="{39E11757-6C86-F846-B6C0-862982EB0FA0}"/>
                </a:ext>
              </a:extLst>
            </p:cNvPr>
            <p:cNvSpPr>
              <a:spLocks/>
            </p:cNvSpPr>
            <p:nvPr/>
          </p:nvSpPr>
          <p:spPr bwMode="auto">
            <a:xfrm>
              <a:off x="15926337" y="7669650"/>
              <a:ext cx="382166"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4" name="Freeform 703">
              <a:extLst>
                <a:ext uri="{FF2B5EF4-FFF2-40B4-BE49-F238E27FC236}">
                  <a16:creationId xmlns:a16="http://schemas.microsoft.com/office/drawing/2014/main" id="{D2FCD7D5-01FA-4D45-92AA-ADBB45E77E5F}"/>
                </a:ext>
              </a:extLst>
            </p:cNvPr>
            <p:cNvSpPr>
              <a:spLocks/>
            </p:cNvSpPr>
            <p:nvPr/>
          </p:nvSpPr>
          <p:spPr bwMode="auto">
            <a:xfrm>
              <a:off x="15747993" y="7781142"/>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5" name="Freeform 704">
              <a:extLst>
                <a:ext uri="{FF2B5EF4-FFF2-40B4-BE49-F238E27FC236}">
                  <a16:creationId xmlns:a16="http://schemas.microsoft.com/office/drawing/2014/main" id="{F031568C-DC2E-F04F-B7EE-01F227AACF33}"/>
                </a:ext>
              </a:extLst>
            </p:cNvPr>
            <p:cNvSpPr>
              <a:spLocks/>
            </p:cNvSpPr>
            <p:nvPr/>
          </p:nvSpPr>
          <p:spPr bwMode="auto">
            <a:xfrm>
              <a:off x="16149267" y="8071028"/>
              <a:ext cx="391722" cy="719933"/>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6" name="Freeform 705">
              <a:extLst>
                <a:ext uri="{FF2B5EF4-FFF2-40B4-BE49-F238E27FC236}">
                  <a16:creationId xmlns:a16="http://schemas.microsoft.com/office/drawing/2014/main" id="{3D73FA06-2D5D-2747-B4B4-D77D62B2C602}"/>
                </a:ext>
              </a:extLst>
            </p:cNvPr>
            <p:cNvSpPr>
              <a:spLocks/>
            </p:cNvSpPr>
            <p:nvPr/>
          </p:nvSpPr>
          <p:spPr bwMode="auto">
            <a:xfrm>
              <a:off x="16362644" y="7921307"/>
              <a:ext cx="356689"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7" name="Freeform 706">
              <a:extLst>
                <a:ext uri="{FF2B5EF4-FFF2-40B4-BE49-F238E27FC236}">
                  <a16:creationId xmlns:a16="http://schemas.microsoft.com/office/drawing/2014/main" id="{99761322-4A38-054B-85CB-EB0956153FD0}"/>
                </a:ext>
              </a:extLst>
            </p:cNvPr>
            <p:cNvSpPr>
              <a:spLocks/>
            </p:cNvSpPr>
            <p:nvPr/>
          </p:nvSpPr>
          <p:spPr bwMode="auto">
            <a:xfrm>
              <a:off x="16279841" y="7978648"/>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8" name="Freeform 707">
              <a:extLst>
                <a:ext uri="{FF2B5EF4-FFF2-40B4-BE49-F238E27FC236}">
                  <a16:creationId xmlns:a16="http://schemas.microsoft.com/office/drawing/2014/main" id="{96A6A63B-F8DC-2147-B61A-98864AC877A9}"/>
                </a:ext>
              </a:extLst>
            </p:cNvPr>
            <p:cNvSpPr>
              <a:spLocks/>
            </p:cNvSpPr>
            <p:nvPr/>
          </p:nvSpPr>
          <p:spPr bwMode="auto">
            <a:xfrm>
              <a:off x="17754365" y="9119070"/>
              <a:ext cx="420384" cy="35678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9" name="Freeform 708">
              <a:extLst>
                <a:ext uri="{FF2B5EF4-FFF2-40B4-BE49-F238E27FC236}">
                  <a16:creationId xmlns:a16="http://schemas.microsoft.com/office/drawing/2014/main" id="{22771084-31D6-8A4E-8DF5-E2DC5C55BF27}"/>
                </a:ext>
              </a:extLst>
            </p:cNvPr>
            <p:cNvSpPr>
              <a:spLocks/>
            </p:cNvSpPr>
            <p:nvPr/>
          </p:nvSpPr>
          <p:spPr bwMode="auto">
            <a:xfrm>
              <a:off x="18165195" y="9176414"/>
              <a:ext cx="477709"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0" name="Freeform 709">
              <a:extLst>
                <a:ext uri="{FF2B5EF4-FFF2-40B4-BE49-F238E27FC236}">
                  <a16:creationId xmlns:a16="http://schemas.microsoft.com/office/drawing/2014/main" id="{00D2AEC1-6F53-364E-A393-D9FB80125749}"/>
                </a:ext>
              </a:extLst>
            </p:cNvPr>
            <p:cNvSpPr>
              <a:spLocks/>
            </p:cNvSpPr>
            <p:nvPr/>
          </p:nvSpPr>
          <p:spPr bwMode="auto">
            <a:xfrm>
              <a:off x="16681116" y="8829189"/>
              <a:ext cx="477709"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1" name="Freeform 710">
              <a:extLst>
                <a:ext uri="{FF2B5EF4-FFF2-40B4-BE49-F238E27FC236}">
                  <a16:creationId xmlns:a16="http://schemas.microsoft.com/office/drawing/2014/main" id="{D3354C83-FD97-1947-B848-BAAAE804FF03}"/>
                </a:ext>
              </a:extLst>
            </p:cNvPr>
            <p:cNvSpPr>
              <a:spLocks/>
            </p:cNvSpPr>
            <p:nvPr/>
          </p:nvSpPr>
          <p:spPr bwMode="auto">
            <a:xfrm>
              <a:off x="16709777" y="8717692"/>
              <a:ext cx="458601"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2" name="Freeform 711">
              <a:extLst>
                <a:ext uri="{FF2B5EF4-FFF2-40B4-BE49-F238E27FC236}">
                  <a16:creationId xmlns:a16="http://schemas.microsoft.com/office/drawing/2014/main" id="{8A62D31F-BD6E-8B44-9967-E26D5528932B}"/>
                </a:ext>
              </a:extLst>
            </p:cNvPr>
            <p:cNvSpPr>
              <a:spLocks/>
            </p:cNvSpPr>
            <p:nvPr/>
          </p:nvSpPr>
          <p:spPr bwMode="auto">
            <a:xfrm>
              <a:off x="15776656" y="7679206"/>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3" name="Freeform 712">
              <a:extLst>
                <a:ext uri="{FF2B5EF4-FFF2-40B4-BE49-F238E27FC236}">
                  <a16:creationId xmlns:a16="http://schemas.microsoft.com/office/drawing/2014/main" id="{0A38CE6E-36D9-C843-9D4C-CC3E64584991}"/>
                </a:ext>
              </a:extLst>
            </p:cNvPr>
            <p:cNvSpPr>
              <a:spLocks/>
            </p:cNvSpPr>
            <p:nvPr/>
          </p:nvSpPr>
          <p:spPr bwMode="auto">
            <a:xfrm>
              <a:off x="15410413" y="7574085"/>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4" name="Freeform 713">
              <a:extLst>
                <a:ext uri="{FF2B5EF4-FFF2-40B4-BE49-F238E27FC236}">
                  <a16:creationId xmlns:a16="http://schemas.microsoft.com/office/drawing/2014/main" id="{604BCC46-77DF-2F46-ACB2-70EA3D85EFCB}"/>
                </a:ext>
              </a:extLst>
            </p:cNvPr>
            <p:cNvSpPr>
              <a:spLocks/>
            </p:cNvSpPr>
            <p:nvPr/>
          </p:nvSpPr>
          <p:spPr bwMode="auto">
            <a:xfrm>
              <a:off x="16372197" y="8360912"/>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5" name="Freeform 714">
              <a:extLst>
                <a:ext uri="{FF2B5EF4-FFF2-40B4-BE49-F238E27FC236}">
                  <a16:creationId xmlns:a16="http://schemas.microsoft.com/office/drawing/2014/main" id="{DC2CC2AB-0952-B040-8BDF-7894B2BEE261}"/>
                </a:ext>
              </a:extLst>
            </p:cNvPr>
            <p:cNvSpPr>
              <a:spLocks/>
            </p:cNvSpPr>
            <p:nvPr/>
          </p:nvSpPr>
          <p:spPr bwMode="auto">
            <a:xfrm>
              <a:off x="16270285" y="8743176"/>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6" name="Freeform 715">
              <a:extLst>
                <a:ext uri="{FF2B5EF4-FFF2-40B4-BE49-F238E27FC236}">
                  <a16:creationId xmlns:a16="http://schemas.microsoft.com/office/drawing/2014/main" id="{2D20AA38-C912-CC43-A909-BB623ECCD311}"/>
                </a:ext>
              </a:extLst>
            </p:cNvPr>
            <p:cNvSpPr>
              <a:spLocks/>
            </p:cNvSpPr>
            <p:nvPr/>
          </p:nvSpPr>
          <p:spPr bwMode="auto">
            <a:xfrm>
              <a:off x="15104679" y="6264825"/>
              <a:ext cx="2799372" cy="1825317"/>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7" name="Freeform 716">
              <a:extLst>
                <a:ext uri="{FF2B5EF4-FFF2-40B4-BE49-F238E27FC236}">
                  <a16:creationId xmlns:a16="http://schemas.microsoft.com/office/drawing/2014/main" id="{291990EE-FA9B-D846-A151-54811941EDFE}"/>
                </a:ext>
              </a:extLst>
            </p:cNvPr>
            <p:cNvSpPr>
              <a:spLocks/>
            </p:cNvSpPr>
            <p:nvPr/>
          </p:nvSpPr>
          <p:spPr bwMode="auto">
            <a:xfrm>
              <a:off x="15747993" y="6357209"/>
              <a:ext cx="1464971"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8" name="Freeform 717">
              <a:extLst>
                <a:ext uri="{FF2B5EF4-FFF2-40B4-BE49-F238E27FC236}">
                  <a16:creationId xmlns:a16="http://schemas.microsoft.com/office/drawing/2014/main" id="{5364CE83-2E8C-2C40-9587-02EB9B9D1EE9}"/>
                </a:ext>
              </a:extLst>
            </p:cNvPr>
            <p:cNvSpPr>
              <a:spLocks/>
            </p:cNvSpPr>
            <p:nvPr/>
          </p:nvSpPr>
          <p:spPr bwMode="auto">
            <a:xfrm>
              <a:off x="12219322" y="5133959"/>
              <a:ext cx="585988" cy="100982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9" name="Freeform 718">
              <a:extLst>
                <a:ext uri="{FF2B5EF4-FFF2-40B4-BE49-F238E27FC236}">
                  <a16:creationId xmlns:a16="http://schemas.microsoft.com/office/drawing/2014/main" id="{24E7AB70-BF44-5C4C-A80B-018502A7D1E1}"/>
                </a:ext>
              </a:extLst>
            </p:cNvPr>
            <p:cNvSpPr>
              <a:spLocks/>
            </p:cNvSpPr>
            <p:nvPr/>
          </p:nvSpPr>
          <p:spPr bwMode="auto">
            <a:xfrm>
              <a:off x="12649260" y="5057506"/>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0" name="Freeform 719">
              <a:extLst>
                <a:ext uri="{FF2B5EF4-FFF2-40B4-BE49-F238E27FC236}">
                  <a16:creationId xmlns:a16="http://schemas.microsoft.com/office/drawing/2014/main" id="{C731A4D5-AE37-C24D-9168-7F3F5DF780F1}"/>
                </a:ext>
              </a:extLst>
            </p:cNvPr>
            <p:cNvSpPr>
              <a:spLocks/>
            </p:cNvSpPr>
            <p:nvPr/>
          </p:nvSpPr>
          <p:spPr bwMode="auto">
            <a:xfrm>
              <a:off x="11929512" y="4965123"/>
              <a:ext cx="1194271" cy="1000262"/>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1" name="Freeform 720">
              <a:extLst>
                <a:ext uri="{FF2B5EF4-FFF2-40B4-BE49-F238E27FC236}">
                  <a16:creationId xmlns:a16="http://schemas.microsoft.com/office/drawing/2014/main" id="{BA5D5911-7521-3B41-AFEA-FA9CF7183389}"/>
                </a:ext>
              </a:extLst>
            </p:cNvPr>
            <p:cNvSpPr>
              <a:spLocks noEditPoints="1"/>
            </p:cNvSpPr>
            <p:nvPr/>
          </p:nvSpPr>
          <p:spPr bwMode="auto">
            <a:xfrm>
              <a:off x="12945437" y="4366242"/>
              <a:ext cx="7563713" cy="2637631"/>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2" name="Freeform 721">
              <a:extLst>
                <a:ext uri="{FF2B5EF4-FFF2-40B4-BE49-F238E27FC236}">
                  <a16:creationId xmlns:a16="http://schemas.microsoft.com/office/drawing/2014/main" id="{EE4F7CAA-14C6-5B40-B670-9B1C80E2ACA6}"/>
                </a:ext>
              </a:extLst>
            </p:cNvPr>
            <p:cNvSpPr>
              <a:spLocks/>
            </p:cNvSpPr>
            <p:nvPr/>
          </p:nvSpPr>
          <p:spPr bwMode="auto">
            <a:xfrm>
              <a:off x="18193857" y="6226601"/>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3" name="Freeform 722">
              <a:extLst>
                <a:ext uri="{FF2B5EF4-FFF2-40B4-BE49-F238E27FC236}">
                  <a16:creationId xmlns:a16="http://schemas.microsoft.com/office/drawing/2014/main" id="{CF2D8D53-4EA0-754F-B2D7-7C6ECC1AA404}"/>
                </a:ext>
              </a:extLst>
            </p:cNvPr>
            <p:cNvSpPr>
              <a:spLocks/>
            </p:cNvSpPr>
            <p:nvPr/>
          </p:nvSpPr>
          <p:spPr bwMode="auto">
            <a:xfrm>
              <a:off x="18222519" y="6516482"/>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4" name="Freeform 723">
              <a:extLst>
                <a:ext uri="{FF2B5EF4-FFF2-40B4-BE49-F238E27FC236}">
                  <a16:creationId xmlns:a16="http://schemas.microsoft.com/office/drawing/2014/main" id="{30D66F62-097C-9D47-B203-E6E644443DEB}"/>
                </a:ext>
              </a:extLst>
            </p:cNvPr>
            <p:cNvSpPr>
              <a:spLocks/>
            </p:cNvSpPr>
            <p:nvPr/>
          </p:nvSpPr>
          <p:spPr bwMode="auto">
            <a:xfrm>
              <a:off x="17483664" y="7153594"/>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5" name="Freeform 724">
              <a:extLst>
                <a:ext uri="{FF2B5EF4-FFF2-40B4-BE49-F238E27FC236}">
                  <a16:creationId xmlns:a16="http://schemas.microsoft.com/office/drawing/2014/main" id="{79945276-F3DC-4D42-BD1C-12ED77F18E2B}"/>
                </a:ext>
              </a:extLst>
            </p:cNvPr>
            <p:cNvSpPr>
              <a:spLocks/>
            </p:cNvSpPr>
            <p:nvPr/>
          </p:nvSpPr>
          <p:spPr bwMode="auto">
            <a:xfrm>
              <a:off x="17400863" y="6901934"/>
              <a:ext cx="299365"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6" name="Freeform 725">
              <a:extLst>
                <a:ext uri="{FF2B5EF4-FFF2-40B4-BE49-F238E27FC236}">
                  <a16:creationId xmlns:a16="http://schemas.microsoft.com/office/drawing/2014/main" id="{96F83BAA-7326-5F4D-A73C-F25268CA2833}"/>
                </a:ext>
              </a:extLst>
            </p:cNvPr>
            <p:cNvSpPr>
              <a:spLocks/>
            </p:cNvSpPr>
            <p:nvPr/>
          </p:nvSpPr>
          <p:spPr bwMode="auto">
            <a:xfrm>
              <a:off x="11209767" y="6162886"/>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7" name="Freeform 726">
              <a:extLst>
                <a:ext uri="{FF2B5EF4-FFF2-40B4-BE49-F238E27FC236}">
                  <a16:creationId xmlns:a16="http://schemas.microsoft.com/office/drawing/2014/main" id="{95FE9E62-2CB1-6C4D-AB9D-1BF2E0076741}"/>
                </a:ext>
              </a:extLst>
            </p:cNvPr>
            <p:cNvSpPr>
              <a:spLocks/>
            </p:cNvSpPr>
            <p:nvPr/>
          </p:nvSpPr>
          <p:spPr bwMode="auto">
            <a:xfrm>
              <a:off x="11321229" y="6153333"/>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8" name="Freeform 727">
              <a:extLst>
                <a:ext uri="{FF2B5EF4-FFF2-40B4-BE49-F238E27FC236}">
                  <a16:creationId xmlns:a16="http://schemas.microsoft.com/office/drawing/2014/main" id="{B644EA40-99F3-144C-B619-CD522D91CC5D}"/>
                </a:ext>
              </a:extLst>
            </p:cNvPr>
            <p:cNvSpPr>
              <a:spLocks/>
            </p:cNvSpPr>
            <p:nvPr/>
          </p:nvSpPr>
          <p:spPr bwMode="auto">
            <a:xfrm>
              <a:off x="11267090" y="6854150"/>
              <a:ext cx="585988" cy="430049"/>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9" name="Freeform 728">
              <a:extLst>
                <a:ext uri="{FF2B5EF4-FFF2-40B4-BE49-F238E27FC236}">
                  <a16:creationId xmlns:a16="http://schemas.microsoft.com/office/drawing/2014/main" id="{14A200B4-DC1C-1449-8EA3-71680E0A5293}"/>
                </a:ext>
              </a:extLst>
            </p:cNvPr>
            <p:cNvSpPr>
              <a:spLocks/>
            </p:cNvSpPr>
            <p:nvPr/>
          </p:nvSpPr>
          <p:spPr bwMode="auto">
            <a:xfrm>
              <a:off x="11267090" y="6946534"/>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0" name="Freeform 729">
              <a:extLst>
                <a:ext uri="{FF2B5EF4-FFF2-40B4-BE49-F238E27FC236}">
                  <a16:creationId xmlns:a16="http://schemas.microsoft.com/office/drawing/2014/main" id="{31E80F6A-9B28-BC45-9449-2A9D0CED375C}"/>
                </a:ext>
              </a:extLst>
            </p:cNvPr>
            <p:cNvSpPr>
              <a:spLocks/>
            </p:cNvSpPr>
            <p:nvPr/>
          </p:nvSpPr>
          <p:spPr bwMode="auto">
            <a:xfrm>
              <a:off x="13069642" y="9510893"/>
              <a:ext cx="493634" cy="825057"/>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1" name="Freeform 730">
              <a:extLst>
                <a:ext uri="{FF2B5EF4-FFF2-40B4-BE49-F238E27FC236}">
                  <a16:creationId xmlns:a16="http://schemas.microsoft.com/office/drawing/2014/main" id="{6C86FECA-8B6C-A44F-8609-640A0481D890}"/>
                </a:ext>
              </a:extLst>
            </p:cNvPr>
            <p:cNvSpPr>
              <a:spLocks/>
            </p:cNvSpPr>
            <p:nvPr/>
          </p:nvSpPr>
          <p:spPr bwMode="auto">
            <a:xfrm>
              <a:off x="13181107" y="9485408"/>
              <a:ext cx="149682" cy="353597"/>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2" name="Freeform 731">
              <a:extLst>
                <a:ext uri="{FF2B5EF4-FFF2-40B4-BE49-F238E27FC236}">
                  <a16:creationId xmlns:a16="http://schemas.microsoft.com/office/drawing/2014/main" id="{B57D8EBF-D751-014A-8DA0-489284229380}"/>
                </a:ext>
              </a:extLst>
            </p:cNvPr>
            <p:cNvSpPr>
              <a:spLocks/>
            </p:cNvSpPr>
            <p:nvPr/>
          </p:nvSpPr>
          <p:spPr bwMode="auto">
            <a:xfrm>
              <a:off x="12674735" y="9418512"/>
              <a:ext cx="560510"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3" name="Freeform 732">
              <a:extLst>
                <a:ext uri="{FF2B5EF4-FFF2-40B4-BE49-F238E27FC236}">
                  <a16:creationId xmlns:a16="http://schemas.microsoft.com/office/drawing/2014/main" id="{DD706A37-6B17-6E4E-99F6-2DB75D5E7F06}"/>
                </a:ext>
              </a:extLst>
            </p:cNvPr>
            <p:cNvSpPr>
              <a:spLocks/>
            </p:cNvSpPr>
            <p:nvPr/>
          </p:nvSpPr>
          <p:spPr bwMode="auto">
            <a:xfrm>
              <a:off x="12247986" y="9839004"/>
              <a:ext cx="595543"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4" name="Freeform 733">
              <a:extLst>
                <a:ext uri="{FF2B5EF4-FFF2-40B4-BE49-F238E27FC236}">
                  <a16:creationId xmlns:a16="http://schemas.microsoft.com/office/drawing/2014/main" id="{9C2558FC-E5D8-2645-815C-11D7B62047B4}"/>
                </a:ext>
              </a:extLst>
            </p:cNvPr>
            <p:cNvSpPr>
              <a:spLocks/>
            </p:cNvSpPr>
            <p:nvPr/>
          </p:nvSpPr>
          <p:spPr bwMode="auto">
            <a:xfrm>
              <a:off x="12263908" y="8781406"/>
              <a:ext cx="850322" cy="888768"/>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5" name="Freeform 734">
              <a:extLst>
                <a:ext uri="{FF2B5EF4-FFF2-40B4-BE49-F238E27FC236}">
                  <a16:creationId xmlns:a16="http://schemas.microsoft.com/office/drawing/2014/main" id="{8797CE81-213B-ED49-8E45-1C11E96326D7}"/>
                </a:ext>
              </a:extLst>
            </p:cNvPr>
            <p:cNvSpPr>
              <a:spLocks/>
            </p:cNvSpPr>
            <p:nvPr/>
          </p:nvSpPr>
          <p:spPr bwMode="auto">
            <a:xfrm>
              <a:off x="12254352" y="9307021"/>
              <a:ext cx="525480"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6" name="Freeform 735">
              <a:extLst>
                <a:ext uri="{FF2B5EF4-FFF2-40B4-BE49-F238E27FC236}">
                  <a16:creationId xmlns:a16="http://schemas.microsoft.com/office/drawing/2014/main" id="{D2CEE3A2-2927-7949-B349-809ACBF91047}"/>
                </a:ext>
              </a:extLst>
            </p:cNvPr>
            <p:cNvSpPr>
              <a:spLocks/>
            </p:cNvSpPr>
            <p:nvPr/>
          </p:nvSpPr>
          <p:spPr bwMode="auto">
            <a:xfrm>
              <a:off x="12591935" y="9867675"/>
              <a:ext cx="429938" cy="44916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7" name="Freeform 736">
              <a:extLst>
                <a:ext uri="{FF2B5EF4-FFF2-40B4-BE49-F238E27FC236}">
                  <a16:creationId xmlns:a16="http://schemas.microsoft.com/office/drawing/2014/main" id="{70867186-EC2C-6E46-B46B-C0DC33D21611}"/>
                </a:ext>
              </a:extLst>
            </p:cNvPr>
            <p:cNvSpPr>
              <a:spLocks/>
            </p:cNvSpPr>
            <p:nvPr/>
          </p:nvSpPr>
          <p:spPr bwMode="auto">
            <a:xfrm>
              <a:off x="12824419" y="9775292"/>
              <a:ext cx="366244"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8" name="Freeform 737">
              <a:extLst>
                <a:ext uri="{FF2B5EF4-FFF2-40B4-BE49-F238E27FC236}">
                  <a16:creationId xmlns:a16="http://schemas.microsoft.com/office/drawing/2014/main" id="{4BBA3BEA-B251-B04A-83A0-1FC4810EAA35}"/>
                </a:ext>
              </a:extLst>
            </p:cNvPr>
            <p:cNvSpPr>
              <a:spLocks/>
            </p:cNvSpPr>
            <p:nvPr/>
          </p:nvSpPr>
          <p:spPr bwMode="auto">
            <a:xfrm>
              <a:off x="13069642" y="1025949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9" name="Freeform 738">
              <a:extLst>
                <a:ext uri="{FF2B5EF4-FFF2-40B4-BE49-F238E27FC236}">
                  <a16:creationId xmlns:a16="http://schemas.microsoft.com/office/drawing/2014/main" id="{13EE2F2F-FAD0-7149-B091-DEF7F304C58E}"/>
                </a:ext>
              </a:extLst>
            </p:cNvPr>
            <p:cNvSpPr>
              <a:spLocks noEditPoints="1"/>
            </p:cNvSpPr>
            <p:nvPr/>
          </p:nvSpPr>
          <p:spPr bwMode="auto">
            <a:xfrm>
              <a:off x="12442252" y="10090662"/>
              <a:ext cx="738854" cy="646664"/>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0" name="Freeform 739">
              <a:extLst>
                <a:ext uri="{FF2B5EF4-FFF2-40B4-BE49-F238E27FC236}">
                  <a16:creationId xmlns:a16="http://schemas.microsoft.com/office/drawing/2014/main" id="{253A5D5D-ADEA-6D4D-A1FB-A3FF32D52159}"/>
                </a:ext>
              </a:extLst>
            </p:cNvPr>
            <p:cNvSpPr>
              <a:spLocks/>
            </p:cNvSpPr>
            <p:nvPr/>
          </p:nvSpPr>
          <p:spPr bwMode="auto">
            <a:xfrm>
              <a:off x="12919959" y="10399660"/>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1" name="Freeform 740">
              <a:extLst>
                <a:ext uri="{FF2B5EF4-FFF2-40B4-BE49-F238E27FC236}">
                  <a16:creationId xmlns:a16="http://schemas.microsoft.com/office/drawing/2014/main" id="{0598EA0C-B721-D143-91F1-764AB250561F}"/>
                </a:ext>
              </a:extLst>
            </p:cNvPr>
            <p:cNvSpPr>
              <a:spLocks/>
            </p:cNvSpPr>
            <p:nvPr/>
          </p:nvSpPr>
          <p:spPr bwMode="auto">
            <a:xfrm>
              <a:off x="12263908" y="924011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2" name="Freeform 741">
              <a:extLst>
                <a:ext uri="{FF2B5EF4-FFF2-40B4-BE49-F238E27FC236}">
                  <a16:creationId xmlns:a16="http://schemas.microsoft.com/office/drawing/2014/main" id="{DE19D928-04BC-0B49-912E-88F6CFE8FB67}"/>
                </a:ext>
              </a:extLst>
            </p:cNvPr>
            <p:cNvSpPr>
              <a:spLocks/>
            </p:cNvSpPr>
            <p:nvPr/>
          </p:nvSpPr>
          <p:spPr bwMode="auto">
            <a:xfrm>
              <a:off x="12219319" y="885785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3" name="Freeform 742">
              <a:extLst>
                <a:ext uri="{FF2B5EF4-FFF2-40B4-BE49-F238E27FC236}">
                  <a16:creationId xmlns:a16="http://schemas.microsoft.com/office/drawing/2014/main" id="{6C57D830-8CB4-0D4E-ACD7-9E35F0C614A8}"/>
                </a:ext>
              </a:extLst>
            </p:cNvPr>
            <p:cNvSpPr>
              <a:spLocks/>
            </p:cNvSpPr>
            <p:nvPr/>
          </p:nvSpPr>
          <p:spPr bwMode="auto">
            <a:xfrm>
              <a:off x="12359449" y="8520188"/>
              <a:ext cx="595543"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4" name="Freeform 743">
              <a:extLst>
                <a:ext uri="{FF2B5EF4-FFF2-40B4-BE49-F238E27FC236}">
                  <a16:creationId xmlns:a16="http://schemas.microsoft.com/office/drawing/2014/main" id="{2EA54A02-A4F9-074C-8193-B6E571FCCEA8}"/>
                </a:ext>
              </a:extLst>
            </p:cNvPr>
            <p:cNvSpPr>
              <a:spLocks/>
            </p:cNvSpPr>
            <p:nvPr/>
          </p:nvSpPr>
          <p:spPr bwMode="auto">
            <a:xfrm>
              <a:off x="11697027" y="7921307"/>
              <a:ext cx="1092361" cy="767716"/>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5" name="Freeform 744">
              <a:extLst>
                <a:ext uri="{FF2B5EF4-FFF2-40B4-BE49-F238E27FC236}">
                  <a16:creationId xmlns:a16="http://schemas.microsoft.com/office/drawing/2014/main" id="{F648D355-03D4-5846-9509-80375C9C70B1}"/>
                </a:ext>
              </a:extLst>
            </p:cNvPr>
            <p:cNvSpPr>
              <a:spLocks/>
            </p:cNvSpPr>
            <p:nvPr/>
          </p:nvSpPr>
          <p:spPr bwMode="auto">
            <a:xfrm>
              <a:off x="12684288" y="7940421"/>
              <a:ext cx="767518" cy="946106"/>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6" name="Freeform 745">
              <a:extLst>
                <a:ext uri="{FF2B5EF4-FFF2-40B4-BE49-F238E27FC236}">
                  <a16:creationId xmlns:a16="http://schemas.microsoft.com/office/drawing/2014/main" id="{F705C336-DABB-4246-ADDC-E3866366CF7F}"/>
                </a:ext>
              </a:extLst>
            </p:cNvPr>
            <p:cNvSpPr>
              <a:spLocks/>
            </p:cNvSpPr>
            <p:nvPr/>
          </p:nvSpPr>
          <p:spPr bwMode="auto">
            <a:xfrm>
              <a:off x="13356269" y="8182522"/>
              <a:ext cx="299365" cy="270772"/>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7" name="Freeform 746">
              <a:extLst>
                <a:ext uri="{FF2B5EF4-FFF2-40B4-BE49-F238E27FC236}">
                  <a16:creationId xmlns:a16="http://schemas.microsoft.com/office/drawing/2014/main" id="{ECC4B346-A641-2D43-9CBC-15DB00E7CA26}"/>
                </a:ext>
              </a:extLst>
            </p:cNvPr>
            <p:cNvSpPr>
              <a:spLocks/>
            </p:cNvSpPr>
            <p:nvPr/>
          </p:nvSpPr>
          <p:spPr bwMode="auto">
            <a:xfrm>
              <a:off x="13200215" y="8313131"/>
              <a:ext cx="691084"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8" name="Freeform 747">
              <a:extLst>
                <a:ext uri="{FF2B5EF4-FFF2-40B4-BE49-F238E27FC236}">
                  <a16:creationId xmlns:a16="http://schemas.microsoft.com/office/drawing/2014/main" id="{B4E664BF-F0FD-FA45-B3B9-009EF63B6E39}"/>
                </a:ext>
              </a:extLst>
            </p:cNvPr>
            <p:cNvSpPr>
              <a:spLocks/>
            </p:cNvSpPr>
            <p:nvPr/>
          </p:nvSpPr>
          <p:spPr bwMode="auto">
            <a:xfrm>
              <a:off x="13235248" y="8481964"/>
              <a:ext cx="812104" cy="777271"/>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9" name="Freeform 748">
              <a:extLst>
                <a:ext uri="{FF2B5EF4-FFF2-40B4-BE49-F238E27FC236}">
                  <a16:creationId xmlns:a16="http://schemas.microsoft.com/office/drawing/2014/main" id="{4E26A764-8EFF-7B4A-8068-AE90B4C52098}"/>
                </a:ext>
              </a:extLst>
            </p:cNvPr>
            <p:cNvSpPr>
              <a:spLocks/>
            </p:cNvSpPr>
            <p:nvPr/>
          </p:nvSpPr>
          <p:spPr bwMode="auto">
            <a:xfrm>
              <a:off x="13601493" y="8437366"/>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0" name="Freeform 749">
              <a:extLst>
                <a:ext uri="{FF2B5EF4-FFF2-40B4-BE49-F238E27FC236}">
                  <a16:creationId xmlns:a16="http://schemas.microsoft.com/office/drawing/2014/main" id="{F2369697-7CA8-174D-A4A6-C3371B63F60A}"/>
                </a:ext>
              </a:extLst>
            </p:cNvPr>
            <p:cNvSpPr>
              <a:spLocks/>
            </p:cNvSpPr>
            <p:nvPr/>
          </p:nvSpPr>
          <p:spPr bwMode="auto">
            <a:xfrm>
              <a:off x="13040982" y="8848302"/>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1" name="Freeform 750">
              <a:extLst>
                <a:ext uri="{FF2B5EF4-FFF2-40B4-BE49-F238E27FC236}">
                  <a16:creationId xmlns:a16="http://schemas.microsoft.com/office/drawing/2014/main" id="{004778FE-BAFB-3F4F-AC30-96DC710C44EF}"/>
                </a:ext>
              </a:extLst>
            </p:cNvPr>
            <p:cNvSpPr>
              <a:spLocks/>
            </p:cNvSpPr>
            <p:nvPr/>
          </p:nvSpPr>
          <p:spPr bwMode="auto">
            <a:xfrm>
              <a:off x="13012318" y="914774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2" name="Freeform 751">
              <a:extLst>
                <a:ext uri="{FF2B5EF4-FFF2-40B4-BE49-F238E27FC236}">
                  <a16:creationId xmlns:a16="http://schemas.microsoft.com/office/drawing/2014/main" id="{E33B410C-B051-2443-B9EA-DCA036F4CC37}"/>
                </a:ext>
              </a:extLst>
            </p:cNvPr>
            <p:cNvSpPr>
              <a:spLocks/>
            </p:cNvSpPr>
            <p:nvPr/>
          </p:nvSpPr>
          <p:spPr bwMode="auto">
            <a:xfrm>
              <a:off x="13012318" y="909040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3" name="Freeform 752">
              <a:extLst>
                <a:ext uri="{FF2B5EF4-FFF2-40B4-BE49-F238E27FC236}">
                  <a16:creationId xmlns:a16="http://schemas.microsoft.com/office/drawing/2014/main" id="{EB39C6B2-5AEB-684B-955B-00D9FFF1CB8F}"/>
                </a:ext>
              </a:extLst>
            </p:cNvPr>
            <p:cNvSpPr>
              <a:spLocks/>
            </p:cNvSpPr>
            <p:nvPr/>
          </p:nvSpPr>
          <p:spPr bwMode="auto">
            <a:xfrm>
              <a:off x="13031427" y="9061732"/>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4" name="Freeform 753">
              <a:extLst>
                <a:ext uri="{FF2B5EF4-FFF2-40B4-BE49-F238E27FC236}">
                  <a16:creationId xmlns:a16="http://schemas.microsoft.com/office/drawing/2014/main" id="{2A35DF40-99CE-A243-9DB2-5A8881508B35}"/>
                </a:ext>
              </a:extLst>
            </p:cNvPr>
            <p:cNvSpPr>
              <a:spLocks/>
            </p:cNvSpPr>
            <p:nvPr/>
          </p:nvSpPr>
          <p:spPr bwMode="auto">
            <a:xfrm>
              <a:off x="12117413" y="893112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5" name="Freeform 754">
              <a:extLst>
                <a:ext uri="{FF2B5EF4-FFF2-40B4-BE49-F238E27FC236}">
                  <a16:creationId xmlns:a16="http://schemas.microsoft.com/office/drawing/2014/main" id="{0973EA10-93BD-3244-9EAB-88F624FBD77A}"/>
                </a:ext>
              </a:extLst>
            </p:cNvPr>
            <p:cNvSpPr>
              <a:spLocks/>
            </p:cNvSpPr>
            <p:nvPr/>
          </p:nvSpPr>
          <p:spPr bwMode="auto">
            <a:xfrm>
              <a:off x="12133335" y="8931125"/>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6" name="Freeform 755">
              <a:extLst>
                <a:ext uri="{FF2B5EF4-FFF2-40B4-BE49-F238E27FC236}">
                  <a16:creationId xmlns:a16="http://schemas.microsoft.com/office/drawing/2014/main" id="{1E880D86-566F-B447-8A22-4ED85DE4F34B}"/>
                </a:ext>
              </a:extLst>
            </p:cNvPr>
            <p:cNvSpPr>
              <a:spLocks/>
            </p:cNvSpPr>
            <p:nvPr/>
          </p:nvSpPr>
          <p:spPr bwMode="auto">
            <a:xfrm>
              <a:off x="12098301" y="8427811"/>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7" name="Freeform 756">
              <a:extLst>
                <a:ext uri="{FF2B5EF4-FFF2-40B4-BE49-F238E27FC236}">
                  <a16:creationId xmlns:a16="http://schemas.microsoft.com/office/drawing/2014/main" id="{64522198-C56E-8946-8E26-BDADD0B80557}"/>
                </a:ext>
              </a:extLst>
            </p:cNvPr>
            <p:cNvSpPr>
              <a:spLocks/>
            </p:cNvSpPr>
            <p:nvPr/>
          </p:nvSpPr>
          <p:spPr bwMode="auto">
            <a:xfrm>
              <a:off x="11732062" y="8453294"/>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8" name="Freeform 757">
              <a:extLst>
                <a:ext uri="{FF2B5EF4-FFF2-40B4-BE49-F238E27FC236}">
                  <a16:creationId xmlns:a16="http://schemas.microsoft.com/office/drawing/2014/main" id="{E95191E0-BC3B-F74F-8C90-7D2131B0E9C6}"/>
                </a:ext>
              </a:extLst>
            </p:cNvPr>
            <p:cNvSpPr>
              <a:spLocks/>
            </p:cNvSpPr>
            <p:nvPr/>
          </p:nvSpPr>
          <p:spPr bwMode="auto">
            <a:xfrm>
              <a:off x="11827603" y="8380023"/>
              <a:ext cx="550957"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9" name="Freeform 758">
              <a:extLst>
                <a:ext uri="{FF2B5EF4-FFF2-40B4-BE49-F238E27FC236}">
                  <a16:creationId xmlns:a16="http://schemas.microsoft.com/office/drawing/2014/main" id="{6ED79864-D245-D94E-94E9-7124C003F292}"/>
                </a:ext>
              </a:extLst>
            </p:cNvPr>
            <p:cNvSpPr>
              <a:spLocks/>
            </p:cNvSpPr>
            <p:nvPr/>
          </p:nvSpPr>
          <p:spPr bwMode="auto">
            <a:xfrm>
              <a:off x="11432697" y="8322682"/>
              <a:ext cx="394906"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0" name="Freeform 759">
              <a:extLst>
                <a:ext uri="{FF2B5EF4-FFF2-40B4-BE49-F238E27FC236}">
                  <a16:creationId xmlns:a16="http://schemas.microsoft.com/office/drawing/2014/main" id="{712086C7-1C06-A84A-B195-B694DF16990A}"/>
                </a:ext>
              </a:extLst>
            </p:cNvPr>
            <p:cNvSpPr>
              <a:spLocks/>
            </p:cNvSpPr>
            <p:nvPr/>
          </p:nvSpPr>
          <p:spPr bwMode="auto">
            <a:xfrm>
              <a:off x="11697029" y="8529744"/>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1" name="Freeform 760">
              <a:extLst>
                <a:ext uri="{FF2B5EF4-FFF2-40B4-BE49-F238E27FC236}">
                  <a16:creationId xmlns:a16="http://schemas.microsoft.com/office/drawing/2014/main" id="{DB31CC31-F21D-9341-8625-1E2B00BB40A8}"/>
                </a:ext>
              </a:extLst>
            </p:cNvPr>
            <p:cNvSpPr>
              <a:spLocks/>
            </p:cNvSpPr>
            <p:nvPr/>
          </p:nvSpPr>
          <p:spPr bwMode="auto">
            <a:xfrm>
              <a:off x="11295752" y="8539302"/>
              <a:ext cx="296179"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2" name="Freeform 761">
              <a:extLst>
                <a:ext uri="{FF2B5EF4-FFF2-40B4-BE49-F238E27FC236}">
                  <a16:creationId xmlns:a16="http://schemas.microsoft.com/office/drawing/2014/main" id="{B1A48829-1F5B-1B4A-A574-5A8E7996970D}"/>
                </a:ext>
              </a:extLst>
            </p:cNvPr>
            <p:cNvSpPr>
              <a:spLocks/>
            </p:cNvSpPr>
            <p:nvPr/>
          </p:nvSpPr>
          <p:spPr bwMode="auto">
            <a:xfrm>
              <a:off x="11547346" y="8529744"/>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3" name="Freeform 762">
              <a:extLst>
                <a:ext uri="{FF2B5EF4-FFF2-40B4-BE49-F238E27FC236}">
                  <a16:creationId xmlns:a16="http://schemas.microsoft.com/office/drawing/2014/main" id="{6152C2D0-6B1D-BA43-A99A-0A8A7794CB90}"/>
                </a:ext>
              </a:extLst>
            </p:cNvPr>
            <p:cNvSpPr>
              <a:spLocks/>
            </p:cNvSpPr>
            <p:nvPr/>
          </p:nvSpPr>
          <p:spPr bwMode="auto">
            <a:xfrm>
              <a:off x="11079193" y="855841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4" name="Freeform 763">
              <a:extLst>
                <a:ext uri="{FF2B5EF4-FFF2-40B4-BE49-F238E27FC236}">
                  <a16:creationId xmlns:a16="http://schemas.microsoft.com/office/drawing/2014/main" id="{F2791A77-EDD3-C446-B0B5-486A0667F86D}"/>
                </a:ext>
              </a:extLst>
            </p:cNvPr>
            <p:cNvSpPr>
              <a:spLocks/>
            </p:cNvSpPr>
            <p:nvPr/>
          </p:nvSpPr>
          <p:spPr bwMode="auto">
            <a:xfrm>
              <a:off x="11161994" y="863168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5" name="Freeform 764">
              <a:extLst>
                <a:ext uri="{FF2B5EF4-FFF2-40B4-BE49-F238E27FC236}">
                  <a16:creationId xmlns:a16="http://schemas.microsoft.com/office/drawing/2014/main" id="{59976AE4-EDDB-A445-9BBD-EAA61A678137}"/>
                </a:ext>
              </a:extLst>
            </p:cNvPr>
            <p:cNvSpPr>
              <a:spLocks/>
            </p:cNvSpPr>
            <p:nvPr/>
          </p:nvSpPr>
          <p:spPr bwMode="auto">
            <a:xfrm>
              <a:off x="11015496" y="8443736"/>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6" name="Freeform 765">
              <a:extLst>
                <a:ext uri="{FF2B5EF4-FFF2-40B4-BE49-F238E27FC236}">
                  <a16:creationId xmlns:a16="http://schemas.microsoft.com/office/drawing/2014/main" id="{EFC62EFE-F948-8F46-88EE-026AE3451FB7}"/>
                </a:ext>
              </a:extLst>
            </p:cNvPr>
            <p:cNvSpPr>
              <a:spLocks/>
            </p:cNvSpPr>
            <p:nvPr/>
          </p:nvSpPr>
          <p:spPr bwMode="auto">
            <a:xfrm>
              <a:off x="10929511" y="8453294"/>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7" name="Freeform 766">
              <a:extLst>
                <a:ext uri="{FF2B5EF4-FFF2-40B4-BE49-F238E27FC236}">
                  <a16:creationId xmlns:a16="http://schemas.microsoft.com/office/drawing/2014/main" id="{E13EA2C8-CCE4-BD4B-8DDB-D2790D4045D5}"/>
                </a:ext>
              </a:extLst>
            </p:cNvPr>
            <p:cNvSpPr>
              <a:spLocks/>
            </p:cNvSpPr>
            <p:nvPr/>
          </p:nvSpPr>
          <p:spPr bwMode="auto">
            <a:xfrm>
              <a:off x="10919955" y="8389581"/>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8" name="Freeform 767">
              <a:extLst>
                <a:ext uri="{FF2B5EF4-FFF2-40B4-BE49-F238E27FC236}">
                  <a16:creationId xmlns:a16="http://schemas.microsoft.com/office/drawing/2014/main" id="{6897F8B9-AF2D-9C49-A092-D2B883F5016B}"/>
                </a:ext>
              </a:extLst>
            </p:cNvPr>
            <p:cNvSpPr>
              <a:spLocks/>
            </p:cNvSpPr>
            <p:nvPr/>
          </p:nvSpPr>
          <p:spPr bwMode="auto">
            <a:xfrm>
              <a:off x="10900847" y="7733361"/>
              <a:ext cx="560510" cy="637106"/>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9" name="Freeform 768">
              <a:extLst>
                <a:ext uri="{FF2B5EF4-FFF2-40B4-BE49-F238E27FC236}">
                  <a16:creationId xmlns:a16="http://schemas.microsoft.com/office/drawing/2014/main" id="{1C9EB656-8162-E548-8B20-58F301BBAB57}"/>
                </a:ext>
              </a:extLst>
            </p:cNvPr>
            <p:cNvSpPr>
              <a:spLocks/>
            </p:cNvSpPr>
            <p:nvPr/>
          </p:nvSpPr>
          <p:spPr bwMode="auto">
            <a:xfrm>
              <a:off x="10900847" y="8258973"/>
              <a:ext cx="270701"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0" name="Freeform 769">
              <a:extLst>
                <a:ext uri="{FF2B5EF4-FFF2-40B4-BE49-F238E27FC236}">
                  <a16:creationId xmlns:a16="http://schemas.microsoft.com/office/drawing/2014/main" id="{037A33AF-7776-8D42-899D-4F5DF32B0A3E}"/>
                </a:ext>
              </a:extLst>
            </p:cNvPr>
            <p:cNvSpPr>
              <a:spLocks/>
            </p:cNvSpPr>
            <p:nvPr/>
          </p:nvSpPr>
          <p:spPr bwMode="auto">
            <a:xfrm>
              <a:off x="11136517" y="7838482"/>
              <a:ext cx="783440"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1" name="Freeform 770">
              <a:extLst>
                <a:ext uri="{FF2B5EF4-FFF2-40B4-BE49-F238E27FC236}">
                  <a16:creationId xmlns:a16="http://schemas.microsoft.com/office/drawing/2014/main" id="{34D929AD-7000-AA43-8ED0-16E158DF4EFA}"/>
                </a:ext>
              </a:extLst>
            </p:cNvPr>
            <p:cNvSpPr>
              <a:spLocks/>
            </p:cNvSpPr>
            <p:nvPr/>
          </p:nvSpPr>
          <p:spPr bwMode="auto">
            <a:xfrm>
              <a:off x="12814866" y="7500813"/>
              <a:ext cx="515924"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2" name="Freeform 771">
              <a:extLst>
                <a:ext uri="{FF2B5EF4-FFF2-40B4-BE49-F238E27FC236}">
                  <a16:creationId xmlns:a16="http://schemas.microsoft.com/office/drawing/2014/main" id="{84E8FD03-AA08-244B-B428-51B89277D110}"/>
                </a:ext>
              </a:extLst>
            </p:cNvPr>
            <p:cNvSpPr>
              <a:spLocks/>
            </p:cNvSpPr>
            <p:nvPr/>
          </p:nvSpPr>
          <p:spPr bwMode="auto">
            <a:xfrm>
              <a:off x="12050531" y="7210931"/>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3" name="Freeform 772">
              <a:extLst>
                <a:ext uri="{FF2B5EF4-FFF2-40B4-BE49-F238E27FC236}">
                  <a16:creationId xmlns:a16="http://schemas.microsoft.com/office/drawing/2014/main" id="{28269B02-62C5-F440-AD1F-D1E1DA338A6F}"/>
                </a:ext>
              </a:extLst>
            </p:cNvPr>
            <p:cNvSpPr>
              <a:spLocks/>
            </p:cNvSpPr>
            <p:nvPr/>
          </p:nvSpPr>
          <p:spPr bwMode="auto">
            <a:xfrm>
              <a:off x="12133338" y="7424361"/>
              <a:ext cx="710195" cy="684894"/>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4" name="Freeform 773">
              <a:extLst>
                <a:ext uri="{FF2B5EF4-FFF2-40B4-BE49-F238E27FC236}">
                  <a16:creationId xmlns:a16="http://schemas.microsoft.com/office/drawing/2014/main" id="{98560BDD-665F-9F45-B466-5FC53B00F002}"/>
                </a:ext>
              </a:extLst>
            </p:cNvPr>
            <p:cNvSpPr>
              <a:spLocks/>
            </p:cNvSpPr>
            <p:nvPr/>
          </p:nvSpPr>
          <p:spPr bwMode="auto">
            <a:xfrm>
              <a:off x="10910402" y="7714248"/>
              <a:ext cx="391722"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5" name="Freeform 774">
              <a:extLst>
                <a:ext uri="{FF2B5EF4-FFF2-40B4-BE49-F238E27FC236}">
                  <a16:creationId xmlns:a16="http://schemas.microsoft.com/office/drawing/2014/main" id="{319CBE74-056A-0941-8B81-619C36EA519B}"/>
                </a:ext>
              </a:extLst>
            </p:cNvPr>
            <p:cNvSpPr>
              <a:spLocks/>
            </p:cNvSpPr>
            <p:nvPr/>
          </p:nvSpPr>
          <p:spPr bwMode="auto">
            <a:xfrm>
              <a:off x="11098300" y="7265084"/>
              <a:ext cx="560510" cy="44916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6" name="Freeform 775">
              <a:extLst>
                <a:ext uri="{FF2B5EF4-FFF2-40B4-BE49-F238E27FC236}">
                  <a16:creationId xmlns:a16="http://schemas.microsoft.com/office/drawing/2014/main" id="{944A4F2D-8041-294E-9539-4DC181CFF738}"/>
                </a:ext>
              </a:extLst>
            </p:cNvPr>
            <p:cNvSpPr>
              <a:spLocks/>
            </p:cNvSpPr>
            <p:nvPr/>
          </p:nvSpPr>
          <p:spPr bwMode="auto">
            <a:xfrm>
              <a:off x="11295755" y="7220487"/>
              <a:ext cx="968156" cy="923807"/>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7" name="Freeform 776">
              <a:extLst>
                <a:ext uri="{FF2B5EF4-FFF2-40B4-BE49-F238E27FC236}">
                  <a16:creationId xmlns:a16="http://schemas.microsoft.com/office/drawing/2014/main" id="{1DFCFFD9-B7DB-8649-ADE9-28E9B1DA69F1}"/>
                </a:ext>
              </a:extLst>
            </p:cNvPr>
            <p:cNvSpPr>
              <a:spLocks/>
            </p:cNvSpPr>
            <p:nvPr/>
          </p:nvSpPr>
          <p:spPr bwMode="auto">
            <a:xfrm>
              <a:off x="8295746" y="3719577"/>
              <a:ext cx="2850327" cy="2124757"/>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8" name="Freeform 777">
              <a:extLst>
                <a:ext uri="{FF2B5EF4-FFF2-40B4-BE49-F238E27FC236}">
                  <a16:creationId xmlns:a16="http://schemas.microsoft.com/office/drawing/2014/main" id="{B38C91D0-D5CB-D945-AC13-4EDE031CD2EC}"/>
                </a:ext>
              </a:extLst>
            </p:cNvPr>
            <p:cNvSpPr>
              <a:spLocks/>
            </p:cNvSpPr>
            <p:nvPr/>
          </p:nvSpPr>
          <p:spPr bwMode="auto">
            <a:xfrm>
              <a:off x="9136513" y="5038392"/>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9" name="Freeform 778">
              <a:extLst>
                <a:ext uri="{FF2B5EF4-FFF2-40B4-BE49-F238E27FC236}">
                  <a16:creationId xmlns:a16="http://schemas.microsoft.com/office/drawing/2014/main" id="{199D44CC-8FF2-E542-A505-1A8736E1A3CC}"/>
                </a:ext>
              </a:extLst>
            </p:cNvPr>
            <p:cNvSpPr>
              <a:spLocks/>
            </p:cNvSpPr>
            <p:nvPr/>
          </p:nvSpPr>
          <p:spPr bwMode="auto">
            <a:xfrm>
              <a:off x="9184286" y="4965123"/>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0" name="Freeform 779">
              <a:extLst>
                <a:ext uri="{FF2B5EF4-FFF2-40B4-BE49-F238E27FC236}">
                  <a16:creationId xmlns:a16="http://schemas.microsoft.com/office/drawing/2014/main" id="{4E6877C3-5A61-1F44-84E8-A88F98326049}"/>
                </a:ext>
              </a:extLst>
            </p:cNvPr>
            <p:cNvSpPr>
              <a:spLocks/>
            </p:cNvSpPr>
            <p:nvPr/>
          </p:nvSpPr>
          <p:spPr bwMode="auto">
            <a:xfrm>
              <a:off x="9212948" y="3859740"/>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1" name="Freeform 780">
              <a:extLst>
                <a:ext uri="{FF2B5EF4-FFF2-40B4-BE49-F238E27FC236}">
                  <a16:creationId xmlns:a16="http://schemas.microsoft.com/office/drawing/2014/main" id="{BC5FAD1C-4695-DA49-858C-6EAE4C00FAAF}"/>
                </a:ext>
              </a:extLst>
            </p:cNvPr>
            <p:cNvSpPr>
              <a:spLocks/>
            </p:cNvSpPr>
            <p:nvPr/>
          </p:nvSpPr>
          <p:spPr bwMode="auto">
            <a:xfrm>
              <a:off x="9528235" y="3776913"/>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2" name="Freeform 782">
              <a:extLst>
                <a:ext uri="{FF2B5EF4-FFF2-40B4-BE49-F238E27FC236}">
                  <a16:creationId xmlns:a16="http://schemas.microsoft.com/office/drawing/2014/main" id="{53C8A009-AB5B-C64B-A7A6-FDD941486B17}"/>
                </a:ext>
              </a:extLst>
            </p:cNvPr>
            <p:cNvSpPr>
              <a:spLocks/>
            </p:cNvSpPr>
            <p:nvPr/>
          </p:nvSpPr>
          <p:spPr bwMode="auto">
            <a:xfrm>
              <a:off x="10735243" y="3897968"/>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3" name="Freeform 783">
              <a:extLst>
                <a:ext uri="{FF2B5EF4-FFF2-40B4-BE49-F238E27FC236}">
                  <a16:creationId xmlns:a16="http://schemas.microsoft.com/office/drawing/2014/main" id="{52875CB8-CFC3-DA45-BA7E-C0717FFE5BF4}"/>
                </a:ext>
              </a:extLst>
            </p:cNvPr>
            <p:cNvSpPr>
              <a:spLocks/>
            </p:cNvSpPr>
            <p:nvPr/>
          </p:nvSpPr>
          <p:spPr bwMode="auto">
            <a:xfrm>
              <a:off x="10808494" y="3936193"/>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4" name="Freeform 784">
              <a:extLst>
                <a:ext uri="{FF2B5EF4-FFF2-40B4-BE49-F238E27FC236}">
                  <a16:creationId xmlns:a16="http://schemas.microsoft.com/office/drawing/2014/main" id="{019DC308-07E5-A445-B273-ECAF8F75ED28}"/>
                </a:ext>
              </a:extLst>
            </p:cNvPr>
            <p:cNvSpPr>
              <a:spLocks/>
            </p:cNvSpPr>
            <p:nvPr/>
          </p:nvSpPr>
          <p:spPr bwMode="auto">
            <a:xfrm>
              <a:off x="10808494" y="4468178"/>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5" name="Freeform 785">
              <a:extLst>
                <a:ext uri="{FF2B5EF4-FFF2-40B4-BE49-F238E27FC236}">
                  <a16:creationId xmlns:a16="http://schemas.microsoft.com/office/drawing/2014/main" id="{B2FCFD6C-9215-4B40-AB3E-A8D3E175B2F2}"/>
                </a:ext>
              </a:extLst>
            </p:cNvPr>
            <p:cNvSpPr>
              <a:spLocks/>
            </p:cNvSpPr>
            <p:nvPr/>
          </p:nvSpPr>
          <p:spPr bwMode="auto">
            <a:xfrm>
              <a:off x="10827602" y="4589227"/>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6" name="Freeform 786">
              <a:extLst>
                <a:ext uri="{FF2B5EF4-FFF2-40B4-BE49-F238E27FC236}">
                  <a16:creationId xmlns:a16="http://schemas.microsoft.com/office/drawing/2014/main" id="{046CDC8A-13BF-414A-AEEB-ECC206F3BF68}"/>
                </a:ext>
              </a:extLst>
            </p:cNvPr>
            <p:cNvSpPr>
              <a:spLocks/>
            </p:cNvSpPr>
            <p:nvPr/>
          </p:nvSpPr>
          <p:spPr bwMode="auto">
            <a:xfrm>
              <a:off x="10566452" y="4796289"/>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7" name="Freeform 787">
              <a:extLst>
                <a:ext uri="{FF2B5EF4-FFF2-40B4-BE49-F238E27FC236}">
                  <a16:creationId xmlns:a16="http://schemas.microsoft.com/office/drawing/2014/main" id="{1D6D4CBC-270F-CB4C-A753-5FCA4AE3CC0D}"/>
                </a:ext>
              </a:extLst>
            </p:cNvPr>
            <p:cNvSpPr>
              <a:spLocks/>
            </p:cNvSpPr>
            <p:nvPr/>
          </p:nvSpPr>
          <p:spPr bwMode="auto">
            <a:xfrm>
              <a:off x="10537792" y="4777177"/>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8" name="Freeform 788">
              <a:extLst>
                <a:ext uri="{FF2B5EF4-FFF2-40B4-BE49-F238E27FC236}">
                  <a16:creationId xmlns:a16="http://schemas.microsoft.com/office/drawing/2014/main" id="{113FB405-8157-4849-B57F-96E028F52A42}"/>
                </a:ext>
              </a:extLst>
            </p:cNvPr>
            <p:cNvSpPr>
              <a:spLocks/>
            </p:cNvSpPr>
            <p:nvPr/>
          </p:nvSpPr>
          <p:spPr bwMode="auto">
            <a:xfrm>
              <a:off x="10407219" y="4974679"/>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9" name="Freeform 789">
              <a:extLst>
                <a:ext uri="{FF2B5EF4-FFF2-40B4-BE49-F238E27FC236}">
                  <a16:creationId xmlns:a16="http://schemas.microsoft.com/office/drawing/2014/main" id="{9888B2E7-A1CE-A745-85CD-EB6E2D8E34A4}"/>
                </a:ext>
              </a:extLst>
            </p:cNvPr>
            <p:cNvSpPr>
              <a:spLocks/>
            </p:cNvSpPr>
            <p:nvPr/>
          </p:nvSpPr>
          <p:spPr bwMode="auto">
            <a:xfrm>
              <a:off x="9305304" y="5067061"/>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0" name="Freeform 790">
              <a:extLst>
                <a:ext uri="{FF2B5EF4-FFF2-40B4-BE49-F238E27FC236}">
                  <a16:creationId xmlns:a16="http://schemas.microsoft.com/office/drawing/2014/main" id="{E20388B0-16A0-1149-B8F8-78F7CAAD40C9}"/>
                </a:ext>
              </a:extLst>
            </p:cNvPr>
            <p:cNvSpPr>
              <a:spLocks/>
            </p:cNvSpPr>
            <p:nvPr/>
          </p:nvSpPr>
          <p:spPr bwMode="auto">
            <a:xfrm>
              <a:off x="9222501" y="4946010"/>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1" name="Freeform 791">
              <a:extLst>
                <a:ext uri="{FF2B5EF4-FFF2-40B4-BE49-F238E27FC236}">
                  <a16:creationId xmlns:a16="http://schemas.microsoft.com/office/drawing/2014/main" id="{31B07058-5227-CC49-A8B6-43E82F7CAF14}"/>
                </a:ext>
              </a:extLst>
            </p:cNvPr>
            <p:cNvSpPr>
              <a:spLocks/>
            </p:cNvSpPr>
            <p:nvPr/>
          </p:nvSpPr>
          <p:spPr bwMode="auto">
            <a:xfrm>
              <a:off x="10865817" y="4347128"/>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2" name="Freeform 792">
              <a:extLst>
                <a:ext uri="{FF2B5EF4-FFF2-40B4-BE49-F238E27FC236}">
                  <a16:creationId xmlns:a16="http://schemas.microsoft.com/office/drawing/2014/main" id="{05F09FAB-726D-CE4B-97CD-3E8A91E388EF}"/>
                </a:ext>
              </a:extLst>
            </p:cNvPr>
            <p:cNvSpPr>
              <a:spLocks/>
            </p:cNvSpPr>
            <p:nvPr/>
          </p:nvSpPr>
          <p:spPr bwMode="auto">
            <a:xfrm>
              <a:off x="10789385" y="4245190"/>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3" name="Freeform 793">
              <a:extLst>
                <a:ext uri="{FF2B5EF4-FFF2-40B4-BE49-F238E27FC236}">
                  <a16:creationId xmlns:a16="http://schemas.microsoft.com/office/drawing/2014/main" id="{5BFDFB3C-72C6-7748-B9F7-2ADCCE27FA26}"/>
                </a:ext>
              </a:extLst>
            </p:cNvPr>
            <p:cNvSpPr>
              <a:spLocks/>
            </p:cNvSpPr>
            <p:nvPr/>
          </p:nvSpPr>
          <p:spPr bwMode="auto">
            <a:xfrm>
              <a:off x="10865817" y="4206964"/>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4" name="Freeform 794">
              <a:extLst>
                <a:ext uri="{FF2B5EF4-FFF2-40B4-BE49-F238E27FC236}">
                  <a16:creationId xmlns:a16="http://schemas.microsoft.com/office/drawing/2014/main" id="{9FD7A872-1893-734F-B71D-37DCF1515B13}"/>
                </a:ext>
              </a:extLst>
            </p:cNvPr>
            <p:cNvSpPr>
              <a:spLocks/>
            </p:cNvSpPr>
            <p:nvPr/>
          </p:nvSpPr>
          <p:spPr bwMode="auto">
            <a:xfrm>
              <a:off x="8314856" y="4394911"/>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5" name="Freeform 795">
              <a:extLst>
                <a:ext uri="{FF2B5EF4-FFF2-40B4-BE49-F238E27FC236}">
                  <a16:creationId xmlns:a16="http://schemas.microsoft.com/office/drawing/2014/main" id="{9BDA9E69-3D01-4045-9E76-F11D32872F9F}"/>
                </a:ext>
              </a:extLst>
            </p:cNvPr>
            <p:cNvSpPr>
              <a:spLocks/>
            </p:cNvSpPr>
            <p:nvPr/>
          </p:nvSpPr>
          <p:spPr bwMode="auto">
            <a:xfrm>
              <a:off x="8372178" y="4394911"/>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6" name="Freeform 796">
              <a:extLst>
                <a:ext uri="{FF2B5EF4-FFF2-40B4-BE49-F238E27FC236}">
                  <a16:creationId xmlns:a16="http://schemas.microsoft.com/office/drawing/2014/main" id="{51805A1F-EAD4-B143-B25C-89CD0AF5FF83}"/>
                </a:ext>
              </a:extLst>
            </p:cNvPr>
            <p:cNvSpPr>
              <a:spLocks/>
            </p:cNvSpPr>
            <p:nvPr/>
          </p:nvSpPr>
          <p:spPr bwMode="auto">
            <a:xfrm>
              <a:off x="9445433" y="3802402"/>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7" name="Freeform 797">
              <a:extLst>
                <a:ext uri="{FF2B5EF4-FFF2-40B4-BE49-F238E27FC236}">
                  <a16:creationId xmlns:a16="http://schemas.microsoft.com/office/drawing/2014/main" id="{D4F59F42-5C5B-0A4D-A7A2-4D63E1511B60}"/>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grpSp>
        <p:nvGrpSpPr>
          <p:cNvPr id="456" name="Group 455">
            <a:extLst>
              <a:ext uri="{FF2B5EF4-FFF2-40B4-BE49-F238E27FC236}">
                <a16:creationId xmlns:a16="http://schemas.microsoft.com/office/drawing/2014/main" id="{0C0D1FD6-BCD5-8A49-948C-BE6E8189C7DB}"/>
              </a:ext>
            </a:extLst>
          </p:cNvPr>
          <p:cNvGrpSpPr/>
          <p:nvPr/>
        </p:nvGrpSpPr>
        <p:grpSpPr>
          <a:xfrm>
            <a:off x="2063271" y="5990390"/>
            <a:ext cx="5418184" cy="1735219"/>
            <a:chOff x="7924313" y="2681655"/>
            <a:chExt cx="5418184" cy="1735219"/>
          </a:xfrm>
        </p:grpSpPr>
        <p:sp>
          <p:nvSpPr>
            <p:cNvPr id="457" name="TextBox 456">
              <a:extLst>
                <a:ext uri="{FF2B5EF4-FFF2-40B4-BE49-F238E27FC236}">
                  <a16:creationId xmlns:a16="http://schemas.microsoft.com/office/drawing/2014/main" id="{86CE8750-B10C-2542-8418-14CD1B29F1CA}"/>
                </a:ext>
              </a:extLst>
            </p:cNvPr>
            <p:cNvSpPr txBox="1"/>
            <p:nvPr/>
          </p:nvSpPr>
          <p:spPr>
            <a:xfrm>
              <a:off x="7924313" y="3327986"/>
              <a:ext cx="54181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58" name="Rectangle 457">
              <a:extLst>
                <a:ext uri="{FF2B5EF4-FFF2-40B4-BE49-F238E27FC236}">
                  <a16:creationId xmlns:a16="http://schemas.microsoft.com/office/drawing/2014/main" id="{EA7C39F4-5684-2C4C-B687-B8D406073C55}"/>
                </a:ext>
              </a:extLst>
            </p:cNvPr>
            <p:cNvSpPr/>
            <p:nvPr/>
          </p:nvSpPr>
          <p:spPr>
            <a:xfrm>
              <a:off x="7924313" y="2681655"/>
              <a:ext cx="5318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459" name="Group 458">
            <a:extLst>
              <a:ext uri="{FF2B5EF4-FFF2-40B4-BE49-F238E27FC236}">
                <a16:creationId xmlns:a16="http://schemas.microsoft.com/office/drawing/2014/main" id="{7944F284-B931-6B46-9281-439728CC7276}"/>
              </a:ext>
            </a:extLst>
          </p:cNvPr>
          <p:cNvGrpSpPr/>
          <p:nvPr/>
        </p:nvGrpSpPr>
        <p:grpSpPr>
          <a:xfrm>
            <a:off x="9561375" y="5990390"/>
            <a:ext cx="5418184" cy="1735219"/>
            <a:chOff x="7924313" y="2681655"/>
            <a:chExt cx="5418184" cy="1735219"/>
          </a:xfrm>
        </p:grpSpPr>
        <p:sp>
          <p:nvSpPr>
            <p:cNvPr id="460" name="TextBox 459">
              <a:extLst>
                <a:ext uri="{FF2B5EF4-FFF2-40B4-BE49-F238E27FC236}">
                  <a16:creationId xmlns:a16="http://schemas.microsoft.com/office/drawing/2014/main" id="{4029ECD9-730B-A64D-B7BC-4A6B1F88F07D}"/>
                </a:ext>
              </a:extLst>
            </p:cNvPr>
            <p:cNvSpPr txBox="1"/>
            <p:nvPr/>
          </p:nvSpPr>
          <p:spPr>
            <a:xfrm>
              <a:off x="7924313" y="3327986"/>
              <a:ext cx="54181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61" name="Rectangle 460">
              <a:extLst>
                <a:ext uri="{FF2B5EF4-FFF2-40B4-BE49-F238E27FC236}">
                  <a16:creationId xmlns:a16="http://schemas.microsoft.com/office/drawing/2014/main" id="{6C7D5820-F916-AA4D-8DE9-CC39F912F67E}"/>
                </a:ext>
              </a:extLst>
            </p:cNvPr>
            <p:cNvSpPr/>
            <p:nvPr/>
          </p:nvSpPr>
          <p:spPr>
            <a:xfrm>
              <a:off x="7924313" y="2681655"/>
              <a:ext cx="5318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nvGrpSpPr>
          <p:cNvPr id="462" name="Group 461">
            <a:extLst>
              <a:ext uri="{FF2B5EF4-FFF2-40B4-BE49-F238E27FC236}">
                <a16:creationId xmlns:a16="http://schemas.microsoft.com/office/drawing/2014/main" id="{709B8AC3-8D55-0C4D-9AA1-2A7604D52FED}"/>
              </a:ext>
            </a:extLst>
          </p:cNvPr>
          <p:cNvGrpSpPr/>
          <p:nvPr/>
        </p:nvGrpSpPr>
        <p:grpSpPr>
          <a:xfrm>
            <a:off x="17059480" y="5990390"/>
            <a:ext cx="5418184" cy="1735219"/>
            <a:chOff x="7924313" y="2681655"/>
            <a:chExt cx="5418184" cy="1735219"/>
          </a:xfrm>
        </p:grpSpPr>
        <p:sp>
          <p:nvSpPr>
            <p:cNvPr id="463" name="TextBox 462">
              <a:extLst>
                <a:ext uri="{FF2B5EF4-FFF2-40B4-BE49-F238E27FC236}">
                  <a16:creationId xmlns:a16="http://schemas.microsoft.com/office/drawing/2014/main" id="{F243D7F4-CF73-0740-9703-1ACF0CE1B471}"/>
                </a:ext>
              </a:extLst>
            </p:cNvPr>
            <p:cNvSpPr txBox="1"/>
            <p:nvPr/>
          </p:nvSpPr>
          <p:spPr>
            <a:xfrm>
              <a:off x="7924313" y="3327986"/>
              <a:ext cx="541818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64" name="Rectangle 463">
              <a:extLst>
                <a:ext uri="{FF2B5EF4-FFF2-40B4-BE49-F238E27FC236}">
                  <a16:creationId xmlns:a16="http://schemas.microsoft.com/office/drawing/2014/main" id="{21D30BAE-F473-D64A-9159-48B84DB81640}"/>
                </a:ext>
              </a:extLst>
            </p:cNvPr>
            <p:cNvSpPr/>
            <p:nvPr/>
          </p:nvSpPr>
          <p:spPr>
            <a:xfrm>
              <a:off x="7924313" y="2681655"/>
              <a:ext cx="5318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cxnSp>
        <p:nvCxnSpPr>
          <p:cNvPr id="9" name="Straight Connector 8">
            <a:extLst>
              <a:ext uri="{FF2B5EF4-FFF2-40B4-BE49-F238E27FC236}">
                <a16:creationId xmlns:a16="http://schemas.microsoft.com/office/drawing/2014/main" id="{28696FA3-C77A-4541-B4C1-C67AC139552C}"/>
              </a:ext>
            </a:extLst>
          </p:cNvPr>
          <p:cNvCxnSpPr/>
          <p:nvPr/>
        </p:nvCxnSpPr>
        <p:spPr>
          <a:xfrm>
            <a:off x="8360228" y="5910943"/>
            <a:ext cx="0" cy="18288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0" name="Straight Connector 879">
            <a:extLst>
              <a:ext uri="{FF2B5EF4-FFF2-40B4-BE49-F238E27FC236}">
                <a16:creationId xmlns:a16="http://schemas.microsoft.com/office/drawing/2014/main" id="{8DA1B6A6-4BC2-C440-A1C9-14337896FBCD}"/>
              </a:ext>
            </a:extLst>
          </p:cNvPr>
          <p:cNvCxnSpPr/>
          <p:nvPr/>
        </p:nvCxnSpPr>
        <p:spPr>
          <a:xfrm>
            <a:off x="15969343" y="5910943"/>
            <a:ext cx="0" cy="18288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981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123439-D975-1441-AE8C-65DFC51775AA}"/>
              </a:ext>
            </a:extLst>
          </p:cNvPr>
          <p:cNvSpPr>
            <a:spLocks noGrp="1"/>
          </p:cNvSpPr>
          <p:nvPr>
            <p:ph type="pic" sz="quarter" idx="14"/>
          </p:nvPr>
        </p:nvSpPr>
        <p:spPr/>
      </p:sp>
      <p:sp>
        <p:nvSpPr>
          <p:cNvPr id="9" name="Rectangle 8">
            <a:extLst>
              <a:ext uri="{FF2B5EF4-FFF2-40B4-BE49-F238E27FC236}">
                <a16:creationId xmlns:a16="http://schemas.microsoft.com/office/drawing/2014/main" id="{DF334E6C-A842-4245-A774-575C8C8EB0FD}"/>
              </a:ext>
            </a:extLst>
          </p:cNvPr>
          <p:cNvSpPr/>
          <p:nvPr/>
        </p:nvSpPr>
        <p:spPr>
          <a:xfrm>
            <a:off x="21755101" y="0"/>
            <a:ext cx="26225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1B0256-5EA8-584C-862F-0F85B5D8E0EB}"/>
              </a:ext>
            </a:extLst>
          </p:cNvPr>
          <p:cNvSpPr/>
          <p:nvPr/>
        </p:nvSpPr>
        <p:spPr>
          <a:xfrm>
            <a:off x="0" y="0"/>
            <a:ext cx="1148486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2836211"/>
            <a:ext cx="8033474" cy="4169218"/>
            <a:chOff x="1653451" y="4864253"/>
            <a:chExt cx="8033474" cy="4169218"/>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2554545"/>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OUR PORTFOLIO</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7418798"/>
              <a:ext cx="7600277"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6198814" y="7696683"/>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4</a:t>
            </a:r>
          </a:p>
        </p:txBody>
      </p:sp>
      <p:sp>
        <p:nvSpPr>
          <p:cNvPr id="18" name="TextBox 17">
            <a:extLst>
              <a:ext uri="{FF2B5EF4-FFF2-40B4-BE49-F238E27FC236}">
                <a16:creationId xmlns:a16="http://schemas.microsoft.com/office/drawing/2014/main" id="{7832527C-F3D9-5442-810A-A0660689773C}"/>
              </a:ext>
            </a:extLst>
          </p:cNvPr>
          <p:cNvSpPr txBox="1"/>
          <p:nvPr/>
        </p:nvSpPr>
        <p:spPr>
          <a:xfrm rot="5400000">
            <a:off x="21835980" y="2131837"/>
            <a:ext cx="2484325" cy="707886"/>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TITLE FOUR</a:t>
            </a:r>
          </a:p>
        </p:txBody>
      </p:sp>
    </p:spTree>
    <p:extLst>
      <p:ext uri="{BB962C8B-B14F-4D97-AF65-F5344CB8AC3E}">
        <p14:creationId xmlns:p14="http://schemas.microsoft.com/office/powerpoint/2010/main" val="17055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4212267" y="1131813"/>
            <a:ext cx="15982260" cy="1383468"/>
            <a:chOff x="4212267" y="1407238"/>
            <a:chExt cx="1598226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159822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cxnSp>
        <p:nvCxnSpPr>
          <p:cNvPr id="29" name="Straight Connector 28">
            <a:extLst>
              <a:ext uri="{FF2B5EF4-FFF2-40B4-BE49-F238E27FC236}">
                <a16:creationId xmlns:a16="http://schemas.microsoft.com/office/drawing/2014/main" id="{5988EFF7-630F-1B44-89AE-9E7B8A2794EA}"/>
              </a:ext>
            </a:extLst>
          </p:cNvPr>
          <p:cNvCxnSpPr>
            <a:cxnSpLocks/>
          </p:cNvCxnSpPr>
          <p:nvPr/>
        </p:nvCxnSpPr>
        <p:spPr>
          <a:xfrm flipH="1">
            <a:off x="4235017" y="7081811"/>
            <a:ext cx="20142633"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C890F017-9686-AA4D-9096-01E2BF308728}"/>
              </a:ext>
            </a:extLst>
          </p:cNvPr>
          <p:cNvSpPr/>
          <p:nvPr/>
        </p:nvSpPr>
        <p:spPr>
          <a:xfrm>
            <a:off x="4005267" y="6858000"/>
            <a:ext cx="447622" cy="447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E865AA3-5878-414A-9495-876C57CE1B48}"/>
              </a:ext>
            </a:extLst>
          </p:cNvPr>
          <p:cNvSpPr/>
          <p:nvPr/>
        </p:nvSpPr>
        <p:spPr>
          <a:xfrm>
            <a:off x="11040146" y="6858000"/>
            <a:ext cx="447622" cy="447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68E793B-0F2E-C547-AD38-C8386558BEF6}"/>
              </a:ext>
            </a:extLst>
          </p:cNvPr>
          <p:cNvSpPr/>
          <p:nvPr/>
        </p:nvSpPr>
        <p:spPr>
          <a:xfrm>
            <a:off x="18075025" y="6858000"/>
            <a:ext cx="447622" cy="447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C16C8DC-86D5-654D-A8E4-CD8E4491CDB7}"/>
              </a:ext>
            </a:extLst>
          </p:cNvPr>
          <p:cNvGrpSpPr/>
          <p:nvPr/>
        </p:nvGrpSpPr>
        <p:grpSpPr>
          <a:xfrm>
            <a:off x="2212364" y="8044076"/>
            <a:ext cx="4033429" cy="2769541"/>
            <a:chOff x="1812414" y="7976700"/>
            <a:chExt cx="4033429" cy="2769541"/>
          </a:xfrm>
        </p:grpSpPr>
        <p:sp>
          <p:nvSpPr>
            <p:cNvPr id="14" name="TextBox 13">
              <a:extLst>
                <a:ext uri="{FF2B5EF4-FFF2-40B4-BE49-F238E27FC236}">
                  <a16:creationId xmlns:a16="http://schemas.microsoft.com/office/drawing/2014/main" id="{1D10FB8C-E187-8A4B-8908-29A83A3D4A7A}"/>
                </a:ext>
              </a:extLst>
            </p:cNvPr>
            <p:cNvSpPr txBox="1"/>
            <p:nvPr/>
          </p:nvSpPr>
          <p:spPr>
            <a:xfrm>
              <a:off x="1812414" y="8499920"/>
              <a:ext cx="4033428"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5" name="Rectangle 14">
              <a:extLst>
                <a:ext uri="{FF2B5EF4-FFF2-40B4-BE49-F238E27FC236}">
                  <a16:creationId xmlns:a16="http://schemas.microsoft.com/office/drawing/2014/main" id="{F342D851-7956-7B4F-A81A-172092DA2B75}"/>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16" name="Group 15">
            <a:extLst>
              <a:ext uri="{FF2B5EF4-FFF2-40B4-BE49-F238E27FC236}">
                <a16:creationId xmlns:a16="http://schemas.microsoft.com/office/drawing/2014/main" id="{2ABA6A06-4546-A940-A50C-68F30574D816}"/>
              </a:ext>
            </a:extLst>
          </p:cNvPr>
          <p:cNvGrpSpPr/>
          <p:nvPr/>
        </p:nvGrpSpPr>
        <p:grpSpPr>
          <a:xfrm>
            <a:off x="9247242" y="8044076"/>
            <a:ext cx="4033429" cy="2769541"/>
            <a:chOff x="1812414" y="7976700"/>
            <a:chExt cx="4033429" cy="2769541"/>
          </a:xfrm>
        </p:grpSpPr>
        <p:sp>
          <p:nvSpPr>
            <p:cNvPr id="17" name="TextBox 16">
              <a:extLst>
                <a:ext uri="{FF2B5EF4-FFF2-40B4-BE49-F238E27FC236}">
                  <a16:creationId xmlns:a16="http://schemas.microsoft.com/office/drawing/2014/main" id="{1848C97B-3EFA-DC47-8129-5A7A44423E9E}"/>
                </a:ext>
              </a:extLst>
            </p:cNvPr>
            <p:cNvSpPr txBox="1"/>
            <p:nvPr/>
          </p:nvSpPr>
          <p:spPr>
            <a:xfrm>
              <a:off x="1812414" y="8499920"/>
              <a:ext cx="4033428"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8" name="Rectangle 17">
              <a:extLst>
                <a:ext uri="{FF2B5EF4-FFF2-40B4-BE49-F238E27FC236}">
                  <a16:creationId xmlns:a16="http://schemas.microsoft.com/office/drawing/2014/main" id="{A69A1877-A16D-7440-AC3E-678960E3F30F}"/>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19" name="Group 18">
            <a:extLst>
              <a:ext uri="{FF2B5EF4-FFF2-40B4-BE49-F238E27FC236}">
                <a16:creationId xmlns:a16="http://schemas.microsoft.com/office/drawing/2014/main" id="{4D560817-805C-3743-BFB0-98AB681A98F0}"/>
              </a:ext>
            </a:extLst>
          </p:cNvPr>
          <p:cNvGrpSpPr/>
          <p:nvPr/>
        </p:nvGrpSpPr>
        <p:grpSpPr>
          <a:xfrm>
            <a:off x="16282121" y="8044076"/>
            <a:ext cx="4033429" cy="2769541"/>
            <a:chOff x="1812414" y="7976700"/>
            <a:chExt cx="4033429" cy="2769541"/>
          </a:xfrm>
        </p:grpSpPr>
        <p:sp>
          <p:nvSpPr>
            <p:cNvPr id="20" name="TextBox 19">
              <a:extLst>
                <a:ext uri="{FF2B5EF4-FFF2-40B4-BE49-F238E27FC236}">
                  <a16:creationId xmlns:a16="http://schemas.microsoft.com/office/drawing/2014/main" id="{FA9EC29D-5924-F143-B252-6E589B0F25FE}"/>
                </a:ext>
              </a:extLst>
            </p:cNvPr>
            <p:cNvSpPr txBox="1"/>
            <p:nvPr/>
          </p:nvSpPr>
          <p:spPr>
            <a:xfrm>
              <a:off x="1812414" y="8499920"/>
              <a:ext cx="4033428"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1" name="Rectangle 20">
              <a:extLst>
                <a:ext uri="{FF2B5EF4-FFF2-40B4-BE49-F238E27FC236}">
                  <a16:creationId xmlns:a16="http://schemas.microsoft.com/office/drawing/2014/main" id="{AC1A420D-ED05-554E-82C5-14528E84B702}"/>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25" name="TextBox 24">
            <a:extLst>
              <a:ext uri="{FF2B5EF4-FFF2-40B4-BE49-F238E27FC236}">
                <a16:creationId xmlns:a16="http://schemas.microsoft.com/office/drawing/2014/main" id="{6A886625-B468-FB47-A6A7-9623EA3FC189}"/>
              </a:ext>
            </a:extLst>
          </p:cNvPr>
          <p:cNvSpPr txBox="1"/>
          <p:nvPr/>
        </p:nvSpPr>
        <p:spPr>
          <a:xfrm>
            <a:off x="2740161" y="544222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2014</a:t>
            </a:r>
          </a:p>
        </p:txBody>
      </p:sp>
      <p:sp>
        <p:nvSpPr>
          <p:cNvPr id="28" name="TextBox 27">
            <a:extLst>
              <a:ext uri="{FF2B5EF4-FFF2-40B4-BE49-F238E27FC236}">
                <a16:creationId xmlns:a16="http://schemas.microsoft.com/office/drawing/2014/main" id="{993EA704-A685-D149-B891-7CF18E781934}"/>
              </a:ext>
            </a:extLst>
          </p:cNvPr>
          <p:cNvSpPr txBox="1"/>
          <p:nvPr/>
        </p:nvSpPr>
        <p:spPr>
          <a:xfrm>
            <a:off x="9775039" y="544222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2015</a:t>
            </a:r>
          </a:p>
        </p:txBody>
      </p:sp>
      <p:sp>
        <p:nvSpPr>
          <p:cNvPr id="30" name="TextBox 29">
            <a:extLst>
              <a:ext uri="{FF2B5EF4-FFF2-40B4-BE49-F238E27FC236}">
                <a16:creationId xmlns:a16="http://schemas.microsoft.com/office/drawing/2014/main" id="{7887E756-D1AC-7C48-B776-6F7EDB898220}"/>
              </a:ext>
            </a:extLst>
          </p:cNvPr>
          <p:cNvSpPr txBox="1"/>
          <p:nvPr/>
        </p:nvSpPr>
        <p:spPr>
          <a:xfrm>
            <a:off x="16809917" y="544222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2016</a:t>
            </a:r>
          </a:p>
        </p:txBody>
      </p:sp>
    </p:spTree>
    <p:extLst>
      <p:ext uri="{BB962C8B-B14F-4D97-AF65-F5344CB8AC3E}">
        <p14:creationId xmlns:p14="http://schemas.microsoft.com/office/powerpoint/2010/main" val="3167412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83D39030-FB00-384B-9B55-A3BDE1420682}"/>
              </a:ext>
            </a:extLst>
          </p:cNvPr>
          <p:cNvSpPr txBox="1"/>
          <p:nvPr/>
        </p:nvSpPr>
        <p:spPr>
          <a:xfrm>
            <a:off x="1624394" y="11179876"/>
            <a:ext cx="9870919"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9" name="Rectangle 28">
            <a:extLst>
              <a:ext uri="{FF2B5EF4-FFF2-40B4-BE49-F238E27FC236}">
                <a16:creationId xmlns:a16="http://schemas.microsoft.com/office/drawing/2014/main" id="{FD6E3A40-9A5F-7B46-BB97-1F562206505B}"/>
              </a:ext>
            </a:extLst>
          </p:cNvPr>
          <p:cNvSpPr/>
          <p:nvPr/>
        </p:nvSpPr>
        <p:spPr>
          <a:xfrm>
            <a:off x="16684039" y="0"/>
            <a:ext cx="7693611"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1C6627BF-A2C5-4B4E-A66B-2FB89CFEE947}"/>
              </a:ext>
            </a:extLst>
          </p:cNvPr>
          <p:cNvGrpSpPr/>
          <p:nvPr/>
        </p:nvGrpSpPr>
        <p:grpSpPr>
          <a:xfrm>
            <a:off x="17689065" y="8630724"/>
            <a:ext cx="5683558" cy="3638040"/>
            <a:chOff x="17621285" y="8630724"/>
            <a:chExt cx="5683558" cy="3638040"/>
          </a:xfrm>
        </p:grpSpPr>
        <p:sp>
          <p:nvSpPr>
            <p:cNvPr id="19" name="Rectangle 18">
              <a:extLst>
                <a:ext uri="{FF2B5EF4-FFF2-40B4-BE49-F238E27FC236}">
                  <a16:creationId xmlns:a16="http://schemas.microsoft.com/office/drawing/2014/main" id="{F0C473A2-BA4B-0547-BCFB-3B366E915E75}"/>
                </a:ext>
              </a:extLst>
            </p:cNvPr>
            <p:cNvSpPr/>
            <p:nvPr/>
          </p:nvSpPr>
          <p:spPr>
            <a:xfrm>
              <a:off x="17621285" y="10786292"/>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1B80763-AEFA-F94A-91A1-8647B3D68A13}"/>
                </a:ext>
              </a:extLst>
            </p:cNvPr>
            <p:cNvSpPr/>
            <p:nvPr/>
          </p:nvSpPr>
          <p:spPr>
            <a:xfrm>
              <a:off x="17621285" y="8630724"/>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A68004-E576-0D4F-B8F3-1914DE040577}"/>
                </a:ext>
              </a:extLst>
            </p:cNvPr>
            <p:cNvSpPr/>
            <p:nvPr/>
          </p:nvSpPr>
          <p:spPr>
            <a:xfrm>
              <a:off x="18019927" y="9081775"/>
              <a:ext cx="736944"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1</a:t>
              </a:r>
              <a:endParaRPr lang="en-US" sz="5400" b="1" spc="600" dirty="0">
                <a:solidFill>
                  <a:schemeClr val="tx2"/>
                </a:solidFill>
                <a:latin typeface="Montserrat SemiBold" pitchFamily="2" charset="77"/>
                <a:ea typeface="Montserrat" charset="0"/>
                <a:cs typeface="Montserrat" charset="0"/>
              </a:endParaRPr>
            </a:p>
          </p:txBody>
        </p:sp>
        <p:sp>
          <p:nvSpPr>
            <p:cNvPr id="30" name="Rectangle 29">
              <a:extLst>
                <a:ext uri="{FF2B5EF4-FFF2-40B4-BE49-F238E27FC236}">
                  <a16:creationId xmlns:a16="http://schemas.microsoft.com/office/drawing/2014/main" id="{36608BFD-21A7-744B-93E4-8AEFA7455092}"/>
                </a:ext>
              </a:extLst>
            </p:cNvPr>
            <p:cNvSpPr/>
            <p:nvPr/>
          </p:nvSpPr>
          <p:spPr>
            <a:xfrm>
              <a:off x="18019927" y="11237343"/>
              <a:ext cx="736944"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2</a:t>
              </a:r>
              <a:endParaRPr lang="en-US" sz="5400" b="1" spc="600" dirty="0">
                <a:solidFill>
                  <a:schemeClr val="tx2"/>
                </a:solidFill>
                <a:latin typeface="Montserrat SemiBold" pitchFamily="2" charset="77"/>
                <a:ea typeface="Montserrat" charset="0"/>
                <a:cs typeface="Montserrat" charset="0"/>
              </a:endParaRPr>
            </a:p>
          </p:txBody>
        </p:sp>
        <p:sp>
          <p:nvSpPr>
            <p:cNvPr id="31" name="TextBox 30">
              <a:extLst>
                <a:ext uri="{FF2B5EF4-FFF2-40B4-BE49-F238E27FC236}">
                  <a16:creationId xmlns:a16="http://schemas.microsoft.com/office/drawing/2014/main" id="{0A88C1CE-EFEC-B948-8592-EF587C537FC6}"/>
                </a:ext>
              </a:extLst>
            </p:cNvPr>
            <p:cNvSpPr txBox="1"/>
            <p:nvPr/>
          </p:nvSpPr>
          <p:spPr>
            <a:xfrm>
              <a:off x="19502399" y="8827516"/>
              <a:ext cx="380244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You need to make sure you promote.</a:t>
              </a:r>
            </a:p>
          </p:txBody>
        </p:sp>
        <p:sp>
          <p:nvSpPr>
            <p:cNvPr id="32" name="TextBox 31">
              <a:extLst>
                <a:ext uri="{FF2B5EF4-FFF2-40B4-BE49-F238E27FC236}">
                  <a16:creationId xmlns:a16="http://schemas.microsoft.com/office/drawing/2014/main" id="{63B02F18-3CAF-AB42-ACD2-F33444EA8AFC}"/>
                </a:ext>
              </a:extLst>
            </p:cNvPr>
            <p:cNvSpPr txBox="1"/>
            <p:nvPr/>
          </p:nvSpPr>
          <p:spPr>
            <a:xfrm>
              <a:off x="19502399" y="10983084"/>
              <a:ext cx="3802444"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You need to make sure you promote.</a:t>
              </a:r>
            </a:p>
          </p:txBody>
        </p:sp>
      </p:grpSp>
      <p:sp>
        <p:nvSpPr>
          <p:cNvPr id="3" name="Picture Placeholder 2">
            <a:extLst>
              <a:ext uri="{FF2B5EF4-FFF2-40B4-BE49-F238E27FC236}">
                <a16:creationId xmlns:a16="http://schemas.microsoft.com/office/drawing/2014/main" id="{E31C2202-67FB-D340-B4DB-BED6D4A87BF6}"/>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F86A91A4-0274-7B45-AE94-788863AF52AE}"/>
              </a:ext>
            </a:extLst>
          </p:cNvPr>
          <p:cNvSpPr>
            <a:spLocks noGrp="1"/>
          </p:cNvSpPr>
          <p:nvPr>
            <p:ph type="pic" sz="quarter" idx="15"/>
          </p:nvPr>
        </p:nvSpPr>
        <p:spPr/>
      </p:sp>
    </p:spTree>
    <p:extLst>
      <p:ext uri="{BB962C8B-B14F-4D97-AF65-F5344CB8AC3E}">
        <p14:creationId xmlns:p14="http://schemas.microsoft.com/office/powerpoint/2010/main" val="2080143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BB6D96-E3BE-6645-9AFC-003A30523122}"/>
              </a:ext>
            </a:extLst>
          </p:cNvPr>
          <p:cNvSpPr>
            <a:spLocks noGrp="1"/>
          </p:cNvSpPr>
          <p:nvPr>
            <p:ph type="pic" sz="quarter" idx="14"/>
          </p:nvPr>
        </p:nvSpPr>
        <p:spPr/>
      </p:sp>
      <p:grpSp>
        <p:nvGrpSpPr>
          <p:cNvPr id="14" name="Group 13">
            <a:extLst>
              <a:ext uri="{FF2B5EF4-FFF2-40B4-BE49-F238E27FC236}">
                <a16:creationId xmlns:a16="http://schemas.microsoft.com/office/drawing/2014/main" id="{FE511A2D-1874-D549-A43D-F751D54A78D3}"/>
              </a:ext>
            </a:extLst>
          </p:cNvPr>
          <p:cNvGrpSpPr/>
          <p:nvPr/>
        </p:nvGrpSpPr>
        <p:grpSpPr>
          <a:xfrm>
            <a:off x="10664330" y="1737050"/>
            <a:ext cx="7329756" cy="2214464"/>
            <a:chOff x="7861506" y="1407238"/>
            <a:chExt cx="7329756" cy="2214464"/>
          </a:xfrm>
        </p:grpSpPr>
        <p:sp>
          <p:nvSpPr>
            <p:cNvPr id="15" name="TextBox 14">
              <a:extLst>
                <a:ext uri="{FF2B5EF4-FFF2-40B4-BE49-F238E27FC236}">
                  <a16:creationId xmlns:a16="http://schemas.microsoft.com/office/drawing/2014/main" id="{5D06F384-EF06-FC42-8184-674CFAC92903}"/>
                </a:ext>
              </a:extLst>
            </p:cNvPr>
            <p:cNvSpPr txBox="1"/>
            <p:nvPr/>
          </p:nvSpPr>
          <p:spPr>
            <a:xfrm>
              <a:off x="7861506" y="1867376"/>
              <a:ext cx="73297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6" name="TextBox 15">
              <a:extLst>
                <a:ext uri="{FF2B5EF4-FFF2-40B4-BE49-F238E27FC236}">
                  <a16:creationId xmlns:a16="http://schemas.microsoft.com/office/drawing/2014/main" id="{13101230-3BE3-574B-9263-DA70BD6A8D04}"/>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7" name="TextBox 16">
            <a:extLst>
              <a:ext uri="{FF2B5EF4-FFF2-40B4-BE49-F238E27FC236}">
                <a16:creationId xmlns:a16="http://schemas.microsoft.com/office/drawing/2014/main" id="{80059C4A-DDB1-7C47-952F-16B8E0BD6EAC}"/>
              </a:ext>
            </a:extLst>
          </p:cNvPr>
          <p:cNvSpPr txBox="1"/>
          <p:nvPr/>
        </p:nvSpPr>
        <p:spPr>
          <a:xfrm>
            <a:off x="7739744" y="10432542"/>
            <a:ext cx="9126092" cy="2140458"/>
          </a:xfrm>
          <a:prstGeom prst="rect">
            <a:avLst/>
          </a:prstGeom>
          <a:noFill/>
        </p:spPr>
        <p:txBody>
          <a:bodyPr wrap="square" rtlCol="0">
            <a:spAutoFit/>
          </a:bodyPr>
          <a:lstStyle/>
          <a:p>
            <a:pPr algn="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
        <p:nvSpPr>
          <p:cNvPr id="22" name="TextBox 21">
            <a:extLst>
              <a:ext uri="{FF2B5EF4-FFF2-40B4-BE49-F238E27FC236}">
                <a16:creationId xmlns:a16="http://schemas.microsoft.com/office/drawing/2014/main" id="{40B46E7F-D0FA-8F42-BABD-525A2F061816}"/>
              </a:ext>
            </a:extLst>
          </p:cNvPr>
          <p:cNvSpPr txBox="1"/>
          <p:nvPr/>
        </p:nvSpPr>
        <p:spPr>
          <a:xfrm rot="16200000">
            <a:off x="-246270" y="10418602"/>
            <a:ext cx="3908684" cy="400110"/>
          </a:xfrm>
          <a:prstGeom prst="rect">
            <a:avLst/>
          </a:prstGeom>
          <a:noFill/>
        </p:spPr>
        <p:txBody>
          <a:bodyPr wrap="square" rtlCol="0">
            <a:spAutoFit/>
          </a:bodyPr>
          <a:lstStyle/>
          <a:p>
            <a:r>
              <a:rPr lang="en-US" sz="2000" spc="1200" dirty="0">
                <a:latin typeface="Montserrat" charset="0"/>
                <a:ea typeface="Montserrat" charset="0"/>
                <a:cs typeface="Montserrat" charset="0"/>
              </a:rPr>
              <a:t>YOUR TITLE</a:t>
            </a:r>
          </a:p>
        </p:txBody>
      </p:sp>
      <p:sp>
        <p:nvSpPr>
          <p:cNvPr id="3" name="Picture Placeholder 2">
            <a:extLst>
              <a:ext uri="{FF2B5EF4-FFF2-40B4-BE49-F238E27FC236}">
                <a16:creationId xmlns:a16="http://schemas.microsoft.com/office/drawing/2014/main" id="{E854D869-E1B5-014B-81F6-87B909AD414D}"/>
              </a:ext>
            </a:extLst>
          </p:cNvPr>
          <p:cNvSpPr>
            <a:spLocks noGrp="1"/>
          </p:cNvSpPr>
          <p:nvPr>
            <p:ph type="pic" sz="quarter" idx="15"/>
          </p:nvPr>
        </p:nvSpPr>
        <p:spPr/>
      </p:sp>
    </p:spTree>
    <p:extLst>
      <p:ext uri="{BB962C8B-B14F-4D97-AF65-F5344CB8AC3E}">
        <p14:creationId xmlns:p14="http://schemas.microsoft.com/office/powerpoint/2010/main" val="3451093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C06A515-21E1-2C4D-8B82-D71BD7273448}"/>
              </a:ext>
            </a:extLst>
          </p:cNvPr>
          <p:cNvGrpSpPr/>
          <p:nvPr/>
        </p:nvGrpSpPr>
        <p:grpSpPr>
          <a:xfrm>
            <a:off x="1380490" y="2503413"/>
            <a:ext cx="8271509" cy="2214464"/>
            <a:chOff x="7861505" y="1407238"/>
            <a:chExt cx="8271509" cy="2214464"/>
          </a:xfrm>
        </p:grpSpPr>
        <p:sp>
          <p:nvSpPr>
            <p:cNvPr id="18" name="TextBox 17">
              <a:extLst>
                <a:ext uri="{FF2B5EF4-FFF2-40B4-BE49-F238E27FC236}">
                  <a16:creationId xmlns:a16="http://schemas.microsoft.com/office/drawing/2014/main" id="{38F48297-CDA9-D148-A413-2DEE68AE773B}"/>
                </a:ext>
              </a:extLst>
            </p:cNvPr>
            <p:cNvSpPr txBox="1"/>
            <p:nvPr/>
          </p:nvSpPr>
          <p:spPr>
            <a:xfrm>
              <a:off x="7861505" y="1867376"/>
              <a:ext cx="827150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9" name="TextBox 18">
              <a:extLst>
                <a:ext uri="{FF2B5EF4-FFF2-40B4-BE49-F238E27FC236}">
                  <a16:creationId xmlns:a16="http://schemas.microsoft.com/office/drawing/2014/main" id="{0DE6E0C8-8FB3-5C47-85D5-5F1B3A2A6E66}"/>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0" name="TextBox 19">
            <a:extLst>
              <a:ext uri="{FF2B5EF4-FFF2-40B4-BE49-F238E27FC236}">
                <a16:creationId xmlns:a16="http://schemas.microsoft.com/office/drawing/2014/main" id="{CAF25686-8DE5-F940-91FC-DDE64F272E5F}"/>
              </a:ext>
            </a:extLst>
          </p:cNvPr>
          <p:cNvSpPr txBox="1"/>
          <p:nvPr/>
        </p:nvSpPr>
        <p:spPr>
          <a:xfrm>
            <a:off x="1417066" y="5243327"/>
            <a:ext cx="21543518"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a:t>
            </a:r>
          </a:p>
        </p:txBody>
      </p:sp>
      <p:sp>
        <p:nvSpPr>
          <p:cNvPr id="4" name="Picture Placeholder 3">
            <a:extLst>
              <a:ext uri="{FF2B5EF4-FFF2-40B4-BE49-F238E27FC236}">
                <a16:creationId xmlns:a16="http://schemas.microsoft.com/office/drawing/2014/main" id="{FB9D105E-43E0-6541-A27C-2C684B45D0C3}"/>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80887B68-624C-904A-AE6E-7A85A335BF23}"/>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02AA42EF-E0B2-D947-937E-FC1252C3D93E}"/>
              </a:ext>
            </a:extLst>
          </p:cNvPr>
          <p:cNvSpPr>
            <a:spLocks noGrp="1"/>
          </p:cNvSpPr>
          <p:nvPr>
            <p:ph type="pic" sz="quarter" idx="16"/>
          </p:nvPr>
        </p:nvSpPr>
        <p:spPr/>
      </p:sp>
    </p:spTree>
    <p:extLst>
      <p:ext uri="{BB962C8B-B14F-4D97-AF65-F5344CB8AC3E}">
        <p14:creationId xmlns:p14="http://schemas.microsoft.com/office/powerpoint/2010/main" val="181884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D3CC073-1EE7-704F-823B-BA2BD54C4200}"/>
              </a:ext>
            </a:extLst>
          </p:cNvPr>
          <p:cNvSpPr>
            <a:spLocks noGrp="1"/>
          </p:cNvSpPr>
          <p:nvPr>
            <p:ph type="pic" sz="quarter" idx="14"/>
          </p:nvPr>
        </p:nvSpPr>
        <p:spPr/>
      </p:sp>
      <p:sp>
        <p:nvSpPr>
          <p:cNvPr id="9" name="Rectangle 8">
            <a:extLst>
              <a:ext uri="{FF2B5EF4-FFF2-40B4-BE49-F238E27FC236}">
                <a16:creationId xmlns:a16="http://schemas.microsoft.com/office/drawing/2014/main" id="{DF334E6C-A842-4245-A774-575C8C8EB0FD}"/>
              </a:ext>
            </a:extLst>
          </p:cNvPr>
          <p:cNvSpPr/>
          <p:nvPr/>
        </p:nvSpPr>
        <p:spPr>
          <a:xfrm>
            <a:off x="21755101" y="0"/>
            <a:ext cx="26225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1B0256-5EA8-584C-862F-0F85B5D8E0EB}"/>
              </a:ext>
            </a:extLst>
          </p:cNvPr>
          <p:cNvSpPr/>
          <p:nvPr/>
        </p:nvSpPr>
        <p:spPr>
          <a:xfrm>
            <a:off x="0" y="0"/>
            <a:ext cx="1148486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2836211"/>
            <a:ext cx="8033474" cy="4169218"/>
            <a:chOff x="1653451" y="4864253"/>
            <a:chExt cx="8033474" cy="4169218"/>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2554545"/>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DEVICES SAMPLES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7418798"/>
              <a:ext cx="7600277"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6198814" y="7696683"/>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5</a:t>
            </a:r>
          </a:p>
        </p:txBody>
      </p:sp>
      <p:sp>
        <p:nvSpPr>
          <p:cNvPr id="18" name="TextBox 17">
            <a:extLst>
              <a:ext uri="{FF2B5EF4-FFF2-40B4-BE49-F238E27FC236}">
                <a16:creationId xmlns:a16="http://schemas.microsoft.com/office/drawing/2014/main" id="{7832527C-F3D9-5442-810A-A0660689773C}"/>
              </a:ext>
            </a:extLst>
          </p:cNvPr>
          <p:cNvSpPr txBox="1"/>
          <p:nvPr/>
        </p:nvSpPr>
        <p:spPr>
          <a:xfrm rot="5400000">
            <a:off x="21835980" y="2131837"/>
            <a:ext cx="2484325" cy="707886"/>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TITLE FIVE</a:t>
            </a:r>
          </a:p>
        </p:txBody>
      </p:sp>
    </p:spTree>
    <p:extLst>
      <p:ext uri="{BB962C8B-B14F-4D97-AF65-F5344CB8AC3E}">
        <p14:creationId xmlns:p14="http://schemas.microsoft.com/office/powerpoint/2010/main" val="2454855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3199349-8C85-0549-82BD-1FC4428E3576}"/>
              </a:ext>
            </a:extLst>
          </p:cNvPr>
          <p:cNvSpPr>
            <a:spLocks noGrp="1"/>
          </p:cNvSpPr>
          <p:nvPr>
            <p:ph type="pic" sz="quarter" idx="14"/>
          </p:nvPr>
        </p:nvSpPr>
        <p:spPr/>
      </p:sp>
      <p:grpSp>
        <p:nvGrpSpPr>
          <p:cNvPr id="24" name="Group 23">
            <a:extLst>
              <a:ext uri="{FF2B5EF4-FFF2-40B4-BE49-F238E27FC236}">
                <a16:creationId xmlns:a16="http://schemas.microsoft.com/office/drawing/2014/main" id="{FE244D28-025B-5C41-8C60-E06CEEB3D147}"/>
              </a:ext>
            </a:extLst>
          </p:cNvPr>
          <p:cNvGrpSpPr/>
          <p:nvPr/>
        </p:nvGrpSpPr>
        <p:grpSpPr>
          <a:xfrm>
            <a:off x="1417066" y="10080435"/>
            <a:ext cx="8023608" cy="2214464"/>
            <a:chOff x="7861505" y="1407238"/>
            <a:chExt cx="8023608" cy="2214464"/>
          </a:xfrm>
        </p:grpSpPr>
        <p:sp>
          <p:nvSpPr>
            <p:cNvPr id="25" name="TextBox 24">
              <a:extLst>
                <a:ext uri="{FF2B5EF4-FFF2-40B4-BE49-F238E27FC236}">
                  <a16:creationId xmlns:a16="http://schemas.microsoft.com/office/drawing/2014/main" id="{DD78619B-3B03-1342-ADD3-6BF705DEB865}"/>
                </a:ext>
              </a:extLst>
            </p:cNvPr>
            <p:cNvSpPr txBox="1"/>
            <p:nvPr/>
          </p:nvSpPr>
          <p:spPr>
            <a:xfrm>
              <a:off x="7861505" y="1867376"/>
              <a:ext cx="802360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28" name="TextBox 27">
              <a:extLst>
                <a:ext uri="{FF2B5EF4-FFF2-40B4-BE49-F238E27FC236}">
                  <a16:creationId xmlns:a16="http://schemas.microsoft.com/office/drawing/2014/main" id="{E9867908-E300-CA4A-A210-87B6097CF4E0}"/>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3EE18EA0-882F-8649-B6DF-F57558994A9E}"/>
              </a:ext>
            </a:extLst>
          </p:cNvPr>
          <p:cNvSpPr/>
          <p:nvPr/>
        </p:nvSpPr>
        <p:spPr>
          <a:xfrm>
            <a:off x="0" y="-1"/>
            <a:ext cx="24377649" cy="864979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iPhone6_mockup_front_white.png">
            <a:extLst>
              <a:ext uri="{FF2B5EF4-FFF2-40B4-BE49-F238E27FC236}">
                <a16:creationId xmlns:a16="http://schemas.microsoft.com/office/drawing/2014/main" id="{5ABDF66B-75EC-A748-8578-FCABF714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1957" y="554928"/>
            <a:ext cx="8023608" cy="12606144"/>
          </a:xfrm>
          <a:prstGeom prst="rect">
            <a:avLst/>
          </a:prstGeom>
        </p:spPr>
      </p:pic>
      <p:sp>
        <p:nvSpPr>
          <p:cNvPr id="14" name="TextBox 13">
            <a:extLst>
              <a:ext uri="{FF2B5EF4-FFF2-40B4-BE49-F238E27FC236}">
                <a16:creationId xmlns:a16="http://schemas.microsoft.com/office/drawing/2014/main" id="{0CCDBF55-26A9-2E49-944A-CAE2BCCCE750}"/>
              </a:ext>
            </a:extLst>
          </p:cNvPr>
          <p:cNvSpPr txBox="1"/>
          <p:nvPr/>
        </p:nvSpPr>
        <p:spPr>
          <a:xfrm>
            <a:off x="1674149" y="1312511"/>
            <a:ext cx="7629056"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3" name="Picture Placeholder 2">
            <a:extLst>
              <a:ext uri="{FF2B5EF4-FFF2-40B4-BE49-F238E27FC236}">
                <a16:creationId xmlns:a16="http://schemas.microsoft.com/office/drawing/2014/main" id="{FA5EDCCD-D0DF-F841-A8F9-F0B431C214F9}"/>
              </a:ext>
            </a:extLst>
          </p:cNvPr>
          <p:cNvSpPr>
            <a:spLocks noGrp="1"/>
          </p:cNvSpPr>
          <p:nvPr>
            <p:ph type="pic" sz="quarter" idx="16"/>
          </p:nvPr>
        </p:nvSpPr>
        <p:spPr/>
      </p:sp>
    </p:spTree>
    <p:extLst>
      <p:ext uri="{BB962C8B-B14F-4D97-AF65-F5344CB8AC3E}">
        <p14:creationId xmlns:p14="http://schemas.microsoft.com/office/powerpoint/2010/main" val="2255927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E610237-6206-6F49-B642-B9C56EF46C31}"/>
              </a:ext>
            </a:extLst>
          </p:cNvPr>
          <p:cNvSpPr>
            <a:spLocks noGrp="1"/>
          </p:cNvSpPr>
          <p:nvPr>
            <p:ph type="pic" sz="quarter" idx="14"/>
          </p:nvPr>
        </p:nvSpPr>
        <p:spPr/>
      </p:sp>
      <p:sp>
        <p:nvSpPr>
          <p:cNvPr id="9" name="Rectangle 8">
            <a:extLst>
              <a:ext uri="{FF2B5EF4-FFF2-40B4-BE49-F238E27FC236}">
                <a16:creationId xmlns:a16="http://schemas.microsoft.com/office/drawing/2014/main" id="{3EE18EA0-882F-8649-B6DF-F57558994A9E}"/>
              </a:ext>
            </a:extLst>
          </p:cNvPr>
          <p:cNvSpPr/>
          <p:nvPr/>
        </p:nvSpPr>
        <p:spPr>
          <a:xfrm>
            <a:off x="0" y="-1"/>
            <a:ext cx="24377649" cy="864979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391C989-0350-4941-ABAB-478FD33E2A09}"/>
              </a:ext>
            </a:extLst>
          </p:cNvPr>
          <p:cNvGrpSpPr/>
          <p:nvPr/>
        </p:nvGrpSpPr>
        <p:grpSpPr>
          <a:xfrm>
            <a:off x="15074445" y="10080435"/>
            <a:ext cx="7886139" cy="2214464"/>
            <a:chOff x="7861505" y="1407238"/>
            <a:chExt cx="7886139" cy="2214464"/>
          </a:xfrm>
        </p:grpSpPr>
        <p:sp>
          <p:nvSpPr>
            <p:cNvPr id="15" name="TextBox 14">
              <a:extLst>
                <a:ext uri="{FF2B5EF4-FFF2-40B4-BE49-F238E27FC236}">
                  <a16:creationId xmlns:a16="http://schemas.microsoft.com/office/drawing/2014/main" id="{EA39E868-78C2-BA49-8EAE-A7C08C2FF610}"/>
                </a:ext>
              </a:extLst>
            </p:cNvPr>
            <p:cNvSpPr txBox="1"/>
            <p:nvPr/>
          </p:nvSpPr>
          <p:spPr>
            <a:xfrm>
              <a:off x="7861505" y="1867376"/>
              <a:ext cx="788613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16" name="TextBox 15">
              <a:extLst>
                <a:ext uri="{FF2B5EF4-FFF2-40B4-BE49-F238E27FC236}">
                  <a16:creationId xmlns:a16="http://schemas.microsoft.com/office/drawing/2014/main" id="{2377523F-A58A-4F49-A05A-05E5C76C811A}"/>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7" name="TextBox 16">
            <a:extLst>
              <a:ext uri="{FF2B5EF4-FFF2-40B4-BE49-F238E27FC236}">
                <a16:creationId xmlns:a16="http://schemas.microsoft.com/office/drawing/2014/main" id="{99EB5602-D27B-6043-B352-B7240FB61F5B}"/>
              </a:ext>
            </a:extLst>
          </p:cNvPr>
          <p:cNvSpPr txBox="1"/>
          <p:nvPr/>
        </p:nvSpPr>
        <p:spPr>
          <a:xfrm>
            <a:off x="15331528" y="1312511"/>
            <a:ext cx="7629056"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19" name="Group 1104">
            <a:extLst>
              <a:ext uri="{FF2B5EF4-FFF2-40B4-BE49-F238E27FC236}">
                <a16:creationId xmlns:a16="http://schemas.microsoft.com/office/drawing/2014/main" id="{33F4010B-C6B9-1A40-A63D-9480FCD3724C}"/>
              </a:ext>
            </a:extLst>
          </p:cNvPr>
          <p:cNvGrpSpPr>
            <a:grpSpLocks noChangeAspect="1"/>
          </p:cNvGrpSpPr>
          <p:nvPr/>
        </p:nvGrpSpPr>
        <p:grpSpPr>
          <a:xfrm>
            <a:off x="2172101" y="1349587"/>
            <a:ext cx="7436691" cy="11016825"/>
            <a:chOff x="0" y="0"/>
            <a:chExt cx="6591305" cy="9765731"/>
          </a:xfrm>
        </p:grpSpPr>
        <p:grpSp>
          <p:nvGrpSpPr>
            <p:cNvPr id="21" name="Group 1102">
              <a:extLst>
                <a:ext uri="{FF2B5EF4-FFF2-40B4-BE49-F238E27FC236}">
                  <a16:creationId xmlns:a16="http://schemas.microsoft.com/office/drawing/2014/main" id="{1BD3B15B-4D65-B14D-B743-A5020B154D5A}"/>
                </a:ext>
              </a:extLst>
            </p:cNvPr>
            <p:cNvGrpSpPr/>
            <p:nvPr/>
          </p:nvGrpSpPr>
          <p:grpSpPr>
            <a:xfrm>
              <a:off x="0" y="0"/>
              <a:ext cx="6591305" cy="9765731"/>
              <a:chOff x="0" y="0"/>
              <a:chExt cx="6591304" cy="9765730"/>
            </a:xfrm>
          </p:grpSpPr>
          <p:pic>
            <p:nvPicPr>
              <p:cNvPr id="23" name="Mini-iPad-B&amp;W-Mockup.png">
                <a:extLst>
                  <a:ext uri="{FF2B5EF4-FFF2-40B4-BE49-F238E27FC236}">
                    <a16:creationId xmlns:a16="http://schemas.microsoft.com/office/drawing/2014/main" id="{90CDFF25-AB70-4440-833D-D0ABF9D7C9EA}"/>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26" name="Shape 1101">
                <a:extLst>
                  <a:ext uri="{FF2B5EF4-FFF2-40B4-BE49-F238E27FC236}">
                    <a16:creationId xmlns:a16="http://schemas.microsoft.com/office/drawing/2014/main" id="{706FD3F9-3D69-8B4B-BCFA-3016D0958DE6}"/>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22" name="placeholder.png">
              <a:extLst>
                <a:ext uri="{FF2B5EF4-FFF2-40B4-BE49-F238E27FC236}">
                  <a16:creationId xmlns:a16="http://schemas.microsoft.com/office/drawing/2014/main" id="{46D3DB7D-F889-F34A-89F8-F2212134EAE1}"/>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3" name="Picture Placeholder 2">
            <a:extLst>
              <a:ext uri="{FF2B5EF4-FFF2-40B4-BE49-F238E27FC236}">
                <a16:creationId xmlns:a16="http://schemas.microsoft.com/office/drawing/2014/main" id="{D971743E-66BE-BA49-AAD0-E91664F0FE09}"/>
              </a:ext>
            </a:extLst>
          </p:cNvPr>
          <p:cNvSpPr>
            <a:spLocks noGrp="1"/>
          </p:cNvSpPr>
          <p:nvPr>
            <p:ph type="pic" sz="quarter" idx="16"/>
          </p:nvPr>
        </p:nvSpPr>
        <p:spPr/>
      </p:sp>
    </p:spTree>
    <p:extLst>
      <p:ext uri="{BB962C8B-B14F-4D97-AF65-F5344CB8AC3E}">
        <p14:creationId xmlns:p14="http://schemas.microsoft.com/office/powerpoint/2010/main" val="3974081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DCC6848-E9D7-0C4A-801B-B53871ADEB5E}"/>
              </a:ext>
            </a:extLst>
          </p:cNvPr>
          <p:cNvSpPr>
            <a:spLocks noGrp="1"/>
          </p:cNvSpPr>
          <p:nvPr>
            <p:ph type="pic" sz="quarter" idx="14"/>
          </p:nvPr>
        </p:nvSpPr>
        <p:spPr/>
      </p:sp>
      <p:grpSp>
        <p:nvGrpSpPr>
          <p:cNvPr id="24" name="Group 23">
            <a:extLst>
              <a:ext uri="{FF2B5EF4-FFF2-40B4-BE49-F238E27FC236}">
                <a16:creationId xmlns:a16="http://schemas.microsoft.com/office/drawing/2014/main" id="{FE244D28-025B-5C41-8C60-E06CEEB3D147}"/>
              </a:ext>
            </a:extLst>
          </p:cNvPr>
          <p:cNvGrpSpPr/>
          <p:nvPr/>
        </p:nvGrpSpPr>
        <p:grpSpPr>
          <a:xfrm>
            <a:off x="1417066" y="10080435"/>
            <a:ext cx="8023608" cy="2214464"/>
            <a:chOff x="7861505" y="1407238"/>
            <a:chExt cx="8023608" cy="2214464"/>
          </a:xfrm>
        </p:grpSpPr>
        <p:sp>
          <p:nvSpPr>
            <p:cNvPr id="25" name="TextBox 24">
              <a:extLst>
                <a:ext uri="{FF2B5EF4-FFF2-40B4-BE49-F238E27FC236}">
                  <a16:creationId xmlns:a16="http://schemas.microsoft.com/office/drawing/2014/main" id="{DD78619B-3B03-1342-ADD3-6BF705DEB865}"/>
                </a:ext>
              </a:extLst>
            </p:cNvPr>
            <p:cNvSpPr txBox="1"/>
            <p:nvPr/>
          </p:nvSpPr>
          <p:spPr>
            <a:xfrm>
              <a:off x="7861505" y="1867376"/>
              <a:ext cx="802360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LAPTOP PREVIEW SAMPLE</a:t>
              </a:r>
            </a:p>
          </p:txBody>
        </p:sp>
        <p:sp>
          <p:nvSpPr>
            <p:cNvPr id="28" name="TextBox 27">
              <a:extLst>
                <a:ext uri="{FF2B5EF4-FFF2-40B4-BE49-F238E27FC236}">
                  <a16:creationId xmlns:a16="http://schemas.microsoft.com/office/drawing/2014/main" id="{E9867908-E300-CA4A-A210-87B6097CF4E0}"/>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3EE18EA0-882F-8649-B6DF-F57558994A9E}"/>
              </a:ext>
            </a:extLst>
          </p:cNvPr>
          <p:cNvSpPr/>
          <p:nvPr/>
        </p:nvSpPr>
        <p:spPr>
          <a:xfrm>
            <a:off x="0" y="-1"/>
            <a:ext cx="24377649" cy="864979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CCDBF55-26A9-2E49-944A-CAE2BCCCE750}"/>
              </a:ext>
            </a:extLst>
          </p:cNvPr>
          <p:cNvSpPr txBox="1"/>
          <p:nvPr/>
        </p:nvSpPr>
        <p:spPr>
          <a:xfrm>
            <a:off x="1674149" y="1312511"/>
            <a:ext cx="7629056"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pic>
        <p:nvPicPr>
          <p:cNvPr id="15" name="Picture 14">
            <a:extLst>
              <a:ext uri="{FF2B5EF4-FFF2-40B4-BE49-F238E27FC236}">
                <a16:creationId xmlns:a16="http://schemas.microsoft.com/office/drawing/2014/main" id="{A0D1F21E-3349-8548-9D7E-51EAC3F9B182}"/>
              </a:ext>
            </a:extLst>
          </p:cNvPr>
          <p:cNvPicPr>
            <a:picLocks noChangeAspect="1"/>
          </p:cNvPicPr>
          <p:nvPr/>
        </p:nvPicPr>
        <p:blipFill rotWithShape="1">
          <a:blip r:embed="rId2"/>
          <a:srcRect l="4792" t="12636" r="6089" b="14423"/>
          <a:stretch/>
        </p:blipFill>
        <p:spPr>
          <a:xfrm>
            <a:off x="13976956" y="2416913"/>
            <a:ext cx="15289764" cy="9739490"/>
          </a:xfrm>
          <a:prstGeom prst="rect">
            <a:avLst/>
          </a:prstGeom>
        </p:spPr>
      </p:pic>
      <p:sp>
        <p:nvSpPr>
          <p:cNvPr id="3" name="Picture Placeholder 2">
            <a:extLst>
              <a:ext uri="{FF2B5EF4-FFF2-40B4-BE49-F238E27FC236}">
                <a16:creationId xmlns:a16="http://schemas.microsoft.com/office/drawing/2014/main" id="{4EA08DAE-9752-EE4B-AA7B-B1637616D986}"/>
              </a:ext>
            </a:extLst>
          </p:cNvPr>
          <p:cNvSpPr>
            <a:spLocks noGrp="1"/>
          </p:cNvSpPr>
          <p:nvPr>
            <p:ph type="pic" sz="quarter" idx="16"/>
          </p:nvPr>
        </p:nvSpPr>
        <p:spPr/>
      </p:sp>
    </p:spTree>
    <p:extLst>
      <p:ext uri="{BB962C8B-B14F-4D97-AF65-F5344CB8AC3E}">
        <p14:creationId xmlns:p14="http://schemas.microsoft.com/office/powerpoint/2010/main" val="1698387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A8B09E9-9387-B04A-B73B-65E75F5A4740}"/>
              </a:ext>
            </a:extLst>
          </p:cNvPr>
          <p:cNvSpPr>
            <a:spLocks noGrp="1"/>
          </p:cNvSpPr>
          <p:nvPr>
            <p:ph type="pic" sz="quarter" idx="14"/>
          </p:nvPr>
        </p:nvSpPr>
        <p:spPr/>
      </p:sp>
      <p:sp>
        <p:nvSpPr>
          <p:cNvPr id="20" name="Rectangle 19">
            <a:extLst>
              <a:ext uri="{FF2B5EF4-FFF2-40B4-BE49-F238E27FC236}">
                <a16:creationId xmlns:a16="http://schemas.microsoft.com/office/drawing/2014/main" id="{3B70258D-5C4F-924F-82C8-6B1B68F6EBC2}"/>
              </a:ext>
            </a:extLst>
          </p:cNvPr>
          <p:cNvSpPr/>
          <p:nvPr/>
        </p:nvSpPr>
        <p:spPr>
          <a:xfrm>
            <a:off x="21755101" y="0"/>
            <a:ext cx="26225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1B0256-5EA8-584C-862F-0F85B5D8E0EB}"/>
              </a:ext>
            </a:extLst>
          </p:cNvPr>
          <p:cNvSpPr/>
          <p:nvPr/>
        </p:nvSpPr>
        <p:spPr>
          <a:xfrm>
            <a:off x="0" y="0"/>
            <a:ext cx="1148486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2836211"/>
            <a:ext cx="8033474" cy="2938112"/>
            <a:chOff x="1653451" y="4864253"/>
            <a:chExt cx="8033474" cy="2938112"/>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1323439"/>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MAPS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7600277"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9BF4062A-E367-2841-8D0A-0ADD68F03450}"/>
              </a:ext>
            </a:extLst>
          </p:cNvPr>
          <p:cNvSpPr txBox="1"/>
          <p:nvPr/>
        </p:nvSpPr>
        <p:spPr>
          <a:xfrm>
            <a:off x="16198814" y="7696683"/>
            <a:ext cx="5975386" cy="7786747"/>
          </a:xfrm>
          <a:prstGeom prst="rect">
            <a:avLst/>
          </a:prstGeom>
          <a:noFill/>
          <a:ln>
            <a:noFill/>
          </a:ln>
        </p:spPr>
        <p:txBody>
          <a:bodyPr wrap="square" rtlCol="0">
            <a:spAutoFit/>
          </a:bodyPr>
          <a:lstStyle/>
          <a:p>
            <a:pPr algn="ctr"/>
            <a:r>
              <a:rPr lang="en-US" sz="50000" spc="600" dirty="0">
                <a:solidFill>
                  <a:schemeClr val="bg1">
                    <a:alpha val="30000"/>
                  </a:schemeClr>
                </a:solidFill>
                <a:latin typeface="Montserrat Medium" pitchFamily="2" charset="77"/>
                <a:ea typeface="Montserrat" charset="0"/>
                <a:cs typeface="Montserrat" charset="0"/>
              </a:rPr>
              <a:t>6</a:t>
            </a:r>
          </a:p>
        </p:txBody>
      </p:sp>
      <p:sp>
        <p:nvSpPr>
          <p:cNvPr id="18" name="TextBox 17">
            <a:extLst>
              <a:ext uri="{FF2B5EF4-FFF2-40B4-BE49-F238E27FC236}">
                <a16:creationId xmlns:a16="http://schemas.microsoft.com/office/drawing/2014/main" id="{7832527C-F3D9-5442-810A-A0660689773C}"/>
              </a:ext>
            </a:extLst>
          </p:cNvPr>
          <p:cNvSpPr txBox="1"/>
          <p:nvPr/>
        </p:nvSpPr>
        <p:spPr>
          <a:xfrm rot="5400000">
            <a:off x="21835980" y="2131837"/>
            <a:ext cx="2484325" cy="707886"/>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TITLE SIX</a:t>
            </a:r>
          </a:p>
        </p:txBody>
      </p:sp>
    </p:spTree>
    <p:extLst>
      <p:ext uri="{BB962C8B-B14F-4D97-AF65-F5344CB8AC3E}">
        <p14:creationId xmlns:p14="http://schemas.microsoft.com/office/powerpoint/2010/main" val="4276815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CFEF10D-8880-9F40-B171-1A12D4ADB779}"/>
              </a:ext>
            </a:extLst>
          </p:cNvPr>
          <p:cNvGrpSpPr/>
          <p:nvPr/>
        </p:nvGrpSpPr>
        <p:grpSpPr>
          <a:xfrm>
            <a:off x="1417066" y="3698288"/>
            <a:ext cx="13103606" cy="8566554"/>
            <a:chOff x="5157993" y="1665630"/>
            <a:chExt cx="2936367" cy="1919171"/>
          </a:xfrm>
          <a:solidFill>
            <a:srgbClr val="F2F2F2">
              <a:alpha val="50000"/>
            </a:srgbClr>
          </a:solidFill>
        </p:grpSpPr>
        <p:sp>
          <p:nvSpPr>
            <p:cNvPr id="56" name="Freeform 5">
              <a:extLst>
                <a:ext uri="{FF2B5EF4-FFF2-40B4-BE49-F238E27FC236}">
                  <a16:creationId xmlns:a16="http://schemas.microsoft.com/office/drawing/2014/main" id="{0B0809D1-73AB-9947-8C16-091BC6AF1F6E}"/>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6">
              <a:extLst>
                <a:ext uri="{FF2B5EF4-FFF2-40B4-BE49-F238E27FC236}">
                  <a16:creationId xmlns:a16="http://schemas.microsoft.com/office/drawing/2014/main" id="{ABC77E70-EE0B-B84C-8E81-B464BC520C79}"/>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7">
              <a:extLst>
                <a:ext uri="{FF2B5EF4-FFF2-40B4-BE49-F238E27FC236}">
                  <a16:creationId xmlns:a16="http://schemas.microsoft.com/office/drawing/2014/main" id="{A61DF61B-9369-DB43-8DF7-8591066ECD98}"/>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8">
              <a:extLst>
                <a:ext uri="{FF2B5EF4-FFF2-40B4-BE49-F238E27FC236}">
                  <a16:creationId xmlns:a16="http://schemas.microsoft.com/office/drawing/2014/main" id="{2B9C0E61-D178-AD46-9992-388AF6EF3293}"/>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9">
              <a:extLst>
                <a:ext uri="{FF2B5EF4-FFF2-40B4-BE49-F238E27FC236}">
                  <a16:creationId xmlns:a16="http://schemas.microsoft.com/office/drawing/2014/main" id="{ADCCDE61-552F-3745-80D0-CA3E1E378ACF}"/>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0">
              <a:extLst>
                <a:ext uri="{FF2B5EF4-FFF2-40B4-BE49-F238E27FC236}">
                  <a16:creationId xmlns:a16="http://schemas.microsoft.com/office/drawing/2014/main" id="{36578240-8492-7E41-8A27-E907A28DCC41}"/>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1">
              <a:extLst>
                <a:ext uri="{FF2B5EF4-FFF2-40B4-BE49-F238E27FC236}">
                  <a16:creationId xmlns:a16="http://schemas.microsoft.com/office/drawing/2014/main" id="{521FF625-006F-2D43-92DC-2064574F446B}"/>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2">
              <a:extLst>
                <a:ext uri="{FF2B5EF4-FFF2-40B4-BE49-F238E27FC236}">
                  <a16:creationId xmlns:a16="http://schemas.microsoft.com/office/drawing/2014/main" id="{DD17BE50-287F-F84B-A2EF-185DBB966A31}"/>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3">
              <a:extLst>
                <a:ext uri="{FF2B5EF4-FFF2-40B4-BE49-F238E27FC236}">
                  <a16:creationId xmlns:a16="http://schemas.microsoft.com/office/drawing/2014/main" id="{0BC44273-5F27-814E-89AC-A36E8A575BFA}"/>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4">
              <a:extLst>
                <a:ext uri="{FF2B5EF4-FFF2-40B4-BE49-F238E27FC236}">
                  <a16:creationId xmlns:a16="http://schemas.microsoft.com/office/drawing/2014/main" id="{1A1B75EA-6F64-6841-B886-D98347746072}"/>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5">
              <a:extLst>
                <a:ext uri="{FF2B5EF4-FFF2-40B4-BE49-F238E27FC236}">
                  <a16:creationId xmlns:a16="http://schemas.microsoft.com/office/drawing/2014/main" id="{4ED92427-92DE-C849-8AC5-B36099E6BEDA}"/>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6">
              <a:extLst>
                <a:ext uri="{FF2B5EF4-FFF2-40B4-BE49-F238E27FC236}">
                  <a16:creationId xmlns:a16="http://schemas.microsoft.com/office/drawing/2014/main" id="{B2F87B19-D1E3-E94A-801A-90D16C6F5DBB}"/>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7">
              <a:extLst>
                <a:ext uri="{FF2B5EF4-FFF2-40B4-BE49-F238E27FC236}">
                  <a16:creationId xmlns:a16="http://schemas.microsoft.com/office/drawing/2014/main" id="{E18DF8DD-E5E2-7F40-A232-5685F8225884}"/>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8">
              <a:extLst>
                <a:ext uri="{FF2B5EF4-FFF2-40B4-BE49-F238E27FC236}">
                  <a16:creationId xmlns:a16="http://schemas.microsoft.com/office/drawing/2014/main" id="{C5F5DC6A-DCEE-FC41-9BA7-2D934A935B51}"/>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9">
              <a:extLst>
                <a:ext uri="{FF2B5EF4-FFF2-40B4-BE49-F238E27FC236}">
                  <a16:creationId xmlns:a16="http://schemas.microsoft.com/office/drawing/2014/main" id="{2F2D2592-9BD1-8D4E-9CC3-F7E0FC49475A}"/>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0">
              <a:extLst>
                <a:ext uri="{FF2B5EF4-FFF2-40B4-BE49-F238E27FC236}">
                  <a16:creationId xmlns:a16="http://schemas.microsoft.com/office/drawing/2014/main" id="{2D9A4D44-E206-9845-A976-A77CEE68F842}"/>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1">
              <a:extLst>
                <a:ext uri="{FF2B5EF4-FFF2-40B4-BE49-F238E27FC236}">
                  <a16:creationId xmlns:a16="http://schemas.microsoft.com/office/drawing/2014/main" id="{68EB9801-4FBA-0B48-A888-09EA5C7F2A1C}"/>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2">
              <a:extLst>
                <a:ext uri="{FF2B5EF4-FFF2-40B4-BE49-F238E27FC236}">
                  <a16:creationId xmlns:a16="http://schemas.microsoft.com/office/drawing/2014/main" id="{91A0E033-0EFD-6348-BF1B-B7D2CF9A042D}"/>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23">
              <a:extLst>
                <a:ext uri="{FF2B5EF4-FFF2-40B4-BE49-F238E27FC236}">
                  <a16:creationId xmlns:a16="http://schemas.microsoft.com/office/drawing/2014/main" id="{53436410-C938-3848-A2D4-69E755E067C2}"/>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24">
              <a:extLst>
                <a:ext uri="{FF2B5EF4-FFF2-40B4-BE49-F238E27FC236}">
                  <a16:creationId xmlns:a16="http://schemas.microsoft.com/office/drawing/2014/main" id="{02D6EC0F-78CA-2949-9444-67157B9A146C}"/>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25">
              <a:extLst>
                <a:ext uri="{FF2B5EF4-FFF2-40B4-BE49-F238E27FC236}">
                  <a16:creationId xmlns:a16="http://schemas.microsoft.com/office/drawing/2014/main" id="{454492A9-60BF-B041-ACA4-62814E8860FF}"/>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6">
              <a:extLst>
                <a:ext uri="{FF2B5EF4-FFF2-40B4-BE49-F238E27FC236}">
                  <a16:creationId xmlns:a16="http://schemas.microsoft.com/office/drawing/2014/main" id="{42C912BF-DECC-754D-8A69-0650B89DA6E0}"/>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7">
              <a:extLst>
                <a:ext uri="{FF2B5EF4-FFF2-40B4-BE49-F238E27FC236}">
                  <a16:creationId xmlns:a16="http://schemas.microsoft.com/office/drawing/2014/main" id="{F5661338-3DD7-994D-BF37-0C904E258870}"/>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8">
              <a:extLst>
                <a:ext uri="{FF2B5EF4-FFF2-40B4-BE49-F238E27FC236}">
                  <a16:creationId xmlns:a16="http://schemas.microsoft.com/office/drawing/2014/main" id="{E586C558-8C81-F44E-B55C-A7F97BE81A15}"/>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9">
              <a:extLst>
                <a:ext uri="{FF2B5EF4-FFF2-40B4-BE49-F238E27FC236}">
                  <a16:creationId xmlns:a16="http://schemas.microsoft.com/office/drawing/2014/main" id="{DF733261-E989-6C4B-AA2C-3A2CC0224E28}"/>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0">
              <a:extLst>
                <a:ext uri="{FF2B5EF4-FFF2-40B4-BE49-F238E27FC236}">
                  <a16:creationId xmlns:a16="http://schemas.microsoft.com/office/drawing/2014/main" id="{0A1F5A55-A3EE-2749-888B-42792C9E7CB1}"/>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1">
              <a:extLst>
                <a:ext uri="{FF2B5EF4-FFF2-40B4-BE49-F238E27FC236}">
                  <a16:creationId xmlns:a16="http://schemas.microsoft.com/office/drawing/2014/main" id="{29521ED5-123B-DC43-8288-F820590A966B}"/>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32">
              <a:extLst>
                <a:ext uri="{FF2B5EF4-FFF2-40B4-BE49-F238E27FC236}">
                  <a16:creationId xmlns:a16="http://schemas.microsoft.com/office/drawing/2014/main" id="{22F6618B-F197-7A4E-8A29-D1EE55749A60}"/>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33">
              <a:extLst>
                <a:ext uri="{FF2B5EF4-FFF2-40B4-BE49-F238E27FC236}">
                  <a16:creationId xmlns:a16="http://schemas.microsoft.com/office/drawing/2014/main" id="{9F3F02B2-A23C-924F-9E6C-BC32C6D7AC8F}"/>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34">
              <a:extLst>
                <a:ext uri="{FF2B5EF4-FFF2-40B4-BE49-F238E27FC236}">
                  <a16:creationId xmlns:a16="http://schemas.microsoft.com/office/drawing/2014/main" id="{F349C44D-FF4E-6E4F-A203-EE26C5DA8AB0}"/>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35">
              <a:extLst>
                <a:ext uri="{FF2B5EF4-FFF2-40B4-BE49-F238E27FC236}">
                  <a16:creationId xmlns:a16="http://schemas.microsoft.com/office/drawing/2014/main" id="{B80FC048-BB11-284F-9517-B80C35905282}"/>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6">
              <a:extLst>
                <a:ext uri="{FF2B5EF4-FFF2-40B4-BE49-F238E27FC236}">
                  <a16:creationId xmlns:a16="http://schemas.microsoft.com/office/drawing/2014/main" id="{8926F54D-838A-B94B-ACE8-F821EA2A5371}"/>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7">
              <a:extLst>
                <a:ext uri="{FF2B5EF4-FFF2-40B4-BE49-F238E27FC236}">
                  <a16:creationId xmlns:a16="http://schemas.microsoft.com/office/drawing/2014/main" id="{94CD1118-811D-3A4B-AC85-08078DBED57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8">
              <a:extLst>
                <a:ext uri="{FF2B5EF4-FFF2-40B4-BE49-F238E27FC236}">
                  <a16:creationId xmlns:a16="http://schemas.microsoft.com/office/drawing/2014/main" id="{D7FA001B-0D79-9745-81E7-626AD3958B5C}"/>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90" name="Freeform 39">
              <a:extLst>
                <a:ext uri="{FF2B5EF4-FFF2-40B4-BE49-F238E27FC236}">
                  <a16:creationId xmlns:a16="http://schemas.microsoft.com/office/drawing/2014/main" id="{7C2F7FB7-5AF2-364E-BC35-25C379DEC451}"/>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0">
              <a:extLst>
                <a:ext uri="{FF2B5EF4-FFF2-40B4-BE49-F238E27FC236}">
                  <a16:creationId xmlns:a16="http://schemas.microsoft.com/office/drawing/2014/main" id="{E428BA0C-9A81-2C4D-AAF3-294898669D54}"/>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41">
              <a:extLst>
                <a:ext uri="{FF2B5EF4-FFF2-40B4-BE49-F238E27FC236}">
                  <a16:creationId xmlns:a16="http://schemas.microsoft.com/office/drawing/2014/main" id="{08D0D4FA-1F1A-7A41-8B68-964AFFE13460}"/>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42">
              <a:extLst>
                <a:ext uri="{FF2B5EF4-FFF2-40B4-BE49-F238E27FC236}">
                  <a16:creationId xmlns:a16="http://schemas.microsoft.com/office/drawing/2014/main" id="{E68D9344-B3A0-6346-AE0E-D2D91B9B513D}"/>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43">
              <a:extLst>
                <a:ext uri="{FF2B5EF4-FFF2-40B4-BE49-F238E27FC236}">
                  <a16:creationId xmlns:a16="http://schemas.microsoft.com/office/drawing/2014/main" id="{724C9758-479E-8046-989A-3FF04270EE15}"/>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44">
              <a:extLst>
                <a:ext uri="{FF2B5EF4-FFF2-40B4-BE49-F238E27FC236}">
                  <a16:creationId xmlns:a16="http://schemas.microsoft.com/office/drawing/2014/main" id="{6D15839C-21A4-A64A-B31A-6ADE15C8733A}"/>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45">
              <a:extLst>
                <a:ext uri="{FF2B5EF4-FFF2-40B4-BE49-F238E27FC236}">
                  <a16:creationId xmlns:a16="http://schemas.microsoft.com/office/drawing/2014/main" id="{8CBDE64F-2E77-014F-A25D-2DA7BBD29615}"/>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46">
              <a:extLst>
                <a:ext uri="{FF2B5EF4-FFF2-40B4-BE49-F238E27FC236}">
                  <a16:creationId xmlns:a16="http://schemas.microsoft.com/office/drawing/2014/main" id="{83DBCECD-7F74-824E-A58F-37591C9D5B6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47">
              <a:extLst>
                <a:ext uri="{FF2B5EF4-FFF2-40B4-BE49-F238E27FC236}">
                  <a16:creationId xmlns:a16="http://schemas.microsoft.com/office/drawing/2014/main" id="{224EB961-D7F4-254E-9544-E8DD7FBD7D87}"/>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Line 48">
              <a:extLst>
                <a:ext uri="{FF2B5EF4-FFF2-40B4-BE49-F238E27FC236}">
                  <a16:creationId xmlns:a16="http://schemas.microsoft.com/office/drawing/2014/main" id="{23D48F7F-012E-4B4A-BB58-3F69C11DD672}"/>
                </a:ext>
              </a:extLst>
            </p:cNvPr>
            <p:cNvSpPr>
              <a:spLocks noChangeShapeType="1"/>
            </p:cNvSpPr>
            <p:nvPr/>
          </p:nvSpPr>
          <p:spPr bwMode="auto">
            <a:xfrm>
              <a:off x="6881810" y="2014724"/>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Line 49">
              <a:extLst>
                <a:ext uri="{FF2B5EF4-FFF2-40B4-BE49-F238E27FC236}">
                  <a16:creationId xmlns:a16="http://schemas.microsoft.com/office/drawing/2014/main" id="{636A3B13-7BB2-9C49-B82D-F36B7CE6C54C}"/>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50">
              <a:extLst>
                <a:ext uri="{FF2B5EF4-FFF2-40B4-BE49-F238E27FC236}">
                  <a16:creationId xmlns:a16="http://schemas.microsoft.com/office/drawing/2014/main" id="{E3342CCD-A48D-D946-BC80-9928C326747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51">
              <a:extLst>
                <a:ext uri="{FF2B5EF4-FFF2-40B4-BE49-F238E27FC236}">
                  <a16:creationId xmlns:a16="http://schemas.microsoft.com/office/drawing/2014/main" id="{D99599DC-D331-104D-972E-9EE5B15E67C2}"/>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52">
              <a:extLst>
                <a:ext uri="{FF2B5EF4-FFF2-40B4-BE49-F238E27FC236}">
                  <a16:creationId xmlns:a16="http://schemas.microsoft.com/office/drawing/2014/main" id="{613D5AD7-3190-7045-8943-E09A5746411A}"/>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53">
              <a:extLst>
                <a:ext uri="{FF2B5EF4-FFF2-40B4-BE49-F238E27FC236}">
                  <a16:creationId xmlns:a16="http://schemas.microsoft.com/office/drawing/2014/main" id="{ECE32D2C-4DBC-724C-93B9-486890CC0C37}"/>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54">
              <a:extLst>
                <a:ext uri="{FF2B5EF4-FFF2-40B4-BE49-F238E27FC236}">
                  <a16:creationId xmlns:a16="http://schemas.microsoft.com/office/drawing/2014/main" id="{A82A7321-6864-724B-8727-99DE10E49B25}"/>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55">
              <a:extLst>
                <a:ext uri="{FF2B5EF4-FFF2-40B4-BE49-F238E27FC236}">
                  <a16:creationId xmlns:a16="http://schemas.microsoft.com/office/drawing/2014/main" id="{F1A4E117-DEE9-674A-8D5A-3F65169DC9FF}"/>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06">
              <a:extLst>
                <a:ext uri="{FF2B5EF4-FFF2-40B4-BE49-F238E27FC236}">
                  <a16:creationId xmlns:a16="http://schemas.microsoft.com/office/drawing/2014/main" id="{F4E90091-402D-154E-AC78-EBDE73C07E72}"/>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07">
              <a:extLst>
                <a:ext uri="{FF2B5EF4-FFF2-40B4-BE49-F238E27FC236}">
                  <a16:creationId xmlns:a16="http://schemas.microsoft.com/office/drawing/2014/main" id="{5CBF7A6D-B256-DE4A-A373-FDC3D48DDAE1}"/>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3" name="Group 2">
            <a:extLst>
              <a:ext uri="{FF2B5EF4-FFF2-40B4-BE49-F238E27FC236}">
                <a16:creationId xmlns:a16="http://schemas.microsoft.com/office/drawing/2014/main" id="{1B7D068C-FE9A-394C-BB8A-F5D6F1D36163}"/>
              </a:ext>
            </a:extLst>
          </p:cNvPr>
          <p:cNvGrpSpPr/>
          <p:nvPr/>
        </p:nvGrpSpPr>
        <p:grpSpPr>
          <a:xfrm>
            <a:off x="3451145" y="7790734"/>
            <a:ext cx="7849498" cy="469577"/>
            <a:chOff x="4005267" y="4444659"/>
            <a:chExt cx="7482501" cy="447622"/>
          </a:xfrm>
        </p:grpSpPr>
        <p:cxnSp>
          <p:nvCxnSpPr>
            <p:cNvPr id="116" name="Straight Connector 115">
              <a:extLst>
                <a:ext uri="{FF2B5EF4-FFF2-40B4-BE49-F238E27FC236}">
                  <a16:creationId xmlns:a16="http://schemas.microsoft.com/office/drawing/2014/main" id="{CDB1C5FE-2101-504A-AACB-7098273FB8B7}"/>
                </a:ext>
              </a:extLst>
            </p:cNvPr>
            <p:cNvCxnSpPr>
              <a:cxnSpLocks/>
            </p:cNvCxnSpPr>
            <p:nvPr/>
          </p:nvCxnSpPr>
          <p:spPr>
            <a:xfrm flipH="1">
              <a:off x="4235018" y="4668470"/>
              <a:ext cx="7115488"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D34FC415-4605-CC41-8C26-DF3CBFB3BD39}"/>
                </a:ext>
              </a:extLst>
            </p:cNvPr>
            <p:cNvSpPr/>
            <p:nvPr/>
          </p:nvSpPr>
          <p:spPr>
            <a:xfrm>
              <a:off x="4005267" y="4444659"/>
              <a:ext cx="447622" cy="447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CF709423-A98D-E045-9A40-A2152BAB7777}"/>
                </a:ext>
              </a:extLst>
            </p:cNvPr>
            <p:cNvSpPr/>
            <p:nvPr/>
          </p:nvSpPr>
          <p:spPr>
            <a:xfrm>
              <a:off x="11040146" y="4444659"/>
              <a:ext cx="447622" cy="4476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TextBox 118">
            <a:extLst>
              <a:ext uri="{FF2B5EF4-FFF2-40B4-BE49-F238E27FC236}">
                <a16:creationId xmlns:a16="http://schemas.microsoft.com/office/drawing/2014/main" id="{0745FCD7-FDD9-3B4B-9A7B-F96CAD0302DB}"/>
              </a:ext>
            </a:extLst>
          </p:cNvPr>
          <p:cNvSpPr txBox="1"/>
          <p:nvPr/>
        </p:nvSpPr>
        <p:spPr>
          <a:xfrm>
            <a:off x="6565920" y="8432697"/>
            <a:ext cx="4801465" cy="1142295"/>
          </a:xfrm>
          <a:prstGeom prst="rect">
            <a:avLst/>
          </a:prstGeom>
          <a:noFill/>
        </p:spPr>
        <p:txBody>
          <a:bodyPr wrap="square" rtlCol="0">
            <a:spAutoFit/>
          </a:bodyPr>
          <a:lstStyle/>
          <a:p>
            <a:pPr algn="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grpSp>
        <p:nvGrpSpPr>
          <p:cNvPr id="8" name="Group 7">
            <a:extLst>
              <a:ext uri="{FF2B5EF4-FFF2-40B4-BE49-F238E27FC236}">
                <a16:creationId xmlns:a16="http://schemas.microsoft.com/office/drawing/2014/main" id="{3E4219CD-4E90-4B41-A5B2-ABC69EA81B30}"/>
              </a:ext>
            </a:extLst>
          </p:cNvPr>
          <p:cNvGrpSpPr/>
          <p:nvPr/>
        </p:nvGrpSpPr>
        <p:grpSpPr>
          <a:xfrm>
            <a:off x="16764614" y="2817399"/>
            <a:ext cx="6432250" cy="3638040"/>
            <a:chOff x="15097541" y="6858000"/>
            <a:chExt cx="6432250" cy="3638040"/>
          </a:xfrm>
        </p:grpSpPr>
        <p:sp>
          <p:nvSpPr>
            <p:cNvPr id="120" name="Rectangle 119">
              <a:extLst>
                <a:ext uri="{FF2B5EF4-FFF2-40B4-BE49-F238E27FC236}">
                  <a16:creationId xmlns:a16="http://schemas.microsoft.com/office/drawing/2014/main" id="{7A051788-0877-054B-BC45-E852C4AD4EF0}"/>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F6306815-2E6D-7741-A0C3-C16AC5C88528}"/>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6797768" y="7054760"/>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6797768" y="9210328"/>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UNITED ESTATES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768373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502C19A0-B346-1C49-B5B5-F64114B9D219}"/>
              </a:ext>
            </a:extLst>
          </p:cNvPr>
          <p:cNvGrpSpPr/>
          <p:nvPr/>
        </p:nvGrpSpPr>
        <p:grpSpPr>
          <a:xfrm>
            <a:off x="1417066" y="2817399"/>
            <a:ext cx="6432250" cy="9023229"/>
            <a:chOff x="16764614" y="2817399"/>
            <a:chExt cx="6432250" cy="9023229"/>
          </a:xfrm>
        </p:grpSpPr>
        <p:grpSp>
          <p:nvGrpSpPr>
            <p:cNvPr id="110" name="Group 109">
              <a:extLst>
                <a:ext uri="{FF2B5EF4-FFF2-40B4-BE49-F238E27FC236}">
                  <a16:creationId xmlns:a16="http://schemas.microsoft.com/office/drawing/2014/main" id="{420E9C72-4D5A-424A-A66C-651416684069}"/>
                </a:ext>
              </a:extLst>
            </p:cNvPr>
            <p:cNvGrpSpPr/>
            <p:nvPr/>
          </p:nvGrpSpPr>
          <p:grpSpPr>
            <a:xfrm>
              <a:off x="16764614" y="2817399"/>
              <a:ext cx="6432250" cy="3638040"/>
              <a:chOff x="15097541" y="6858000"/>
              <a:chExt cx="6432250" cy="3638040"/>
            </a:xfrm>
          </p:grpSpPr>
          <p:sp>
            <p:nvSpPr>
              <p:cNvPr id="112" name="Rectangle 111">
                <a:extLst>
                  <a:ext uri="{FF2B5EF4-FFF2-40B4-BE49-F238E27FC236}">
                    <a16:creationId xmlns:a16="http://schemas.microsoft.com/office/drawing/2014/main" id="{C3F4E143-3FB3-DE4B-87F0-8D5594E47108}"/>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C3A8C2BF-AB58-FD46-919F-CEF5DF654FCC}"/>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5207F583-2D0C-024B-A324-2D3E326ACC58}"/>
                  </a:ext>
                </a:extLst>
              </p:cNvPr>
              <p:cNvSpPr txBox="1"/>
              <p:nvPr/>
            </p:nvSpPr>
            <p:spPr>
              <a:xfrm>
                <a:off x="16797768" y="7054760"/>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15" name="TextBox 114">
                <a:extLst>
                  <a:ext uri="{FF2B5EF4-FFF2-40B4-BE49-F238E27FC236}">
                    <a16:creationId xmlns:a16="http://schemas.microsoft.com/office/drawing/2014/main" id="{E95C6825-631D-AE44-9D66-F50620C9C519}"/>
                  </a:ext>
                </a:extLst>
              </p:cNvPr>
              <p:cNvSpPr txBox="1"/>
              <p:nvPr/>
            </p:nvSpPr>
            <p:spPr>
              <a:xfrm>
                <a:off x="16797768" y="9210328"/>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5" name="Rectangle 124">
                <a:extLst>
                  <a:ext uri="{FF2B5EF4-FFF2-40B4-BE49-F238E27FC236}">
                    <a16:creationId xmlns:a16="http://schemas.microsoft.com/office/drawing/2014/main" id="{D750B3E4-FDD3-6D43-B676-6CFB4AE81BAD}"/>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6" name="Rectangle 125">
                <a:extLst>
                  <a:ext uri="{FF2B5EF4-FFF2-40B4-BE49-F238E27FC236}">
                    <a16:creationId xmlns:a16="http://schemas.microsoft.com/office/drawing/2014/main" id="{80DCFBAF-65CC-2349-A419-F8D46B5B2680}"/>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11" name="TextBox 110">
              <a:extLst>
                <a:ext uri="{FF2B5EF4-FFF2-40B4-BE49-F238E27FC236}">
                  <a16:creationId xmlns:a16="http://schemas.microsoft.com/office/drawing/2014/main" id="{86B5ECE9-FCEB-6046-A0D5-832A94D5EB27}"/>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grpSp>
        <p:nvGrpSpPr>
          <p:cNvPr id="127" name="Group 126">
            <a:extLst>
              <a:ext uri="{FF2B5EF4-FFF2-40B4-BE49-F238E27FC236}">
                <a16:creationId xmlns:a16="http://schemas.microsoft.com/office/drawing/2014/main" id="{7E32FEE7-612C-3747-BDCC-E63AEAF55B29}"/>
              </a:ext>
            </a:extLst>
          </p:cNvPr>
          <p:cNvGrpSpPr/>
          <p:nvPr/>
        </p:nvGrpSpPr>
        <p:grpSpPr>
          <a:xfrm>
            <a:off x="12915192" y="1131813"/>
            <a:ext cx="9970016" cy="1383468"/>
            <a:chOff x="7861505" y="1407238"/>
            <a:chExt cx="9970016" cy="1383468"/>
          </a:xfrm>
        </p:grpSpPr>
        <p:sp>
          <p:nvSpPr>
            <p:cNvPr id="128" name="TextBox 127">
              <a:extLst>
                <a:ext uri="{FF2B5EF4-FFF2-40B4-BE49-F238E27FC236}">
                  <a16:creationId xmlns:a16="http://schemas.microsoft.com/office/drawing/2014/main" id="{82B3B334-851C-C74E-ADEE-285E5F4A64F1}"/>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BRAZIL MAP</a:t>
              </a:r>
            </a:p>
          </p:txBody>
        </p:sp>
        <p:sp>
          <p:nvSpPr>
            <p:cNvPr id="131" name="TextBox 130">
              <a:extLst>
                <a:ext uri="{FF2B5EF4-FFF2-40B4-BE49-F238E27FC236}">
                  <a16:creationId xmlns:a16="http://schemas.microsoft.com/office/drawing/2014/main" id="{0D072534-E8C7-AF46-B0AB-9AF87738A7C8}"/>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32" name="Group 131">
            <a:extLst>
              <a:ext uri="{FF2B5EF4-FFF2-40B4-BE49-F238E27FC236}">
                <a16:creationId xmlns:a16="http://schemas.microsoft.com/office/drawing/2014/main" id="{7A091BEE-BDA1-CA46-9AC4-0F8C8248E036}"/>
              </a:ext>
            </a:extLst>
          </p:cNvPr>
          <p:cNvGrpSpPr/>
          <p:nvPr/>
        </p:nvGrpSpPr>
        <p:grpSpPr>
          <a:xfrm>
            <a:off x="12525415" y="3699173"/>
            <a:ext cx="8005841" cy="8141455"/>
            <a:chOff x="3342265" y="3367081"/>
            <a:chExt cx="7055977" cy="7175501"/>
          </a:xfrm>
          <a:solidFill>
            <a:srgbClr val="F2F2F2">
              <a:alpha val="50000"/>
            </a:srgbClr>
          </a:solidFill>
        </p:grpSpPr>
        <p:sp>
          <p:nvSpPr>
            <p:cNvPr id="133" name="Freeform 18">
              <a:extLst>
                <a:ext uri="{FF2B5EF4-FFF2-40B4-BE49-F238E27FC236}">
                  <a16:creationId xmlns:a16="http://schemas.microsoft.com/office/drawing/2014/main" id="{F4BBFF57-32D1-A742-87E0-3A75A9F34C78}"/>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19">
              <a:extLst>
                <a:ext uri="{FF2B5EF4-FFF2-40B4-BE49-F238E27FC236}">
                  <a16:creationId xmlns:a16="http://schemas.microsoft.com/office/drawing/2014/main" id="{7A0253C9-812A-6F4A-9FA4-7324864B80F3}"/>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20">
              <a:extLst>
                <a:ext uri="{FF2B5EF4-FFF2-40B4-BE49-F238E27FC236}">
                  <a16:creationId xmlns:a16="http://schemas.microsoft.com/office/drawing/2014/main" id="{2D69AD96-2298-A543-A711-6537D3ACB6A2}"/>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21">
              <a:extLst>
                <a:ext uri="{FF2B5EF4-FFF2-40B4-BE49-F238E27FC236}">
                  <a16:creationId xmlns:a16="http://schemas.microsoft.com/office/drawing/2014/main" id="{2E42322C-E96A-6C44-9D79-7A7DB350728C}"/>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22">
              <a:extLst>
                <a:ext uri="{FF2B5EF4-FFF2-40B4-BE49-F238E27FC236}">
                  <a16:creationId xmlns:a16="http://schemas.microsoft.com/office/drawing/2014/main" id="{E68AB88A-3D72-9E42-AA87-993DF96743C3}"/>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23">
              <a:extLst>
                <a:ext uri="{FF2B5EF4-FFF2-40B4-BE49-F238E27FC236}">
                  <a16:creationId xmlns:a16="http://schemas.microsoft.com/office/drawing/2014/main" id="{2976DBA5-179D-BD4F-89C3-5D6EF8F86C1A}"/>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24">
              <a:extLst>
                <a:ext uri="{FF2B5EF4-FFF2-40B4-BE49-F238E27FC236}">
                  <a16:creationId xmlns:a16="http://schemas.microsoft.com/office/drawing/2014/main" id="{2A63B655-EBEF-B74A-830F-9125F7EC18F7}"/>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25">
              <a:extLst>
                <a:ext uri="{FF2B5EF4-FFF2-40B4-BE49-F238E27FC236}">
                  <a16:creationId xmlns:a16="http://schemas.microsoft.com/office/drawing/2014/main" id="{2E113C5A-796E-BE48-8637-CD3F8D7A1746}"/>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26">
              <a:extLst>
                <a:ext uri="{FF2B5EF4-FFF2-40B4-BE49-F238E27FC236}">
                  <a16:creationId xmlns:a16="http://schemas.microsoft.com/office/drawing/2014/main" id="{63E43729-D17F-D448-8678-0C88FD732EEC}"/>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27">
              <a:extLst>
                <a:ext uri="{FF2B5EF4-FFF2-40B4-BE49-F238E27FC236}">
                  <a16:creationId xmlns:a16="http://schemas.microsoft.com/office/drawing/2014/main" id="{103895C1-414C-2B40-8309-14D56610B21E}"/>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28">
              <a:extLst>
                <a:ext uri="{FF2B5EF4-FFF2-40B4-BE49-F238E27FC236}">
                  <a16:creationId xmlns:a16="http://schemas.microsoft.com/office/drawing/2014/main" id="{8BB0D423-4984-8A4F-8A3D-3E7C484F88F6}"/>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29">
              <a:extLst>
                <a:ext uri="{FF2B5EF4-FFF2-40B4-BE49-F238E27FC236}">
                  <a16:creationId xmlns:a16="http://schemas.microsoft.com/office/drawing/2014/main" id="{578D1005-731A-0245-AD38-105669420512}"/>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30">
              <a:extLst>
                <a:ext uri="{FF2B5EF4-FFF2-40B4-BE49-F238E27FC236}">
                  <a16:creationId xmlns:a16="http://schemas.microsoft.com/office/drawing/2014/main" id="{D056555C-5C0C-9A41-BF7E-89B76384965B}"/>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32">
              <a:extLst>
                <a:ext uri="{FF2B5EF4-FFF2-40B4-BE49-F238E27FC236}">
                  <a16:creationId xmlns:a16="http://schemas.microsoft.com/office/drawing/2014/main" id="{CF0C98F5-C263-F44F-B4A7-A0B100CDF52E}"/>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33">
              <a:extLst>
                <a:ext uri="{FF2B5EF4-FFF2-40B4-BE49-F238E27FC236}">
                  <a16:creationId xmlns:a16="http://schemas.microsoft.com/office/drawing/2014/main" id="{F824B781-351F-5B4A-9B10-65269559F417}"/>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34">
              <a:extLst>
                <a:ext uri="{FF2B5EF4-FFF2-40B4-BE49-F238E27FC236}">
                  <a16:creationId xmlns:a16="http://schemas.microsoft.com/office/drawing/2014/main" id="{B2BC30B3-7D7D-0E48-8A79-A4310BF6EFFF}"/>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35">
              <a:extLst>
                <a:ext uri="{FF2B5EF4-FFF2-40B4-BE49-F238E27FC236}">
                  <a16:creationId xmlns:a16="http://schemas.microsoft.com/office/drawing/2014/main" id="{36C25D95-E5C6-764C-8096-6423D88E2376}"/>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36">
              <a:extLst>
                <a:ext uri="{FF2B5EF4-FFF2-40B4-BE49-F238E27FC236}">
                  <a16:creationId xmlns:a16="http://schemas.microsoft.com/office/drawing/2014/main" id="{AEB1A96C-DA58-384C-BDD4-C85316D9012E}"/>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37">
              <a:extLst>
                <a:ext uri="{FF2B5EF4-FFF2-40B4-BE49-F238E27FC236}">
                  <a16:creationId xmlns:a16="http://schemas.microsoft.com/office/drawing/2014/main" id="{0EE13764-1043-3E4D-AE9E-ED6D7F6FE8F8}"/>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38">
              <a:extLst>
                <a:ext uri="{FF2B5EF4-FFF2-40B4-BE49-F238E27FC236}">
                  <a16:creationId xmlns:a16="http://schemas.microsoft.com/office/drawing/2014/main" id="{EF7DD071-15A5-5544-8B17-E16F9A58DDF2}"/>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39">
              <a:extLst>
                <a:ext uri="{FF2B5EF4-FFF2-40B4-BE49-F238E27FC236}">
                  <a16:creationId xmlns:a16="http://schemas.microsoft.com/office/drawing/2014/main" id="{E79DC095-11AE-E646-9BD0-83717766D811}"/>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40">
              <a:extLst>
                <a:ext uri="{FF2B5EF4-FFF2-40B4-BE49-F238E27FC236}">
                  <a16:creationId xmlns:a16="http://schemas.microsoft.com/office/drawing/2014/main" id="{F5C32CF9-0CF7-3040-9D10-CD66390ABDAF}"/>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41">
              <a:extLst>
                <a:ext uri="{FF2B5EF4-FFF2-40B4-BE49-F238E27FC236}">
                  <a16:creationId xmlns:a16="http://schemas.microsoft.com/office/drawing/2014/main" id="{79514FE8-0C19-6D44-A5DA-941C0E08A69C}"/>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42">
              <a:extLst>
                <a:ext uri="{FF2B5EF4-FFF2-40B4-BE49-F238E27FC236}">
                  <a16:creationId xmlns:a16="http://schemas.microsoft.com/office/drawing/2014/main" id="{D2F75749-8298-2742-892D-130139A13EE4}"/>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43">
              <a:extLst>
                <a:ext uri="{FF2B5EF4-FFF2-40B4-BE49-F238E27FC236}">
                  <a16:creationId xmlns:a16="http://schemas.microsoft.com/office/drawing/2014/main" id="{F9ABF15B-270F-6C41-9574-366138E3CBB8}"/>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44">
              <a:extLst>
                <a:ext uri="{FF2B5EF4-FFF2-40B4-BE49-F238E27FC236}">
                  <a16:creationId xmlns:a16="http://schemas.microsoft.com/office/drawing/2014/main" id="{4E2DC419-B23E-F744-94D2-1E0F753058D7}"/>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45">
              <a:extLst>
                <a:ext uri="{FF2B5EF4-FFF2-40B4-BE49-F238E27FC236}">
                  <a16:creationId xmlns:a16="http://schemas.microsoft.com/office/drawing/2014/main" id="{091A17BA-C7EA-3C47-A697-6B29DD3D9834}"/>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13795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4212267" y="1131813"/>
            <a:ext cx="15982260" cy="1383468"/>
            <a:chOff x="4212267" y="1407238"/>
            <a:chExt cx="1598226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159822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A8F18028-AA80-D447-AF08-8E8C40648EEA}"/>
              </a:ext>
            </a:extLst>
          </p:cNvPr>
          <p:cNvGrpSpPr/>
          <p:nvPr/>
        </p:nvGrpSpPr>
        <p:grpSpPr>
          <a:xfrm flipH="1">
            <a:off x="0" y="6858000"/>
            <a:ext cx="20372383" cy="447622"/>
            <a:chOff x="4005267" y="6858000"/>
            <a:chExt cx="20372383" cy="447622"/>
          </a:xfrm>
        </p:grpSpPr>
        <p:cxnSp>
          <p:nvCxnSpPr>
            <p:cNvPr id="29" name="Straight Connector 28">
              <a:extLst>
                <a:ext uri="{FF2B5EF4-FFF2-40B4-BE49-F238E27FC236}">
                  <a16:creationId xmlns:a16="http://schemas.microsoft.com/office/drawing/2014/main" id="{5988EFF7-630F-1B44-89AE-9E7B8A2794EA}"/>
                </a:ext>
              </a:extLst>
            </p:cNvPr>
            <p:cNvCxnSpPr>
              <a:cxnSpLocks/>
            </p:cNvCxnSpPr>
            <p:nvPr/>
          </p:nvCxnSpPr>
          <p:spPr>
            <a:xfrm flipH="1">
              <a:off x="4235017" y="7081811"/>
              <a:ext cx="20142633"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C890F017-9686-AA4D-9096-01E2BF308728}"/>
                </a:ext>
              </a:extLst>
            </p:cNvPr>
            <p:cNvSpPr/>
            <p:nvPr/>
          </p:nvSpPr>
          <p:spPr>
            <a:xfrm>
              <a:off x="4005267" y="6858000"/>
              <a:ext cx="447622" cy="447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E865AA3-5878-414A-9495-876C57CE1B48}"/>
                </a:ext>
              </a:extLst>
            </p:cNvPr>
            <p:cNvSpPr/>
            <p:nvPr/>
          </p:nvSpPr>
          <p:spPr>
            <a:xfrm>
              <a:off x="11040146" y="6858000"/>
              <a:ext cx="447622" cy="447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68E793B-0F2E-C547-AD38-C8386558BEF6}"/>
                </a:ext>
              </a:extLst>
            </p:cNvPr>
            <p:cNvSpPr/>
            <p:nvPr/>
          </p:nvSpPr>
          <p:spPr>
            <a:xfrm>
              <a:off x="18075025" y="6858000"/>
              <a:ext cx="447622" cy="4476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4C16C8DC-86D5-654D-A8E4-CD8E4491CDB7}"/>
              </a:ext>
            </a:extLst>
          </p:cNvPr>
          <p:cNvGrpSpPr/>
          <p:nvPr/>
        </p:nvGrpSpPr>
        <p:grpSpPr>
          <a:xfrm>
            <a:off x="4005267" y="8044076"/>
            <a:ext cx="4033429" cy="2769541"/>
            <a:chOff x="1812414" y="7976700"/>
            <a:chExt cx="4033429" cy="2769541"/>
          </a:xfrm>
        </p:grpSpPr>
        <p:sp>
          <p:nvSpPr>
            <p:cNvPr id="14" name="TextBox 13">
              <a:extLst>
                <a:ext uri="{FF2B5EF4-FFF2-40B4-BE49-F238E27FC236}">
                  <a16:creationId xmlns:a16="http://schemas.microsoft.com/office/drawing/2014/main" id="{1D10FB8C-E187-8A4B-8908-29A83A3D4A7A}"/>
                </a:ext>
              </a:extLst>
            </p:cNvPr>
            <p:cNvSpPr txBox="1"/>
            <p:nvPr/>
          </p:nvSpPr>
          <p:spPr>
            <a:xfrm>
              <a:off x="1812414" y="8499920"/>
              <a:ext cx="4033428"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5" name="Rectangle 14">
              <a:extLst>
                <a:ext uri="{FF2B5EF4-FFF2-40B4-BE49-F238E27FC236}">
                  <a16:creationId xmlns:a16="http://schemas.microsoft.com/office/drawing/2014/main" id="{F342D851-7956-7B4F-A81A-172092DA2B75}"/>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16" name="Group 15">
            <a:extLst>
              <a:ext uri="{FF2B5EF4-FFF2-40B4-BE49-F238E27FC236}">
                <a16:creationId xmlns:a16="http://schemas.microsoft.com/office/drawing/2014/main" id="{2ABA6A06-4546-A940-A50C-68F30574D816}"/>
              </a:ext>
            </a:extLst>
          </p:cNvPr>
          <p:cNvGrpSpPr/>
          <p:nvPr/>
        </p:nvGrpSpPr>
        <p:grpSpPr>
          <a:xfrm>
            <a:off x="11076042" y="8044076"/>
            <a:ext cx="4033429" cy="2769541"/>
            <a:chOff x="1812414" y="7976700"/>
            <a:chExt cx="4033429" cy="2769541"/>
          </a:xfrm>
        </p:grpSpPr>
        <p:sp>
          <p:nvSpPr>
            <p:cNvPr id="17" name="TextBox 16">
              <a:extLst>
                <a:ext uri="{FF2B5EF4-FFF2-40B4-BE49-F238E27FC236}">
                  <a16:creationId xmlns:a16="http://schemas.microsoft.com/office/drawing/2014/main" id="{1848C97B-3EFA-DC47-8129-5A7A44423E9E}"/>
                </a:ext>
              </a:extLst>
            </p:cNvPr>
            <p:cNvSpPr txBox="1"/>
            <p:nvPr/>
          </p:nvSpPr>
          <p:spPr>
            <a:xfrm>
              <a:off x="1812414" y="8499920"/>
              <a:ext cx="4033428"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8" name="Rectangle 17">
              <a:extLst>
                <a:ext uri="{FF2B5EF4-FFF2-40B4-BE49-F238E27FC236}">
                  <a16:creationId xmlns:a16="http://schemas.microsoft.com/office/drawing/2014/main" id="{A69A1877-A16D-7440-AC3E-678960E3F30F}"/>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19" name="Group 18">
            <a:extLst>
              <a:ext uri="{FF2B5EF4-FFF2-40B4-BE49-F238E27FC236}">
                <a16:creationId xmlns:a16="http://schemas.microsoft.com/office/drawing/2014/main" id="{4D560817-805C-3743-BFB0-98AB681A98F0}"/>
              </a:ext>
            </a:extLst>
          </p:cNvPr>
          <p:cNvGrpSpPr/>
          <p:nvPr/>
        </p:nvGrpSpPr>
        <p:grpSpPr>
          <a:xfrm>
            <a:off x="18137725" y="8044076"/>
            <a:ext cx="4033429" cy="2769541"/>
            <a:chOff x="1812414" y="7976700"/>
            <a:chExt cx="4033429" cy="2769541"/>
          </a:xfrm>
        </p:grpSpPr>
        <p:sp>
          <p:nvSpPr>
            <p:cNvPr id="20" name="TextBox 19">
              <a:extLst>
                <a:ext uri="{FF2B5EF4-FFF2-40B4-BE49-F238E27FC236}">
                  <a16:creationId xmlns:a16="http://schemas.microsoft.com/office/drawing/2014/main" id="{FA9EC29D-5924-F143-B252-6E589B0F25FE}"/>
                </a:ext>
              </a:extLst>
            </p:cNvPr>
            <p:cNvSpPr txBox="1"/>
            <p:nvPr/>
          </p:nvSpPr>
          <p:spPr>
            <a:xfrm>
              <a:off x="1812414" y="8499920"/>
              <a:ext cx="4033428" cy="2246321"/>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1" name="Rectangle 20">
              <a:extLst>
                <a:ext uri="{FF2B5EF4-FFF2-40B4-BE49-F238E27FC236}">
                  <a16:creationId xmlns:a16="http://schemas.microsoft.com/office/drawing/2014/main" id="{AC1A420D-ED05-554E-82C5-14528E84B702}"/>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25" name="TextBox 24">
            <a:extLst>
              <a:ext uri="{FF2B5EF4-FFF2-40B4-BE49-F238E27FC236}">
                <a16:creationId xmlns:a16="http://schemas.microsoft.com/office/drawing/2014/main" id="{6A886625-B468-FB47-A6A7-9623EA3FC189}"/>
              </a:ext>
            </a:extLst>
          </p:cNvPr>
          <p:cNvSpPr txBox="1"/>
          <p:nvPr/>
        </p:nvSpPr>
        <p:spPr>
          <a:xfrm>
            <a:off x="4533064" y="544222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2017</a:t>
            </a:r>
          </a:p>
        </p:txBody>
      </p:sp>
      <p:sp>
        <p:nvSpPr>
          <p:cNvPr id="28" name="TextBox 27">
            <a:extLst>
              <a:ext uri="{FF2B5EF4-FFF2-40B4-BE49-F238E27FC236}">
                <a16:creationId xmlns:a16="http://schemas.microsoft.com/office/drawing/2014/main" id="{993EA704-A685-D149-B891-7CF18E781934}"/>
              </a:ext>
            </a:extLst>
          </p:cNvPr>
          <p:cNvSpPr txBox="1"/>
          <p:nvPr/>
        </p:nvSpPr>
        <p:spPr>
          <a:xfrm>
            <a:off x="11603839" y="544222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2018</a:t>
            </a:r>
          </a:p>
        </p:txBody>
      </p:sp>
      <p:sp>
        <p:nvSpPr>
          <p:cNvPr id="30" name="TextBox 29">
            <a:extLst>
              <a:ext uri="{FF2B5EF4-FFF2-40B4-BE49-F238E27FC236}">
                <a16:creationId xmlns:a16="http://schemas.microsoft.com/office/drawing/2014/main" id="{7887E756-D1AC-7C48-B776-6F7EDB898220}"/>
              </a:ext>
            </a:extLst>
          </p:cNvPr>
          <p:cNvSpPr txBox="1"/>
          <p:nvPr/>
        </p:nvSpPr>
        <p:spPr>
          <a:xfrm>
            <a:off x="18665521" y="5442229"/>
            <a:ext cx="2977834" cy="769441"/>
          </a:xfrm>
          <a:prstGeom prst="rect">
            <a:avLst/>
          </a:prstGeom>
          <a:noFill/>
        </p:spPr>
        <p:txBody>
          <a:bodyPr wrap="square" rtlCol="0">
            <a:spAutoFit/>
          </a:bodyPr>
          <a:lstStyle/>
          <a:p>
            <a:pPr algn="ctr"/>
            <a:r>
              <a:rPr lang="en-US" sz="4400" b="1" spc="600" dirty="0">
                <a:solidFill>
                  <a:schemeClr val="tx2"/>
                </a:solidFill>
                <a:latin typeface="Montserrat" charset="0"/>
                <a:ea typeface="Montserrat" charset="0"/>
                <a:cs typeface="Montserrat" charset="0"/>
              </a:rPr>
              <a:t>2019</a:t>
            </a:r>
          </a:p>
        </p:txBody>
      </p:sp>
    </p:spTree>
    <p:extLst>
      <p:ext uri="{BB962C8B-B14F-4D97-AF65-F5344CB8AC3E}">
        <p14:creationId xmlns:p14="http://schemas.microsoft.com/office/powerpoint/2010/main" val="3541060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E4219CD-4E90-4B41-A5B2-ABC69EA81B30}"/>
              </a:ext>
            </a:extLst>
          </p:cNvPr>
          <p:cNvGrpSpPr/>
          <p:nvPr/>
        </p:nvGrpSpPr>
        <p:grpSpPr>
          <a:xfrm>
            <a:off x="16764614" y="2817399"/>
            <a:ext cx="6432250" cy="3638040"/>
            <a:chOff x="15097541" y="6858000"/>
            <a:chExt cx="6432250" cy="3638040"/>
          </a:xfrm>
        </p:grpSpPr>
        <p:sp>
          <p:nvSpPr>
            <p:cNvPr id="120" name="Rectangle 119">
              <a:extLst>
                <a:ext uri="{FF2B5EF4-FFF2-40B4-BE49-F238E27FC236}">
                  <a16:creationId xmlns:a16="http://schemas.microsoft.com/office/drawing/2014/main" id="{7A051788-0877-054B-BC45-E852C4AD4EF0}"/>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F6306815-2E6D-7741-A0C3-C16AC5C88528}"/>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6797768" y="7054760"/>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6797768" y="9210328"/>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SPAIN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09" name="Group 108">
            <a:extLst>
              <a:ext uri="{FF2B5EF4-FFF2-40B4-BE49-F238E27FC236}">
                <a16:creationId xmlns:a16="http://schemas.microsoft.com/office/drawing/2014/main" id="{83157010-A6EE-244C-9E55-2FD31517C95A}"/>
              </a:ext>
            </a:extLst>
          </p:cNvPr>
          <p:cNvGrpSpPr/>
          <p:nvPr/>
        </p:nvGrpSpPr>
        <p:grpSpPr>
          <a:xfrm>
            <a:off x="1254282" y="4299871"/>
            <a:ext cx="12078562" cy="8569901"/>
            <a:chOff x="9708784" y="2997891"/>
            <a:chExt cx="13564358" cy="9624094"/>
          </a:xfrm>
          <a:solidFill>
            <a:srgbClr val="F2F2F2">
              <a:alpha val="50000"/>
            </a:srgbClr>
          </a:solidFill>
        </p:grpSpPr>
        <p:sp>
          <p:nvSpPr>
            <p:cNvPr id="110" name="Freeform 149">
              <a:extLst>
                <a:ext uri="{FF2B5EF4-FFF2-40B4-BE49-F238E27FC236}">
                  <a16:creationId xmlns:a16="http://schemas.microsoft.com/office/drawing/2014/main" id="{F2A799F7-25C5-5549-AD23-583991D334DE}"/>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1" name="Freeform 150">
              <a:extLst>
                <a:ext uri="{FF2B5EF4-FFF2-40B4-BE49-F238E27FC236}">
                  <a16:creationId xmlns:a16="http://schemas.microsoft.com/office/drawing/2014/main" id="{7317EEE5-5BC9-9C43-B47E-59B0BC4575CB}"/>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151">
              <a:extLst>
                <a:ext uri="{FF2B5EF4-FFF2-40B4-BE49-F238E27FC236}">
                  <a16:creationId xmlns:a16="http://schemas.microsoft.com/office/drawing/2014/main" id="{1C1437E0-E4F2-5343-972A-12951AE504BC}"/>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152">
              <a:extLst>
                <a:ext uri="{FF2B5EF4-FFF2-40B4-BE49-F238E27FC236}">
                  <a16:creationId xmlns:a16="http://schemas.microsoft.com/office/drawing/2014/main" id="{167410D0-DDAF-7441-AF12-7C92B48E8FF2}"/>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14" name="Freeform 153">
              <a:extLst>
                <a:ext uri="{FF2B5EF4-FFF2-40B4-BE49-F238E27FC236}">
                  <a16:creationId xmlns:a16="http://schemas.microsoft.com/office/drawing/2014/main" id="{7F7D2598-10C4-CD43-A48E-920FBEE1D30D}"/>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154">
              <a:extLst>
                <a:ext uri="{FF2B5EF4-FFF2-40B4-BE49-F238E27FC236}">
                  <a16:creationId xmlns:a16="http://schemas.microsoft.com/office/drawing/2014/main" id="{8DBBC9C1-9A07-2646-B592-9A60ABAEE1C1}"/>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155">
              <a:extLst>
                <a:ext uri="{FF2B5EF4-FFF2-40B4-BE49-F238E27FC236}">
                  <a16:creationId xmlns:a16="http://schemas.microsoft.com/office/drawing/2014/main" id="{16AB500C-60A3-2A4A-976E-14CA5E64ED50}"/>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156">
              <a:extLst>
                <a:ext uri="{FF2B5EF4-FFF2-40B4-BE49-F238E27FC236}">
                  <a16:creationId xmlns:a16="http://schemas.microsoft.com/office/drawing/2014/main" id="{37212BDD-811A-F84B-BDBD-BF81CC1037EA}"/>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7" name="Freeform 157">
              <a:extLst>
                <a:ext uri="{FF2B5EF4-FFF2-40B4-BE49-F238E27FC236}">
                  <a16:creationId xmlns:a16="http://schemas.microsoft.com/office/drawing/2014/main" id="{78C80A29-4E50-F84D-8739-0509F1739A4D}"/>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28" name="Freeform 158">
              <a:extLst>
                <a:ext uri="{FF2B5EF4-FFF2-40B4-BE49-F238E27FC236}">
                  <a16:creationId xmlns:a16="http://schemas.microsoft.com/office/drawing/2014/main" id="{08F564C9-A792-F247-856F-5CEA29F6634C}"/>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solidFill>
              <a:schemeClr val="accent2"/>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159">
              <a:extLst>
                <a:ext uri="{FF2B5EF4-FFF2-40B4-BE49-F238E27FC236}">
                  <a16:creationId xmlns:a16="http://schemas.microsoft.com/office/drawing/2014/main" id="{97DC11FC-1ECF-D34D-81F7-DF742EF14ABB}"/>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160">
              <a:extLst>
                <a:ext uri="{FF2B5EF4-FFF2-40B4-BE49-F238E27FC236}">
                  <a16:creationId xmlns:a16="http://schemas.microsoft.com/office/drawing/2014/main" id="{26616AC0-29D0-354D-A448-000A36D9FF3A}"/>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3" name="Freeform 161">
              <a:extLst>
                <a:ext uri="{FF2B5EF4-FFF2-40B4-BE49-F238E27FC236}">
                  <a16:creationId xmlns:a16="http://schemas.microsoft.com/office/drawing/2014/main" id="{94C9ED76-8137-9748-A471-B14516826627}"/>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162">
              <a:extLst>
                <a:ext uri="{FF2B5EF4-FFF2-40B4-BE49-F238E27FC236}">
                  <a16:creationId xmlns:a16="http://schemas.microsoft.com/office/drawing/2014/main" id="{EB958A0E-6B1F-C84A-AB69-76C63EC64DB8}"/>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8" name="Freeform 163">
              <a:extLst>
                <a:ext uri="{FF2B5EF4-FFF2-40B4-BE49-F238E27FC236}">
                  <a16:creationId xmlns:a16="http://schemas.microsoft.com/office/drawing/2014/main" id="{DC002DB0-FD99-9C4C-B5BF-6CA8C686C803}"/>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39" name="Freeform 164">
              <a:extLst>
                <a:ext uri="{FF2B5EF4-FFF2-40B4-BE49-F238E27FC236}">
                  <a16:creationId xmlns:a16="http://schemas.microsoft.com/office/drawing/2014/main" id="{AF27B58A-AF8E-7245-A361-077EC577320C}"/>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40" name="Freeform 165">
              <a:extLst>
                <a:ext uri="{FF2B5EF4-FFF2-40B4-BE49-F238E27FC236}">
                  <a16:creationId xmlns:a16="http://schemas.microsoft.com/office/drawing/2014/main" id="{8B243A8B-F7A9-C74C-B812-5EB637FEF82C}"/>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3404844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502C19A0-B346-1C49-B5B5-F64114B9D219}"/>
              </a:ext>
            </a:extLst>
          </p:cNvPr>
          <p:cNvGrpSpPr/>
          <p:nvPr/>
        </p:nvGrpSpPr>
        <p:grpSpPr>
          <a:xfrm>
            <a:off x="1417066" y="2817399"/>
            <a:ext cx="6432250" cy="9023229"/>
            <a:chOff x="16764614" y="2817399"/>
            <a:chExt cx="6432250" cy="9023229"/>
          </a:xfrm>
        </p:grpSpPr>
        <p:grpSp>
          <p:nvGrpSpPr>
            <p:cNvPr id="110" name="Group 109">
              <a:extLst>
                <a:ext uri="{FF2B5EF4-FFF2-40B4-BE49-F238E27FC236}">
                  <a16:creationId xmlns:a16="http://schemas.microsoft.com/office/drawing/2014/main" id="{420E9C72-4D5A-424A-A66C-651416684069}"/>
                </a:ext>
              </a:extLst>
            </p:cNvPr>
            <p:cNvGrpSpPr/>
            <p:nvPr/>
          </p:nvGrpSpPr>
          <p:grpSpPr>
            <a:xfrm>
              <a:off x="16764614" y="2817399"/>
              <a:ext cx="6432250" cy="3638040"/>
              <a:chOff x="15097541" y="6858000"/>
              <a:chExt cx="6432250" cy="3638040"/>
            </a:xfrm>
          </p:grpSpPr>
          <p:sp>
            <p:nvSpPr>
              <p:cNvPr id="112" name="Rectangle 111">
                <a:extLst>
                  <a:ext uri="{FF2B5EF4-FFF2-40B4-BE49-F238E27FC236}">
                    <a16:creationId xmlns:a16="http://schemas.microsoft.com/office/drawing/2014/main" id="{C3F4E143-3FB3-DE4B-87F0-8D5594E47108}"/>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C3A8C2BF-AB58-FD46-919F-CEF5DF654FCC}"/>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5207F583-2D0C-024B-A324-2D3E326ACC58}"/>
                  </a:ext>
                </a:extLst>
              </p:cNvPr>
              <p:cNvSpPr txBox="1"/>
              <p:nvPr/>
            </p:nvSpPr>
            <p:spPr>
              <a:xfrm>
                <a:off x="16797768" y="7054760"/>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15" name="TextBox 114">
                <a:extLst>
                  <a:ext uri="{FF2B5EF4-FFF2-40B4-BE49-F238E27FC236}">
                    <a16:creationId xmlns:a16="http://schemas.microsoft.com/office/drawing/2014/main" id="{E95C6825-631D-AE44-9D66-F50620C9C519}"/>
                  </a:ext>
                </a:extLst>
              </p:cNvPr>
              <p:cNvSpPr txBox="1"/>
              <p:nvPr/>
            </p:nvSpPr>
            <p:spPr>
              <a:xfrm>
                <a:off x="16797768" y="9210328"/>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5" name="Rectangle 124">
                <a:extLst>
                  <a:ext uri="{FF2B5EF4-FFF2-40B4-BE49-F238E27FC236}">
                    <a16:creationId xmlns:a16="http://schemas.microsoft.com/office/drawing/2014/main" id="{D750B3E4-FDD3-6D43-B676-6CFB4AE81BAD}"/>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6" name="Rectangle 125">
                <a:extLst>
                  <a:ext uri="{FF2B5EF4-FFF2-40B4-BE49-F238E27FC236}">
                    <a16:creationId xmlns:a16="http://schemas.microsoft.com/office/drawing/2014/main" id="{80DCFBAF-65CC-2349-A419-F8D46B5B2680}"/>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11" name="TextBox 110">
              <a:extLst>
                <a:ext uri="{FF2B5EF4-FFF2-40B4-BE49-F238E27FC236}">
                  <a16:creationId xmlns:a16="http://schemas.microsoft.com/office/drawing/2014/main" id="{86B5ECE9-FCEB-6046-A0D5-832A94D5EB27}"/>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grpSp>
        <p:nvGrpSpPr>
          <p:cNvPr id="127" name="Group 126">
            <a:extLst>
              <a:ext uri="{FF2B5EF4-FFF2-40B4-BE49-F238E27FC236}">
                <a16:creationId xmlns:a16="http://schemas.microsoft.com/office/drawing/2014/main" id="{7E32FEE7-612C-3747-BDCC-E63AEAF55B29}"/>
              </a:ext>
            </a:extLst>
          </p:cNvPr>
          <p:cNvGrpSpPr/>
          <p:nvPr/>
        </p:nvGrpSpPr>
        <p:grpSpPr>
          <a:xfrm>
            <a:off x="12915192" y="1131813"/>
            <a:ext cx="9970016" cy="1383468"/>
            <a:chOff x="7861505" y="1407238"/>
            <a:chExt cx="9970016" cy="1383468"/>
          </a:xfrm>
        </p:grpSpPr>
        <p:sp>
          <p:nvSpPr>
            <p:cNvPr id="128" name="TextBox 127">
              <a:extLst>
                <a:ext uri="{FF2B5EF4-FFF2-40B4-BE49-F238E27FC236}">
                  <a16:creationId xmlns:a16="http://schemas.microsoft.com/office/drawing/2014/main" id="{82B3B334-851C-C74E-ADEE-285E5F4A64F1}"/>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MALAYSIA MAP</a:t>
              </a:r>
            </a:p>
          </p:txBody>
        </p:sp>
        <p:sp>
          <p:nvSpPr>
            <p:cNvPr id="131" name="TextBox 130">
              <a:extLst>
                <a:ext uri="{FF2B5EF4-FFF2-40B4-BE49-F238E27FC236}">
                  <a16:creationId xmlns:a16="http://schemas.microsoft.com/office/drawing/2014/main" id="{0D072534-E8C7-AF46-B0AB-9AF87738A7C8}"/>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42" name="Group 41">
            <a:extLst>
              <a:ext uri="{FF2B5EF4-FFF2-40B4-BE49-F238E27FC236}">
                <a16:creationId xmlns:a16="http://schemas.microsoft.com/office/drawing/2014/main" id="{47107B6C-A73F-214F-AD25-185AA24F41F1}"/>
              </a:ext>
            </a:extLst>
          </p:cNvPr>
          <p:cNvGrpSpPr/>
          <p:nvPr/>
        </p:nvGrpSpPr>
        <p:grpSpPr>
          <a:xfrm>
            <a:off x="10174047" y="3014159"/>
            <a:ext cx="11902124" cy="8869796"/>
            <a:chOff x="10713215" y="2790634"/>
            <a:chExt cx="11601228" cy="8645559"/>
          </a:xfrm>
          <a:solidFill>
            <a:srgbClr val="F2F2F2">
              <a:alpha val="50000"/>
            </a:srgbClr>
          </a:solidFill>
        </p:grpSpPr>
        <p:sp>
          <p:nvSpPr>
            <p:cNvPr id="43" name="Freeform 80">
              <a:extLst>
                <a:ext uri="{FF2B5EF4-FFF2-40B4-BE49-F238E27FC236}">
                  <a16:creationId xmlns:a16="http://schemas.microsoft.com/office/drawing/2014/main" id="{3B763438-D88C-C446-80D6-26B49886612B}"/>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82">
              <a:extLst>
                <a:ext uri="{FF2B5EF4-FFF2-40B4-BE49-F238E27FC236}">
                  <a16:creationId xmlns:a16="http://schemas.microsoft.com/office/drawing/2014/main" id="{8822E5D2-931E-D545-8C5E-734A3659A4D2}"/>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5" name="Freeform 83">
              <a:extLst>
                <a:ext uri="{FF2B5EF4-FFF2-40B4-BE49-F238E27FC236}">
                  <a16:creationId xmlns:a16="http://schemas.microsoft.com/office/drawing/2014/main" id="{FC11E468-2E80-A748-9D18-920D280ECEBD}"/>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84">
              <a:extLst>
                <a:ext uri="{FF2B5EF4-FFF2-40B4-BE49-F238E27FC236}">
                  <a16:creationId xmlns:a16="http://schemas.microsoft.com/office/drawing/2014/main" id="{A8A1F23A-8EE6-354B-BC14-2F5EEE5CA731}"/>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85">
              <a:extLst>
                <a:ext uri="{FF2B5EF4-FFF2-40B4-BE49-F238E27FC236}">
                  <a16:creationId xmlns:a16="http://schemas.microsoft.com/office/drawing/2014/main" id="{F92B36B7-DBBC-1541-BF9F-6DA29A72D916}"/>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86">
              <a:extLst>
                <a:ext uri="{FF2B5EF4-FFF2-40B4-BE49-F238E27FC236}">
                  <a16:creationId xmlns:a16="http://schemas.microsoft.com/office/drawing/2014/main" id="{DCC65623-E2F7-5D4B-BCAE-5588DB4D86B1}"/>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87">
              <a:extLst>
                <a:ext uri="{FF2B5EF4-FFF2-40B4-BE49-F238E27FC236}">
                  <a16:creationId xmlns:a16="http://schemas.microsoft.com/office/drawing/2014/main" id="{7814085E-C35F-F747-9868-E16DF1DF5E6C}"/>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0" name="Freeform 88">
              <a:extLst>
                <a:ext uri="{FF2B5EF4-FFF2-40B4-BE49-F238E27FC236}">
                  <a16:creationId xmlns:a16="http://schemas.microsoft.com/office/drawing/2014/main" id="{C6F83459-16EF-A74C-8CC5-75B2F3BD612E}"/>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1" name="Freeform 89">
              <a:extLst>
                <a:ext uri="{FF2B5EF4-FFF2-40B4-BE49-F238E27FC236}">
                  <a16:creationId xmlns:a16="http://schemas.microsoft.com/office/drawing/2014/main" id="{B3BC1DF3-1A02-8443-A655-A5E89F7F548A}"/>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2" name="Freeform 90">
              <a:extLst>
                <a:ext uri="{FF2B5EF4-FFF2-40B4-BE49-F238E27FC236}">
                  <a16:creationId xmlns:a16="http://schemas.microsoft.com/office/drawing/2014/main" id="{C5F4B51A-3EE9-2F45-9535-27E0E03E8199}"/>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91">
              <a:extLst>
                <a:ext uri="{FF2B5EF4-FFF2-40B4-BE49-F238E27FC236}">
                  <a16:creationId xmlns:a16="http://schemas.microsoft.com/office/drawing/2014/main" id="{5CB1CB4F-B337-3644-86F2-35F2DB574E6D}"/>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4" name="Freeform 92">
              <a:extLst>
                <a:ext uri="{FF2B5EF4-FFF2-40B4-BE49-F238E27FC236}">
                  <a16:creationId xmlns:a16="http://schemas.microsoft.com/office/drawing/2014/main" id="{F7787DC3-A55D-9E4D-BB8A-F70A1B2E775A}"/>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93">
              <a:extLst>
                <a:ext uri="{FF2B5EF4-FFF2-40B4-BE49-F238E27FC236}">
                  <a16:creationId xmlns:a16="http://schemas.microsoft.com/office/drawing/2014/main" id="{94CB293D-5875-7743-8E19-1A1DF5BAFCAD}"/>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56" name="Group 55">
              <a:extLst>
                <a:ext uri="{FF2B5EF4-FFF2-40B4-BE49-F238E27FC236}">
                  <a16:creationId xmlns:a16="http://schemas.microsoft.com/office/drawing/2014/main" id="{F221CF91-53E5-FC4B-AF4E-93AA10F4EAE1}"/>
                </a:ext>
              </a:extLst>
            </p:cNvPr>
            <p:cNvGrpSpPr/>
            <p:nvPr/>
          </p:nvGrpSpPr>
          <p:grpSpPr>
            <a:xfrm>
              <a:off x="15608731" y="2790634"/>
              <a:ext cx="6705712" cy="4498587"/>
              <a:chOff x="12446782" y="2278607"/>
              <a:chExt cx="10282453" cy="6898076"/>
            </a:xfrm>
            <a:grpFill/>
          </p:grpSpPr>
          <p:sp>
            <p:nvSpPr>
              <p:cNvPr id="57" name="Freeform 79">
                <a:extLst>
                  <a:ext uri="{FF2B5EF4-FFF2-40B4-BE49-F238E27FC236}">
                    <a16:creationId xmlns:a16="http://schemas.microsoft.com/office/drawing/2014/main" id="{1D907E5F-8328-2B47-9685-1FAD54CA3265}"/>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81">
                <a:extLst>
                  <a:ext uri="{FF2B5EF4-FFF2-40B4-BE49-F238E27FC236}">
                    <a16:creationId xmlns:a16="http://schemas.microsoft.com/office/drawing/2014/main" id="{1D7FB667-2FE9-E440-A455-DB9E0EA4D2E1}"/>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94">
                <a:extLst>
                  <a:ext uri="{FF2B5EF4-FFF2-40B4-BE49-F238E27FC236}">
                    <a16:creationId xmlns:a16="http://schemas.microsoft.com/office/drawing/2014/main" id="{1B8043D8-AD21-D842-A3AD-37E41D57D9FD}"/>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3751075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E4219CD-4E90-4B41-A5B2-ABC69EA81B30}"/>
              </a:ext>
            </a:extLst>
          </p:cNvPr>
          <p:cNvGrpSpPr/>
          <p:nvPr/>
        </p:nvGrpSpPr>
        <p:grpSpPr>
          <a:xfrm>
            <a:off x="16764614" y="2817399"/>
            <a:ext cx="6432250" cy="3638040"/>
            <a:chOff x="15097541" y="6858000"/>
            <a:chExt cx="6432250" cy="3638040"/>
          </a:xfrm>
        </p:grpSpPr>
        <p:sp>
          <p:nvSpPr>
            <p:cNvPr id="120" name="Rectangle 119">
              <a:extLst>
                <a:ext uri="{FF2B5EF4-FFF2-40B4-BE49-F238E27FC236}">
                  <a16:creationId xmlns:a16="http://schemas.microsoft.com/office/drawing/2014/main" id="{7A051788-0877-054B-BC45-E852C4AD4EF0}"/>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F6306815-2E6D-7741-A0C3-C16AC5C88528}"/>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6797768" y="7054760"/>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6797768" y="9210328"/>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SPAIN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31" name="Group 30">
            <a:extLst>
              <a:ext uri="{FF2B5EF4-FFF2-40B4-BE49-F238E27FC236}">
                <a16:creationId xmlns:a16="http://schemas.microsoft.com/office/drawing/2014/main" id="{6F7F4403-7B8E-7B4D-BCA7-3C44C3D661CB}"/>
              </a:ext>
            </a:extLst>
          </p:cNvPr>
          <p:cNvGrpSpPr/>
          <p:nvPr/>
        </p:nvGrpSpPr>
        <p:grpSpPr>
          <a:xfrm>
            <a:off x="3067378" y="3355483"/>
            <a:ext cx="9058906" cy="8768566"/>
            <a:chOff x="10672937" y="2878775"/>
            <a:chExt cx="10083703" cy="9760520"/>
          </a:xfrm>
          <a:solidFill>
            <a:srgbClr val="F2F2F2">
              <a:alpha val="50000"/>
            </a:srgbClr>
          </a:solidFill>
        </p:grpSpPr>
        <p:sp>
          <p:nvSpPr>
            <p:cNvPr id="32" name="Freeform 71">
              <a:extLst>
                <a:ext uri="{FF2B5EF4-FFF2-40B4-BE49-F238E27FC236}">
                  <a16:creationId xmlns:a16="http://schemas.microsoft.com/office/drawing/2014/main" id="{EC2FF652-16DF-FB4F-ADED-1A1C4E90525C}"/>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33" name="Freeform 484">
              <a:extLst>
                <a:ext uri="{FF2B5EF4-FFF2-40B4-BE49-F238E27FC236}">
                  <a16:creationId xmlns:a16="http://schemas.microsoft.com/office/drawing/2014/main" id="{4FDAFB8A-4229-D64F-BE03-93CA729812A0}"/>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4" name="Freeform 485">
              <a:extLst>
                <a:ext uri="{FF2B5EF4-FFF2-40B4-BE49-F238E27FC236}">
                  <a16:creationId xmlns:a16="http://schemas.microsoft.com/office/drawing/2014/main" id="{DD7F58FB-D73F-C848-BE71-8C01F5CF0318}"/>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5" name="Freeform 486">
              <a:extLst>
                <a:ext uri="{FF2B5EF4-FFF2-40B4-BE49-F238E27FC236}">
                  <a16:creationId xmlns:a16="http://schemas.microsoft.com/office/drawing/2014/main" id="{3BB4E90D-E2B4-CE40-AFFE-89D76D27CF1B}"/>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6" name="Freeform 487">
              <a:extLst>
                <a:ext uri="{FF2B5EF4-FFF2-40B4-BE49-F238E27FC236}">
                  <a16:creationId xmlns:a16="http://schemas.microsoft.com/office/drawing/2014/main" id="{D1082D29-27F2-D748-936C-EC43A74C708B}"/>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7" name="Freeform 488">
              <a:extLst>
                <a:ext uri="{FF2B5EF4-FFF2-40B4-BE49-F238E27FC236}">
                  <a16:creationId xmlns:a16="http://schemas.microsoft.com/office/drawing/2014/main" id="{D71538E8-DC9A-1242-AF83-36CAD12D99D1}"/>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8" name="Freeform 489">
              <a:extLst>
                <a:ext uri="{FF2B5EF4-FFF2-40B4-BE49-F238E27FC236}">
                  <a16:creationId xmlns:a16="http://schemas.microsoft.com/office/drawing/2014/main" id="{8B42B8B6-DD37-EA48-9632-A2B40C2E41DD}"/>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9" name="Freeform 490">
              <a:extLst>
                <a:ext uri="{FF2B5EF4-FFF2-40B4-BE49-F238E27FC236}">
                  <a16:creationId xmlns:a16="http://schemas.microsoft.com/office/drawing/2014/main" id="{CBD42934-FC88-8742-B909-B02CDE038A2A}"/>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0" name="Freeform 491">
              <a:extLst>
                <a:ext uri="{FF2B5EF4-FFF2-40B4-BE49-F238E27FC236}">
                  <a16:creationId xmlns:a16="http://schemas.microsoft.com/office/drawing/2014/main" id="{6629E041-10CD-4446-8D78-9BBC65E846F3}"/>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1" name="Freeform 492">
              <a:extLst>
                <a:ext uri="{FF2B5EF4-FFF2-40B4-BE49-F238E27FC236}">
                  <a16:creationId xmlns:a16="http://schemas.microsoft.com/office/drawing/2014/main" id="{06C2C005-5AA0-8F43-BA66-F803BB9028A0}"/>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493">
              <a:extLst>
                <a:ext uri="{FF2B5EF4-FFF2-40B4-BE49-F238E27FC236}">
                  <a16:creationId xmlns:a16="http://schemas.microsoft.com/office/drawing/2014/main" id="{EBD84006-D2FB-FF41-B322-EA43A84FC01E}"/>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3" name="Freeform 494">
              <a:extLst>
                <a:ext uri="{FF2B5EF4-FFF2-40B4-BE49-F238E27FC236}">
                  <a16:creationId xmlns:a16="http://schemas.microsoft.com/office/drawing/2014/main" id="{3F0CFBA9-D233-A947-AC6D-23AEF0D2F3C2}"/>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4" name="Freeform 495">
              <a:extLst>
                <a:ext uri="{FF2B5EF4-FFF2-40B4-BE49-F238E27FC236}">
                  <a16:creationId xmlns:a16="http://schemas.microsoft.com/office/drawing/2014/main" id="{7FF91483-8DE3-B648-89D3-9995B66EB631}"/>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5" name="Freeform 496">
              <a:extLst>
                <a:ext uri="{FF2B5EF4-FFF2-40B4-BE49-F238E27FC236}">
                  <a16:creationId xmlns:a16="http://schemas.microsoft.com/office/drawing/2014/main" id="{F8970D9E-F184-FC4B-B695-134814A1FEDB}"/>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6" name="Freeform 497">
              <a:extLst>
                <a:ext uri="{FF2B5EF4-FFF2-40B4-BE49-F238E27FC236}">
                  <a16:creationId xmlns:a16="http://schemas.microsoft.com/office/drawing/2014/main" id="{005E810D-429D-6F49-A65B-5E785DE8F02F}"/>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7" name="Freeform 498">
              <a:extLst>
                <a:ext uri="{FF2B5EF4-FFF2-40B4-BE49-F238E27FC236}">
                  <a16:creationId xmlns:a16="http://schemas.microsoft.com/office/drawing/2014/main" id="{22AA085E-429A-C54A-A5F4-BF4706385C76}"/>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8" name="Freeform 499">
              <a:extLst>
                <a:ext uri="{FF2B5EF4-FFF2-40B4-BE49-F238E27FC236}">
                  <a16:creationId xmlns:a16="http://schemas.microsoft.com/office/drawing/2014/main" id="{E9C29635-E8DE-C944-9B86-037360A2986E}"/>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9" name="Freeform 500">
              <a:extLst>
                <a:ext uri="{FF2B5EF4-FFF2-40B4-BE49-F238E27FC236}">
                  <a16:creationId xmlns:a16="http://schemas.microsoft.com/office/drawing/2014/main" id="{38332739-D6BA-7F4D-BDCA-AF57B49F6284}"/>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0" name="Freeform 501">
              <a:extLst>
                <a:ext uri="{FF2B5EF4-FFF2-40B4-BE49-F238E27FC236}">
                  <a16:creationId xmlns:a16="http://schemas.microsoft.com/office/drawing/2014/main" id="{F23A7334-B505-2340-887F-2D9CA18D71DF}"/>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1" name="Freeform 502">
              <a:extLst>
                <a:ext uri="{FF2B5EF4-FFF2-40B4-BE49-F238E27FC236}">
                  <a16:creationId xmlns:a16="http://schemas.microsoft.com/office/drawing/2014/main" id="{F6FCD141-E7E8-244A-9AD5-44D9224087C2}"/>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2" name="Freeform 503">
              <a:extLst>
                <a:ext uri="{FF2B5EF4-FFF2-40B4-BE49-F238E27FC236}">
                  <a16:creationId xmlns:a16="http://schemas.microsoft.com/office/drawing/2014/main" id="{58558877-CB2F-B34D-8FAF-4D24B35F977D}"/>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3" name="Freeform 504">
              <a:extLst>
                <a:ext uri="{FF2B5EF4-FFF2-40B4-BE49-F238E27FC236}">
                  <a16:creationId xmlns:a16="http://schemas.microsoft.com/office/drawing/2014/main" id="{9A267C16-4084-644F-BB93-5269937187A6}"/>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4" name="Freeform 505">
              <a:extLst>
                <a:ext uri="{FF2B5EF4-FFF2-40B4-BE49-F238E27FC236}">
                  <a16:creationId xmlns:a16="http://schemas.microsoft.com/office/drawing/2014/main" id="{C02120C8-D9AC-A44D-B27A-F5C25E1B1757}"/>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5" name="Freeform 506">
              <a:extLst>
                <a:ext uri="{FF2B5EF4-FFF2-40B4-BE49-F238E27FC236}">
                  <a16:creationId xmlns:a16="http://schemas.microsoft.com/office/drawing/2014/main" id="{E4A3C0F5-B727-4A4B-8418-20DDF6AFE02D}"/>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767606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502C19A0-B346-1C49-B5B5-F64114B9D219}"/>
              </a:ext>
            </a:extLst>
          </p:cNvPr>
          <p:cNvGrpSpPr/>
          <p:nvPr/>
        </p:nvGrpSpPr>
        <p:grpSpPr>
          <a:xfrm>
            <a:off x="1417066" y="2817399"/>
            <a:ext cx="6432250" cy="9023229"/>
            <a:chOff x="16764614" y="2817399"/>
            <a:chExt cx="6432250" cy="9023229"/>
          </a:xfrm>
        </p:grpSpPr>
        <p:grpSp>
          <p:nvGrpSpPr>
            <p:cNvPr id="110" name="Group 109">
              <a:extLst>
                <a:ext uri="{FF2B5EF4-FFF2-40B4-BE49-F238E27FC236}">
                  <a16:creationId xmlns:a16="http://schemas.microsoft.com/office/drawing/2014/main" id="{420E9C72-4D5A-424A-A66C-651416684069}"/>
                </a:ext>
              </a:extLst>
            </p:cNvPr>
            <p:cNvGrpSpPr/>
            <p:nvPr/>
          </p:nvGrpSpPr>
          <p:grpSpPr>
            <a:xfrm>
              <a:off x="16764614" y="2817399"/>
              <a:ext cx="6432250" cy="3638040"/>
              <a:chOff x="15097541" y="6858000"/>
              <a:chExt cx="6432250" cy="3638040"/>
            </a:xfrm>
          </p:grpSpPr>
          <p:sp>
            <p:nvSpPr>
              <p:cNvPr id="112" name="Rectangle 111">
                <a:extLst>
                  <a:ext uri="{FF2B5EF4-FFF2-40B4-BE49-F238E27FC236}">
                    <a16:creationId xmlns:a16="http://schemas.microsoft.com/office/drawing/2014/main" id="{C3F4E143-3FB3-DE4B-87F0-8D5594E47108}"/>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C3A8C2BF-AB58-FD46-919F-CEF5DF654FCC}"/>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5207F583-2D0C-024B-A324-2D3E326ACC58}"/>
                  </a:ext>
                </a:extLst>
              </p:cNvPr>
              <p:cNvSpPr txBox="1"/>
              <p:nvPr/>
            </p:nvSpPr>
            <p:spPr>
              <a:xfrm>
                <a:off x="16797768" y="7054760"/>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15" name="TextBox 114">
                <a:extLst>
                  <a:ext uri="{FF2B5EF4-FFF2-40B4-BE49-F238E27FC236}">
                    <a16:creationId xmlns:a16="http://schemas.microsoft.com/office/drawing/2014/main" id="{E95C6825-631D-AE44-9D66-F50620C9C519}"/>
                  </a:ext>
                </a:extLst>
              </p:cNvPr>
              <p:cNvSpPr txBox="1"/>
              <p:nvPr/>
            </p:nvSpPr>
            <p:spPr>
              <a:xfrm>
                <a:off x="16797768" y="9210328"/>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5" name="Rectangle 124">
                <a:extLst>
                  <a:ext uri="{FF2B5EF4-FFF2-40B4-BE49-F238E27FC236}">
                    <a16:creationId xmlns:a16="http://schemas.microsoft.com/office/drawing/2014/main" id="{D750B3E4-FDD3-6D43-B676-6CFB4AE81BAD}"/>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6" name="Rectangle 125">
                <a:extLst>
                  <a:ext uri="{FF2B5EF4-FFF2-40B4-BE49-F238E27FC236}">
                    <a16:creationId xmlns:a16="http://schemas.microsoft.com/office/drawing/2014/main" id="{80DCFBAF-65CC-2349-A419-F8D46B5B2680}"/>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11" name="TextBox 110">
              <a:extLst>
                <a:ext uri="{FF2B5EF4-FFF2-40B4-BE49-F238E27FC236}">
                  <a16:creationId xmlns:a16="http://schemas.microsoft.com/office/drawing/2014/main" id="{86B5ECE9-FCEB-6046-A0D5-832A94D5EB27}"/>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grpSp>
        <p:nvGrpSpPr>
          <p:cNvPr id="127" name="Group 126">
            <a:extLst>
              <a:ext uri="{FF2B5EF4-FFF2-40B4-BE49-F238E27FC236}">
                <a16:creationId xmlns:a16="http://schemas.microsoft.com/office/drawing/2014/main" id="{7E32FEE7-612C-3747-BDCC-E63AEAF55B29}"/>
              </a:ext>
            </a:extLst>
          </p:cNvPr>
          <p:cNvGrpSpPr/>
          <p:nvPr/>
        </p:nvGrpSpPr>
        <p:grpSpPr>
          <a:xfrm>
            <a:off x="12915192" y="1131813"/>
            <a:ext cx="9970016" cy="1383468"/>
            <a:chOff x="7861505" y="1407238"/>
            <a:chExt cx="9970016" cy="1383468"/>
          </a:xfrm>
        </p:grpSpPr>
        <p:sp>
          <p:nvSpPr>
            <p:cNvPr id="128" name="TextBox 127">
              <a:extLst>
                <a:ext uri="{FF2B5EF4-FFF2-40B4-BE49-F238E27FC236}">
                  <a16:creationId xmlns:a16="http://schemas.microsoft.com/office/drawing/2014/main" id="{82B3B334-851C-C74E-ADEE-285E5F4A64F1}"/>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MALAYSIA MAP</a:t>
              </a:r>
            </a:p>
          </p:txBody>
        </p:sp>
        <p:sp>
          <p:nvSpPr>
            <p:cNvPr id="131" name="TextBox 130">
              <a:extLst>
                <a:ext uri="{FF2B5EF4-FFF2-40B4-BE49-F238E27FC236}">
                  <a16:creationId xmlns:a16="http://schemas.microsoft.com/office/drawing/2014/main" id="{0D072534-E8C7-AF46-B0AB-9AF87738A7C8}"/>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32" name="Group 31">
            <a:extLst>
              <a:ext uri="{FF2B5EF4-FFF2-40B4-BE49-F238E27FC236}">
                <a16:creationId xmlns:a16="http://schemas.microsoft.com/office/drawing/2014/main" id="{2973FD12-D740-774F-90AE-4E11B15BFCD6}"/>
              </a:ext>
            </a:extLst>
          </p:cNvPr>
          <p:cNvGrpSpPr/>
          <p:nvPr/>
        </p:nvGrpSpPr>
        <p:grpSpPr>
          <a:xfrm>
            <a:off x="10015800" y="3268451"/>
            <a:ext cx="12030754" cy="8110908"/>
            <a:chOff x="1601788" y="1089025"/>
            <a:chExt cx="6932612" cy="4672013"/>
          </a:xfrm>
          <a:solidFill>
            <a:srgbClr val="F2F2F2">
              <a:alpha val="50000"/>
            </a:srgbClr>
          </a:solidFill>
        </p:grpSpPr>
        <p:sp>
          <p:nvSpPr>
            <p:cNvPr id="33" name="Freeform 1">
              <a:extLst>
                <a:ext uri="{FF2B5EF4-FFF2-40B4-BE49-F238E27FC236}">
                  <a16:creationId xmlns:a16="http://schemas.microsoft.com/office/drawing/2014/main" id="{2AEC75ED-983F-A744-B1B7-07756026C2FF}"/>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4" name="Freeform 2">
              <a:extLst>
                <a:ext uri="{FF2B5EF4-FFF2-40B4-BE49-F238E27FC236}">
                  <a16:creationId xmlns:a16="http://schemas.microsoft.com/office/drawing/2014/main" id="{A5B6543D-ADCB-4C46-B9B8-A6C2DB71AA4C}"/>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5" name="Freeform 3">
              <a:extLst>
                <a:ext uri="{FF2B5EF4-FFF2-40B4-BE49-F238E27FC236}">
                  <a16:creationId xmlns:a16="http://schemas.microsoft.com/office/drawing/2014/main" id="{56AB2401-8BEB-6743-B518-228819E57EFA}"/>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solidFill>
              <a:schemeClr val="accent1"/>
            </a:solid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6" name="Freeform 4">
              <a:extLst>
                <a:ext uri="{FF2B5EF4-FFF2-40B4-BE49-F238E27FC236}">
                  <a16:creationId xmlns:a16="http://schemas.microsoft.com/office/drawing/2014/main" id="{10B46EE1-449C-7C41-95BD-971B8334BAB9}"/>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7" name="Freeform 5">
              <a:extLst>
                <a:ext uri="{FF2B5EF4-FFF2-40B4-BE49-F238E27FC236}">
                  <a16:creationId xmlns:a16="http://schemas.microsoft.com/office/drawing/2014/main" id="{A7BA4B46-B67D-6745-A32A-381CC51A49AB}"/>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6">
              <a:extLst>
                <a:ext uri="{FF2B5EF4-FFF2-40B4-BE49-F238E27FC236}">
                  <a16:creationId xmlns:a16="http://schemas.microsoft.com/office/drawing/2014/main" id="{2905E4BB-5099-5C4B-9098-5F179E7CE89B}"/>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9" name="Freeform 38">
              <a:extLst>
                <a:ext uri="{FF2B5EF4-FFF2-40B4-BE49-F238E27FC236}">
                  <a16:creationId xmlns:a16="http://schemas.microsoft.com/office/drawing/2014/main" id="{964CD27C-C093-2249-BC2B-88E76366C9D2}"/>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39">
              <a:extLst>
                <a:ext uri="{FF2B5EF4-FFF2-40B4-BE49-F238E27FC236}">
                  <a16:creationId xmlns:a16="http://schemas.microsoft.com/office/drawing/2014/main" id="{C4579075-B28F-5B4B-BA80-9E9499713178}"/>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40">
              <a:extLst>
                <a:ext uri="{FF2B5EF4-FFF2-40B4-BE49-F238E27FC236}">
                  <a16:creationId xmlns:a16="http://schemas.microsoft.com/office/drawing/2014/main" id="{8F5C5660-9318-6846-8299-0F55800D8E77}"/>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59">
              <a:extLst>
                <a:ext uri="{FF2B5EF4-FFF2-40B4-BE49-F238E27FC236}">
                  <a16:creationId xmlns:a16="http://schemas.microsoft.com/office/drawing/2014/main" id="{FC7641F7-D857-C04D-A6EC-06A69622433A}"/>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60">
              <a:extLst>
                <a:ext uri="{FF2B5EF4-FFF2-40B4-BE49-F238E27FC236}">
                  <a16:creationId xmlns:a16="http://schemas.microsoft.com/office/drawing/2014/main" id="{83F28391-D4B8-044E-935C-3699F0391C78}"/>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61">
              <a:extLst>
                <a:ext uri="{FF2B5EF4-FFF2-40B4-BE49-F238E27FC236}">
                  <a16:creationId xmlns:a16="http://schemas.microsoft.com/office/drawing/2014/main" id="{E1BB1CB2-879D-724C-B1F8-A07997204D77}"/>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62">
              <a:extLst>
                <a:ext uri="{FF2B5EF4-FFF2-40B4-BE49-F238E27FC236}">
                  <a16:creationId xmlns:a16="http://schemas.microsoft.com/office/drawing/2014/main" id="{9189DF44-11DC-3D45-AA0B-54FF815E8AA3}"/>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solidFill>
              <a:schemeClr val="accent2"/>
            </a:solid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63">
              <a:extLst>
                <a:ext uri="{FF2B5EF4-FFF2-40B4-BE49-F238E27FC236}">
                  <a16:creationId xmlns:a16="http://schemas.microsoft.com/office/drawing/2014/main" id="{A0271965-373A-684E-8735-CE1EDEF55A65}"/>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64">
              <a:extLst>
                <a:ext uri="{FF2B5EF4-FFF2-40B4-BE49-F238E27FC236}">
                  <a16:creationId xmlns:a16="http://schemas.microsoft.com/office/drawing/2014/main" id="{1DB01C66-3291-0040-87EE-AC51B17956AC}"/>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65">
              <a:extLst>
                <a:ext uri="{FF2B5EF4-FFF2-40B4-BE49-F238E27FC236}">
                  <a16:creationId xmlns:a16="http://schemas.microsoft.com/office/drawing/2014/main" id="{C0FD8C33-800D-D246-A0CB-68B173D0D910}"/>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66">
              <a:extLst>
                <a:ext uri="{FF2B5EF4-FFF2-40B4-BE49-F238E27FC236}">
                  <a16:creationId xmlns:a16="http://schemas.microsoft.com/office/drawing/2014/main" id="{FF514CBD-C58A-234E-967C-ABD6CA9D0722}"/>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67">
              <a:extLst>
                <a:ext uri="{FF2B5EF4-FFF2-40B4-BE49-F238E27FC236}">
                  <a16:creationId xmlns:a16="http://schemas.microsoft.com/office/drawing/2014/main" id="{354BC0A9-C5F2-594A-BD49-6D4FFBB74DCB}"/>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68">
              <a:extLst>
                <a:ext uri="{FF2B5EF4-FFF2-40B4-BE49-F238E27FC236}">
                  <a16:creationId xmlns:a16="http://schemas.microsoft.com/office/drawing/2014/main" id="{07DF33FA-E79F-1144-A2A9-8FC3A7064D48}"/>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69">
              <a:extLst>
                <a:ext uri="{FF2B5EF4-FFF2-40B4-BE49-F238E27FC236}">
                  <a16:creationId xmlns:a16="http://schemas.microsoft.com/office/drawing/2014/main" id="{0B6D9C52-2F7E-2540-8E64-39D1ED7B46E2}"/>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70">
              <a:extLst>
                <a:ext uri="{FF2B5EF4-FFF2-40B4-BE49-F238E27FC236}">
                  <a16:creationId xmlns:a16="http://schemas.microsoft.com/office/drawing/2014/main" id="{B76AA62B-39DA-544E-8039-FA872660739B}"/>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71">
              <a:extLst>
                <a:ext uri="{FF2B5EF4-FFF2-40B4-BE49-F238E27FC236}">
                  <a16:creationId xmlns:a16="http://schemas.microsoft.com/office/drawing/2014/main" id="{D8D86E26-6662-2746-BD3E-118CCA20CEFD}"/>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25">
              <a:extLst>
                <a:ext uri="{FF2B5EF4-FFF2-40B4-BE49-F238E27FC236}">
                  <a16:creationId xmlns:a16="http://schemas.microsoft.com/office/drawing/2014/main" id="{B2FAC362-4FBE-2645-BCF4-62F51A1F6BC3}"/>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26">
              <a:extLst>
                <a:ext uri="{FF2B5EF4-FFF2-40B4-BE49-F238E27FC236}">
                  <a16:creationId xmlns:a16="http://schemas.microsoft.com/office/drawing/2014/main" id="{853DBFA8-EFE5-5E41-9E87-7F2539DF277C}"/>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27">
              <a:extLst>
                <a:ext uri="{FF2B5EF4-FFF2-40B4-BE49-F238E27FC236}">
                  <a16:creationId xmlns:a16="http://schemas.microsoft.com/office/drawing/2014/main" id="{2D6FEEFB-1BB3-2C4E-BEDA-A5650AE131E4}"/>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28">
              <a:extLst>
                <a:ext uri="{FF2B5EF4-FFF2-40B4-BE49-F238E27FC236}">
                  <a16:creationId xmlns:a16="http://schemas.microsoft.com/office/drawing/2014/main" id="{4F7ADE03-8EBE-9F42-AF3D-0315ECC84551}"/>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29">
              <a:extLst>
                <a:ext uri="{FF2B5EF4-FFF2-40B4-BE49-F238E27FC236}">
                  <a16:creationId xmlns:a16="http://schemas.microsoft.com/office/drawing/2014/main" id="{E86F7F11-5727-2B49-A4FF-CC70B6BAB071}"/>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30">
              <a:extLst>
                <a:ext uri="{FF2B5EF4-FFF2-40B4-BE49-F238E27FC236}">
                  <a16:creationId xmlns:a16="http://schemas.microsoft.com/office/drawing/2014/main" id="{5E9E25A3-C086-9844-8B7E-031F68BEA6A8}"/>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31">
              <a:extLst>
                <a:ext uri="{FF2B5EF4-FFF2-40B4-BE49-F238E27FC236}">
                  <a16:creationId xmlns:a16="http://schemas.microsoft.com/office/drawing/2014/main" id="{1C8FAD36-A080-784D-A11D-C01138FDA76C}"/>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32">
              <a:extLst>
                <a:ext uri="{FF2B5EF4-FFF2-40B4-BE49-F238E27FC236}">
                  <a16:creationId xmlns:a16="http://schemas.microsoft.com/office/drawing/2014/main" id="{EDDD15CB-982D-5C44-AF8E-C3958F6FE0A4}"/>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33">
              <a:extLst>
                <a:ext uri="{FF2B5EF4-FFF2-40B4-BE49-F238E27FC236}">
                  <a16:creationId xmlns:a16="http://schemas.microsoft.com/office/drawing/2014/main" id="{194F2FAB-67C3-9B43-87CE-ED024188C581}"/>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34">
              <a:extLst>
                <a:ext uri="{FF2B5EF4-FFF2-40B4-BE49-F238E27FC236}">
                  <a16:creationId xmlns:a16="http://schemas.microsoft.com/office/drawing/2014/main" id="{EE0FE673-D5EA-E54F-A449-DA0882F7503F}"/>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35">
              <a:extLst>
                <a:ext uri="{FF2B5EF4-FFF2-40B4-BE49-F238E27FC236}">
                  <a16:creationId xmlns:a16="http://schemas.microsoft.com/office/drawing/2014/main" id="{641FFD03-D5DD-7646-BFB7-9BF6A8AF3866}"/>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36">
              <a:extLst>
                <a:ext uri="{FF2B5EF4-FFF2-40B4-BE49-F238E27FC236}">
                  <a16:creationId xmlns:a16="http://schemas.microsoft.com/office/drawing/2014/main" id="{E5D02AE6-0425-CE4A-9729-304F9C750BC0}"/>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37">
              <a:extLst>
                <a:ext uri="{FF2B5EF4-FFF2-40B4-BE49-F238E27FC236}">
                  <a16:creationId xmlns:a16="http://schemas.microsoft.com/office/drawing/2014/main" id="{0B308080-CA3E-2841-B6BC-A5AC2699E5C9}"/>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38">
              <a:extLst>
                <a:ext uri="{FF2B5EF4-FFF2-40B4-BE49-F238E27FC236}">
                  <a16:creationId xmlns:a16="http://schemas.microsoft.com/office/drawing/2014/main" id="{38CF6240-5E7F-8248-9878-FCECA98B8D49}"/>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39">
              <a:extLst>
                <a:ext uri="{FF2B5EF4-FFF2-40B4-BE49-F238E27FC236}">
                  <a16:creationId xmlns:a16="http://schemas.microsoft.com/office/drawing/2014/main" id="{B1CFE251-4E98-034F-B1C8-48A6719613A4}"/>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40">
              <a:extLst>
                <a:ext uri="{FF2B5EF4-FFF2-40B4-BE49-F238E27FC236}">
                  <a16:creationId xmlns:a16="http://schemas.microsoft.com/office/drawing/2014/main" id="{78BD5A18-A489-8141-906E-6AEE0AD0E2B4}"/>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41">
              <a:extLst>
                <a:ext uri="{FF2B5EF4-FFF2-40B4-BE49-F238E27FC236}">
                  <a16:creationId xmlns:a16="http://schemas.microsoft.com/office/drawing/2014/main" id="{04C0CEA5-9D71-A04E-8D54-D414EC4122AD}"/>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42">
              <a:extLst>
                <a:ext uri="{FF2B5EF4-FFF2-40B4-BE49-F238E27FC236}">
                  <a16:creationId xmlns:a16="http://schemas.microsoft.com/office/drawing/2014/main" id="{B60B9755-4B98-5B40-AF49-957FB367B079}"/>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43">
              <a:extLst>
                <a:ext uri="{FF2B5EF4-FFF2-40B4-BE49-F238E27FC236}">
                  <a16:creationId xmlns:a16="http://schemas.microsoft.com/office/drawing/2014/main" id="{95BC47B1-3397-9843-A599-455C9207E459}"/>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44">
              <a:extLst>
                <a:ext uri="{FF2B5EF4-FFF2-40B4-BE49-F238E27FC236}">
                  <a16:creationId xmlns:a16="http://schemas.microsoft.com/office/drawing/2014/main" id="{F2AF9CD9-409F-C84B-9B8B-C5FAD9133F59}"/>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45">
              <a:extLst>
                <a:ext uri="{FF2B5EF4-FFF2-40B4-BE49-F238E27FC236}">
                  <a16:creationId xmlns:a16="http://schemas.microsoft.com/office/drawing/2014/main" id="{0A5FAC24-7FF6-B847-BD24-D7807E0C3CF4}"/>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46">
              <a:extLst>
                <a:ext uri="{FF2B5EF4-FFF2-40B4-BE49-F238E27FC236}">
                  <a16:creationId xmlns:a16="http://schemas.microsoft.com/office/drawing/2014/main" id="{4B317E0A-15D8-5445-AF19-3347E1C7C244}"/>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47">
              <a:extLst>
                <a:ext uri="{FF2B5EF4-FFF2-40B4-BE49-F238E27FC236}">
                  <a16:creationId xmlns:a16="http://schemas.microsoft.com/office/drawing/2014/main" id="{A6CEAD52-8A45-7E4B-A750-036CD0785A99}"/>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6" name="Freeform 48">
              <a:extLst>
                <a:ext uri="{FF2B5EF4-FFF2-40B4-BE49-F238E27FC236}">
                  <a16:creationId xmlns:a16="http://schemas.microsoft.com/office/drawing/2014/main" id="{46F5486E-C1F5-5947-9F98-1C14D4EB9B30}"/>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49">
              <a:extLst>
                <a:ext uri="{FF2B5EF4-FFF2-40B4-BE49-F238E27FC236}">
                  <a16:creationId xmlns:a16="http://schemas.microsoft.com/office/drawing/2014/main" id="{6B1394F3-DB6B-554A-BF9A-63E937C498F5}"/>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50">
              <a:extLst>
                <a:ext uri="{FF2B5EF4-FFF2-40B4-BE49-F238E27FC236}">
                  <a16:creationId xmlns:a16="http://schemas.microsoft.com/office/drawing/2014/main" id="{923A9EC4-9046-8C41-8A6E-C9C11328FFB8}"/>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51">
              <a:extLst>
                <a:ext uri="{FF2B5EF4-FFF2-40B4-BE49-F238E27FC236}">
                  <a16:creationId xmlns:a16="http://schemas.microsoft.com/office/drawing/2014/main" id="{D69846EC-98F5-5C46-BB93-556F0A1D21AF}"/>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52">
              <a:extLst>
                <a:ext uri="{FF2B5EF4-FFF2-40B4-BE49-F238E27FC236}">
                  <a16:creationId xmlns:a16="http://schemas.microsoft.com/office/drawing/2014/main" id="{4F7335CD-F07C-544F-8269-D296441ACE27}"/>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53">
              <a:extLst>
                <a:ext uri="{FF2B5EF4-FFF2-40B4-BE49-F238E27FC236}">
                  <a16:creationId xmlns:a16="http://schemas.microsoft.com/office/drawing/2014/main" id="{B010C72F-E94F-9C40-A511-C320159EB38C}"/>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54">
              <a:extLst>
                <a:ext uri="{FF2B5EF4-FFF2-40B4-BE49-F238E27FC236}">
                  <a16:creationId xmlns:a16="http://schemas.microsoft.com/office/drawing/2014/main" id="{E9E9FEF9-668B-4A4D-9AD5-F1310C92A19E}"/>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55">
              <a:extLst>
                <a:ext uri="{FF2B5EF4-FFF2-40B4-BE49-F238E27FC236}">
                  <a16:creationId xmlns:a16="http://schemas.microsoft.com/office/drawing/2014/main" id="{FDCD8B2E-ED40-F245-ABFC-9D0A80017326}"/>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56">
              <a:extLst>
                <a:ext uri="{FF2B5EF4-FFF2-40B4-BE49-F238E27FC236}">
                  <a16:creationId xmlns:a16="http://schemas.microsoft.com/office/drawing/2014/main" id="{45C162A6-15E2-E640-9611-463E1CAC3892}"/>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57">
              <a:extLst>
                <a:ext uri="{FF2B5EF4-FFF2-40B4-BE49-F238E27FC236}">
                  <a16:creationId xmlns:a16="http://schemas.microsoft.com/office/drawing/2014/main" id="{7D391639-B3BD-754D-8D28-9CD1B189BB75}"/>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58">
              <a:extLst>
                <a:ext uri="{FF2B5EF4-FFF2-40B4-BE49-F238E27FC236}">
                  <a16:creationId xmlns:a16="http://schemas.microsoft.com/office/drawing/2014/main" id="{5EDE7754-B923-3D42-B022-397F173345BF}"/>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59">
              <a:extLst>
                <a:ext uri="{FF2B5EF4-FFF2-40B4-BE49-F238E27FC236}">
                  <a16:creationId xmlns:a16="http://schemas.microsoft.com/office/drawing/2014/main" id="{A80A1CC7-48BD-5645-9AB3-69F810137E37}"/>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60">
              <a:extLst>
                <a:ext uri="{FF2B5EF4-FFF2-40B4-BE49-F238E27FC236}">
                  <a16:creationId xmlns:a16="http://schemas.microsoft.com/office/drawing/2014/main" id="{BF3A9B58-941C-7C4F-9FB0-5AAF37B28CA1}"/>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61">
              <a:extLst>
                <a:ext uri="{FF2B5EF4-FFF2-40B4-BE49-F238E27FC236}">
                  <a16:creationId xmlns:a16="http://schemas.microsoft.com/office/drawing/2014/main" id="{C3B1F2D5-6BBC-9E42-9770-91EE628C5BBB}"/>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62">
              <a:extLst>
                <a:ext uri="{FF2B5EF4-FFF2-40B4-BE49-F238E27FC236}">
                  <a16:creationId xmlns:a16="http://schemas.microsoft.com/office/drawing/2014/main" id="{D341D2DB-FDC2-CF49-AB48-0B1087D66BBC}"/>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63">
              <a:extLst>
                <a:ext uri="{FF2B5EF4-FFF2-40B4-BE49-F238E27FC236}">
                  <a16:creationId xmlns:a16="http://schemas.microsoft.com/office/drawing/2014/main" id="{143CE3DB-FDBA-9A4B-B865-791C9F0221B2}"/>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64">
              <a:extLst>
                <a:ext uri="{FF2B5EF4-FFF2-40B4-BE49-F238E27FC236}">
                  <a16:creationId xmlns:a16="http://schemas.microsoft.com/office/drawing/2014/main" id="{0798B5F3-005F-BB47-85BC-8ED036E53595}"/>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65">
              <a:extLst>
                <a:ext uri="{FF2B5EF4-FFF2-40B4-BE49-F238E27FC236}">
                  <a16:creationId xmlns:a16="http://schemas.microsoft.com/office/drawing/2014/main" id="{88B32F7C-004A-2E40-8D66-809636D33062}"/>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66">
              <a:extLst>
                <a:ext uri="{FF2B5EF4-FFF2-40B4-BE49-F238E27FC236}">
                  <a16:creationId xmlns:a16="http://schemas.microsoft.com/office/drawing/2014/main" id="{F35E73C2-707E-DF4D-A462-76ADB529DB80}"/>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67">
              <a:extLst>
                <a:ext uri="{FF2B5EF4-FFF2-40B4-BE49-F238E27FC236}">
                  <a16:creationId xmlns:a16="http://schemas.microsoft.com/office/drawing/2014/main" id="{84F7DDCE-15EC-3542-9AA3-BB7989D25F3B}"/>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68">
              <a:extLst>
                <a:ext uri="{FF2B5EF4-FFF2-40B4-BE49-F238E27FC236}">
                  <a16:creationId xmlns:a16="http://schemas.microsoft.com/office/drawing/2014/main" id="{9A6B254A-5891-0C49-9D56-189F7862DAC2}"/>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69">
              <a:extLst>
                <a:ext uri="{FF2B5EF4-FFF2-40B4-BE49-F238E27FC236}">
                  <a16:creationId xmlns:a16="http://schemas.microsoft.com/office/drawing/2014/main" id="{BEDEF32D-8B6D-6240-B8DF-41002A51C9E5}"/>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70">
              <a:extLst>
                <a:ext uri="{FF2B5EF4-FFF2-40B4-BE49-F238E27FC236}">
                  <a16:creationId xmlns:a16="http://schemas.microsoft.com/office/drawing/2014/main" id="{1FDB8E33-C057-BB4C-B477-0F07B209411F}"/>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71">
              <a:extLst>
                <a:ext uri="{FF2B5EF4-FFF2-40B4-BE49-F238E27FC236}">
                  <a16:creationId xmlns:a16="http://schemas.microsoft.com/office/drawing/2014/main" id="{BE87368C-B57C-3F47-A726-48F3B117214F}"/>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72">
              <a:extLst>
                <a:ext uri="{FF2B5EF4-FFF2-40B4-BE49-F238E27FC236}">
                  <a16:creationId xmlns:a16="http://schemas.microsoft.com/office/drawing/2014/main" id="{EC7BFD1B-5DA7-FF42-8677-A96ADB670676}"/>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73">
              <a:extLst>
                <a:ext uri="{FF2B5EF4-FFF2-40B4-BE49-F238E27FC236}">
                  <a16:creationId xmlns:a16="http://schemas.microsoft.com/office/drawing/2014/main" id="{6086DC31-8BF3-BE4D-BDB2-38C51CCFD35A}"/>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74">
              <a:extLst>
                <a:ext uri="{FF2B5EF4-FFF2-40B4-BE49-F238E27FC236}">
                  <a16:creationId xmlns:a16="http://schemas.microsoft.com/office/drawing/2014/main" id="{53F69AA8-660D-7A44-8815-775A26FE0438}"/>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75">
              <a:extLst>
                <a:ext uri="{FF2B5EF4-FFF2-40B4-BE49-F238E27FC236}">
                  <a16:creationId xmlns:a16="http://schemas.microsoft.com/office/drawing/2014/main" id="{7508421F-75D0-454D-8878-712B7BDFAB26}"/>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76">
              <a:extLst>
                <a:ext uri="{FF2B5EF4-FFF2-40B4-BE49-F238E27FC236}">
                  <a16:creationId xmlns:a16="http://schemas.microsoft.com/office/drawing/2014/main" id="{968656B8-F00F-CF46-98F9-B47E93AB9E3E}"/>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77">
              <a:extLst>
                <a:ext uri="{FF2B5EF4-FFF2-40B4-BE49-F238E27FC236}">
                  <a16:creationId xmlns:a16="http://schemas.microsoft.com/office/drawing/2014/main" id="{B1A7CD7E-5CA6-BD4D-A217-940B6BDCA798}"/>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78">
              <a:extLst>
                <a:ext uri="{FF2B5EF4-FFF2-40B4-BE49-F238E27FC236}">
                  <a16:creationId xmlns:a16="http://schemas.microsoft.com/office/drawing/2014/main" id="{CF41699C-4792-C14B-BADF-9584033425C6}"/>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79">
              <a:extLst>
                <a:ext uri="{FF2B5EF4-FFF2-40B4-BE49-F238E27FC236}">
                  <a16:creationId xmlns:a16="http://schemas.microsoft.com/office/drawing/2014/main" id="{7CDF88CB-0001-D04F-90EB-F06A817AD56A}"/>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80">
              <a:extLst>
                <a:ext uri="{FF2B5EF4-FFF2-40B4-BE49-F238E27FC236}">
                  <a16:creationId xmlns:a16="http://schemas.microsoft.com/office/drawing/2014/main" id="{FD3D61EE-3792-E945-9876-86591715A359}"/>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81">
              <a:extLst>
                <a:ext uri="{FF2B5EF4-FFF2-40B4-BE49-F238E27FC236}">
                  <a16:creationId xmlns:a16="http://schemas.microsoft.com/office/drawing/2014/main" id="{33D3F332-AB90-FF41-93E0-3D301CB7A7AC}"/>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82">
              <a:extLst>
                <a:ext uri="{FF2B5EF4-FFF2-40B4-BE49-F238E27FC236}">
                  <a16:creationId xmlns:a16="http://schemas.microsoft.com/office/drawing/2014/main" id="{918013F7-2F1B-B645-850C-C8DF19044313}"/>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83">
              <a:extLst>
                <a:ext uri="{FF2B5EF4-FFF2-40B4-BE49-F238E27FC236}">
                  <a16:creationId xmlns:a16="http://schemas.microsoft.com/office/drawing/2014/main" id="{F587B623-CAF6-7F40-AD2A-0F00DCC9FBE1}"/>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84">
              <a:extLst>
                <a:ext uri="{FF2B5EF4-FFF2-40B4-BE49-F238E27FC236}">
                  <a16:creationId xmlns:a16="http://schemas.microsoft.com/office/drawing/2014/main" id="{34A27A19-EB60-3641-A8ED-A87B000D4400}"/>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85">
              <a:extLst>
                <a:ext uri="{FF2B5EF4-FFF2-40B4-BE49-F238E27FC236}">
                  <a16:creationId xmlns:a16="http://schemas.microsoft.com/office/drawing/2014/main" id="{6251FEDB-5149-6145-840E-DB5CB67B6696}"/>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86">
              <a:extLst>
                <a:ext uri="{FF2B5EF4-FFF2-40B4-BE49-F238E27FC236}">
                  <a16:creationId xmlns:a16="http://schemas.microsoft.com/office/drawing/2014/main" id="{67D3F798-BE71-A643-A20A-48F6E06AC895}"/>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87">
              <a:extLst>
                <a:ext uri="{FF2B5EF4-FFF2-40B4-BE49-F238E27FC236}">
                  <a16:creationId xmlns:a16="http://schemas.microsoft.com/office/drawing/2014/main" id="{0F258D94-79A6-D54E-86A0-EA3714C30496}"/>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88">
              <a:extLst>
                <a:ext uri="{FF2B5EF4-FFF2-40B4-BE49-F238E27FC236}">
                  <a16:creationId xmlns:a16="http://schemas.microsoft.com/office/drawing/2014/main" id="{6AD14BA9-BAEF-044E-88CE-53D7E7DEAE1A}"/>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89">
              <a:extLst>
                <a:ext uri="{FF2B5EF4-FFF2-40B4-BE49-F238E27FC236}">
                  <a16:creationId xmlns:a16="http://schemas.microsoft.com/office/drawing/2014/main" id="{66A5640C-ED18-8746-AF57-D02E2DDDA4BF}"/>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90">
              <a:extLst>
                <a:ext uri="{FF2B5EF4-FFF2-40B4-BE49-F238E27FC236}">
                  <a16:creationId xmlns:a16="http://schemas.microsoft.com/office/drawing/2014/main" id="{5DD13427-3F7A-0247-8AAD-BD70429FF1FD}"/>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91">
              <a:extLst>
                <a:ext uri="{FF2B5EF4-FFF2-40B4-BE49-F238E27FC236}">
                  <a16:creationId xmlns:a16="http://schemas.microsoft.com/office/drawing/2014/main" id="{99AD0130-0CB9-884C-BCE3-F50B349B9964}"/>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92">
              <a:extLst>
                <a:ext uri="{FF2B5EF4-FFF2-40B4-BE49-F238E27FC236}">
                  <a16:creationId xmlns:a16="http://schemas.microsoft.com/office/drawing/2014/main" id="{AACBC157-4C92-AF40-B258-A4A770B40A7B}"/>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93">
              <a:extLst>
                <a:ext uri="{FF2B5EF4-FFF2-40B4-BE49-F238E27FC236}">
                  <a16:creationId xmlns:a16="http://schemas.microsoft.com/office/drawing/2014/main" id="{259852B7-79F3-514B-9A6F-B26B7B768DDA}"/>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94">
              <a:extLst>
                <a:ext uri="{FF2B5EF4-FFF2-40B4-BE49-F238E27FC236}">
                  <a16:creationId xmlns:a16="http://schemas.microsoft.com/office/drawing/2014/main" id="{C48D8604-542A-194C-A277-755A69B4E896}"/>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95">
              <a:extLst>
                <a:ext uri="{FF2B5EF4-FFF2-40B4-BE49-F238E27FC236}">
                  <a16:creationId xmlns:a16="http://schemas.microsoft.com/office/drawing/2014/main" id="{A347AC62-10CA-A54B-B867-AB0C2863F9A8}"/>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96">
              <a:extLst>
                <a:ext uri="{FF2B5EF4-FFF2-40B4-BE49-F238E27FC236}">
                  <a16:creationId xmlns:a16="http://schemas.microsoft.com/office/drawing/2014/main" id="{5AF6CDAB-33F8-FA4D-8583-E358EBC4CD87}"/>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97">
              <a:extLst>
                <a:ext uri="{FF2B5EF4-FFF2-40B4-BE49-F238E27FC236}">
                  <a16:creationId xmlns:a16="http://schemas.microsoft.com/office/drawing/2014/main" id="{39994614-2480-D748-B224-06CB6510153F}"/>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98">
              <a:extLst>
                <a:ext uri="{FF2B5EF4-FFF2-40B4-BE49-F238E27FC236}">
                  <a16:creationId xmlns:a16="http://schemas.microsoft.com/office/drawing/2014/main" id="{949E58E1-974E-9A48-8AB5-C5902BA86053}"/>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99">
              <a:extLst>
                <a:ext uri="{FF2B5EF4-FFF2-40B4-BE49-F238E27FC236}">
                  <a16:creationId xmlns:a16="http://schemas.microsoft.com/office/drawing/2014/main" id="{8C1B610B-D93D-A546-8955-2FB0A7A870E1}"/>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100">
              <a:extLst>
                <a:ext uri="{FF2B5EF4-FFF2-40B4-BE49-F238E27FC236}">
                  <a16:creationId xmlns:a16="http://schemas.microsoft.com/office/drawing/2014/main" id="{1C86E214-F76B-E04E-8ACE-5861BC14A396}"/>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101">
              <a:extLst>
                <a:ext uri="{FF2B5EF4-FFF2-40B4-BE49-F238E27FC236}">
                  <a16:creationId xmlns:a16="http://schemas.microsoft.com/office/drawing/2014/main" id="{8392D476-AA4D-F84E-9D51-F09BF4B06493}"/>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102">
              <a:extLst>
                <a:ext uri="{FF2B5EF4-FFF2-40B4-BE49-F238E27FC236}">
                  <a16:creationId xmlns:a16="http://schemas.microsoft.com/office/drawing/2014/main" id="{3F8D40C2-4E79-3B43-9CF9-446127FDD4B4}"/>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103">
              <a:extLst>
                <a:ext uri="{FF2B5EF4-FFF2-40B4-BE49-F238E27FC236}">
                  <a16:creationId xmlns:a16="http://schemas.microsoft.com/office/drawing/2014/main" id="{1F653ED8-9E31-7B44-A35D-73798758405E}"/>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104">
              <a:extLst>
                <a:ext uri="{FF2B5EF4-FFF2-40B4-BE49-F238E27FC236}">
                  <a16:creationId xmlns:a16="http://schemas.microsoft.com/office/drawing/2014/main" id="{484C1DF1-9F95-034B-90C7-DE40CBAB1597}"/>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105">
              <a:extLst>
                <a:ext uri="{FF2B5EF4-FFF2-40B4-BE49-F238E27FC236}">
                  <a16:creationId xmlns:a16="http://schemas.microsoft.com/office/drawing/2014/main" id="{46621C9A-04BD-E14D-8818-D5B977DEC889}"/>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106">
              <a:extLst>
                <a:ext uri="{FF2B5EF4-FFF2-40B4-BE49-F238E27FC236}">
                  <a16:creationId xmlns:a16="http://schemas.microsoft.com/office/drawing/2014/main" id="{AF671EF9-8AEA-D141-A60B-2DEB5177D877}"/>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107">
              <a:extLst>
                <a:ext uri="{FF2B5EF4-FFF2-40B4-BE49-F238E27FC236}">
                  <a16:creationId xmlns:a16="http://schemas.microsoft.com/office/drawing/2014/main" id="{A0CF0088-BE3A-5D42-8E7A-46088843A5C7}"/>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108">
              <a:extLst>
                <a:ext uri="{FF2B5EF4-FFF2-40B4-BE49-F238E27FC236}">
                  <a16:creationId xmlns:a16="http://schemas.microsoft.com/office/drawing/2014/main" id="{56CE282D-F7DC-5946-A352-6122E5D40F1B}"/>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109">
              <a:extLst>
                <a:ext uri="{FF2B5EF4-FFF2-40B4-BE49-F238E27FC236}">
                  <a16:creationId xmlns:a16="http://schemas.microsoft.com/office/drawing/2014/main" id="{B079AB84-591C-1449-A9CC-EDB1860CBEF5}"/>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110">
              <a:extLst>
                <a:ext uri="{FF2B5EF4-FFF2-40B4-BE49-F238E27FC236}">
                  <a16:creationId xmlns:a16="http://schemas.microsoft.com/office/drawing/2014/main" id="{6BAD36B8-09D1-8D48-8FC4-C00C0AB55B35}"/>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111">
              <a:extLst>
                <a:ext uri="{FF2B5EF4-FFF2-40B4-BE49-F238E27FC236}">
                  <a16:creationId xmlns:a16="http://schemas.microsoft.com/office/drawing/2014/main" id="{3A2F192F-B6AD-5C46-AC0B-E30A8F221E6F}"/>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112">
              <a:extLst>
                <a:ext uri="{FF2B5EF4-FFF2-40B4-BE49-F238E27FC236}">
                  <a16:creationId xmlns:a16="http://schemas.microsoft.com/office/drawing/2014/main" id="{526AF570-D20E-5244-B7FC-07D22D1D3287}"/>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113">
              <a:extLst>
                <a:ext uri="{FF2B5EF4-FFF2-40B4-BE49-F238E27FC236}">
                  <a16:creationId xmlns:a16="http://schemas.microsoft.com/office/drawing/2014/main" id="{E4083F63-5DEF-9A49-B920-FA8E07FE67B8}"/>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114">
              <a:extLst>
                <a:ext uri="{FF2B5EF4-FFF2-40B4-BE49-F238E27FC236}">
                  <a16:creationId xmlns:a16="http://schemas.microsoft.com/office/drawing/2014/main" id="{EF08F0E9-BB2E-F44B-A84C-B57794970143}"/>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115">
              <a:extLst>
                <a:ext uri="{FF2B5EF4-FFF2-40B4-BE49-F238E27FC236}">
                  <a16:creationId xmlns:a16="http://schemas.microsoft.com/office/drawing/2014/main" id="{D128DFAE-BB82-014C-8A5E-8D0BFA7134CC}"/>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116">
              <a:extLst>
                <a:ext uri="{FF2B5EF4-FFF2-40B4-BE49-F238E27FC236}">
                  <a16:creationId xmlns:a16="http://schemas.microsoft.com/office/drawing/2014/main" id="{6AACED2A-12E6-F444-9FF4-906F135B54F2}"/>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117">
              <a:extLst>
                <a:ext uri="{FF2B5EF4-FFF2-40B4-BE49-F238E27FC236}">
                  <a16:creationId xmlns:a16="http://schemas.microsoft.com/office/drawing/2014/main" id="{924A83EF-DEE8-EE48-ACB3-7DDDBEC745F5}"/>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118">
              <a:extLst>
                <a:ext uri="{FF2B5EF4-FFF2-40B4-BE49-F238E27FC236}">
                  <a16:creationId xmlns:a16="http://schemas.microsoft.com/office/drawing/2014/main" id="{B769A4D6-3B78-9C46-8502-C124D358DD25}"/>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119">
              <a:extLst>
                <a:ext uri="{FF2B5EF4-FFF2-40B4-BE49-F238E27FC236}">
                  <a16:creationId xmlns:a16="http://schemas.microsoft.com/office/drawing/2014/main" id="{4468140E-FD44-9845-8D74-FE841A68B097}"/>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120">
              <a:extLst>
                <a:ext uri="{FF2B5EF4-FFF2-40B4-BE49-F238E27FC236}">
                  <a16:creationId xmlns:a16="http://schemas.microsoft.com/office/drawing/2014/main" id="{4A3A52AC-4679-C846-ABCE-92FBD7D54984}"/>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121">
              <a:extLst>
                <a:ext uri="{FF2B5EF4-FFF2-40B4-BE49-F238E27FC236}">
                  <a16:creationId xmlns:a16="http://schemas.microsoft.com/office/drawing/2014/main" id="{A2C8791B-E6C3-4C4D-8BCE-2C7F24731C28}"/>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122">
              <a:extLst>
                <a:ext uri="{FF2B5EF4-FFF2-40B4-BE49-F238E27FC236}">
                  <a16:creationId xmlns:a16="http://schemas.microsoft.com/office/drawing/2014/main" id="{B3B6C67D-1807-C54D-B699-6DF82378E673}"/>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123">
              <a:extLst>
                <a:ext uri="{FF2B5EF4-FFF2-40B4-BE49-F238E27FC236}">
                  <a16:creationId xmlns:a16="http://schemas.microsoft.com/office/drawing/2014/main" id="{1FE0E283-84D4-7C4B-8F31-ED8B7AF1218A}"/>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124">
              <a:extLst>
                <a:ext uri="{FF2B5EF4-FFF2-40B4-BE49-F238E27FC236}">
                  <a16:creationId xmlns:a16="http://schemas.microsoft.com/office/drawing/2014/main" id="{CDE6C645-C7AB-6548-ADD5-7A567C5A8011}"/>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125">
              <a:extLst>
                <a:ext uri="{FF2B5EF4-FFF2-40B4-BE49-F238E27FC236}">
                  <a16:creationId xmlns:a16="http://schemas.microsoft.com/office/drawing/2014/main" id="{7077579F-95FA-1C4A-8E39-16A4ACF33803}"/>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126">
              <a:extLst>
                <a:ext uri="{FF2B5EF4-FFF2-40B4-BE49-F238E27FC236}">
                  <a16:creationId xmlns:a16="http://schemas.microsoft.com/office/drawing/2014/main" id="{D0C486CE-DC47-ED4E-B864-E20C4592106D}"/>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127">
              <a:extLst>
                <a:ext uri="{FF2B5EF4-FFF2-40B4-BE49-F238E27FC236}">
                  <a16:creationId xmlns:a16="http://schemas.microsoft.com/office/drawing/2014/main" id="{9E306FBE-244C-B74A-98AD-C7552C8A8394}"/>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128">
              <a:extLst>
                <a:ext uri="{FF2B5EF4-FFF2-40B4-BE49-F238E27FC236}">
                  <a16:creationId xmlns:a16="http://schemas.microsoft.com/office/drawing/2014/main" id="{B13D7DC9-069C-C941-BB3B-02D5BC49E06B}"/>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129">
              <a:extLst>
                <a:ext uri="{FF2B5EF4-FFF2-40B4-BE49-F238E27FC236}">
                  <a16:creationId xmlns:a16="http://schemas.microsoft.com/office/drawing/2014/main" id="{8F807EB3-3C8B-5B4C-8BB4-03CC4EB0BFE5}"/>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130">
              <a:extLst>
                <a:ext uri="{FF2B5EF4-FFF2-40B4-BE49-F238E27FC236}">
                  <a16:creationId xmlns:a16="http://schemas.microsoft.com/office/drawing/2014/main" id="{8EC0CC09-0D26-774F-8872-00E9AD07D17A}"/>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131">
              <a:extLst>
                <a:ext uri="{FF2B5EF4-FFF2-40B4-BE49-F238E27FC236}">
                  <a16:creationId xmlns:a16="http://schemas.microsoft.com/office/drawing/2014/main" id="{BF8C4A08-F0E4-2049-993D-3641C39A4EEA}"/>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132">
              <a:extLst>
                <a:ext uri="{FF2B5EF4-FFF2-40B4-BE49-F238E27FC236}">
                  <a16:creationId xmlns:a16="http://schemas.microsoft.com/office/drawing/2014/main" id="{CD14C628-A70C-C34E-BD5D-2EFBE3233246}"/>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133">
              <a:extLst>
                <a:ext uri="{FF2B5EF4-FFF2-40B4-BE49-F238E27FC236}">
                  <a16:creationId xmlns:a16="http://schemas.microsoft.com/office/drawing/2014/main" id="{ADE745BD-F761-694C-A024-190AE1016C40}"/>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134">
              <a:extLst>
                <a:ext uri="{FF2B5EF4-FFF2-40B4-BE49-F238E27FC236}">
                  <a16:creationId xmlns:a16="http://schemas.microsoft.com/office/drawing/2014/main" id="{EFACDBCE-FD3E-FE46-AC05-4C3DC7EBF915}"/>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135">
              <a:extLst>
                <a:ext uri="{FF2B5EF4-FFF2-40B4-BE49-F238E27FC236}">
                  <a16:creationId xmlns:a16="http://schemas.microsoft.com/office/drawing/2014/main" id="{B649CADA-45AD-4C46-972E-48FC451AFAEE}"/>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137">
              <a:extLst>
                <a:ext uri="{FF2B5EF4-FFF2-40B4-BE49-F238E27FC236}">
                  <a16:creationId xmlns:a16="http://schemas.microsoft.com/office/drawing/2014/main" id="{43A8A108-962C-584E-947B-C1816CA491AC}"/>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138">
              <a:extLst>
                <a:ext uri="{FF2B5EF4-FFF2-40B4-BE49-F238E27FC236}">
                  <a16:creationId xmlns:a16="http://schemas.microsoft.com/office/drawing/2014/main" id="{5E4578E5-5E18-1E49-A0FE-514692F6BA6A}"/>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139">
              <a:extLst>
                <a:ext uri="{FF2B5EF4-FFF2-40B4-BE49-F238E27FC236}">
                  <a16:creationId xmlns:a16="http://schemas.microsoft.com/office/drawing/2014/main" id="{0038605B-2168-1B45-AEC2-2E6B2CC4F73A}"/>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4224905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B70258D-5C4F-924F-82C8-6B1B68F6EBC2}"/>
              </a:ext>
            </a:extLst>
          </p:cNvPr>
          <p:cNvSpPr/>
          <p:nvPr/>
        </p:nvSpPr>
        <p:spPr>
          <a:xfrm>
            <a:off x="21755101" y="0"/>
            <a:ext cx="26225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832527C-F3D9-5442-810A-A0660689773C}"/>
              </a:ext>
            </a:extLst>
          </p:cNvPr>
          <p:cNvSpPr txBox="1"/>
          <p:nvPr/>
        </p:nvSpPr>
        <p:spPr>
          <a:xfrm rot="5400000">
            <a:off x="21344678" y="2623138"/>
            <a:ext cx="3466927" cy="707886"/>
          </a:xfrm>
          <a:prstGeom prst="rect">
            <a:avLst/>
          </a:prstGeom>
          <a:noFill/>
        </p:spPr>
        <p:txBody>
          <a:bodyPr wrap="square" rtlCol="0">
            <a:spAutoFit/>
          </a:bodyPr>
          <a:lstStyle/>
          <a:p>
            <a:r>
              <a:rPr lang="en-US" sz="2000" spc="1200" dirty="0">
                <a:solidFill>
                  <a:schemeClr val="bg1"/>
                </a:solidFill>
                <a:latin typeface="Montserrat" charset="0"/>
                <a:ea typeface="Montserrat" charset="0"/>
                <a:cs typeface="Montserrat" charset="0"/>
              </a:rPr>
              <a:t>WRITE HERE YOUR TITLE</a:t>
            </a:r>
          </a:p>
        </p:txBody>
      </p:sp>
      <p:grpSp>
        <p:nvGrpSpPr>
          <p:cNvPr id="10" name="Group 9">
            <a:extLst>
              <a:ext uri="{FF2B5EF4-FFF2-40B4-BE49-F238E27FC236}">
                <a16:creationId xmlns:a16="http://schemas.microsoft.com/office/drawing/2014/main" id="{305B5D7B-BFE2-FA44-98E8-0AB338D6618D}"/>
              </a:ext>
            </a:extLst>
          </p:cNvPr>
          <p:cNvGrpSpPr/>
          <p:nvPr/>
        </p:nvGrpSpPr>
        <p:grpSpPr>
          <a:xfrm>
            <a:off x="1380490" y="1131813"/>
            <a:ext cx="6711949" cy="2214464"/>
            <a:chOff x="7861505" y="1407238"/>
            <a:chExt cx="6711949" cy="2214464"/>
          </a:xfrm>
        </p:grpSpPr>
        <p:sp>
          <p:nvSpPr>
            <p:cNvPr id="11" name="TextBox 10">
              <a:extLst>
                <a:ext uri="{FF2B5EF4-FFF2-40B4-BE49-F238E27FC236}">
                  <a16:creationId xmlns:a16="http://schemas.microsoft.com/office/drawing/2014/main" id="{F4ACF0C8-F185-E64D-B679-3BE4F235182D}"/>
                </a:ext>
              </a:extLst>
            </p:cNvPr>
            <p:cNvSpPr txBox="1"/>
            <p:nvPr/>
          </p:nvSpPr>
          <p:spPr>
            <a:xfrm>
              <a:off x="7861505" y="1867376"/>
              <a:ext cx="671194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12" name="TextBox 11">
              <a:extLst>
                <a:ext uri="{FF2B5EF4-FFF2-40B4-BE49-F238E27FC236}">
                  <a16:creationId xmlns:a16="http://schemas.microsoft.com/office/drawing/2014/main" id="{836AA897-1D1E-874A-9145-5DC8013A371A}"/>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4" name="TextBox 13">
            <a:extLst>
              <a:ext uri="{FF2B5EF4-FFF2-40B4-BE49-F238E27FC236}">
                <a16:creationId xmlns:a16="http://schemas.microsoft.com/office/drawing/2014/main" id="{82BD9F1E-8046-9C4B-8454-293884F5DEE9}"/>
              </a:ext>
            </a:extLst>
          </p:cNvPr>
          <p:cNvSpPr txBox="1"/>
          <p:nvPr/>
        </p:nvSpPr>
        <p:spPr>
          <a:xfrm>
            <a:off x="1547349" y="11199192"/>
            <a:ext cx="4547063" cy="1384995"/>
          </a:xfrm>
          <a:prstGeom prst="rect">
            <a:avLst/>
          </a:prstGeom>
          <a:noFill/>
        </p:spPr>
        <p:txBody>
          <a:bodyPr wrap="square" rtlCol="0">
            <a:spAutoFit/>
          </a:bodyPr>
          <a:lstStyle/>
          <a:p>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a:t>
            </a:r>
          </a:p>
          <a:p>
            <a:r>
              <a:rPr lang="en-US" sz="2800" spc="300" dirty="0">
                <a:latin typeface="Lato Light" panose="020F0502020204030203" pitchFamily="34" charset="0"/>
                <a:ea typeface="Lato Light" panose="020F0502020204030203" pitchFamily="34" charset="0"/>
                <a:cs typeface="Lato Light" panose="020F0502020204030203" pitchFamily="34" charset="0"/>
              </a:rPr>
              <a:t>New York, NY 10118</a:t>
            </a:r>
          </a:p>
        </p:txBody>
      </p:sp>
      <p:sp>
        <p:nvSpPr>
          <p:cNvPr id="2" name="Picture Placeholder 1">
            <a:extLst>
              <a:ext uri="{FF2B5EF4-FFF2-40B4-BE49-F238E27FC236}">
                <a16:creationId xmlns:a16="http://schemas.microsoft.com/office/drawing/2014/main" id="{AFADFDC5-D20B-1E4B-9F6B-EEF552583E6B}"/>
              </a:ext>
            </a:extLst>
          </p:cNvPr>
          <p:cNvSpPr>
            <a:spLocks noGrp="1"/>
          </p:cNvSpPr>
          <p:nvPr>
            <p:ph type="pic" sz="quarter" idx="16"/>
          </p:nvPr>
        </p:nvSpPr>
        <p:spPr/>
      </p:sp>
    </p:spTree>
    <p:extLst>
      <p:ext uri="{BB962C8B-B14F-4D97-AF65-F5344CB8AC3E}">
        <p14:creationId xmlns:p14="http://schemas.microsoft.com/office/powerpoint/2010/main" val="1248716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DF36C75-D416-A44E-957C-768AF1259BFF}"/>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72A20D2-4A61-0441-84D2-3BAA43D1D2E6}"/>
              </a:ext>
            </a:extLst>
          </p:cNvPr>
          <p:cNvGrpSpPr/>
          <p:nvPr/>
        </p:nvGrpSpPr>
        <p:grpSpPr>
          <a:xfrm>
            <a:off x="3121261" y="6196280"/>
            <a:ext cx="18135126" cy="1323439"/>
            <a:chOff x="2262280" y="6257835"/>
            <a:chExt cx="18135126" cy="1323439"/>
          </a:xfrm>
        </p:grpSpPr>
        <p:sp>
          <p:nvSpPr>
            <p:cNvPr id="12" name="TextBox 11">
              <a:extLst>
                <a:ext uri="{FF2B5EF4-FFF2-40B4-BE49-F238E27FC236}">
                  <a16:creationId xmlns:a16="http://schemas.microsoft.com/office/drawing/2014/main" id="{BB66FA5F-16B3-494F-ADDC-573C4D831920}"/>
                </a:ext>
              </a:extLst>
            </p:cNvPr>
            <p:cNvSpPr txBox="1"/>
            <p:nvPr/>
          </p:nvSpPr>
          <p:spPr>
            <a:xfrm>
              <a:off x="2262280" y="6257835"/>
              <a:ext cx="5113880"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THANKS</a:t>
              </a:r>
            </a:p>
          </p:txBody>
        </p:sp>
        <p:sp>
          <p:nvSpPr>
            <p:cNvPr id="14" name="TextBox 13">
              <a:extLst>
                <a:ext uri="{FF2B5EF4-FFF2-40B4-BE49-F238E27FC236}">
                  <a16:creationId xmlns:a16="http://schemas.microsoft.com/office/drawing/2014/main" id="{37AA44C2-57D1-8940-899A-6A41F20F524D}"/>
                </a:ext>
              </a:extLst>
            </p:cNvPr>
            <p:cNvSpPr txBox="1"/>
            <p:nvPr/>
          </p:nvSpPr>
          <p:spPr>
            <a:xfrm>
              <a:off x="14794619" y="6376201"/>
              <a:ext cx="5602787" cy="963597"/>
            </a:xfrm>
            <a:prstGeom prst="rect">
              <a:avLst/>
            </a:prstGeom>
            <a:noFill/>
          </p:spPr>
          <p:txBody>
            <a:bodyPr wrap="square" rtlCol="0">
              <a:spAutoFit/>
            </a:bodyPr>
            <a:lstStyle/>
            <a:p>
              <a:pPr>
                <a:lnSpc>
                  <a:spcPct val="150000"/>
                </a:lnSpc>
              </a:pPr>
              <a:r>
                <a:rPr lang="en-US" sz="2000" spc="1200" dirty="0">
                  <a:solidFill>
                    <a:schemeClr val="tx2"/>
                  </a:solidFill>
                  <a:latin typeface="Montserrat" charset="0"/>
                  <a:ea typeface="Montserrat" charset="0"/>
                  <a:cs typeface="Montserrat" charset="0"/>
                </a:rPr>
                <a:t>ANDERSON JHONSON PRESENTATION</a:t>
              </a:r>
            </a:p>
          </p:txBody>
        </p:sp>
        <p:cxnSp>
          <p:nvCxnSpPr>
            <p:cNvPr id="15" name="Straight Connector 14">
              <a:extLst>
                <a:ext uri="{FF2B5EF4-FFF2-40B4-BE49-F238E27FC236}">
                  <a16:creationId xmlns:a16="http://schemas.microsoft.com/office/drawing/2014/main" id="{DEDC4B03-B903-884C-876C-06FCE732C8BF}"/>
                </a:ext>
              </a:extLst>
            </p:cNvPr>
            <p:cNvCxnSpPr>
              <a:cxnSpLocks/>
            </p:cNvCxnSpPr>
            <p:nvPr/>
          </p:nvCxnSpPr>
          <p:spPr>
            <a:xfrm flipH="1">
              <a:off x="7827819" y="6919554"/>
              <a:ext cx="6276109" cy="0"/>
            </a:xfrm>
            <a:prstGeom prst="line">
              <a:avLst/>
            </a:prstGeom>
            <a:ln w="1270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970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428378" y="10982394"/>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46" name="Group 45">
            <a:extLst>
              <a:ext uri="{FF2B5EF4-FFF2-40B4-BE49-F238E27FC236}">
                <a16:creationId xmlns:a16="http://schemas.microsoft.com/office/drawing/2014/main" id="{7F686B2F-060D-6F4F-B37D-4708C2EB9AD8}"/>
              </a:ext>
            </a:extLst>
          </p:cNvPr>
          <p:cNvGrpSpPr/>
          <p:nvPr/>
        </p:nvGrpSpPr>
        <p:grpSpPr>
          <a:xfrm>
            <a:off x="12323180" y="10104794"/>
            <a:ext cx="10593435" cy="2261068"/>
            <a:chOff x="7924312" y="2681655"/>
            <a:chExt cx="10593435" cy="2261068"/>
          </a:xfrm>
        </p:grpSpPr>
        <p:sp>
          <p:nvSpPr>
            <p:cNvPr id="47" name="TextBox 46">
              <a:extLst>
                <a:ext uri="{FF2B5EF4-FFF2-40B4-BE49-F238E27FC236}">
                  <a16:creationId xmlns:a16="http://schemas.microsoft.com/office/drawing/2014/main" id="{CE02FD44-2812-D140-9CB7-AA17F9D47F93}"/>
                </a:ext>
              </a:extLst>
            </p:cNvPr>
            <p:cNvSpPr txBox="1"/>
            <p:nvPr/>
          </p:nvSpPr>
          <p:spPr>
            <a:xfrm>
              <a:off x="7924312" y="3327986"/>
              <a:ext cx="1059343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48" name="Rectangle 47">
              <a:extLst>
                <a:ext uri="{FF2B5EF4-FFF2-40B4-BE49-F238E27FC236}">
                  <a16:creationId xmlns:a16="http://schemas.microsoft.com/office/drawing/2014/main" id="{D7206D95-37BF-3542-AAD3-5CBE958E2DA5}"/>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WRITE YOUR TITLE</a:t>
              </a:r>
              <a:endParaRPr lang="en-US" sz="5400" b="1" spc="600" dirty="0">
                <a:solidFill>
                  <a:schemeClr val="tx2"/>
                </a:solidFill>
                <a:latin typeface="Montserrat SemiBold" pitchFamily="2" charset="77"/>
                <a:ea typeface="Montserrat" charset="0"/>
                <a:cs typeface="Montserrat" charset="0"/>
              </a:endParaRPr>
            </a:p>
          </p:txBody>
        </p:sp>
      </p:grpSp>
      <p:sp>
        <p:nvSpPr>
          <p:cNvPr id="3" name="Picture Placeholder 2">
            <a:extLst>
              <a:ext uri="{FF2B5EF4-FFF2-40B4-BE49-F238E27FC236}">
                <a16:creationId xmlns:a16="http://schemas.microsoft.com/office/drawing/2014/main" id="{0B62E942-D3EE-6C40-8BC0-95DD8FA9AA68}"/>
              </a:ext>
            </a:extLst>
          </p:cNvPr>
          <p:cNvSpPr>
            <a:spLocks noGrp="1"/>
          </p:cNvSpPr>
          <p:nvPr>
            <p:ph type="pic" sz="quarter" idx="14"/>
          </p:nvPr>
        </p:nvSpPr>
        <p:spPr/>
      </p:sp>
    </p:spTree>
    <p:extLst>
      <p:ext uri="{BB962C8B-B14F-4D97-AF65-F5344CB8AC3E}">
        <p14:creationId xmlns:p14="http://schemas.microsoft.com/office/powerpoint/2010/main" val="1483597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67F61D5-CE61-7D46-BBFB-51ABBC3EBB9D}"/>
              </a:ext>
            </a:extLst>
          </p:cNvPr>
          <p:cNvSpPr>
            <a:spLocks noGrp="1"/>
          </p:cNvSpPr>
          <p:nvPr>
            <p:ph type="pic" sz="quarter" idx="14"/>
          </p:nvPr>
        </p:nvSpPr>
        <p:spPr/>
      </p:sp>
      <p:sp>
        <p:nvSpPr>
          <p:cNvPr id="12" name="Rectangle 11">
            <a:extLst>
              <a:ext uri="{FF2B5EF4-FFF2-40B4-BE49-F238E27FC236}">
                <a16:creationId xmlns:a16="http://schemas.microsoft.com/office/drawing/2014/main" id="{358B6456-2F9F-4746-B8F1-31ACF5EEE5FF}"/>
              </a:ext>
            </a:extLst>
          </p:cNvPr>
          <p:cNvSpPr/>
          <p:nvPr/>
        </p:nvSpPr>
        <p:spPr>
          <a:xfrm>
            <a:off x="0" y="0"/>
            <a:ext cx="21755101"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AC4E6E7-9473-3846-9E34-6FEF0945F960}"/>
              </a:ext>
            </a:extLst>
          </p:cNvPr>
          <p:cNvSpPr txBox="1"/>
          <p:nvPr/>
        </p:nvSpPr>
        <p:spPr>
          <a:xfrm>
            <a:off x="1496608" y="5703838"/>
            <a:ext cx="12820971" cy="2308324"/>
          </a:xfrm>
          <a:prstGeom prst="rect">
            <a:avLst/>
          </a:prstGeom>
          <a:noFill/>
        </p:spPr>
        <p:txBody>
          <a:bodyPr wrap="square" rtlCol="0">
            <a:spAutoFit/>
          </a:bodyPr>
          <a:lstStyle/>
          <a:p>
            <a:r>
              <a:rPr lang="en-US" sz="4800" b="1" spc="600" dirty="0">
                <a:solidFill>
                  <a:schemeClr val="tx2"/>
                </a:solidFill>
                <a:latin typeface="Montserrat" pitchFamily="2" charset="77"/>
                <a:ea typeface="Montserrat" charset="0"/>
                <a:cs typeface="Montserrat" charset="0"/>
              </a:rPr>
              <a:t>“IT IS BETTER TO FAIL IN ORIGINALITY THAN TO SUCCEES IN IMITATION.”</a:t>
            </a:r>
          </a:p>
        </p:txBody>
      </p:sp>
      <p:sp>
        <p:nvSpPr>
          <p:cNvPr id="11" name="TextBox 10">
            <a:extLst>
              <a:ext uri="{FF2B5EF4-FFF2-40B4-BE49-F238E27FC236}">
                <a16:creationId xmlns:a16="http://schemas.microsoft.com/office/drawing/2014/main" id="{27EA0388-6CEF-5541-81BA-B17ABD6F7C33}"/>
              </a:ext>
            </a:extLst>
          </p:cNvPr>
          <p:cNvSpPr txBox="1"/>
          <p:nvPr/>
        </p:nvSpPr>
        <p:spPr>
          <a:xfrm>
            <a:off x="16173284" y="7123327"/>
            <a:ext cx="4479111" cy="400110"/>
          </a:xfrm>
          <a:prstGeom prst="rect">
            <a:avLst/>
          </a:prstGeom>
          <a:noFill/>
        </p:spPr>
        <p:txBody>
          <a:bodyPr wrap="none" rtlCol="0">
            <a:spAutoFit/>
          </a:bodyPr>
          <a:lstStyle/>
          <a:p>
            <a:r>
              <a:rPr lang="en-US" sz="2000" spc="1200" dirty="0">
                <a:solidFill>
                  <a:schemeClr val="tx2"/>
                </a:solidFill>
                <a:latin typeface="Montserrat" charset="0"/>
                <a:ea typeface="Montserrat" charset="0"/>
                <a:cs typeface="Montserrat" charset="0"/>
              </a:rPr>
              <a:t>CONORD HILTON</a:t>
            </a:r>
          </a:p>
        </p:txBody>
      </p:sp>
      <p:grpSp>
        <p:nvGrpSpPr>
          <p:cNvPr id="5" name="Group 4">
            <a:extLst>
              <a:ext uri="{FF2B5EF4-FFF2-40B4-BE49-F238E27FC236}">
                <a16:creationId xmlns:a16="http://schemas.microsoft.com/office/drawing/2014/main" id="{86F1560C-7775-0143-B465-01D5EF644286}"/>
              </a:ext>
            </a:extLst>
          </p:cNvPr>
          <p:cNvGrpSpPr/>
          <p:nvPr/>
        </p:nvGrpSpPr>
        <p:grpSpPr>
          <a:xfrm>
            <a:off x="22885638" y="964866"/>
            <a:ext cx="431562" cy="2591423"/>
            <a:chOff x="25587274" y="9124541"/>
            <a:chExt cx="484738" cy="2910732"/>
          </a:xfrm>
          <a:solidFill>
            <a:schemeClr val="tx2"/>
          </a:solidFill>
        </p:grpSpPr>
        <p:sp>
          <p:nvSpPr>
            <p:cNvPr id="20" name="Shape 1649">
              <a:extLst>
                <a:ext uri="{FF2B5EF4-FFF2-40B4-BE49-F238E27FC236}">
                  <a16:creationId xmlns:a16="http://schemas.microsoft.com/office/drawing/2014/main" id="{3B10C742-1C68-9148-BEDF-362623E75D69}"/>
                </a:ext>
              </a:extLst>
            </p:cNvPr>
            <p:cNvSpPr/>
            <p:nvPr/>
          </p:nvSpPr>
          <p:spPr>
            <a:xfrm>
              <a:off x="25587274" y="9124541"/>
              <a:ext cx="484738" cy="393887"/>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 name="Shape 1658">
              <a:extLst>
                <a:ext uri="{FF2B5EF4-FFF2-40B4-BE49-F238E27FC236}">
                  <a16:creationId xmlns:a16="http://schemas.microsoft.com/office/drawing/2014/main" id="{A803904B-5455-EC41-88D7-4BBB355CFC4C}"/>
                </a:ext>
              </a:extLst>
            </p:cNvPr>
            <p:cNvSpPr/>
            <p:nvPr/>
          </p:nvSpPr>
          <p:spPr>
            <a:xfrm>
              <a:off x="25600254" y="11585766"/>
              <a:ext cx="449529" cy="449507"/>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24" name="Freeform 23">
              <a:extLst>
                <a:ext uri="{FF2B5EF4-FFF2-40B4-BE49-F238E27FC236}">
                  <a16:creationId xmlns:a16="http://schemas.microsoft.com/office/drawing/2014/main" id="{F82AE766-4240-5944-ABBA-DA4B5153C2D8}"/>
                </a:ext>
              </a:extLst>
            </p:cNvPr>
            <p:cNvSpPr>
              <a:spLocks noChangeArrowheads="1"/>
            </p:cNvSpPr>
            <p:nvPr/>
          </p:nvSpPr>
          <p:spPr bwMode="auto">
            <a:xfrm>
              <a:off x="25698332" y="10316822"/>
              <a:ext cx="253372" cy="47054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cxnSp>
        <p:nvCxnSpPr>
          <p:cNvPr id="13" name="Straight Connector 12">
            <a:extLst>
              <a:ext uri="{FF2B5EF4-FFF2-40B4-BE49-F238E27FC236}">
                <a16:creationId xmlns:a16="http://schemas.microsoft.com/office/drawing/2014/main" id="{C52CA837-C566-2E43-A6AC-9494F4F9BBD4}"/>
              </a:ext>
            </a:extLst>
          </p:cNvPr>
          <p:cNvCxnSpPr>
            <a:cxnSpLocks/>
          </p:cNvCxnSpPr>
          <p:nvPr/>
        </p:nvCxnSpPr>
        <p:spPr>
          <a:xfrm flipH="1">
            <a:off x="7964906" y="7755099"/>
            <a:ext cx="16412744" cy="0"/>
          </a:xfrm>
          <a:prstGeom prst="line">
            <a:avLst/>
          </a:prstGeom>
          <a:ln w="1270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576B61F-C70F-1A41-BAC7-AF5A0A3730E2}"/>
              </a:ext>
            </a:extLst>
          </p:cNvPr>
          <p:cNvSpPr/>
          <p:nvPr/>
        </p:nvSpPr>
        <p:spPr>
          <a:xfrm>
            <a:off x="10963846" y="7544244"/>
            <a:ext cx="1959398" cy="19593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3DB3254-3838-7548-9AFB-118017C493A3}"/>
              </a:ext>
            </a:extLst>
          </p:cNvPr>
          <p:cNvSpPr/>
          <p:nvPr/>
        </p:nvSpPr>
        <p:spPr>
          <a:xfrm>
            <a:off x="10963846" y="4695208"/>
            <a:ext cx="1959398" cy="19593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3673209-5A55-6041-8569-A29CE7F8DE64}"/>
              </a:ext>
            </a:extLst>
          </p:cNvPr>
          <p:cNvSpPr/>
          <p:nvPr/>
        </p:nvSpPr>
        <p:spPr>
          <a:xfrm>
            <a:off x="10963846" y="1870364"/>
            <a:ext cx="1959398" cy="19593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461035" y="5750768"/>
            <a:ext cx="6481325" cy="2214464"/>
            <a:chOff x="8057074" y="1407238"/>
            <a:chExt cx="6481325"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8057075" y="1867376"/>
              <a:ext cx="6481324"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S.W.O.T. ANALYSIS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057074"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2" name="TextBox 51">
            <a:extLst>
              <a:ext uri="{FF2B5EF4-FFF2-40B4-BE49-F238E27FC236}">
                <a16:creationId xmlns:a16="http://schemas.microsoft.com/office/drawing/2014/main" id="{9074ACA4-9F78-B346-83DD-C233460EA112}"/>
              </a:ext>
            </a:extLst>
          </p:cNvPr>
          <p:cNvSpPr txBox="1"/>
          <p:nvPr/>
        </p:nvSpPr>
        <p:spPr>
          <a:xfrm>
            <a:off x="10819276" y="2269260"/>
            <a:ext cx="2248538" cy="1323439"/>
          </a:xfrm>
          <a:prstGeom prst="rect">
            <a:avLst/>
          </a:prstGeom>
          <a:noFill/>
          <a:ln>
            <a:noFill/>
          </a:ln>
        </p:spPr>
        <p:txBody>
          <a:bodyPr wrap="square" rtlCol="0">
            <a:spAutoFit/>
          </a:bodyPr>
          <a:lstStyle/>
          <a:p>
            <a:pPr algn="ctr"/>
            <a:r>
              <a:rPr lang="en-US" sz="8000" b="1" dirty="0">
                <a:solidFill>
                  <a:schemeClr val="bg1"/>
                </a:solidFill>
                <a:latin typeface="Montserrat" pitchFamily="2" charset="77"/>
                <a:ea typeface="Lato Black" panose="020F0502020204030203" pitchFamily="34" charset="0"/>
                <a:cs typeface="Lato Black" panose="020F0502020204030203" pitchFamily="34" charset="0"/>
              </a:rPr>
              <a:t>S</a:t>
            </a:r>
          </a:p>
        </p:txBody>
      </p:sp>
      <p:sp>
        <p:nvSpPr>
          <p:cNvPr id="53" name="TextBox 52">
            <a:extLst>
              <a:ext uri="{FF2B5EF4-FFF2-40B4-BE49-F238E27FC236}">
                <a16:creationId xmlns:a16="http://schemas.microsoft.com/office/drawing/2014/main" id="{B83F01C1-B77D-6247-8BAE-3BDA46490167}"/>
              </a:ext>
            </a:extLst>
          </p:cNvPr>
          <p:cNvSpPr txBox="1"/>
          <p:nvPr/>
        </p:nvSpPr>
        <p:spPr>
          <a:xfrm>
            <a:off x="10819276" y="5065369"/>
            <a:ext cx="2248538" cy="1323439"/>
          </a:xfrm>
          <a:prstGeom prst="rect">
            <a:avLst/>
          </a:prstGeom>
          <a:noFill/>
          <a:ln>
            <a:noFill/>
          </a:ln>
        </p:spPr>
        <p:txBody>
          <a:bodyPr wrap="square" rtlCol="0">
            <a:spAutoFit/>
          </a:bodyPr>
          <a:lstStyle/>
          <a:p>
            <a:pPr algn="ctr"/>
            <a:r>
              <a:rPr lang="en-US" sz="8000" b="1" dirty="0">
                <a:solidFill>
                  <a:schemeClr val="bg1"/>
                </a:solidFill>
                <a:latin typeface="Montserrat" pitchFamily="2" charset="77"/>
                <a:ea typeface="Lato Black" panose="020F0502020204030203" pitchFamily="34" charset="0"/>
                <a:cs typeface="Lato Black" panose="020F0502020204030203" pitchFamily="34" charset="0"/>
              </a:rPr>
              <a:t>W</a:t>
            </a:r>
          </a:p>
        </p:txBody>
      </p:sp>
      <p:sp>
        <p:nvSpPr>
          <p:cNvPr id="54" name="TextBox 53">
            <a:extLst>
              <a:ext uri="{FF2B5EF4-FFF2-40B4-BE49-F238E27FC236}">
                <a16:creationId xmlns:a16="http://schemas.microsoft.com/office/drawing/2014/main" id="{564E9953-DB6D-4040-B573-BC996DA56F0D}"/>
              </a:ext>
            </a:extLst>
          </p:cNvPr>
          <p:cNvSpPr txBox="1"/>
          <p:nvPr/>
        </p:nvSpPr>
        <p:spPr>
          <a:xfrm>
            <a:off x="10819276" y="7924851"/>
            <a:ext cx="2248538" cy="1323439"/>
          </a:xfrm>
          <a:prstGeom prst="rect">
            <a:avLst/>
          </a:prstGeom>
          <a:noFill/>
          <a:ln>
            <a:noFill/>
          </a:ln>
        </p:spPr>
        <p:txBody>
          <a:bodyPr wrap="square" rtlCol="0">
            <a:spAutoFit/>
          </a:bodyPr>
          <a:lstStyle/>
          <a:p>
            <a:pPr algn="ctr"/>
            <a:r>
              <a:rPr lang="en-US" sz="8000" b="1" dirty="0">
                <a:solidFill>
                  <a:schemeClr val="bg1"/>
                </a:solidFill>
                <a:latin typeface="Montserrat" pitchFamily="2" charset="77"/>
                <a:ea typeface="Lato Black" panose="020F0502020204030203" pitchFamily="34" charset="0"/>
                <a:cs typeface="Lato Black" panose="020F0502020204030203" pitchFamily="34" charset="0"/>
              </a:rPr>
              <a:t>O</a:t>
            </a:r>
          </a:p>
        </p:txBody>
      </p:sp>
      <p:grpSp>
        <p:nvGrpSpPr>
          <p:cNvPr id="56" name="Group 55">
            <a:extLst>
              <a:ext uri="{FF2B5EF4-FFF2-40B4-BE49-F238E27FC236}">
                <a16:creationId xmlns:a16="http://schemas.microsoft.com/office/drawing/2014/main" id="{FEEA5DD5-F40E-1B4A-B7C9-A7F5195EA8C7}"/>
              </a:ext>
            </a:extLst>
          </p:cNvPr>
          <p:cNvGrpSpPr/>
          <p:nvPr/>
        </p:nvGrpSpPr>
        <p:grpSpPr>
          <a:xfrm>
            <a:off x="13784216" y="2018889"/>
            <a:ext cx="9347833" cy="1735283"/>
            <a:chOff x="7924312" y="2681655"/>
            <a:chExt cx="9347833" cy="1735283"/>
          </a:xfrm>
        </p:grpSpPr>
        <p:sp>
          <p:nvSpPr>
            <p:cNvPr id="57" name="TextBox 56">
              <a:extLst>
                <a:ext uri="{FF2B5EF4-FFF2-40B4-BE49-F238E27FC236}">
                  <a16:creationId xmlns:a16="http://schemas.microsoft.com/office/drawing/2014/main" id="{8895E204-87CC-2F4B-AED6-6A6EFEDE7914}"/>
                </a:ext>
              </a:extLst>
            </p:cNvPr>
            <p:cNvSpPr txBox="1"/>
            <p:nvPr/>
          </p:nvSpPr>
          <p:spPr>
            <a:xfrm>
              <a:off x="7924312" y="3327986"/>
              <a:ext cx="934783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58" name="Rectangle 57">
              <a:extLst>
                <a:ext uri="{FF2B5EF4-FFF2-40B4-BE49-F238E27FC236}">
                  <a16:creationId xmlns:a16="http://schemas.microsoft.com/office/drawing/2014/main" id="{17A81B96-5A1A-7D4F-BED9-6FAAAB29E702}"/>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grpSp>
        <p:nvGrpSpPr>
          <p:cNvPr id="59" name="Group 58">
            <a:extLst>
              <a:ext uri="{FF2B5EF4-FFF2-40B4-BE49-F238E27FC236}">
                <a16:creationId xmlns:a16="http://schemas.microsoft.com/office/drawing/2014/main" id="{E655198E-4266-604B-AAAC-B6DBCDA6F79C}"/>
              </a:ext>
            </a:extLst>
          </p:cNvPr>
          <p:cNvGrpSpPr/>
          <p:nvPr/>
        </p:nvGrpSpPr>
        <p:grpSpPr>
          <a:xfrm>
            <a:off x="13784216" y="4807265"/>
            <a:ext cx="9347833" cy="1735283"/>
            <a:chOff x="7924312" y="2681655"/>
            <a:chExt cx="9347833" cy="1735283"/>
          </a:xfrm>
        </p:grpSpPr>
        <p:sp>
          <p:nvSpPr>
            <p:cNvPr id="60" name="TextBox 59">
              <a:extLst>
                <a:ext uri="{FF2B5EF4-FFF2-40B4-BE49-F238E27FC236}">
                  <a16:creationId xmlns:a16="http://schemas.microsoft.com/office/drawing/2014/main" id="{F9ED02E1-B770-AB44-B6FF-617D608BC08F}"/>
                </a:ext>
              </a:extLst>
            </p:cNvPr>
            <p:cNvSpPr txBox="1"/>
            <p:nvPr/>
          </p:nvSpPr>
          <p:spPr>
            <a:xfrm>
              <a:off x="7924312" y="3327986"/>
              <a:ext cx="934783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1" name="Rectangle 60">
              <a:extLst>
                <a:ext uri="{FF2B5EF4-FFF2-40B4-BE49-F238E27FC236}">
                  <a16:creationId xmlns:a16="http://schemas.microsoft.com/office/drawing/2014/main" id="{30739B79-2120-EE4D-BDC7-8124E5061E9A}"/>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nvGrpSpPr>
          <p:cNvPr id="62" name="Group 61">
            <a:extLst>
              <a:ext uri="{FF2B5EF4-FFF2-40B4-BE49-F238E27FC236}">
                <a16:creationId xmlns:a16="http://schemas.microsoft.com/office/drawing/2014/main" id="{3023E7A1-B59D-9A45-9F6B-993543F98401}"/>
              </a:ext>
            </a:extLst>
          </p:cNvPr>
          <p:cNvGrpSpPr/>
          <p:nvPr/>
        </p:nvGrpSpPr>
        <p:grpSpPr>
          <a:xfrm>
            <a:off x="13784216" y="7645777"/>
            <a:ext cx="9347833" cy="1735283"/>
            <a:chOff x="7924312" y="2681655"/>
            <a:chExt cx="9347833" cy="1735283"/>
          </a:xfrm>
        </p:grpSpPr>
        <p:sp>
          <p:nvSpPr>
            <p:cNvPr id="63" name="TextBox 62">
              <a:extLst>
                <a:ext uri="{FF2B5EF4-FFF2-40B4-BE49-F238E27FC236}">
                  <a16:creationId xmlns:a16="http://schemas.microsoft.com/office/drawing/2014/main" id="{847B0065-4F79-7645-9691-F97C93672D2D}"/>
                </a:ext>
              </a:extLst>
            </p:cNvPr>
            <p:cNvSpPr txBox="1"/>
            <p:nvPr/>
          </p:nvSpPr>
          <p:spPr>
            <a:xfrm>
              <a:off x="7924312" y="3327986"/>
              <a:ext cx="934783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4" name="Rectangle 63">
              <a:extLst>
                <a:ext uri="{FF2B5EF4-FFF2-40B4-BE49-F238E27FC236}">
                  <a16:creationId xmlns:a16="http://schemas.microsoft.com/office/drawing/2014/main" id="{56AF397F-D6E7-2B49-85C9-49C83CAEEBA7}"/>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grpSp>
        <p:nvGrpSpPr>
          <p:cNvPr id="65" name="Group 64">
            <a:extLst>
              <a:ext uri="{FF2B5EF4-FFF2-40B4-BE49-F238E27FC236}">
                <a16:creationId xmlns:a16="http://schemas.microsoft.com/office/drawing/2014/main" id="{BC6347B9-23F9-0A4C-80C3-9B96D56B848C}"/>
              </a:ext>
            </a:extLst>
          </p:cNvPr>
          <p:cNvGrpSpPr/>
          <p:nvPr/>
        </p:nvGrpSpPr>
        <p:grpSpPr>
          <a:xfrm>
            <a:off x="13784216" y="10437456"/>
            <a:ext cx="9347833" cy="1735283"/>
            <a:chOff x="7924312" y="2681655"/>
            <a:chExt cx="9347833" cy="1735283"/>
          </a:xfrm>
        </p:grpSpPr>
        <p:sp>
          <p:nvSpPr>
            <p:cNvPr id="66" name="TextBox 65">
              <a:extLst>
                <a:ext uri="{FF2B5EF4-FFF2-40B4-BE49-F238E27FC236}">
                  <a16:creationId xmlns:a16="http://schemas.microsoft.com/office/drawing/2014/main" id="{DDCD0F09-AFAF-B743-AAFF-1330F296887D}"/>
                </a:ext>
              </a:extLst>
            </p:cNvPr>
            <p:cNvSpPr txBox="1"/>
            <p:nvPr/>
          </p:nvSpPr>
          <p:spPr>
            <a:xfrm>
              <a:off x="7924312" y="3327986"/>
              <a:ext cx="934783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7" name="Rectangle 66">
              <a:extLst>
                <a:ext uri="{FF2B5EF4-FFF2-40B4-BE49-F238E27FC236}">
                  <a16:creationId xmlns:a16="http://schemas.microsoft.com/office/drawing/2014/main" id="{B81C5730-6417-854F-9107-D52AA0A94F0A}"/>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sp>
        <p:nvSpPr>
          <p:cNvPr id="23" name="Rectangle 22">
            <a:extLst>
              <a:ext uri="{FF2B5EF4-FFF2-40B4-BE49-F238E27FC236}">
                <a16:creationId xmlns:a16="http://schemas.microsoft.com/office/drawing/2014/main" id="{D4E03B5B-7DF2-6F48-98DA-9EEA05FCC596}"/>
              </a:ext>
            </a:extLst>
          </p:cNvPr>
          <p:cNvSpPr/>
          <p:nvPr/>
        </p:nvSpPr>
        <p:spPr>
          <a:xfrm>
            <a:off x="10963846" y="10333162"/>
            <a:ext cx="1959398" cy="19593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solidFill>
                <a:schemeClr val="bg2"/>
              </a:solidFill>
            </a:endParaRPr>
          </a:p>
        </p:txBody>
      </p:sp>
      <p:sp>
        <p:nvSpPr>
          <p:cNvPr id="24" name="TextBox 23">
            <a:extLst>
              <a:ext uri="{FF2B5EF4-FFF2-40B4-BE49-F238E27FC236}">
                <a16:creationId xmlns:a16="http://schemas.microsoft.com/office/drawing/2014/main" id="{44124488-B6AB-B64A-948C-18A9AC0795B4}"/>
              </a:ext>
            </a:extLst>
          </p:cNvPr>
          <p:cNvSpPr txBox="1"/>
          <p:nvPr/>
        </p:nvSpPr>
        <p:spPr>
          <a:xfrm>
            <a:off x="10819276" y="10713769"/>
            <a:ext cx="2248538" cy="1323439"/>
          </a:xfrm>
          <a:prstGeom prst="rect">
            <a:avLst/>
          </a:prstGeom>
          <a:noFill/>
          <a:ln>
            <a:noFill/>
          </a:ln>
        </p:spPr>
        <p:txBody>
          <a:bodyPr wrap="squar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8000" b="1" dirty="0">
                <a:solidFill>
                  <a:schemeClr val="bg2"/>
                </a:solidFill>
                <a:latin typeface="Montserrat" pitchFamily="2" charset="77"/>
                <a:ea typeface="Lato Black" panose="020F0502020204030203" pitchFamily="34" charset="0"/>
                <a:cs typeface="Lato Black" panose="020F0502020204030203" pitchFamily="34" charset="0"/>
              </a:rPr>
              <a:t>T</a:t>
            </a:r>
          </a:p>
        </p:txBody>
      </p:sp>
    </p:spTree>
    <p:extLst>
      <p:ext uri="{BB962C8B-B14F-4D97-AF65-F5344CB8AC3E}">
        <p14:creationId xmlns:p14="http://schemas.microsoft.com/office/powerpoint/2010/main" val="477074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EF99701-2BA9-C74C-868A-F31BA7CC47BF}"/>
              </a:ext>
            </a:extLst>
          </p:cNvPr>
          <p:cNvSpPr>
            <a:spLocks noGrp="1"/>
          </p:cNvSpPr>
          <p:nvPr>
            <p:ph type="pic" sz="quarter" idx="14"/>
          </p:nvPr>
        </p:nvSpPr>
        <p:spPr/>
      </p:sp>
      <p:sp>
        <p:nvSpPr>
          <p:cNvPr id="25" name="Rectangle 24">
            <a:extLst>
              <a:ext uri="{FF2B5EF4-FFF2-40B4-BE49-F238E27FC236}">
                <a16:creationId xmlns:a16="http://schemas.microsoft.com/office/drawing/2014/main" id="{7A5E8216-9572-1C4E-AED8-9EF88375E553}"/>
              </a:ext>
            </a:extLst>
          </p:cNvPr>
          <p:cNvSpPr/>
          <p:nvPr/>
        </p:nvSpPr>
        <p:spPr>
          <a:xfrm>
            <a:off x="7976055" y="2645229"/>
            <a:ext cx="8425542" cy="84255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2B856D43-DDAF-1D42-8D9D-A6478DACC93B}"/>
              </a:ext>
            </a:extLst>
          </p:cNvPr>
          <p:cNvSpPr txBox="1"/>
          <p:nvPr/>
        </p:nvSpPr>
        <p:spPr>
          <a:xfrm>
            <a:off x="17486431" y="5787739"/>
            <a:ext cx="53587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1" name="Rectangle 30">
            <a:extLst>
              <a:ext uri="{FF2B5EF4-FFF2-40B4-BE49-F238E27FC236}">
                <a16:creationId xmlns:a16="http://schemas.microsoft.com/office/drawing/2014/main" id="{60BF5D1C-D757-E54A-A4B7-D22EB3A77937}"/>
              </a:ext>
            </a:extLst>
          </p:cNvPr>
          <p:cNvSpPr/>
          <p:nvPr/>
        </p:nvSpPr>
        <p:spPr>
          <a:xfrm>
            <a:off x="2926281" y="6534834"/>
            <a:ext cx="3964940"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sp>
        <p:nvSpPr>
          <p:cNvPr id="8" name="TextBox 7">
            <a:extLst>
              <a:ext uri="{FF2B5EF4-FFF2-40B4-BE49-F238E27FC236}">
                <a16:creationId xmlns:a16="http://schemas.microsoft.com/office/drawing/2014/main" id="{58B8DF48-FEA7-D840-991E-EAA865680C63}"/>
              </a:ext>
            </a:extLst>
          </p:cNvPr>
          <p:cNvSpPr txBox="1"/>
          <p:nvPr/>
        </p:nvSpPr>
        <p:spPr>
          <a:xfrm>
            <a:off x="10695787" y="7988350"/>
            <a:ext cx="2986076"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S</a:t>
            </a:r>
          </a:p>
        </p:txBody>
      </p:sp>
    </p:spTree>
    <p:extLst>
      <p:ext uri="{BB962C8B-B14F-4D97-AF65-F5344CB8AC3E}">
        <p14:creationId xmlns:p14="http://schemas.microsoft.com/office/powerpoint/2010/main" val="149367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3F58A10-FC33-464C-BE78-E40498BD5143}"/>
              </a:ext>
            </a:extLst>
          </p:cNvPr>
          <p:cNvSpPr>
            <a:spLocks noGrp="1"/>
          </p:cNvSpPr>
          <p:nvPr>
            <p:ph type="pic" sz="quarter" idx="14"/>
          </p:nvPr>
        </p:nvSpPr>
        <p:spPr/>
      </p:sp>
      <p:sp>
        <p:nvSpPr>
          <p:cNvPr id="25" name="Rectangle 24">
            <a:extLst>
              <a:ext uri="{FF2B5EF4-FFF2-40B4-BE49-F238E27FC236}">
                <a16:creationId xmlns:a16="http://schemas.microsoft.com/office/drawing/2014/main" id="{7A5E8216-9572-1C4E-AED8-9EF88375E553}"/>
              </a:ext>
            </a:extLst>
          </p:cNvPr>
          <p:cNvSpPr/>
          <p:nvPr/>
        </p:nvSpPr>
        <p:spPr>
          <a:xfrm>
            <a:off x="7976055" y="2645229"/>
            <a:ext cx="8425542" cy="84255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2B856D43-DDAF-1D42-8D9D-A6478DACC93B}"/>
              </a:ext>
            </a:extLst>
          </p:cNvPr>
          <p:cNvSpPr txBox="1"/>
          <p:nvPr/>
        </p:nvSpPr>
        <p:spPr>
          <a:xfrm>
            <a:off x="17486431" y="5787739"/>
            <a:ext cx="53587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1" name="Rectangle 30">
            <a:extLst>
              <a:ext uri="{FF2B5EF4-FFF2-40B4-BE49-F238E27FC236}">
                <a16:creationId xmlns:a16="http://schemas.microsoft.com/office/drawing/2014/main" id="{60BF5D1C-D757-E54A-A4B7-D22EB3A77937}"/>
              </a:ext>
            </a:extLst>
          </p:cNvPr>
          <p:cNvSpPr/>
          <p:nvPr/>
        </p:nvSpPr>
        <p:spPr>
          <a:xfrm>
            <a:off x="2926281" y="6534834"/>
            <a:ext cx="3964940"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sp>
        <p:nvSpPr>
          <p:cNvPr id="6" name="TextBox 5">
            <a:extLst>
              <a:ext uri="{FF2B5EF4-FFF2-40B4-BE49-F238E27FC236}">
                <a16:creationId xmlns:a16="http://schemas.microsoft.com/office/drawing/2014/main" id="{7B98A7ED-578F-1148-845F-2008E57594AE}"/>
              </a:ext>
            </a:extLst>
          </p:cNvPr>
          <p:cNvSpPr txBox="1"/>
          <p:nvPr/>
        </p:nvSpPr>
        <p:spPr>
          <a:xfrm>
            <a:off x="9588224" y="7988350"/>
            <a:ext cx="5201202" cy="3939540"/>
          </a:xfrm>
          <a:prstGeom prst="rect">
            <a:avLst/>
          </a:prstGeom>
          <a:noFill/>
          <a:ln>
            <a:noFill/>
          </a:ln>
        </p:spPr>
        <p:txBody>
          <a:bodyPr wrap="square" rtlCol="0">
            <a:spAutoFit/>
          </a:bodyPr>
          <a:lstStyle/>
          <a:p>
            <a:pPr algn="ctr"/>
            <a:r>
              <a:rPr lang="en-US" sz="25000" spc="600" dirty="0">
                <a:solidFill>
                  <a:schemeClr val="bg1">
                    <a:alpha val="30000"/>
                  </a:schemeClr>
                </a:solidFill>
                <a:latin typeface="Montserrat Medium" pitchFamily="2" charset="77"/>
                <a:ea typeface="Montserrat" charset="0"/>
                <a:cs typeface="Montserrat" charset="0"/>
              </a:rPr>
              <a:t>W</a:t>
            </a:r>
          </a:p>
        </p:txBody>
      </p:sp>
    </p:spTree>
    <p:extLst>
      <p:ext uri="{BB962C8B-B14F-4D97-AF65-F5344CB8AC3E}">
        <p14:creationId xmlns:p14="http://schemas.microsoft.com/office/powerpoint/2010/main" val="5495054"/>
      </p:ext>
    </p:extLst>
  </p:cSld>
  <p:clrMapOvr>
    <a:masterClrMapping/>
  </p:clrMapOvr>
</p:sld>
</file>

<file path=ppt/theme/theme1.xml><?xml version="1.0" encoding="utf-8"?>
<a:theme xmlns:a="http://schemas.openxmlformats.org/drawingml/2006/main" name="Office Theme">
  <a:themeElements>
    <a:clrScheme name="MIN - Menlo Light">
      <a:dk1>
        <a:srgbClr val="999999"/>
      </a:dk1>
      <a:lt1>
        <a:srgbClr val="FFFFFF"/>
      </a:lt1>
      <a:dk2>
        <a:srgbClr val="363E48"/>
      </a:dk2>
      <a:lt2>
        <a:srgbClr val="FFFFFF"/>
      </a:lt2>
      <a:accent1>
        <a:srgbClr val="B7D0CD"/>
      </a:accent1>
      <a:accent2>
        <a:srgbClr val="CEBBAD"/>
      </a:accent2>
      <a:accent3>
        <a:srgbClr val="323332"/>
      </a:accent3>
      <a:accent4>
        <a:srgbClr val="B7D0CD"/>
      </a:accent4>
      <a:accent5>
        <a:srgbClr val="CEBBAD"/>
      </a:accent5>
      <a:accent6>
        <a:srgbClr val="323332"/>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93600</TotalTime>
  <Words>1738</Words>
  <Application>Microsoft Macintosh PowerPoint</Application>
  <PresentationFormat>Custom</PresentationFormat>
  <Paragraphs>243</Paragraphs>
  <Slides>45</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Calibri</vt:lpstr>
      <vt:lpstr>Calibri Light</vt:lpstr>
      <vt:lpstr>Gill Sans</vt:lpstr>
      <vt:lpstr>Lato Light</vt:lpstr>
      <vt:lpstr>Lato Regular</vt:lpstr>
      <vt:lpstr>Montserrat</vt:lpstr>
      <vt:lpstr>Montserrat Light</vt:lpstr>
      <vt:lpstr>Montserrat Medium</vt:lpstr>
      <vt:lpstr>Montserrat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15776</cp:revision>
  <dcterms:created xsi:type="dcterms:W3CDTF">2014-11-12T21:47:38Z</dcterms:created>
  <dcterms:modified xsi:type="dcterms:W3CDTF">2019-05-03T19:08:04Z</dcterms:modified>
  <cp:category/>
</cp:coreProperties>
</file>