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70" r:id="rId2"/>
    <p:sldId id="4072" r:id="rId3"/>
    <p:sldId id="4078" r:id="rId4"/>
    <p:sldId id="4079" r:id="rId5"/>
    <p:sldId id="4086" r:id="rId6"/>
    <p:sldId id="4080" r:id="rId7"/>
    <p:sldId id="4081" r:id="rId8"/>
    <p:sldId id="4082" r:id="rId9"/>
    <p:sldId id="4083" r:id="rId10"/>
    <p:sldId id="4084" r:id="rId11"/>
    <p:sldId id="4085" r:id="rId12"/>
    <p:sldId id="4087" r:id="rId13"/>
    <p:sldId id="4088" r:id="rId14"/>
    <p:sldId id="4090" r:id="rId15"/>
    <p:sldId id="4073" r:id="rId16"/>
    <p:sldId id="4089" r:id="rId17"/>
    <p:sldId id="4091" r:id="rId18"/>
    <p:sldId id="4074" r:id="rId19"/>
    <p:sldId id="4093" r:id="rId20"/>
    <p:sldId id="4092" r:id="rId21"/>
    <p:sldId id="4094" r:id="rId22"/>
    <p:sldId id="4095" r:id="rId23"/>
    <p:sldId id="4096" r:id="rId24"/>
    <p:sldId id="4097" r:id="rId25"/>
    <p:sldId id="4100" r:id="rId26"/>
    <p:sldId id="4098" r:id="rId27"/>
    <p:sldId id="4099" r:id="rId28"/>
    <p:sldId id="4075" r:id="rId29"/>
    <p:sldId id="4101" r:id="rId30"/>
    <p:sldId id="4102" r:id="rId31"/>
    <p:sldId id="4076" r:id="rId32"/>
    <p:sldId id="4103" r:id="rId33"/>
    <p:sldId id="4104" r:id="rId34"/>
    <p:sldId id="4105" r:id="rId35"/>
    <p:sldId id="4077" r:id="rId36"/>
    <p:sldId id="4106" r:id="rId37"/>
    <p:sldId id="4107" r:id="rId38"/>
    <p:sldId id="4108" r:id="rId39"/>
    <p:sldId id="4111" r:id="rId40"/>
    <p:sldId id="4112" r:id="rId41"/>
    <p:sldId id="4113" r:id="rId42"/>
    <p:sldId id="4114" r:id="rId43"/>
    <p:sldId id="4115" r:id="rId44"/>
    <p:sldId id="4109" r:id="rId45"/>
    <p:sldId id="4110"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09" autoAdjust="0"/>
    <p:restoredTop sz="95823" autoAdjust="0"/>
  </p:normalViewPr>
  <p:slideViewPr>
    <p:cSldViewPr snapToGrid="0" snapToObjects="1">
      <p:cViewPr varScale="1">
        <p:scale>
          <a:sx n="69" d="100"/>
          <a:sy n="69" d="100"/>
        </p:scale>
        <p:origin x="272" y="1504"/>
      </p:cViewPr>
      <p:guideLst>
        <p:guide pos="15356"/>
        <p:guide pos="7654"/>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6BFF8BD-5276-A941-B899-C0ABBBAA3764}"/>
              </a:ext>
            </a:extLst>
          </p:cNvPr>
          <p:cNvSpPr>
            <a:spLocks noGrp="1"/>
          </p:cNvSpPr>
          <p:nvPr>
            <p:ph type="pic" sz="quarter" idx="15"/>
          </p:nvPr>
        </p:nvSpPr>
        <p:spPr>
          <a:xfrm>
            <a:off x="-341709" y="5014678"/>
            <a:ext cx="19863580" cy="90796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539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6BFF8BD-5276-A941-B899-C0ABBBAA3764}"/>
              </a:ext>
            </a:extLst>
          </p:cNvPr>
          <p:cNvSpPr>
            <a:spLocks noGrp="1"/>
          </p:cNvSpPr>
          <p:nvPr>
            <p:ph type="pic" sz="quarter" idx="15"/>
          </p:nvPr>
        </p:nvSpPr>
        <p:spPr>
          <a:xfrm>
            <a:off x="895858" y="792161"/>
            <a:ext cx="11073890" cy="12131675"/>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960872C8-8DE3-7B43-85DA-214363727243}"/>
              </a:ext>
            </a:extLst>
          </p:cNvPr>
          <p:cNvSpPr>
            <a:spLocks noGrp="1"/>
          </p:cNvSpPr>
          <p:nvPr>
            <p:ph type="pic" sz="quarter" idx="16"/>
          </p:nvPr>
        </p:nvSpPr>
        <p:spPr>
          <a:xfrm>
            <a:off x="12407902" y="792161"/>
            <a:ext cx="11073890" cy="1213167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8980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60872C8-8DE3-7B43-85DA-214363727243}"/>
              </a:ext>
            </a:extLst>
          </p:cNvPr>
          <p:cNvSpPr>
            <a:spLocks noGrp="1"/>
          </p:cNvSpPr>
          <p:nvPr>
            <p:ph type="pic" sz="quarter" idx="16"/>
          </p:nvPr>
        </p:nvSpPr>
        <p:spPr>
          <a:xfrm>
            <a:off x="13947614" y="1131814"/>
            <a:ext cx="9290758" cy="114523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19358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60872C8-8DE3-7B43-85DA-214363727243}"/>
              </a:ext>
            </a:extLst>
          </p:cNvPr>
          <p:cNvSpPr>
            <a:spLocks noGrp="1"/>
          </p:cNvSpPr>
          <p:nvPr>
            <p:ph type="pic" sz="quarter" idx="16"/>
          </p:nvPr>
        </p:nvSpPr>
        <p:spPr>
          <a:xfrm>
            <a:off x="1139278" y="1131814"/>
            <a:ext cx="9290758" cy="114523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17519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60872C8-8DE3-7B43-85DA-214363727243}"/>
              </a:ext>
            </a:extLst>
          </p:cNvPr>
          <p:cNvSpPr>
            <a:spLocks noGrp="1"/>
          </p:cNvSpPr>
          <p:nvPr>
            <p:ph type="pic" sz="quarter" idx="16"/>
          </p:nvPr>
        </p:nvSpPr>
        <p:spPr>
          <a:xfrm>
            <a:off x="-1" y="0"/>
            <a:ext cx="24377647" cy="9672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81213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60872C8-8DE3-7B43-85DA-214363727243}"/>
              </a:ext>
            </a:extLst>
          </p:cNvPr>
          <p:cNvSpPr>
            <a:spLocks noGrp="1"/>
          </p:cNvSpPr>
          <p:nvPr>
            <p:ph type="pic" sz="quarter" idx="16"/>
          </p:nvPr>
        </p:nvSpPr>
        <p:spPr>
          <a:xfrm>
            <a:off x="1986457" y="5792642"/>
            <a:ext cx="4432475" cy="443247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13535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60872C8-8DE3-7B43-85DA-214363727243}"/>
              </a:ext>
            </a:extLst>
          </p:cNvPr>
          <p:cNvSpPr>
            <a:spLocks noGrp="1"/>
          </p:cNvSpPr>
          <p:nvPr>
            <p:ph type="pic" sz="quarter" idx="16"/>
          </p:nvPr>
        </p:nvSpPr>
        <p:spPr>
          <a:xfrm>
            <a:off x="1644047" y="971550"/>
            <a:ext cx="9023951" cy="6108192"/>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44DAD2AB-74C9-1243-853C-14E0E80DDB19}"/>
              </a:ext>
            </a:extLst>
          </p:cNvPr>
          <p:cNvSpPr>
            <a:spLocks noGrp="1"/>
          </p:cNvSpPr>
          <p:nvPr>
            <p:ph type="pic" sz="quarter" idx="17"/>
          </p:nvPr>
        </p:nvSpPr>
        <p:spPr>
          <a:xfrm>
            <a:off x="13709652" y="6610793"/>
            <a:ext cx="9023951" cy="610819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5737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60872C8-8DE3-7B43-85DA-214363727243}"/>
              </a:ext>
            </a:extLst>
          </p:cNvPr>
          <p:cNvSpPr>
            <a:spLocks noGrp="1"/>
          </p:cNvSpPr>
          <p:nvPr>
            <p:ph type="pic" sz="quarter" idx="16"/>
          </p:nvPr>
        </p:nvSpPr>
        <p:spPr>
          <a:xfrm>
            <a:off x="1" y="0"/>
            <a:ext cx="24377648" cy="9672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20979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FAA99D8-3DA1-EE43-8152-73191D25097C}"/>
              </a:ext>
            </a:extLst>
          </p:cNvPr>
          <p:cNvSpPr>
            <a:spLocks noGrp="1"/>
          </p:cNvSpPr>
          <p:nvPr>
            <p:ph type="pic" sz="quarter" idx="14"/>
          </p:nvPr>
        </p:nvSpPr>
        <p:spPr>
          <a:xfrm>
            <a:off x="-341708" y="-378372"/>
            <a:ext cx="16851201"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10855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FAA99D8-3DA1-EE43-8152-73191D25097C}"/>
              </a:ext>
            </a:extLst>
          </p:cNvPr>
          <p:cNvSpPr>
            <a:spLocks noGrp="1"/>
          </p:cNvSpPr>
          <p:nvPr>
            <p:ph type="pic" sz="quarter" idx="14"/>
          </p:nvPr>
        </p:nvSpPr>
        <p:spPr>
          <a:xfrm>
            <a:off x="0" y="4040714"/>
            <a:ext cx="24377650" cy="808333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1476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41708" y="-378372"/>
            <a:ext cx="25061066"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FAA99D8-3DA1-EE43-8152-73191D25097C}"/>
              </a:ext>
            </a:extLst>
          </p:cNvPr>
          <p:cNvSpPr>
            <a:spLocks noGrp="1"/>
          </p:cNvSpPr>
          <p:nvPr>
            <p:ph type="pic" sz="quarter" idx="14"/>
          </p:nvPr>
        </p:nvSpPr>
        <p:spPr>
          <a:xfrm>
            <a:off x="1432519" y="1359644"/>
            <a:ext cx="21512612" cy="791671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974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FAA99D8-3DA1-EE43-8152-73191D25097C}"/>
              </a:ext>
            </a:extLst>
          </p:cNvPr>
          <p:cNvSpPr>
            <a:spLocks noGrp="1"/>
          </p:cNvSpPr>
          <p:nvPr>
            <p:ph type="pic" sz="quarter" idx="14"/>
          </p:nvPr>
        </p:nvSpPr>
        <p:spPr>
          <a:xfrm>
            <a:off x="0" y="0"/>
            <a:ext cx="22270754" cy="77342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30740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FAA99D8-3DA1-EE43-8152-73191D25097C}"/>
              </a:ext>
            </a:extLst>
          </p:cNvPr>
          <p:cNvSpPr>
            <a:spLocks noGrp="1"/>
          </p:cNvSpPr>
          <p:nvPr>
            <p:ph type="pic" sz="quarter" idx="14"/>
          </p:nvPr>
        </p:nvSpPr>
        <p:spPr>
          <a:xfrm>
            <a:off x="2106896" y="0"/>
            <a:ext cx="22270754" cy="77342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01788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341708" y="-378372"/>
            <a:ext cx="25061066" cy="891277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592867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0" y="0"/>
            <a:ext cx="24377650" cy="9672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130423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1272208" y="4441372"/>
            <a:ext cx="9947607" cy="9274628"/>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490C6A6E-FDD9-814B-A734-AF71558267E2}"/>
              </a:ext>
            </a:extLst>
          </p:cNvPr>
          <p:cNvSpPr>
            <a:spLocks noGrp="1"/>
          </p:cNvSpPr>
          <p:nvPr>
            <p:ph type="pic" sz="quarter" idx="15"/>
          </p:nvPr>
        </p:nvSpPr>
        <p:spPr>
          <a:xfrm>
            <a:off x="13157834" y="2"/>
            <a:ext cx="9947607" cy="92746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166194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0" y="4572000"/>
            <a:ext cx="12088742" cy="914400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490C6A6E-FDD9-814B-A734-AF71558267E2}"/>
              </a:ext>
            </a:extLst>
          </p:cNvPr>
          <p:cNvSpPr>
            <a:spLocks noGrp="1"/>
          </p:cNvSpPr>
          <p:nvPr>
            <p:ph type="pic" sz="quarter" idx="15"/>
          </p:nvPr>
        </p:nvSpPr>
        <p:spPr>
          <a:xfrm>
            <a:off x="12288910" y="2"/>
            <a:ext cx="12088740" cy="617219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79378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0" y="-1"/>
            <a:ext cx="24377650" cy="96725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1830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0" y="2258186"/>
            <a:ext cx="22765405" cy="9132466"/>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92E813D8-3FE8-E84D-A7C3-70D0605976A9}"/>
              </a:ext>
            </a:extLst>
          </p:cNvPr>
          <p:cNvSpPr>
            <a:spLocks noGrp="1"/>
          </p:cNvSpPr>
          <p:nvPr>
            <p:ph type="pic" sz="quarter" idx="15"/>
          </p:nvPr>
        </p:nvSpPr>
        <p:spPr>
          <a:xfrm>
            <a:off x="2669336" y="2258186"/>
            <a:ext cx="5174619" cy="91324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673931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1612244" y="2258186"/>
            <a:ext cx="22765405" cy="9132466"/>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92E813D8-3FE8-E84D-A7C3-70D0605976A9}"/>
              </a:ext>
            </a:extLst>
          </p:cNvPr>
          <p:cNvSpPr>
            <a:spLocks noGrp="1"/>
          </p:cNvSpPr>
          <p:nvPr>
            <p:ph type="pic" sz="quarter" idx="15"/>
          </p:nvPr>
        </p:nvSpPr>
        <p:spPr>
          <a:xfrm>
            <a:off x="17642647" y="2146069"/>
            <a:ext cx="7080121" cy="954086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8645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bg>
      <p:bgPr>
        <a:solidFill>
          <a:schemeClr val="bg2"/>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612246" y="1702677"/>
            <a:ext cx="21153157" cy="103106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2376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0" y="2258186"/>
            <a:ext cx="22765405" cy="9132466"/>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92E813D8-3FE8-E84D-A7C3-70D0605976A9}"/>
              </a:ext>
            </a:extLst>
          </p:cNvPr>
          <p:cNvSpPr>
            <a:spLocks noGrp="1"/>
          </p:cNvSpPr>
          <p:nvPr>
            <p:ph type="pic" sz="quarter" idx="15"/>
          </p:nvPr>
        </p:nvSpPr>
        <p:spPr>
          <a:xfrm>
            <a:off x="-7020234" y="1862323"/>
            <a:ext cx="14675674" cy="919489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211094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0" y="-1"/>
            <a:ext cx="24377650" cy="96725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543500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0" y="-1"/>
            <a:ext cx="24377650" cy="96725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3886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1"/>
            <a:ext cx="24377648" cy="9672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237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4C4FC0F0-981A-3344-B4A6-DC041C604F5C}"/>
              </a:ext>
            </a:extLst>
          </p:cNvPr>
          <p:cNvSpPr>
            <a:spLocks noGrp="1"/>
          </p:cNvSpPr>
          <p:nvPr>
            <p:ph type="pic" sz="quarter" idx="14"/>
          </p:nvPr>
        </p:nvSpPr>
        <p:spPr>
          <a:xfrm>
            <a:off x="0" y="1702677"/>
            <a:ext cx="22765405" cy="103106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6881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CFE2768-09D9-C248-817D-BBA5543C42FD}"/>
              </a:ext>
            </a:extLst>
          </p:cNvPr>
          <p:cNvSpPr>
            <a:spLocks noGrp="1"/>
          </p:cNvSpPr>
          <p:nvPr>
            <p:ph type="pic" sz="quarter" idx="14"/>
          </p:nvPr>
        </p:nvSpPr>
        <p:spPr>
          <a:xfrm>
            <a:off x="-341708" y="-378372"/>
            <a:ext cx="25061066" cy="91898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5063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6BFF8BD-5276-A941-B899-C0ABBBAA3764}"/>
              </a:ext>
            </a:extLst>
          </p:cNvPr>
          <p:cNvSpPr>
            <a:spLocks noGrp="1"/>
          </p:cNvSpPr>
          <p:nvPr>
            <p:ph type="pic" sz="quarter" idx="15"/>
          </p:nvPr>
        </p:nvSpPr>
        <p:spPr>
          <a:xfrm>
            <a:off x="4855778" y="5014678"/>
            <a:ext cx="19863580" cy="90796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4685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6BFF8BD-5276-A941-B899-C0ABBBAA3764}"/>
              </a:ext>
            </a:extLst>
          </p:cNvPr>
          <p:cNvSpPr>
            <a:spLocks noGrp="1"/>
          </p:cNvSpPr>
          <p:nvPr>
            <p:ph type="pic" sz="quarter" idx="15"/>
          </p:nvPr>
        </p:nvSpPr>
        <p:spPr>
          <a:xfrm>
            <a:off x="-341709" y="5014678"/>
            <a:ext cx="19863580" cy="90796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6641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6BFF8BD-5276-A941-B899-C0ABBBAA3764}"/>
              </a:ext>
            </a:extLst>
          </p:cNvPr>
          <p:cNvSpPr>
            <a:spLocks noGrp="1"/>
          </p:cNvSpPr>
          <p:nvPr>
            <p:ph type="pic" sz="quarter" idx="15"/>
          </p:nvPr>
        </p:nvSpPr>
        <p:spPr>
          <a:xfrm>
            <a:off x="4855778" y="5014678"/>
            <a:ext cx="19863580" cy="90796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9077434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5/9/19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 id="2147484008" r:id="rId27"/>
    <p:sldLayoutId id="2147484009" r:id="rId28"/>
    <p:sldLayoutId id="2147484010" r:id="rId29"/>
    <p:sldLayoutId id="2147484011" r:id="rId30"/>
    <p:sldLayoutId id="2147484012" r:id="rId31"/>
    <p:sldLayoutId id="2147484013" r:id="rId32"/>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BF5AE56-8569-2D4F-BF69-D786E7B79271}"/>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612247" y="1702676"/>
            <a:ext cx="21153158" cy="1031064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D0EBAF3-1581-1F4A-B99A-DB63D128A0EF}"/>
              </a:ext>
            </a:extLst>
          </p:cNvPr>
          <p:cNvCxnSpPr>
            <a:cxnSpLocks/>
          </p:cNvCxnSpPr>
          <p:nvPr/>
        </p:nvCxnSpPr>
        <p:spPr>
          <a:xfrm>
            <a:off x="4206875" y="971550"/>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F849F44-0C85-DB4D-B060-92AD87D2F291}"/>
              </a:ext>
            </a:extLst>
          </p:cNvPr>
          <p:cNvGrpSpPr/>
          <p:nvPr/>
        </p:nvGrpSpPr>
        <p:grpSpPr>
          <a:xfrm>
            <a:off x="12036425" y="3924271"/>
            <a:ext cx="9159643" cy="6077008"/>
            <a:chOff x="13360740" y="2820473"/>
            <a:chExt cx="9159643" cy="6077008"/>
          </a:xfrm>
        </p:grpSpPr>
        <p:grpSp>
          <p:nvGrpSpPr>
            <p:cNvPr id="10" name="Group 9">
              <a:extLst>
                <a:ext uri="{FF2B5EF4-FFF2-40B4-BE49-F238E27FC236}">
                  <a16:creationId xmlns:a16="http://schemas.microsoft.com/office/drawing/2014/main" id="{7269CD26-7D5B-6742-944E-6F51CC1345F0}"/>
                </a:ext>
              </a:extLst>
            </p:cNvPr>
            <p:cNvGrpSpPr/>
            <p:nvPr/>
          </p:nvGrpSpPr>
          <p:grpSpPr>
            <a:xfrm>
              <a:off x="13360740" y="2820473"/>
              <a:ext cx="8969871" cy="3876458"/>
              <a:chOff x="13360740" y="2820473"/>
              <a:chExt cx="8969871" cy="3876458"/>
            </a:xfrm>
          </p:grpSpPr>
          <p:sp>
            <p:nvSpPr>
              <p:cNvPr id="12" name="TextBox 11">
                <a:extLst>
                  <a:ext uri="{FF2B5EF4-FFF2-40B4-BE49-F238E27FC236}">
                    <a16:creationId xmlns:a16="http://schemas.microsoft.com/office/drawing/2014/main" id="{BB66FA5F-16B3-494F-ADDC-573C4D831920}"/>
                  </a:ext>
                </a:extLst>
              </p:cNvPr>
              <p:cNvSpPr txBox="1"/>
              <p:nvPr/>
            </p:nvSpPr>
            <p:spPr>
              <a:xfrm>
                <a:off x="13360740" y="3280611"/>
                <a:ext cx="8969871" cy="3416320"/>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MONSIEUR BUSINESS PRESENTATION</a:t>
                </a:r>
                <a:endParaRPr lang="en-US" sz="11500" b="1" spc="600" dirty="0">
                  <a:solidFill>
                    <a:schemeClr val="tx2"/>
                  </a:solidFill>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37AA44C2-57D1-8940-899A-6A41F20F524D}"/>
                  </a:ext>
                </a:extLst>
              </p:cNvPr>
              <p:cNvSpPr txBox="1"/>
              <p:nvPr/>
            </p:nvSpPr>
            <p:spPr>
              <a:xfrm>
                <a:off x="13360740" y="2820473"/>
                <a:ext cx="6267894" cy="400110"/>
              </a:xfrm>
              <a:prstGeom prst="rect">
                <a:avLst/>
              </a:prstGeom>
              <a:noFill/>
            </p:spPr>
            <p:txBody>
              <a:bodyPr wrap="square" rtlCol="0">
                <a:spAutoFit/>
              </a:bodyPr>
              <a:lstStyle/>
              <a:p>
                <a:r>
                  <a:rPr lang="en-US" sz="2000" spc="1200" dirty="0">
                    <a:solidFill>
                      <a:schemeClr val="tx2"/>
                    </a:solidFill>
                    <a:latin typeface="Montserrat" charset="0"/>
                    <a:ea typeface="Montserrat" charset="0"/>
                    <a:cs typeface="Montserrat" charset="0"/>
                  </a:rPr>
                  <a:t>JEFF ANDERSON PRES</a:t>
                </a:r>
              </a:p>
            </p:txBody>
          </p:sp>
        </p:grpSp>
        <p:sp>
          <p:nvSpPr>
            <p:cNvPr id="11" name="TextBox 10">
              <a:extLst>
                <a:ext uri="{FF2B5EF4-FFF2-40B4-BE49-F238E27FC236}">
                  <a16:creationId xmlns:a16="http://schemas.microsoft.com/office/drawing/2014/main" id="{BF66C52B-DB92-6145-B5DD-806DDE487337}"/>
                </a:ext>
              </a:extLst>
            </p:cNvPr>
            <p:cNvSpPr txBox="1"/>
            <p:nvPr/>
          </p:nvSpPr>
          <p:spPr>
            <a:xfrm>
              <a:off x="13360740" y="6756959"/>
              <a:ext cx="91596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spTree>
    <p:extLst>
      <p:ext uri="{BB962C8B-B14F-4D97-AF65-F5344CB8AC3E}">
        <p14:creationId xmlns:p14="http://schemas.microsoft.com/office/powerpoint/2010/main" val="117117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F9FF89C-348F-2B45-8349-62858C54C38D}"/>
              </a:ext>
            </a:extLst>
          </p:cNvPr>
          <p:cNvSpPr>
            <a:spLocks noGrp="1"/>
          </p:cNvSpPr>
          <p:nvPr>
            <p:ph type="pic" sz="quarter" idx="15"/>
          </p:nvPr>
        </p:nvSpPr>
        <p:spPr/>
      </p:sp>
      <p:grpSp>
        <p:nvGrpSpPr>
          <p:cNvPr id="3" name="Group 2">
            <a:extLst>
              <a:ext uri="{FF2B5EF4-FFF2-40B4-BE49-F238E27FC236}">
                <a16:creationId xmlns:a16="http://schemas.microsoft.com/office/drawing/2014/main" id="{599A95D5-B8C3-1645-9511-523ABB5F1753}"/>
              </a:ext>
            </a:extLst>
          </p:cNvPr>
          <p:cNvGrpSpPr/>
          <p:nvPr/>
        </p:nvGrpSpPr>
        <p:grpSpPr>
          <a:xfrm flipH="1">
            <a:off x="0" y="2343560"/>
            <a:ext cx="21963299" cy="11372440"/>
            <a:chOff x="2414350" y="2343560"/>
            <a:chExt cx="21963299" cy="11372440"/>
          </a:xfrm>
        </p:grpSpPr>
        <p:sp>
          <p:nvSpPr>
            <p:cNvPr id="55" name="Rectangle 54">
              <a:extLst>
                <a:ext uri="{FF2B5EF4-FFF2-40B4-BE49-F238E27FC236}">
                  <a16:creationId xmlns:a16="http://schemas.microsoft.com/office/drawing/2014/main" id="{72494DA2-C5E0-6B49-8E26-BC6F4613CAE2}"/>
                </a:ext>
              </a:extLst>
            </p:cNvPr>
            <p:cNvSpPr/>
            <p:nvPr/>
          </p:nvSpPr>
          <p:spPr>
            <a:xfrm>
              <a:off x="4855778" y="5014678"/>
              <a:ext cx="19521871" cy="870132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12C28DD-2B01-2941-B94A-6ED7B5A5AF37}"/>
                </a:ext>
              </a:extLst>
            </p:cNvPr>
            <p:cNvGrpSpPr/>
            <p:nvPr/>
          </p:nvGrpSpPr>
          <p:grpSpPr>
            <a:xfrm>
              <a:off x="2414350" y="2343560"/>
              <a:ext cx="3810663" cy="3810663"/>
              <a:chOff x="2790115" y="7773208"/>
              <a:chExt cx="1935446" cy="1935446"/>
            </a:xfrm>
          </p:grpSpPr>
          <p:sp>
            <p:nvSpPr>
              <p:cNvPr id="50" name="Rectangle 49">
                <a:extLst>
                  <a:ext uri="{FF2B5EF4-FFF2-40B4-BE49-F238E27FC236}">
                    <a16:creationId xmlns:a16="http://schemas.microsoft.com/office/drawing/2014/main" id="{3273456C-3746-0547-9958-6A08C84D639F}"/>
                  </a:ext>
                </a:extLst>
              </p:cNvPr>
              <p:cNvSpPr/>
              <p:nvPr/>
            </p:nvSpPr>
            <p:spPr>
              <a:xfrm>
                <a:off x="2790115" y="7773208"/>
                <a:ext cx="1935446" cy="19354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D7D922E-C289-D345-BEA2-4641AB605FDF}"/>
                  </a:ext>
                </a:extLst>
              </p:cNvPr>
              <p:cNvSpPr txBox="1"/>
              <p:nvPr/>
            </p:nvSpPr>
            <p:spPr>
              <a:xfrm>
                <a:off x="2943675" y="8248521"/>
                <a:ext cx="1628326" cy="984819"/>
              </a:xfrm>
              <a:prstGeom prst="rect">
                <a:avLst/>
              </a:prstGeom>
              <a:noFill/>
            </p:spPr>
            <p:txBody>
              <a:bodyPr wrap="square" rtlCol="0">
                <a:spAutoFit/>
              </a:bodyPr>
              <a:lstStyle/>
              <a:p>
                <a:pPr algn="ctr"/>
                <a:r>
                  <a:rPr lang="en-US" sz="12000" b="1" spc="600" dirty="0">
                    <a:solidFill>
                      <a:schemeClr val="bg2"/>
                    </a:solidFill>
                    <a:latin typeface="Montserrat" charset="0"/>
                    <a:ea typeface="Montserrat" charset="0"/>
                    <a:cs typeface="Montserrat" charset="0"/>
                  </a:rPr>
                  <a:t>T</a:t>
                </a:r>
              </a:p>
            </p:txBody>
          </p:sp>
        </p:grpSp>
      </p:grpSp>
      <p:grpSp>
        <p:nvGrpSpPr>
          <p:cNvPr id="5" name="Group 4">
            <a:extLst>
              <a:ext uri="{FF2B5EF4-FFF2-40B4-BE49-F238E27FC236}">
                <a16:creationId xmlns:a16="http://schemas.microsoft.com/office/drawing/2014/main" id="{E477AE40-FE8F-694B-B9EC-CB9512CF6F6E}"/>
              </a:ext>
            </a:extLst>
          </p:cNvPr>
          <p:cNvGrpSpPr/>
          <p:nvPr/>
        </p:nvGrpSpPr>
        <p:grpSpPr>
          <a:xfrm>
            <a:off x="1602120" y="2343560"/>
            <a:ext cx="15474645" cy="1735283"/>
            <a:chOff x="7924312" y="2681655"/>
            <a:chExt cx="15474645" cy="1735283"/>
          </a:xfrm>
        </p:grpSpPr>
        <p:sp>
          <p:nvSpPr>
            <p:cNvPr id="56" name="TextBox 55">
              <a:extLst>
                <a:ext uri="{FF2B5EF4-FFF2-40B4-BE49-F238E27FC236}">
                  <a16:creationId xmlns:a16="http://schemas.microsoft.com/office/drawing/2014/main" id="{46C0F18A-5D8B-7847-8FBA-55A6171B9311}"/>
                </a:ext>
              </a:extLst>
            </p:cNvPr>
            <p:cNvSpPr txBox="1"/>
            <p:nvPr/>
          </p:nvSpPr>
          <p:spPr>
            <a:xfrm>
              <a:off x="7924312" y="3327986"/>
              <a:ext cx="15474645"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7" name="Rectangle 56">
              <a:extLst>
                <a:ext uri="{FF2B5EF4-FFF2-40B4-BE49-F238E27FC236}">
                  <a16:creationId xmlns:a16="http://schemas.microsoft.com/office/drawing/2014/main" id="{84DEE244-4B96-2646-96ED-C61676805240}"/>
                </a:ext>
              </a:extLst>
            </p:cNvPr>
            <p:cNvSpPr/>
            <p:nvPr/>
          </p:nvSpPr>
          <p:spPr>
            <a:xfrm>
              <a:off x="7924313" y="2681655"/>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273036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9319438" y="1131813"/>
            <a:ext cx="5767926" cy="1383468"/>
            <a:chOff x="9319438" y="1407238"/>
            <a:chExt cx="576792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319438" y="1867376"/>
              <a:ext cx="5767926"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50" name="Group 49">
            <a:extLst>
              <a:ext uri="{FF2B5EF4-FFF2-40B4-BE49-F238E27FC236}">
                <a16:creationId xmlns:a16="http://schemas.microsoft.com/office/drawing/2014/main" id="{27626E68-BA2F-1C4B-A883-0CCE94DFCE34}"/>
              </a:ext>
            </a:extLst>
          </p:cNvPr>
          <p:cNvGrpSpPr/>
          <p:nvPr/>
        </p:nvGrpSpPr>
        <p:grpSpPr>
          <a:xfrm>
            <a:off x="1858789" y="4766816"/>
            <a:ext cx="5347537" cy="2468445"/>
            <a:chOff x="3131120" y="5660647"/>
            <a:chExt cx="5347537" cy="2468445"/>
          </a:xfrm>
        </p:grpSpPr>
        <p:sp>
          <p:nvSpPr>
            <p:cNvPr id="54" name="Subtitle 2">
              <a:extLst>
                <a:ext uri="{FF2B5EF4-FFF2-40B4-BE49-F238E27FC236}">
                  <a16:creationId xmlns:a16="http://schemas.microsoft.com/office/drawing/2014/main" id="{D4343EB7-14E7-A54E-B6AA-78A4E9C87750}"/>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5" name="Rectangle 54">
              <a:extLst>
                <a:ext uri="{FF2B5EF4-FFF2-40B4-BE49-F238E27FC236}">
                  <a16:creationId xmlns:a16="http://schemas.microsoft.com/office/drawing/2014/main" id="{1F223DD6-59C2-2D47-9158-1A1E6BDCCFC8}"/>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1.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62" name="Group 61">
            <a:extLst>
              <a:ext uri="{FF2B5EF4-FFF2-40B4-BE49-F238E27FC236}">
                <a16:creationId xmlns:a16="http://schemas.microsoft.com/office/drawing/2014/main" id="{4683894C-57B7-ED48-BC59-55947F1FECBB}"/>
              </a:ext>
            </a:extLst>
          </p:cNvPr>
          <p:cNvGrpSpPr/>
          <p:nvPr/>
        </p:nvGrpSpPr>
        <p:grpSpPr>
          <a:xfrm>
            <a:off x="1858789" y="8920615"/>
            <a:ext cx="5347537" cy="2468445"/>
            <a:chOff x="3131120" y="5660647"/>
            <a:chExt cx="5347537" cy="2468445"/>
          </a:xfrm>
        </p:grpSpPr>
        <p:sp>
          <p:nvSpPr>
            <p:cNvPr id="64" name="Subtitle 2">
              <a:extLst>
                <a:ext uri="{FF2B5EF4-FFF2-40B4-BE49-F238E27FC236}">
                  <a16:creationId xmlns:a16="http://schemas.microsoft.com/office/drawing/2014/main" id="{EF7B18A8-A26B-2B4F-897B-3DCB2F40D89D}"/>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65" name="Rectangle 64">
              <a:extLst>
                <a:ext uri="{FF2B5EF4-FFF2-40B4-BE49-F238E27FC236}">
                  <a16:creationId xmlns:a16="http://schemas.microsoft.com/office/drawing/2014/main" id="{CFFAF8BE-096A-574B-8E23-6E32B44C8961}"/>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4.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69" name="Group 68">
            <a:extLst>
              <a:ext uri="{FF2B5EF4-FFF2-40B4-BE49-F238E27FC236}">
                <a16:creationId xmlns:a16="http://schemas.microsoft.com/office/drawing/2014/main" id="{E0113173-64A3-6F40-9F4C-D63E67B7AC17}"/>
              </a:ext>
            </a:extLst>
          </p:cNvPr>
          <p:cNvGrpSpPr/>
          <p:nvPr/>
        </p:nvGrpSpPr>
        <p:grpSpPr>
          <a:xfrm>
            <a:off x="9572681" y="4766816"/>
            <a:ext cx="5347537" cy="2468445"/>
            <a:chOff x="3131120" y="5660647"/>
            <a:chExt cx="5347537" cy="2468445"/>
          </a:xfrm>
        </p:grpSpPr>
        <p:sp>
          <p:nvSpPr>
            <p:cNvPr id="70" name="Subtitle 2">
              <a:extLst>
                <a:ext uri="{FF2B5EF4-FFF2-40B4-BE49-F238E27FC236}">
                  <a16:creationId xmlns:a16="http://schemas.microsoft.com/office/drawing/2014/main" id="{8BCCB5E8-CE38-5443-ABB0-3A6F062990EA}"/>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71" name="Rectangle 70">
              <a:extLst>
                <a:ext uri="{FF2B5EF4-FFF2-40B4-BE49-F238E27FC236}">
                  <a16:creationId xmlns:a16="http://schemas.microsoft.com/office/drawing/2014/main" id="{E10F549E-FDE3-A148-8429-B8413FC8878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2.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72" name="Group 71">
            <a:extLst>
              <a:ext uri="{FF2B5EF4-FFF2-40B4-BE49-F238E27FC236}">
                <a16:creationId xmlns:a16="http://schemas.microsoft.com/office/drawing/2014/main" id="{E8A37223-B2CE-CC41-A079-ACE1C3A00D50}"/>
              </a:ext>
            </a:extLst>
          </p:cNvPr>
          <p:cNvGrpSpPr/>
          <p:nvPr/>
        </p:nvGrpSpPr>
        <p:grpSpPr>
          <a:xfrm>
            <a:off x="9572681" y="8920615"/>
            <a:ext cx="5347537" cy="2468445"/>
            <a:chOff x="3131120" y="5660647"/>
            <a:chExt cx="5347537" cy="2468445"/>
          </a:xfrm>
        </p:grpSpPr>
        <p:sp>
          <p:nvSpPr>
            <p:cNvPr id="73" name="Subtitle 2">
              <a:extLst>
                <a:ext uri="{FF2B5EF4-FFF2-40B4-BE49-F238E27FC236}">
                  <a16:creationId xmlns:a16="http://schemas.microsoft.com/office/drawing/2014/main" id="{EECA617D-792A-0E48-9195-2E13968FC0EA}"/>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74" name="Rectangle 73">
              <a:extLst>
                <a:ext uri="{FF2B5EF4-FFF2-40B4-BE49-F238E27FC236}">
                  <a16:creationId xmlns:a16="http://schemas.microsoft.com/office/drawing/2014/main" id="{8F3D8436-B3FB-624E-8279-B9A635032728}"/>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5.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103" name="Group 102">
            <a:extLst>
              <a:ext uri="{FF2B5EF4-FFF2-40B4-BE49-F238E27FC236}">
                <a16:creationId xmlns:a16="http://schemas.microsoft.com/office/drawing/2014/main" id="{22C047E2-3417-364F-BDAA-CB2426AB86AD}"/>
              </a:ext>
            </a:extLst>
          </p:cNvPr>
          <p:cNvGrpSpPr/>
          <p:nvPr/>
        </p:nvGrpSpPr>
        <p:grpSpPr>
          <a:xfrm>
            <a:off x="17518529" y="4766816"/>
            <a:ext cx="5347537" cy="2468445"/>
            <a:chOff x="3131120" y="5660647"/>
            <a:chExt cx="5347537" cy="2468445"/>
          </a:xfrm>
        </p:grpSpPr>
        <p:sp>
          <p:nvSpPr>
            <p:cNvPr id="104" name="Subtitle 2">
              <a:extLst>
                <a:ext uri="{FF2B5EF4-FFF2-40B4-BE49-F238E27FC236}">
                  <a16:creationId xmlns:a16="http://schemas.microsoft.com/office/drawing/2014/main" id="{73F13B3F-AF76-5048-B76B-E01605E71848}"/>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05" name="Rectangle 104">
              <a:extLst>
                <a:ext uri="{FF2B5EF4-FFF2-40B4-BE49-F238E27FC236}">
                  <a16:creationId xmlns:a16="http://schemas.microsoft.com/office/drawing/2014/main" id="{616BB567-2B0D-8B40-8EA0-795421BD03C9}"/>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3.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106" name="Group 105">
            <a:extLst>
              <a:ext uri="{FF2B5EF4-FFF2-40B4-BE49-F238E27FC236}">
                <a16:creationId xmlns:a16="http://schemas.microsoft.com/office/drawing/2014/main" id="{5C5C8DB6-2B26-4F45-9817-8D0CB249D465}"/>
              </a:ext>
            </a:extLst>
          </p:cNvPr>
          <p:cNvGrpSpPr/>
          <p:nvPr/>
        </p:nvGrpSpPr>
        <p:grpSpPr>
          <a:xfrm>
            <a:off x="17518529" y="8920615"/>
            <a:ext cx="5347537" cy="2468445"/>
            <a:chOff x="3131120" y="5660647"/>
            <a:chExt cx="5347537" cy="2468445"/>
          </a:xfrm>
        </p:grpSpPr>
        <p:sp>
          <p:nvSpPr>
            <p:cNvPr id="107" name="Subtitle 2">
              <a:extLst>
                <a:ext uri="{FF2B5EF4-FFF2-40B4-BE49-F238E27FC236}">
                  <a16:creationId xmlns:a16="http://schemas.microsoft.com/office/drawing/2014/main" id="{1A9B12B0-7AAD-6D44-BF55-FFDA75572183}"/>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08" name="Rectangle 107">
              <a:extLst>
                <a:ext uri="{FF2B5EF4-FFF2-40B4-BE49-F238E27FC236}">
                  <a16:creationId xmlns:a16="http://schemas.microsoft.com/office/drawing/2014/main" id="{D8F79647-BEAC-3E4D-9FB2-C07355D2591C}"/>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6. YOUR TITLE</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57324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6955594-4484-D948-8BAD-2EE3216D3D01}"/>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DA403A75-A1EA-E844-86F6-650A8F3DD7F3}"/>
              </a:ext>
            </a:extLst>
          </p:cNvPr>
          <p:cNvSpPr>
            <a:spLocks noGrp="1"/>
          </p:cNvSpPr>
          <p:nvPr>
            <p:ph type="pic" sz="quarter" idx="16"/>
          </p:nvPr>
        </p:nvSpPr>
        <p:spPr/>
      </p:sp>
      <p:sp>
        <p:nvSpPr>
          <p:cNvPr id="23" name="Rectangle 22">
            <a:extLst>
              <a:ext uri="{FF2B5EF4-FFF2-40B4-BE49-F238E27FC236}">
                <a16:creationId xmlns:a16="http://schemas.microsoft.com/office/drawing/2014/main" id="{A5104164-A925-A84C-B101-417B50AA1FCE}"/>
              </a:ext>
            </a:extLst>
          </p:cNvPr>
          <p:cNvSpPr/>
          <p:nvPr/>
        </p:nvSpPr>
        <p:spPr>
          <a:xfrm flipH="1">
            <a:off x="4783363" y="4702629"/>
            <a:ext cx="14810922" cy="43107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7F7812E2-059D-CC42-B2CE-9CC65BC4B80B}"/>
              </a:ext>
            </a:extLst>
          </p:cNvPr>
          <p:cNvGrpSpPr/>
          <p:nvPr/>
        </p:nvGrpSpPr>
        <p:grpSpPr>
          <a:xfrm>
            <a:off x="7228333" y="6166266"/>
            <a:ext cx="9950160" cy="1383468"/>
            <a:chOff x="7228333" y="1407238"/>
            <a:chExt cx="995016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228333" y="1867376"/>
              <a:ext cx="99501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20064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18093AD-EFAD-BB42-B478-07E9C3C8754A}"/>
              </a:ext>
            </a:extLst>
          </p:cNvPr>
          <p:cNvSpPr>
            <a:spLocks noGrp="1"/>
          </p:cNvSpPr>
          <p:nvPr>
            <p:ph type="pic" sz="quarter" idx="16"/>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746250" y="1131813"/>
            <a:ext cx="8683788" cy="1383468"/>
            <a:chOff x="7861521"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21"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 name="TextBox 4">
            <a:extLst>
              <a:ext uri="{FF2B5EF4-FFF2-40B4-BE49-F238E27FC236}">
                <a16:creationId xmlns:a16="http://schemas.microsoft.com/office/drawing/2014/main" id="{D01BCAA6-AF84-2C48-95E0-F04F27A9EFA8}"/>
              </a:ext>
            </a:extLst>
          </p:cNvPr>
          <p:cNvSpPr txBox="1"/>
          <p:nvPr/>
        </p:nvSpPr>
        <p:spPr>
          <a:xfrm>
            <a:off x="1746250" y="7151760"/>
            <a:ext cx="8343681"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We believe that every small business deserves the chance to be seen and heard online.</a:t>
            </a:r>
          </a:p>
        </p:txBody>
      </p:sp>
      <p:sp>
        <p:nvSpPr>
          <p:cNvPr id="7" name="Rectangle 6">
            <a:extLst>
              <a:ext uri="{FF2B5EF4-FFF2-40B4-BE49-F238E27FC236}">
                <a16:creationId xmlns:a16="http://schemas.microsoft.com/office/drawing/2014/main" id="{3EBDCFB6-2C23-F64A-890F-661F0C637FFA}"/>
              </a:ext>
            </a:extLst>
          </p:cNvPr>
          <p:cNvSpPr/>
          <p:nvPr/>
        </p:nvSpPr>
        <p:spPr>
          <a:xfrm>
            <a:off x="1746250" y="4233356"/>
            <a:ext cx="7902247" cy="1200329"/>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sp>
        <p:nvSpPr>
          <p:cNvPr id="11" name="Rectangle 10">
            <a:extLst>
              <a:ext uri="{FF2B5EF4-FFF2-40B4-BE49-F238E27FC236}">
                <a16:creationId xmlns:a16="http://schemas.microsoft.com/office/drawing/2014/main" id="{1FA0A1C0-77D3-6D43-9DE9-967FB43CB1F5}"/>
              </a:ext>
            </a:extLst>
          </p:cNvPr>
          <p:cNvSpPr/>
          <p:nvPr/>
        </p:nvSpPr>
        <p:spPr>
          <a:xfrm flipH="1">
            <a:off x="11508448" y="9869215"/>
            <a:ext cx="6211993" cy="169051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EED5EB1-B13C-3A48-BE74-E2341ABAF61C}"/>
              </a:ext>
            </a:extLst>
          </p:cNvPr>
          <p:cNvSpPr txBox="1"/>
          <p:nvPr/>
        </p:nvSpPr>
        <p:spPr>
          <a:xfrm>
            <a:off x="12207958" y="10391305"/>
            <a:ext cx="4812972" cy="646331"/>
          </a:xfrm>
          <a:prstGeom prst="rect">
            <a:avLst/>
          </a:prstGeom>
          <a:noFill/>
        </p:spPr>
        <p:txBody>
          <a:bodyPr wrap="square" rtlCol="0">
            <a:spAutoFit/>
          </a:bodyPr>
          <a:lstStyle/>
          <a:p>
            <a:pPr algn="ctr"/>
            <a:r>
              <a:rPr lang="en-US" b="1" spc="600" dirty="0">
                <a:solidFill>
                  <a:schemeClr val="tx2"/>
                </a:solidFill>
                <a:latin typeface="Montserrat" charset="0"/>
                <a:ea typeface="Montserrat" charset="0"/>
                <a:cs typeface="Montserrat" charset="0"/>
              </a:rPr>
              <a:t>YOUR TITLE</a:t>
            </a:r>
          </a:p>
        </p:txBody>
      </p:sp>
    </p:spTree>
    <p:extLst>
      <p:ext uri="{BB962C8B-B14F-4D97-AF65-F5344CB8AC3E}">
        <p14:creationId xmlns:p14="http://schemas.microsoft.com/office/powerpoint/2010/main" val="427866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D1A0A54-7538-DC4E-ADAF-AC5A0E9A8E0B}"/>
              </a:ext>
            </a:extLst>
          </p:cNvPr>
          <p:cNvSpPr>
            <a:spLocks noGrp="1"/>
          </p:cNvSpPr>
          <p:nvPr>
            <p:ph type="pic" sz="quarter" idx="16"/>
          </p:nvPr>
        </p:nvSpPr>
        <p:spPr/>
      </p:sp>
      <p:grpSp>
        <p:nvGrpSpPr>
          <p:cNvPr id="13" name="Group 12">
            <a:extLst>
              <a:ext uri="{FF2B5EF4-FFF2-40B4-BE49-F238E27FC236}">
                <a16:creationId xmlns:a16="http://schemas.microsoft.com/office/drawing/2014/main" id="{F2B9D9FC-129F-BA47-A8EA-0CFA0A6DEDCD}"/>
              </a:ext>
            </a:extLst>
          </p:cNvPr>
          <p:cNvGrpSpPr/>
          <p:nvPr/>
        </p:nvGrpSpPr>
        <p:grpSpPr>
          <a:xfrm flipH="1">
            <a:off x="6657209" y="9869215"/>
            <a:ext cx="6211993" cy="1690514"/>
            <a:chOff x="11508448" y="9869215"/>
            <a:chExt cx="6211993" cy="1690514"/>
          </a:xfrm>
        </p:grpSpPr>
        <p:sp>
          <p:nvSpPr>
            <p:cNvPr id="15" name="Rectangle 14">
              <a:extLst>
                <a:ext uri="{FF2B5EF4-FFF2-40B4-BE49-F238E27FC236}">
                  <a16:creationId xmlns:a16="http://schemas.microsoft.com/office/drawing/2014/main" id="{9859E671-8852-4340-B800-769843DA2CBC}"/>
                </a:ext>
              </a:extLst>
            </p:cNvPr>
            <p:cNvSpPr/>
            <p:nvPr/>
          </p:nvSpPr>
          <p:spPr>
            <a:xfrm flipH="1">
              <a:off x="11508448" y="9869215"/>
              <a:ext cx="6211993" cy="169051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E4A7D4AA-C048-414C-8914-B4E1BBCD3F4E}"/>
                </a:ext>
              </a:extLst>
            </p:cNvPr>
            <p:cNvSpPr txBox="1"/>
            <p:nvPr/>
          </p:nvSpPr>
          <p:spPr>
            <a:xfrm>
              <a:off x="12207958" y="10391305"/>
              <a:ext cx="4812972" cy="646331"/>
            </a:xfrm>
            <a:prstGeom prst="rect">
              <a:avLst/>
            </a:prstGeom>
            <a:noFill/>
          </p:spPr>
          <p:txBody>
            <a:bodyPr wrap="square" rtlCol="0">
              <a:spAutoFit/>
            </a:bodyPr>
            <a:lstStyle/>
            <a:p>
              <a:pPr algn="ctr"/>
              <a:r>
                <a:rPr lang="en-US" b="1" spc="600" dirty="0">
                  <a:solidFill>
                    <a:schemeClr val="tx2"/>
                  </a:solidFill>
                  <a:latin typeface="Montserrat" charset="0"/>
                  <a:ea typeface="Montserrat" charset="0"/>
                  <a:cs typeface="Montserrat" charset="0"/>
                </a:rPr>
                <a:t>YOUR TITLE</a:t>
              </a:r>
            </a:p>
          </p:txBody>
        </p:sp>
      </p:grpSp>
      <p:grpSp>
        <p:nvGrpSpPr>
          <p:cNvPr id="17" name="Group 16">
            <a:extLst>
              <a:ext uri="{FF2B5EF4-FFF2-40B4-BE49-F238E27FC236}">
                <a16:creationId xmlns:a16="http://schemas.microsoft.com/office/drawing/2014/main" id="{A3ABE0A3-6999-9740-8050-D5940DCD106C}"/>
              </a:ext>
            </a:extLst>
          </p:cNvPr>
          <p:cNvGrpSpPr/>
          <p:nvPr/>
        </p:nvGrpSpPr>
        <p:grpSpPr>
          <a:xfrm>
            <a:off x="14327134" y="1131813"/>
            <a:ext cx="8683788" cy="10789394"/>
            <a:chOff x="1746250" y="1131813"/>
            <a:chExt cx="8683788" cy="10789394"/>
          </a:xfrm>
        </p:grpSpPr>
        <p:grpSp>
          <p:nvGrpSpPr>
            <p:cNvPr id="18" name="Group 17">
              <a:extLst>
                <a:ext uri="{FF2B5EF4-FFF2-40B4-BE49-F238E27FC236}">
                  <a16:creationId xmlns:a16="http://schemas.microsoft.com/office/drawing/2014/main" id="{50ABA3A1-4769-EB42-BFE7-1882FD82036A}"/>
                </a:ext>
              </a:extLst>
            </p:cNvPr>
            <p:cNvGrpSpPr/>
            <p:nvPr/>
          </p:nvGrpSpPr>
          <p:grpSpPr>
            <a:xfrm>
              <a:off x="1746250" y="1131813"/>
              <a:ext cx="8683788" cy="1383468"/>
              <a:chOff x="7861521" y="1407238"/>
              <a:chExt cx="8683788" cy="1383468"/>
            </a:xfrm>
          </p:grpSpPr>
          <p:sp>
            <p:nvSpPr>
              <p:cNvPr id="21" name="TextBox 20">
                <a:extLst>
                  <a:ext uri="{FF2B5EF4-FFF2-40B4-BE49-F238E27FC236}">
                    <a16:creationId xmlns:a16="http://schemas.microsoft.com/office/drawing/2014/main" id="{FA129BE3-1E64-2B41-B842-24AE082635D5}"/>
                  </a:ext>
                </a:extLst>
              </p:cNvPr>
              <p:cNvSpPr txBox="1"/>
              <p:nvPr/>
            </p:nvSpPr>
            <p:spPr>
              <a:xfrm>
                <a:off x="7861521"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2" name="TextBox 21">
                <a:extLst>
                  <a:ext uri="{FF2B5EF4-FFF2-40B4-BE49-F238E27FC236}">
                    <a16:creationId xmlns:a16="http://schemas.microsoft.com/office/drawing/2014/main" id="{B3F93C88-5470-2A40-B74A-267F43CE11D2}"/>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9" name="TextBox 18">
              <a:extLst>
                <a:ext uri="{FF2B5EF4-FFF2-40B4-BE49-F238E27FC236}">
                  <a16:creationId xmlns:a16="http://schemas.microsoft.com/office/drawing/2014/main" id="{A9D2D853-D91F-9448-A03E-9582FF3A1634}"/>
                </a:ext>
              </a:extLst>
            </p:cNvPr>
            <p:cNvSpPr txBox="1"/>
            <p:nvPr/>
          </p:nvSpPr>
          <p:spPr>
            <a:xfrm>
              <a:off x="1746250" y="7151760"/>
              <a:ext cx="8343681"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We believe that every small business deserves the chance to be seen and heard online.</a:t>
              </a:r>
            </a:p>
          </p:txBody>
        </p:sp>
        <p:sp>
          <p:nvSpPr>
            <p:cNvPr id="20" name="Rectangle 19">
              <a:extLst>
                <a:ext uri="{FF2B5EF4-FFF2-40B4-BE49-F238E27FC236}">
                  <a16:creationId xmlns:a16="http://schemas.microsoft.com/office/drawing/2014/main" id="{21500228-8334-8C48-A0C7-AB2DD4FE5FC5}"/>
                </a:ext>
              </a:extLst>
            </p:cNvPr>
            <p:cNvSpPr/>
            <p:nvPr/>
          </p:nvSpPr>
          <p:spPr>
            <a:xfrm>
              <a:off x="1746250" y="4233356"/>
              <a:ext cx="7902247" cy="1200329"/>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grpSp>
    </p:spTree>
    <p:extLst>
      <p:ext uri="{BB962C8B-B14F-4D97-AF65-F5344CB8AC3E}">
        <p14:creationId xmlns:p14="http://schemas.microsoft.com/office/powerpoint/2010/main" val="362399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20DB852-7A93-E341-B4F6-E0A368C1BF2D}"/>
              </a:ext>
            </a:extLst>
          </p:cNvPr>
          <p:cNvSpPr>
            <a:spLocks noGrp="1"/>
          </p:cNvSpPr>
          <p:nvPr>
            <p:ph type="pic" sz="quarter" idx="16"/>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6934200"/>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7590003"/>
              <a:ext cx="11205299" cy="2412391"/>
              <a:chOff x="1653451" y="4864253"/>
              <a:chExt cx="11205299"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0535374"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MEET OUR TEAM</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74522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2143732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4DBFDE-C1B9-744D-8FF0-30FA5FCCAAB5}"/>
              </a:ext>
            </a:extLst>
          </p:cNvPr>
          <p:cNvSpPr/>
          <p:nvPr/>
        </p:nvSpPr>
        <p:spPr>
          <a:xfrm>
            <a:off x="3863460" y="4130564"/>
            <a:ext cx="18527733" cy="7756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7572183" y="1131813"/>
            <a:ext cx="9262472" cy="1383468"/>
            <a:chOff x="7572183" y="1407238"/>
            <a:chExt cx="926247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572183" y="1867376"/>
              <a:ext cx="9262472"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BUSINESS TEAM</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9" name="Group 8">
            <a:extLst>
              <a:ext uri="{FF2B5EF4-FFF2-40B4-BE49-F238E27FC236}">
                <a16:creationId xmlns:a16="http://schemas.microsoft.com/office/drawing/2014/main" id="{96C4D0A3-A714-194C-84F7-32080F9E8D43}"/>
              </a:ext>
            </a:extLst>
          </p:cNvPr>
          <p:cNvGrpSpPr/>
          <p:nvPr/>
        </p:nvGrpSpPr>
        <p:grpSpPr>
          <a:xfrm>
            <a:off x="9335913" y="6878346"/>
            <a:ext cx="10787054" cy="2261068"/>
            <a:chOff x="7924313" y="2681655"/>
            <a:chExt cx="10787054" cy="2261068"/>
          </a:xfrm>
        </p:grpSpPr>
        <p:sp>
          <p:nvSpPr>
            <p:cNvPr id="10" name="TextBox 9">
              <a:extLst>
                <a:ext uri="{FF2B5EF4-FFF2-40B4-BE49-F238E27FC236}">
                  <a16:creationId xmlns:a16="http://schemas.microsoft.com/office/drawing/2014/main" id="{7A285BEF-017C-2742-9B4C-B70D2D2709E2}"/>
                </a:ext>
              </a:extLst>
            </p:cNvPr>
            <p:cNvSpPr txBox="1"/>
            <p:nvPr/>
          </p:nvSpPr>
          <p:spPr>
            <a:xfrm>
              <a:off x="7924313" y="3327986"/>
              <a:ext cx="10787054"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11" name="Rectangle 10">
              <a:extLst>
                <a:ext uri="{FF2B5EF4-FFF2-40B4-BE49-F238E27FC236}">
                  <a16:creationId xmlns:a16="http://schemas.microsoft.com/office/drawing/2014/main" id="{26477567-A5EA-2641-B2FE-7E88148A5F7B}"/>
                </a:ext>
              </a:extLst>
            </p:cNvPr>
            <p:cNvSpPr/>
            <p:nvPr/>
          </p:nvSpPr>
          <p:spPr>
            <a:xfrm>
              <a:off x="7924313" y="2681655"/>
              <a:ext cx="5749655"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HARRIS MCGILL</a:t>
              </a:r>
              <a:endParaRPr lang="en-US" sz="5400" b="1" spc="600" dirty="0">
                <a:solidFill>
                  <a:schemeClr val="tx2"/>
                </a:solidFill>
                <a:latin typeface="Montserrat SemiBold" pitchFamily="2" charset="77"/>
                <a:ea typeface="Montserrat" charset="0"/>
                <a:cs typeface="Montserrat" charset="0"/>
              </a:endParaRPr>
            </a:p>
          </p:txBody>
        </p:sp>
      </p:grpSp>
      <p:sp>
        <p:nvSpPr>
          <p:cNvPr id="3" name="Picture Placeholder 2">
            <a:extLst>
              <a:ext uri="{FF2B5EF4-FFF2-40B4-BE49-F238E27FC236}">
                <a16:creationId xmlns:a16="http://schemas.microsoft.com/office/drawing/2014/main" id="{94A05665-E938-7041-8431-45D3F5E80661}"/>
              </a:ext>
            </a:extLst>
          </p:cNvPr>
          <p:cNvSpPr>
            <a:spLocks noGrp="1"/>
          </p:cNvSpPr>
          <p:nvPr>
            <p:ph type="pic" sz="quarter" idx="16"/>
          </p:nvPr>
        </p:nvSpPr>
        <p:spPr/>
      </p:sp>
    </p:spTree>
    <p:extLst>
      <p:ext uri="{BB962C8B-B14F-4D97-AF65-F5344CB8AC3E}">
        <p14:creationId xmlns:p14="http://schemas.microsoft.com/office/powerpoint/2010/main" val="275886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5ABF42B5-A4C7-3743-B8E5-F4C3DDD68086}"/>
              </a:ext>
            </a:extLst>
          </p:cNvPr>
          <p:cNvCxnSpPr>
            <a:cxnSpLocks/>
          </p:cNvCxnSpPr>
          <p:nvPr/>
        </p:nvCxnSpPr>
        <p:spPr>
          <a:xfrm>
            <a:off x="12188825" y="971550"/>
            <a:ext cx="0" cy="11747435"/>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3E65B5C-392D-6F47-8E33-E395DF812125}"/>
              </a:ext>
            </a:extLst>
          </p:cNvPr>
          <p:cNvGrpSpPr/>
          <p:nvPr/>
        </p:nvGrpSpPr>
        <p:grpSpPr>
          <a:xfrm>
            <a:off x="1602121" y="8518669"/>
            <a:ext cx="9065880" cy="2786853"/>
            <a:chOff x="7924313" y="2681655"/>
            <a:chExt cx="9065880" cy="2786853"/>
          </a:xfrm>
        </p:grpSpPr>
        <p:sp>
          <p:nvSpPr>
            <p:cNvPr id="54" name="TextBox 53">
              <a:extLst>
                <a:ext uri="{FF2B5EF4-FFF2-40B4-BE49-F238E27FC236}">
                  <a16:creationId xmlns:a16="http://schemas.microsoft.com/office/drawing/2014/main" id="{732B44C0-8860-CE4D-8F40-5F34954F1289}"/>
                </a:ext>
              </a:extLst>
            </p:cNvPr>
            <p:cNvSpPr txBox="1"/>
            <p:nvPr/>
          </p:nvSpPr>
          <p:spPr>
            <a:xfrm>
              <a:off x="7924313" y="3327986"/>
              <a:ext cx="9065880"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5" name="Rectangle 54">
              <a:extLst>
                <a:ext uri="{FF2B5EF4-FFF2-40B4-BE49-F238E27FC236}">
                  <a16:creationId xmlns:a16="http://schemas.microsoft.com/office/drawing/2014/main" id="{2C92796F-DA10-1E4C-BD2D-D5BF15D92634}"/>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TYLER SMITH</a:t>
              </a:r>
              <a:endParaRPr lang="en-US" sz="5400" b="1" spc="600" dirty="0">
                <a:solidFill>
                  <a:schemeClr val="tx2"/>
                </a:solidFill>
                <a:latin typeface="Montserrat SemiBold" pitchFamily="2" charset="77"/>
                <a:ea typeface="Montserrat" charset="0"/>
                <a:cs typeface="Montserrat" charset="0"/>
              </a:endParaRPr>
            </a:p>
          </p:txBody>
        </p:sp>
      </p:grpSp>
      <p:grpSp>
        <p:nvGrpSpPr>
          <p:cNvPr id="56" name="Group 55">
            <a:extLst>
              <a:ext uri="{FF2B5EF4-FFF2-40B4-BE49-F238E27FC236}">
                <a16:creationId xmlns:a16="http://schemas.microsoft.com/office/drawing/2014/main" id="{761E2673-3436-B944-8167-F814E38F309F}"/>
              </a:ext>
            </a:extLst>
          </p:cNvPr>
          <p:cNvGrpSpPr/>
          <p:nvPr/>
        </p:nvGrpSpPr>
        <p:grpSpPr>
          <a:xfrm>
            <a:off x="13709650" y="2410477"/>
            <a:ext cx="9065880" cy="2786853"/>
            <a:chOff x="7924313" y="2681655"/>
            <a:chExt cx="9065880" cy="2786853"/>
          </a:xfrm>
        </p:grpSpPr>
        <p:sp>
          <p:nvSpPr>
            <p:cNvPr id="57" name="TextBox 56">
              <a:extLst>
                <a:ext uri="{FF2B5EF4-FFF2-40B4-BE49-F238E27FC236}">
                  <a16:creationId xmlns:a16="http://schemas.microsoft.com/office/drawing/2014/main" id="{72A13845-CB7E-174A-80CF-3F52D6BAADAE}"/>
                </a:ext>
              </a:extLst>
            </p:cNvPr>
            <p:cNvSpPr txBox="1"/>
            <p:nvPr/>
          </p:nvSpPr>
          <p:spPr>
            <a:xfrm>
              <a:off x="7924313" y="3327986"/>
              <a:ext cx="9065880"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8" name="Rectangle 57">
              <a:extLst>
                <a:ext uri="{FF2B5EF4-FFF2-40B4-BE49-F238E27FC236}">
                  <a16:creationId xmlns:a16="http://schemas.microsoft.com/office/drawing/2014/main" id="{09107804-3BDF-CA4F-BABD-CFAAB914BA64}"/>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EMILY BRUKE</a:t>
              </a:r>
              <a:endParaRPr lang="en-US" sz="5400" b="1" spc="600" dirty="0">
                <a:solidFill>
                  <a:schemeClr val="tx2"/>
                </a:solidFill>
                <a:latin typeface="Montserrat SemiBold" pitchFamily="2" charset="77"/>
                <a:ea typeface="Montserrat" charset="0"/>
                <a:cs typeface="Montserrat" charset="0"/>
              </a:endParaRPr>
            </a:p>
          </p:txBody>
        </p:sp>
      </p:grpSp>
      <p:sp>
        <p:nvSpPr>
          <p:cNvPr id="2" name="Picture Placeholder 1">
            <a:extLst>
              <a:ext uri="{FF2B5EF4-FFF2-40B4-BE49-F238E27FC236}">
                <a16:creationId xmlns:a16="http://schemas.microsoft.com/office/drawing/2014/main" id="{008C0606-4FCD-814B-98C4-0D743FDEEF43}"/>
              </a:ext>
            </a:extLst>
          </p:cNvPr>
          <p:cNvSpPr>
            <a:spLocks noGrp="1"/>
          </p:cNvSpPr>
          <p:nvPr>
            <p:ph type="pic" sz="quarter" idx="16"/>
          </p:nvPr>
        </p:nvSpPr>
        <p:spPr/>
      </p:sp>
      <p:sp>
        <p:nvSpPr>
          <p:cNvPr id="3" name="Picture Placeholder 2">
            <a:extLst>
              <a:ext uri="{FF2B5EF4-FFF2-40B4-BE49-F238E27FC236}">
                <a16:creationId xmlns:a16="http://schemas.microsoft.com/office/drawing/2014/main" id="{2EC16D01-682A-9B41-B627-75F21558534D}"/>
              </a:ext>
            </a:extLst>
          </p:cNvPr>
          <p:cNvSpPr>
            <a:spLocks noGrp="1"/>
          </p:cNvSpPr>
          <p:nvPr>
            <p:ph type="pic" sz="quarter" idx="17"/>
          </p:nvPr>
        </p:nvSpPr>
        <p:spPr/>
      </p:sp>
    </p:spTree>
    <p:extLst>
      <p:ext uri="{BB962C8B-B14F-4D97-AF65-F5344CB8AC3E}">
        <p14:creationId xmlns:p14="http://schemas.microsoft.com/office/powerpoint/2010/main" val="742057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7F6EBD8-CB6F-1B48-9CCF-24C643470252}"/>
              </a:ext>
            </a:extLst>
          </p:cNvPr>
          <p:cNvSpPr>
            <a:spLocks noGrp="1"/>
          </p:cNvSpPr>
          <p:nvPr>
            <p:ph type="pic" sz="quarter" idx="16"/>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6934200"/>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7590003"/>
              <a:ext cx="11205299" cy="2412391"/>
              <a:chOff x="1653451" y="4864253"/>
              <a:chExt cx="11205299"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0535374"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SERVICES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74522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3088093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7D0642F-BA2C-E74A-A60E-2A93AA6FAA7C}"/>
              </a:ext>
            </a:extLst>
          </p:cNvPr>
          <p:cNvSpPr>
            <a:spLocks noGrp="1"/>
          </p:cNvSpPr>
          <p:nvPr>
            <p:ph type="pic" sz="quarter" idx="14"/>
          </p:nvPr>
        </p:nvSpPr>
        <p:spPr/>
      </p:sp>
      <p:sp>
        <p:nvSpPr>
          <p:cNvPr id="7" name="Rectangle 6">
            <a:extLst>
              <a:ext uri="{FF2B5EF4-FFF2-40B4-BE49-F238E27FC236}">
                <a16:creationId xmlns:a16="http://schemas.microsoft.com/office/drawing/2014/main" id="{718AF12D-F8E0-B845-A376-3FE8B81F4922}"/>
              </a:ext>
            </a:extLst>
          </p:cNvPr>
          <p:cNvSpPr/>
          <p:nvPr/>
        </p:nvSpPr>
        <p:spPr>
          <a:xfrm>
            <a:off x="0" y="0"/>
            <a:ext cx="16509493"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371792" y="6166265"/>
            <a:ext cx="7995374" cy="1383468"/>
            <a:chOff x="7411617" y="1407238"/>
            <a:chExt cx="799537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411617" y="1867376"/>
              <a:ext cx="799537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472344"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36839128-E378-6F4F-A9F7-B7A2D875ACBF}"/>
              </a:ext>
            </a:extLst>
          </p:cNvPr>
          <p:cNvSpPr/>
          <p:nvPr/>
        </p:nvSpPr>
        <p:spPr>
          <a:xfrm>
            <a:off x="10955405" y="1996951"/>
            <a:ext cx="13422245" cy="97220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30476DC-5498-5C4D-A89F-3FE888BA4D95}"/>
              </a:ext>
            </a:extLst>
          </p:cNvPr>
          <p:cNvGrpSpPr/>
          <p:nvPr/>
        </p:nvGrpSpPr>
        <p:grpSpPr>
          <a:xfrm>
            <a:off x="12073714" y="3546878"/>
            <a:ext cx="11191733" cy="6622244"/>
            <a:chOff x="12099114" y="3515532"/>
            <a:chExt cx="11191733" cy="6622244"/>
          </a:xfrm>
        </p:grpSpPr>
        <p:sp>
          <p:nvSpPr>
            <p:cNvPr id="70" name="Subtitle 2">
              <a:extLst>
                <a:ext uri="{FF2B5EF4-FFF2-40B4-BE49-F238E27FC236}">
                  <a16:creationId xmlns:a16="http://schemas.microsoft.com/office/drawing/2014/main" id="{4A8960CC-AE74-8245-8853-A3E152389656}"/>
                </a:ext>
              </a:extLst>
            </p:cNvPr>
            <p:cNvSpPr txBox="1">
              <a:spLocks/>
            </p:cNvSpPr>
            <p:nvPr/>
          </p:nvSpPr>
          <p:spPr>
            <a:xfrm>
              <a:off x="12099114" y="4161863"/>
              <a:ext cx="5167715"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71" name="Rectangle 70">
              <a:extLst>
                <a:ext uri="{FF2B5EF4-FFF2-40B4-BE49-F238E27FC236}">
                  <a16:creationId xmlns:a16="http://schemas.microsoft.com/office/drawing/2014/main" id="{DE3A0B33-F210-DA4A-B1C2-A9ED6B4365D4}"/>
                </a:ext>
              </a:extLst>
            </p:cNvPr>
            <p:cNvSpPr/>
            <p:nvPr/>
          </p:nvSpPr>
          <p:spPr>
            <a:xfrm>
              <a:off x="12214364" y="3515532"/>
              <a:ext cx="4215258"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ONE</a:t>
              </a:r>
              <a:endParaRPr lang="en-US" sz="5400" b="1" spc="600" dirty="0">
                <a:solidFill>
                  <a:schemeClr val="bg2"/>
                </a:solidFill>
                <a:latin typeface="Montserrat SemiBold" pitchFamily="2" charset="77"/>
                <a:ea typeface="Montserrat" charset="0"/>
                <a:cs typeface="Montserrat" charset="0"/>
              </a:endParaRPr>
            </a:p>
          </p:txBody>
        </p:sp>
        <p:sp>
          <p:nvSpPr>
            <p:cNvPr id="73" name="Subtitle 2">
              <a:extLst>
                <a:ext uri="{FF2B5EF4-FFF2-40B4-BE49-F238E27FC236}">
                  <a16:creationId xmlns:a16="http://schemas.microsoft.com/office/drawing/2014/main" id="{2A5E9009-6558-9949-95F4-C10A16FA8210}"/>
                </a:ext>
              </a:extLst>
            </p:cNvPr>
            <p:cNvSpPr txBox="1">
              <a:spLocks/>
            </p:cNvSpPr>
            <p:nvPr/>
          </p:nvSpPr>
          <p:spPr>
            <a:xfrm>
              <a:off x="12099114" y="8315662"/>
              <a:ext cx="5167715"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74" name="Rectangle 73">
              <a:extLst>
                <a:ext uri="{FF2B5EF4-FFF2-40B4-BE49-F238E27FC236}">
                  <a16:creationId xmlns:a16="http://schemas.microsoft.com/office/drawing/2014/main" id="{BEC71CD7-6A02-1D4B-A502-4554173CA1FB}"/>
                </a:ext>
              </a:extLst>
            </p:cNvPr>
            <p:cNvSpPr/>
            <p:nvPr/>
          </p:nvSpPr>
          <p:spPr>
            <a:xfrm>
              <a:off x="12214364" y="7669331"/>
              <a:ext cx="4215258"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THREE</a:t>
              </a:r>
              <a:endParaRPr lang="en-US" sz="5400" b="1" spc="600" dirty="0">
                <a:solidFill>
                  <a:schemeClr val="bg2"/>
                </a:solidFill>
                <a:latin typeface="Montserrat SemiBold" pitchFamily="2" charset="77"/>
                <a:ea typeface="Montserrat" charset="0"/>
                <a:cs typeface="Montserrat" charset="0"/>
              </a:endParaRPr>
            </a:p>
          </p:txBody>
        </p:sp>
        <p:sp>
          <p:nvSpPr>
            <p:cNvPr id="76" name="Subtitle 2">
              <a:extLst>
                <a:ext uri="{FF2B5EF4-FFF2-40B4-BE49-F238E27FC236}">
                  <a16:creationId xmlns:a16="http://schemas.microsoft.com/office/drawing/2014/main" id="{5D77F464-5A3B-4044-9272-9C4D1804688A}"/>
                </a:ext>
              </a:extLst>
            </p:cNvPr>
            <p:cNvSpPr txBox="1">
              <a:spLocks/>
            </p:cNvSpPr>
            <p:nvPr/>
          </p:nvSpPr>
          <p:spPr>
            <a:xfrm>
              <a:off x="18123132" y="4161863"/>
              <a:ext cx="5167715"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77" name="Rectangle 76">
              <a:extLst>
                <a:ext uri="{FF2B5EF4-FFF2-40B4-BE49-F238E27FC236}">
                  <a16:creationId xmlns:a16="http://schemas.microsoft.com/office/drawing/2014/main" id="{1B3C3415-F60A-9746-84E7-0C36C4D2C5A2}"/>
                </a:ext>
              </a:extLst>
            </p:cNvPr>
            <p:cNvSpPr/>
            <p:nvPr/>
          </p:nvSpPr>
          <p:spPr>
            <a:xfrm>
              <a:off x="18238382" y="3515532"/>
              <a:ext cx="4215258"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TWO</a:t>
              </a:r>
              <a:endParaRPr lang="en-US" sz="5400" b="1" spc="600" dirty="0">
                <a:solidFill>
                  <a:schemeClr val="bg2"/>
                </a:solidFill>
                <a:latin typeface="Montserrat SemiBold" pitchFamily="2" charset="77"/>
                <a:ea typeface="Montserrat" charset="0"/>
                <a:cs typeface="Montserrat" charset="0"/>
              </a:endParaRPr>
            </a:p>
          </p:txBody>
        </p:sp>
        <p:sp>
          <p:nvSpPr>
            <p:cNvPr id="79" name="Subtitle 2">
              <a:extLst>
                <a:ext uri="{FF2B5EF4-FFF2-40B4-BE49-F238E27FC236}">
                  <a16:creationId xmlns:a16="http://schemas.microsoft.com/office/drawing/2014/main" id="{9BD72073-E91C-144F-94C7-DCD229EF4914}"/>
                </a:ext>
              </a:extLst>
            </p:cNvPr>
            <p:cNvSpPr txBox="1">
              <a:spLocks/>
            </p:cNvSpPr>
            <p:nvPr/>
          </p:nvSpPr>
          <p:spPr>
            <a:xfrm>
              <a:off x="18123132" y="8315662"/>
              <a:ext cx="5167715"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0" name="Rectangle 79">
              <a:extLst>
                <a:ext uri="{FF2B5EF4-FFF2-40B4-BE49-F238E27FC236}">
                  <a16:creationId xmlns:a16="http://schemas.microsoft.com/office/drawing/2014/main" id="{46B6D8AD-8665-F74D-9020-7E4B1DFF4F4D}"/>
                </a:ext>
              </a:extLst>
            </p:cNvPr>
            <p:cNvSpPr/>
            <p:nvPr/>
          </p:nvSpPr>
          <p:spPr>
            <a:xfrm>
              <a:off x="18238382" y="7669331"/>
              <a:ext cx="4215258"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FOUR</a:t>
              </a:r>
              <a:endParaRPr lang="en-US" sz="5400" b="1" spc="600" dirty="0">
                <a:solidFill>
                  <a:schemeClr val="bg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47761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CF189DE-1F53-AA4E-AB88-9A4875AD5CF5}"/>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6934200"/>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7590003"/>
              <a:ext cx="11205299" cy="2412391"/>
              <a:chOff x="1653451" y="4864253"/>
              <a:chExt cx="11205299"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ABOUT US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74522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2737189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46B36F9-D2ED-1D43-9299-AA3ED51BCA26}"/>
              </a:ext>
            </a:extLst>
          </p:cNvPr>
          <p:cNvSpPr>
            <a:spLocks noGrp="1"/>
          </p:cNvSpPr>
          <p:nvPr>
            <p:ph type="pic" sz="quarter" idx="14"/>
          </p:nvPr>
        </p:nvSpPr>
        <p:spPr/>
      </p:sp>
      <p:sp>
        <p:nvSpPr>
          <p:cNvPr id="50" name="Rectangle 49">
            <a:extLst>
              <a:ext uri="{FF2B5EF4-FFF2-40B4-BE49-F238E27FC236}">
                <a16:creationId xmlns:a16="http://schemas.microsoft.com/office/drawing/2014/main" id="{00D966E1-8AC7-FD4A-9E01-EF2DF5648685}"/>
              </a:ext>
            </a:extLst>
          </p:cNvPr>
          <p:cNvSpPr/>
          <p:nvPr/>
        </p:nvSpPr>
        <p:spPr>
          <a:xfrm>
            <a:off x="0" y="4040714"/>
            <a:ext cx="24377650" cy="808333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7411617" y="1131813"/>
            <a:ext cx="9583612" cy="1383468"/>
            <a:chOff x="7411617" y="1407238"/>
            <a:chExt cx="958361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411617" y="1867376"/>
              <a:ext cx="9583612"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3" name="Group 2">
            <a:extLst>
              <a:ext uri="{FF2B5EF4-FFF2-40B4-BE49-F238E27FC236}">
                <a16:creationId xmlns:a16="http://schemas.microsoft.com/office/drawing/2014/main" id="{056502FD-378E-AA4A-B786-38CDFA48A418}"/>
              </a:ext>
            </a:extLst>
          </p:cNvPr>
          <p:cNvGrpSpPr/>
          <p:nvPr/>
        </p:nvGrpSpPr>
        <p:grpSpPr>
          <a:xfrm>
            <a:off x="2248792" y="6888546"/>
            <a:ext cx="20153346" cy="2614782"/>
            <a:chOff x="2248792" y="7185726"/>
            <a:chExt cx="20153346" cy="2614782"/>
          </a:xfrm>
        </p:grpSpPr>
        <p:grpSp>
          <p:nvGrpSpPr>
            <p:cNvPr id="24" name="Group 23">
              <a:extLst>
                <a:ext uri="{FF2B5EF4-FFF2-40B4-BE49-F238E27FC236}">
                  <a16:creationId xmlns:a16="http://schemas.microsoft.com/office/drawing/2014/main" id="{63B27C8D-3853-B24A-ABBA-D2F9CB030FED}"/>
                </a:ext>
              </a:extLst>
            </p:cNvPr>
            <p:cNvGrpSpPr/>
            <p:nvPr/>
          </p:nvGrpSpPr>
          <p:grpSpPr>
            <a:xfrm>
              <a:off x="19409216" y="7338061"/>
              <a:ext cx="1326672" cy="1009922"/>
              <a:chOff x="17083598" y="2386671"/>
              <a:chExt cx="1081851" cy="823555"/>
            </a:xfrm>
          </p:grpSpPr>
          <p:sp>
            <p:nvSpPr>
              <p:cNvPr id="25" name="Freeform 16">
                <a:extLst>
                  <a:ext uri="{FF2B5EF4-FFF2-40B4-BE49-F238E27FC236}">
                    <a16:creationId xmlns:a16="http://schemas.microsoft.com/office/drawing/2014/main" id="{BEEC71B2-8791-F143-8C87-E87DB54477D0}"/>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sp>
            <p:nvSpPr>
              <p:cNvPr id="28" name="Freeform 17">
                <a:extLst>
                  <a:ext uri="{FF2B5EF4-FFF2-40B4-BE49-F238E27FC236}">
                    <a16:creationId xmlns:a16="http://schemas.microsoft.com/office/drawing/2014/main" id="{D65B83B4-5C44-A945-9B80-C9669BC2F4CC}"/>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sp>
            <p:nvSpPr>
              <p:cNvPr id="29" name="Freeform 18">
                <a:extLst>
                  <a:ext uri="{FF2B5EF4-FFF2-40B4-BE49-F238E27FC236}">
                    <a16:creationId xmlns:a16="http://schemas.microsoft.com/office/drawing/2014/main" id="{20FB8A53-5A39-3645-BA92-56007CA82B17}"/>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sp>
            <p:nvSpPr>
              <p:cNvPr id="30" name="Freeform 19">
                <a:extLst>
                  <a:ext uri="{FF2B5EF4-FFF2-40B4-BE49-F238E27FC236}">
                    <a16:creationId xmlns:a16="http://schemas.microsoft.com/office/drawing/2014/main" id="{EF13AFF3-C146-744B-8ECD-C810B64F6929}"/>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sp>
            <p:nvSpPr>
              <p:cNvPr id="31" name="Freeform 20">
                <a:extLst>
                  <a:ext uri="{FF2B5EF4-FFF2-40B4-BE49-F238E27FC236}">
                    <a16:creationId xmlns:a16="http://schemas.microsoft.com/office/drawing/2014/main" id="{1D5801FB-65A9-0447-A236-9957948479FE}"/>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sp>
            <p:nvSpPr>
              <p:cNvPr id="32" name="Freeform 21">
                <a:extLst>
                  <a:ext uri="{FF2B5EF4-FFF2-40B4-BE49-F238E27FC236}">
                    <a16:creationId xmlns:a16="http://schemas.microsoft.com/office/drawing/2014/main" id="{AF387983-36E9-DF46-A7B4-45AF0C20F8E5}"/>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sp>
            <p:nvSpPr>
              <p:cNvPr id="33" name="Freeform 22">
                <a:extLst>
                  <a:ext uri="{FF2B5EF4-FFF2-40B4-BE49-F238E27FC236}">
                    <a16:creationId xmlns:a16="http://schemas.microsoft.com/office/drawing/2014/main" id="{C23AD43D-AF76-2545-9B54-B35B58CD526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grpSp>
        <p:grpSp>
          <p:nvGrpSpPr>
            <p:cNvPr id="34" name="Group 33">
              <a:extLst>
                <a:ext uri="{FF2B5EF4-FFF2-40B4-BE49-F238E27FC236}">
                  <a16:creationId xmlns:a16="http://schemas.microsoft.com/office/drawing/2014/main" id="{9BFBE05B-DB0B-9E46-8283-176887C140FB}"/>
                </a:ext>
              </a:extLst>
            </p:cNvPr>
            <p:cNvGrpSpPr/>
            <p:nvPr/>
          </p:nvGrpSpPr>
          <p:grpSpPr>
            <a:xfrm>
              <a:off x="3917336" y="7185726"/>
              <a:ext cx="1322082" cy="1322080"/>
              <a:chOff x="5123329" y="2255652"/>
              <a:chExt cx="1078109" cy="1078108"/>
            </a:xfrm>
          </p:grpSpPr>
          <p:sp>
            <p:nvSpPr>
              <p:cNvPr id="35" name="Freeform 34">
                <a:extLst>
                  <a:ext uri="{FF2B5EF4-FFF2-40B4-BE49-F238E27FC236}">
                    <a16:creationId xmlns:a16="http://schemas.microsoft.com/office/drawing/2014/main" id="{B2BC9FAA-AE22-FB46-9484-EE74820AD86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sp>
            <p:nvSpPr>
              <p:cNvPr id="36" name="Freeform 35">
                <a:extLst>
                  <a:ext uri="{FF2B5EF4-FFF2-40B4-BE49-F238E27FC236}">
                    <a16:creationId xmlns:a16="http://schemas.microsoft.com/office/drawing/2014/main" id="{8E0AAFA4-14E8-FB46-AE28-8BF00EC5E1C7}"/>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sp>
            <p:nvSpPr>
              <p:cNvPr id="37" name="Freeform 36">
                <a:extLst>
                  <a:ext uri="{FF2B5EF4-FFF2-40B4-BE49-F238E27FC236}">
                    <a16:creationId xmlns:a16="http://schemas.microsoft.com/office/drawing/2014/main" id="{F5F90685-B53F-8C4D-8D20-F166B1810832}"/>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grpSp>
        <p:grpSp>
          <p:nvGrpSpPr>
            <p:cNvPr id="38" name="Group 37">
              <a:extLst>
                <a:ext uri="{FF2B5EF4-FFF2-40B4-BE49-F238E27FC236}">
                  <a16:creationId xmlns:a16="http://schemas.microsoft.com/office/drawing/2014/main" id="{A7D6B368-EFC1-F04C-8616-369DD1565F54}"/>
                </a:ext>
              </a:extLst>
            </p:cNvPr>
            <p:cNvGrpSpPr/>
            <p:nvPr/>
          </p:nvGrpSpPr>
          <p:grpSpPr>
            <a:xfrm>
              <a:off x="9146328" y="7225906"/>
              <a:ext cx="1193548" cy="1170594"/>
              <a:chOff x="5220658" y="6646697"/>
              <a:chExt cx="973293" cy="954577"/>
            </a:xfrm>
          </p:grpSpPr>
          <p:sp>
            <p:nvSpPr>
              <p:cNvPr id="39" name="Freeform 38">
                <a:extLst>
                  <a:ext uri="{FF2B5EF4-FFF2-40B4-BE49-F238E27FC236}">
                    <a16:creationId xmlns:a16="http://schemas.microsoft.com/office/drawing/2014/main" id="{5441691C-4B18-F843-AF4F-E744E773E86C}"/>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sp>
            <p:nvSpPr>
              <p:cNvPr id="40" name="Freeform 39">
                <a:extLst>
                  <a:ext uri="{FF2B5EF4-FFF2-40B4-BE49-F238E27FC236}">
                    <a16:creationId xmlns:a16="http://schemas.microsoft.com/office/drawing/2014/main" id="{9C66E98D-2529-A744-8BEF-E7D54F1EE4E7}"/>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sp>
            <p:nvSpPr>
              <p:cNvPr id="41" name="Freeform 40">
                <a:extLst>
                  <a:ext uri="{FF2B5EF4-FFF2-40B4-BE49-F238E27FC236}">
                    <a16:creationId xmlns:a16="http://schemas.microsoft.com/office/drawing/2014/main" id="{61D7F8B7-3EFE-C84F-A6EA-3967716E20A0}"/>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sp>
            <p:nvSpPr>
              <p:cNvPr id="42" name="Freeform 41">
                <a:extLst>
                  <a:ext uri="{FF2B5EF4-FFF2-40B4-BE49-F238E27FC236}">
                    <a16:creationId xmlns:a16="http://schemas.microsoft.com/office/drawing/2014/main" id="{79520046-59FF-2240-AB27-4791A7866BC0}"/>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grpSp>
        <p:grpSp>
          <p:nvGrpSpPr>
            <p:cNvPr id="43" name="Group 42">
              <a:extLst>
                <a:ext uri="{FF2B5EF4-FFF2-40B4-BE49-F238E27FC236}">
                  <a16:creationId xmlns:a16="http://schemas.microsoft.com/office/drawing/2014/main" id="{ED4903C7-6429-9C4D-BF3F-60E9A88F7850}"/>
                </a:ext>
              </a:extLst>
            </p:cNvPr>
            <p:cNvGrpSpPr/>
            <p:nvPr/>
          </p:nvGrpSpPr>
          <p:grpSpPr>
            <a:xfrm>
              <a:off x="14420801" y="7225906"/>
              <a:ext cx="977790" cy="1170594"/>
              <a:chOff x="13830554" y="8780454"/>
              <a:chExt cx="797352" cy="954577"/>
            </a:xfrm>
          </p:grpSpPr>
          <p:sp>
            <p:nvSpPr>
              <p:cNvPr id="44" name="Freeform 43">
                <a:extLst>
                  <a:ext uri="{FF2B5EF4-FFF2-40B4-BE49-F238E27FC236}">
                    <a16:creationId xmlns:a16="http://schemas.microsoft.com/office/drawing/2014/main" id="{3FEBC922-7250-7045-9830-8F1D1102CD6A}"/>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sp>
            <p:nvSpPr>
              <p:cNvPr id="45" name="Freeform 44">
                <a:extLst>
                  <a:ext uri="{FF2B5EF4-FFF2-40B4-BE49-F238E27FC236}">
                    <a16:creationId xmlns:a16="http://schemas.microsoft.com/office/drawing/2014/main" id="{38DE30D4-72BC-6F42-BDD4-EB18E8469A87}"/>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2"/>
                  </a:solidFill>
                </a:endParaRPr>
              </a:p>
            </p:txBody>
          </p:sp>
        </p:grpSp>
        <p:sp>
          <p:nvSpPr>
            <p:cNvPr id="46" name="Rectangle 45">
              <a:extLst>
                <a:ext uri="{FF2B5EF4-FFF2-40B4-BE49-F238E27FC236}">
                  <a16:creationId xmlns:a16="http://schemas.microsoft.com/office/drawing/2014/main" id="{BB733098-49C6-8049-A59B-3F4E66800D3E}"/>
                </a:ext>
              </a:extLst>
            </p:cNvPr>
            <p:cNvSpPr/>
            <p:nvPr/>
          </p:nvSpPr>
          <p:spPr>
            <a:xfrm>
              <a:off x="2248792" y="9154177"/>
              <a:ext cx="4659171" cy="646331"/>
            </a:xfrm>
            <a:prstGeom prst="rect">
              <a:avLst/>
            </a:prstGeom>
          </p:spPr>
          <p:txBody>
            <a:bodyPr wrap="square">
              <a:spAutoFit/>
            </a:bodyPr>
            <a:lstStyle/>
            <a:p>
              <a:pPr algn="ctr"/>
              <a:r>
                <a:rPr lang="en-US" b="1" spc="600" dirty="0">
                  <a:solidFill>
                    <a:schemeClr val="bg2"/>
                  </a:solidFill>
                  <a:latin typeface="Montserrat SemiBold" pitchFamily="2" charset="77"/>
                  <a:ea typeface="Montserrat" charset="0"/>
                  <a:cs typeface="Montserrat" charset="0"/>
                </a:rPr>
                <a:t>TITLE ONE</a:t>
              </a:r>
              <a:endParaRPr lang="en-US" sz="5400" b="1" spc="600" dirty="0">
                <a:solidFill>
                  <a:schemeClr val="bg2"/>
                </a:solidFill>
                <a:latin typeface="Montserrat SemiBold" pitchFamily="2" charset="77"/>
                <a:ea typeface="Montserrat" charset="0"/>
                <a:cs typeface="Montserrat" charset="0"/>
              </a:endParaRPr>
            </a:p>
          </p:txBody>
        </p:sp>
        <p:sp>
          <p:nvSpPr>
            <p:cNvPr id="47" name="Rectangle 46">
              <a:extLst>
                <a:ext uri="{FF2B5EF4-FFF2-40B4-BE49-F238E27FC236}">
                  <a16:creationId xmlns:a16="http://schemas.microsoft.com/office/drawing/2014/main" id="{2D13B3B2-BFA7-A644-8A69-56D0FB36D4CA}"/>
                </a:ext>
              </a:extLst>
            </p:cNvPr>
            <p:cNvSpPr/>
            <p:nvPr/>
          </p:nvSpPr>
          <p:spPr>
            <a:xfrm>
              <a:off x="7413517" y="9154177"/>
              <a:ext cx="4659171" cy="646331"/>
            </a:xfrm>
            <a:prstGeom prst="rect">
              <a:avLst/>
            </a:prstGeom>
          </p:spPr>
          <p:txBody>
            <a:bodyPr wrap="square">
              <a:spAutoFit/>
            </a:bodyPr>
            <a:lstStyle/>
            <a:p>
              <a:pPr algn="ctr"/>
              <a:r>
                <a:rPr lang="en-US" b="1" spc="600" dirty="0">
                  <a:solidFill>
                    <a:schemeClr val="bg2"/>
                  </a:solidFill>
                  <a:latin typeface="Montserrat SemiBold" pitchFamily="2" charset="77"/>
                  <a:ea typeface="Montserrat" charset="0"/>
                  <a:cs typeface="Montserrat" charset="0"/>
                </a:rPr>
                <a:t>TITLE TWO</a:t>
              </a:r>
              <a:endParaRPr lang="en-US" sz="5400" b="1" spc="600" dirty="0">
                <a:solidFill>
                  <a:schemeClr val="bg2"/>
                </a:solidFill>
                <a:latin typeface="Montserrat SemiBold" pitchFamily="2" charset="77"/>
                <a:ea typeface="Montserrat" charset="0"/>
                <a:cs typeface="Montserrat" charset="0"/>
              </a:endParaRPr>
            </a:p>
          </p:txBody>
        </p:sp>
        <p:sp>
          <p:nvSpPr>
            <p:cNvPr id="48" name="Rectangle 47">
              <a:extLst>
                <a:ext uri="{FF2B5EF4-FFF2-40B4-BE49-F238E27FC236}">
                  <a16:creationId xmlns:a16="http://schemas.microsoft.com/office/drawing/2014/main" id="{2C010664-9E67-2A47-96AD-05924309311A}"/>
                </a:ext>
              </a:extLst>
            </p:cNvPr>
            <p:cNvSpPr/>
            <p:nvPr/>
          </p:nvSpPr>
          <p:spPr>
            <a:xfrm>
              <a:off x="12578242" y="9154177"/>
              <a:ext cx="4659171" cy="646331"/>
            </a:xfrm>
            <a:prstGeom prst="rect">
              <a:avLst/>
            </a:prstGeom>
          </p:spPr>
          <p:txBody>
            <a:bodyPr wrap="square">
              <a:spAutoFit/>
            </a:bodyPr>
            <a:lstStyle/>
            <a:p>
              <a:pPr algn="ctr"/>
              <a:r>
                <a:rPr lang="en-US" b="1" spc="600" dirty="0">
                  <a:solidFill>
                    <a:schemeClr val="bg2"/>
                  </a:solidFill>
                  <a:latin typeface="Montserrat SemiBold" pitchFamily="2" charset="77"/>
                  <a:ea typeface="Montserrat" charset="0"/>
                  <a:cs typeface="Montserrat" charset="0"/>
                </a:rPr>
                <a:t>TITLE THREE</a:t>
              </a:r>
              <a:endParaRPr lang="en-US" sz="5400" b="1" spc="600" dirty="0">
                <a:solidFill>
                  <a:schemeClr val="bg2"/>
                </a:solidFill>
                <a:latin typeface="Montserrat SemiBold" pitchFamily="2" charset="77"/>
                <a:ea typeface="Montserrat" charset="0"/>
                <a:cs typeface="Montserrat" charset="0"/>
              </a:endParaRPr>
            </a:p>
          </p:txBody>
        </p:sp>
        <p:sp>
          <p:nvSpPr>
            <p:cNvPr id="49" name="Rectangle 48">
              <a:extLst>
                <a:ext uri="{FF2B5EF4-FFF2-40B4-BE49-F238E27FC236}">
                  <a16:creationId xmlns:a16="http://schemas.microsoft.com/office/drawing/2014/main" id="{6EECE2B6-B462-1845-B044-48DF09716835}"/>
                </a:ext>
              </a:extLst>
            </p:cNvPr>
            <p:cNvSpPr/>
            <p:nvPr/>
          </p:nvSpPr>
          <p:spPr>
            <a:xfrm>
              <a:off x="17742967" y="9154177"/>
              <a:ext cx="4659171" cy="646331"/>
            </a:xfrm>
            <a:prstGeom prst="rect">
              <a:avLst/>
            </a:prstGeom>
          </p:spPr>
          <p:txBody>
            <a:bodyPr wrap="square">
              <a:spAutoFit/>
            </a:bodyPr>
            <a:lstStyle/>
            <a:p>
              <a:pPr algn="ctr"/>
              <a:r>
                <a:rPr lang="en-US" b="1" spc="600" dirty="0">
                  <a:solidFill>
                    <a:schemeClr val="bg2"/>
                  </a:solidFill>
                  <a:latin typeface="Montserrat SemiBold" pitchFamily="2" charset="77"/>
                  <a:ea typeface="Montserrat" charset="0"/>
                  <a:cs typeface="Montserrat" charset="0"/>
                </a:rPr>
                <a:t>TITLE FOUR</a:t>
              </a:r>
              <a:endParaRPr lang="en-US" sz="5400" b="1" spc="600" dirty="0">
                <a:solidFill>
                  <a:schemeClr val="bg2"/>
                </a:solidFill>
                <a:latin typeface="Montserrat SemiBold" pitchFamily="2" charset="77"/>
                <a:ea typeface="Montserrat" charset="0"/>
                <a:cs typeface="Montserrat" charset="0"/>
              </a:endParaRPr>
            </a:p>
          </p:txBody>
        </p:sp>
      </p:grpSp>
      <p:cxnSp>
        <p:nvCxnSpPr>
          <p:cNvPr id="51" name="Straight Connector 50">
            <a:extLst>
              <a:ext uri="{FF2B5EF4-FFF2-40B4-BE49-F238E27FC236}">
                <a16:creationId xmlns:a16="http://schemas.microsoft.com/office/drawing/2014/main" id="{D7B14797-23A8-2C43-B54F-1C3A4384FE4C}"/>
              </a:ext>
            </a:extLst>
          </p:cNvPr>
          <p:cNvCxnSpPr>
            <a:cxnSpLocks/>
          </p:cNvCxnSpPr>
          <p:nvPr/>
        </p:nvCxnSpPr>
        <p:spPr>
          <a:xfrm>
            <a:off x="2050415" y="3322489"/>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812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87E1AC0-3157-DF44-A68A-891A6C69C39F}"/>
              </a:ext>
            </a:extLst>
          </p:cNvPr>
          <p:cNvSpPr/>
          <p:nvPr/>
        </p:nvSpPr>
        <p:spPr>
          <a:xfrm>
            <a:off x="0" y="6858001"/>
            <a:ext cx="243776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725F455F-0551-4C4E-9E76-05C9A7184BE7}"/>
              </a:ext>
            </a:extLst>
          </p:cNvPr>
          <p:cNvGrpSpPr/>
          <p:nvPr/>
        </p:nvGrpSpPr>
        <p:grpSpPr>
          <a:xfrm>
            <a:off x="1371792" y="10804446"/>
            <a:ext cx="7995374" cy="1383468"/>
            <a:chOff x="7411617" y="1407238"/>
            <a:chExt cx="7995374" cy="1383468"/>
          </a:xfrm>
        </p:grpSpPr>
        <p:sp>
          <p:nvSpPr>
            <p:cNvPr id="54" name="TextBox 53">
              <a:extLst>
                <a:ext uri="{FF2B5EF4-FFF2-40B4-BE49-F238E27FC236}">
                  <a16:creationId xmlns:a16="http://schemas.microsoft.com/office/drawing/2014/main" id="{A9969E5F-4237-934F-B027-C32038522535}"/>
                </a:ext>
              </a:extLst>
            </p:cNvPr>
            <p:cNvSpPr txBox="1"/>
            <p:nvPr/>
          </p:nvSpPr>
          <p:spPr>
            <a:xfrm>
              <a:off x="7411617" y="1867376"/>
              <a:ext cx="799537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55" name="TextBox 54">
              <a:extLst>
                <a:ext uri="{FF2B5EF4-FFF2-40B4-BE49-F238E27FC236}">
                  <a16:creationId xmlns:a16="http://schemas.microsoft.com/office/drawing/2014/main" id="{EA4B43C1-CF3A-844C-BA23-84920BD1E8B3}"/>
                </a:ext>
              </a:extLst>
            </p:cNvPr>
            <p:cNvSpPr txBox="1"/>
            <p:nvPr/>
          </p:nvSpPr>
          <p:spPr>
            <a:xfrm>
              <a:off x="7472344"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6" name="TextBox 55">
            <a:extLst>
              <a:ext uri="{FF2B5EF4-FFF2-40B4-BE49-F238E27FC236}">
                <a16:creationId xmlns:a16="http://schemas.microsoft.com/office/drawing/2014/main" id="{70307164-0FFE-544D-9539-BAAD49F93787}"/>
              </a:ext>
            </a:extLst>
          </p:cNvPr>
          <p:cNvSpPr txBox="1"/>
          <p:nvPr/>
        </p:nvSpPr>
        <p:spPr>
          <a:xfrm>
            <a:off x="9970416" y="10425919"/>
            <a:ext cx="13035442"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a:t>
            </a:r>
          </a:p>
        </p:txBody>
      </p:sp>
      <p:sp>
        <p:nvSpPr>
          <p:cNvPr id="2" name="Picture Placeholder 1">
            <a:extLst>
              <a:ext uri="{FF2B5EF4-FFF2-40B4-BE49-F238E27FC236}">
                <a16:creationId xmlns:a16="http://schemas.microsoft.com/office/drawing/2014/main" id="{AAE6836E-47AE-BA41-AC11-E5A98228157B}"/>
              </a:ext>
            </a:extLst>
          </p:cNvPr>
          <p:cNvSpPr>
            <a:spLocks noGrp="1"/>
          </p:cNvSpPr>
          <p:nvPr>
            <p:ph type="pic" sz="quarter" idx="14"/>
          </p:nvPr>
        </p:nvSpPr>
        <p:spPr/>
      </p:sp>
    </p:spTree>
    <p:extLst>
      <p:ext uri="{BB962C8B-B14F-4D97-AF65-F5344CB8AC3E}">
        <p14:creationId xmlns:p14="http://schemas.microsoft.com/office/powerpoint/2010/main" val="4082105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2" name="Group 21">
            <a:extLst>
              <a:ext uri="{FF2B5EF4-FFF2-40B4-BE49-F238E27FC236}">
                <a16:creationId xmlns:a16="http://schemas.microsoft.com/office/drawing/2014/main" id="{70A6E17D-5D9C-EA4E-B599-0FDFE3C3B665}"/>
              </a:ext>
            </a:extLst>
          </p:cNvPr>
          <p:cNvGrpSpPr/>
          <p:nvPr/>
        </p:nvGrpSpPr>
        <p:grpSpPr>
          <a:xfrm>
            <a:off x="2597702" y="4420315"/>
            <a:ext cx="8250172" cy="4808483"/>
            <a:chOff x="1655201" y="6889732"/>
            <a:chExt cx="7155395" cy="5240455"/>
          </a:xfrm>
        </p:grpSpPr>
        <p:sp>
          <p:nvSpPr>
            <p:cNvPr id="35" name="Rectangle 34">
              <a:extLst>
                <a:ext uri="{FF2B5EF4-FFF2-40B4-BE49-F238E27FC236}">
                  <a16:creationId xmlns:a16="http://schemas.microsoft.com/office/drawing/2014/main" id="{319EF5AC-FCD3-A94F-8A66-B7608D52948F}"/>
                </a:ext>
              </a:extLst>
            </p:cNvPr>
            <p:cNvSpPr/>
            <p:nvPr/>
          </p:nvSpPr>
          <p:spPr>
            <a:xfrm>
              <a:off x="1916598" y="7122105"/>
              <a:ext cx="822960" cy="433208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36" name="Rectangle 35">
              <a:extLst>
                <a:ext uri="{FF2B5EF4-FFF2-40B4-BE49-F238E27FC236}">
                  <a16:creationId xmlns:a16="http://schemas.microsoft.com/office/drawing/2014/main" id="{B00430F4-E1DC-5A46-BED0-26BB194B1666}"/>
                </a:ext>
              </a:extLst>
            </p:cNvPr>
            <p:cNvSpPr/>
            <p:nvPr/>
          </p:nvSpPr>
          <p:spPr>
            <a:xfrm>
              <a:off x="3844789" y="8883478"/>
              <a:ext cx="822960" cy="2554117"/>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37" name="Rectangle 36">
              <a:extLst>
                <a:ext uri="{FF2B5EF4-FFF2-40B4-BE49-F238E27FC236}">
                  <a16:creationId xmlns:a16="http://schemas.microsoft.com/office/drawing/2014/main" id="{B7453C1D-2AC5-104F-AEC1-5845421DF6C0}"/>
                </a:ext>
              </a:extLst>
            </p:cNvPr>
            <p:cNvSpPr/>
            <p:nvPr/>
          </p:nvSpPr>
          <p:spPr>
            <a:xfrm>
              <a:off x="5812737" y="7875118"/>
              <a:ext cx="822960" cy="3579075"/>
            </a:xfrm>
            <a:prstGeom prst="rect">
              <a:avLst/>
            </a:prstGeom>
            <a:solidFill>
              <a:schemeClr val="accent3">
                <a:lumMod val="10000"/>
                <a:lumOff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38" name="Rectangle 37">
              <a:extLst>
                <a:ext uri="{FF2B5EF4-FFF2-40B4-BE49-F238E27FC236}">
                  <a16:creationId xmlns:a16="http://schemas.microsoft.com/office/drawing/2014/main" id="{87B4CBB4-5B16-A84C-B307-62AE7D83B07E}"/>
                </a:ext>
              </a:extLst>
            </p:cNvPr>
            <p:cNvSpPr/>
            <p:nvPr/>
          </p:nvSpPr>
          <p:spPr>
            <a:xfrm>
              <a:off x="7800563" y="6889732"/>
              <a:ext cx="822960" cy="4564461"/>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39" name="Title 20">
              <a:extLst>
                <a:ext uri="{FF2B5EF4-FFF2-40B4-BE49-F238E27FC236}">
                  <a16:creationId xmlns:a16="http://schemas.microsoft.com/office/drawing/2014/main" id="{6C1A4589-79CD-474D-8B69-28545486AA90}"/>
                </a:ext>
              </a:extLst>
            </p:cNvPr>
            <p:cNvSpPr txBox="1">
              <a:spLocks/>
            </p:cNvSpPr>
            <p:nvPr/>
          </p:nvSpPr>
          <p:spPr>
            <a:xfrm>
              <a:off x="1655201" y="11654929"/>
              <a:ext cx="1257285" cy="475256"/>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01</a:t>
              </a:r>
            </a:p>
          </p:txBody>
        </p:sp>
        <p:sp>
          <p:nvSpPr>
            <p:cNvPr id="40" name="Title 20">
              <a:extLst>
                <a:ext uri="{FF2B5EF4-FFF2-40B4-BE49-F238E27FC236}">
                  <a16:creationId xmlns:a16="http://schemas.microsoft.com/office/drawing/2014/main" id="{987A4AEA-07F2-394B-8F9A-48EF8F0ED2D6}"/>
                </a:ext>
              </a:extLst>
            </p:cNvPr>
            <p:cNvSpPr txBox="1">
              <a:spLocks/>
            </p:cNvSpPr>
            <p:nvPr/>
          </p:nvSpPr>
          <p:spPr>
            <a:xfrm>
              <a:off x="3627626" y="11654928"/>
              <a:ext cx="1257285" cy="47525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02</a:t>
              </a:r>
            </a:p>
          </p:txBody>
        </p:sp>
        <p:sp>
          <p:nvSpPr>
            <p:cNvPr id="41" name="Title 20">
              <a:extLst>
                <a:ext uri="{FF2B5EF4-FFF2-40B4-BE49-F238E27FC236}">
                  <a16:creationId xmlns:a16="http://schemas.microsoft.com/office/drawing/2014/main" id="{D16C81C7-3EA7-884E-BF40-CCC407C70948}"/>
                </a:ext>
              </a:extLst>
            </p:cNvPr>
            <p:cNvSpPr txBox="1">
              <a:spLocks/>
            </p:cNvSpPr>
            <p:nvPr/>
          </p:nvSpPr>
          <p:spPr>
            <a:xfrm>
              <a:off x="5600051" y="11654930"/>
              <a:ext cx="1257285" cy="47525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03</a:t>
              </a:r>
            </a:p>
          </p:txBody>
        </p:sp>
        <p:sp>
          <p:nvSpPr>
            <p:cNvPr id="42" name="Title 20">
              <a:extLst>
                <a:ext uri="{FF2B5EF4-FFF2-40B4-BE49-F238E27FC236}">
                  <a16:creationId xmlns:a16="http://schemas.microsoft.com/office/drawing/2014/main" id="{08DB43E8-D9B7-DD4B-AD4E-F9F10FD897FD}"/>
                </a:ext>
              </a:extLst>
            </p:cNvPr>
            <p:cNvSpPr txBox="1">
              <a:spLocks/>
            </p:cNvSpPr>
            <p:nvPr/>
          </p:nvSpPr>
          <p:spPr>
            <a:xfrm>
              <a:off x="7553311" y="11654928"/>
              <a:ext cx="1257285" cy="47525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04</a:t>
              </a:r>
            </a:p>
          </p:txBody>
        </p:sp>
      </p:grpSp>
      <p:grpSp>
        <p:nvGrpSpPr>
          <p:cNvPr id="24" name="Group 23">
            <a:extLst>
              <a:ext uri="{FF2B5EF4-FFF2-40B4-BE49-F238E27FC236}">
                <a16:creationId xmlns:a16="http://schemas.microsoft.com/office/drawing/2014/main" id="{F6A9BAB0-B421-5A4D-8906-064B4306C832}"/>
              </a:ext>
            </a:extLst>
          </p:cNvPr>
          <p:cNvGrpSpPr/>
          <p:nvPr/>
        </p:nvGrpSpPr>
        <p:grpSpPr>
          <a:xfrm>
            <a:off x="13745471" y="4408142"/>
            <a:ext cx="8250172" cy="4808483"/>
            <a:chOff x="1655201" y="6889732"/>
            <a:chExt cx="7155395" cy="5240455"/>
          </a:xfrm>
        </p:grpSpPr>
        <p:sp>
          <p:nvSpPr>
            <p:cNvPr id="25" name="Rectangle 24">
              <a:extLst>
                <a:ext uri="{FF2B5EF4-FFF2-40B4-BE49-F238E27FC236}">
                  <a16:creationId xmlns:a16="http://schemas.microsoft.com/office/drawing/2014/main" id="{9F63ED76-FF14-194F-BEE9-960E50641F35}"/>
                </a:ext>
              </a:extLst>
            </p:cNvPr>
            <p:cNvSpPr/>
            <p:nvPr/>
          </p:nvSpPr>
          <p:spPr>
            <a:xfrm>
              <a:off x="1916598" y="8373493"/>
              <a:ext cx="822960" cy="308069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28" name="Rectangle 27">
              <a:extLst>
                <a:ext uri="{FF2B5EF4-FFF2-40B4-BE49-F238E27FC236}">
                  <a16:creationId xmlns:a16="http://schemas.microsoft.com/office/drawing/2014/main" id="{23756319-FF43-CD4C-B863-BF6C7F48E40D}"/>
                </a:ext>
              </a:extLst>
            </p:cNvPr>
            <p:cNvSpPr/>
            <p:nvPr/>
          </p:nvSpPr>
          <p:spPr>
            <a:xfrm>
              <a:off x="3844789" y="6889732"/>
              <a:ext cx="822960" cy="4547863"/>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29" name="Rectangle 28">
              <a:extLst>
                <a:ext uri="{FF2B5EF4-FFF2-40B4-BE49-F238E27FC236}">
                  <a16:creationId xmlns:a16="http://schemas.microsoft.com/office/drawing/2014/main" id="{1EBC59F9-A62F-6741-A787-DA0F127A7E1A}"/>
                </a:ext>
              </a:extLst>
            </p:cNvPr>
            <p:cNvSpPr/>
            <p:nvPr/>
          </p:nvSpPr>
          <p:spPr>
            <a:xfrm>
              <a:off x="5812737" y="9157265"/>
              <a:ext cx="822960" cy="2296928"/>
            </a:xfrm>
            <a:prstGeom prst="rect">
              <a:avLst/>
            </a:prstGeom>
            <a:solidFill>
              <a:schemeClr val="accent3">
                <a:lumMod val="10000"/>
                <a:lumOff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30" name="Rectangle 29">
              <a:extLst>
                <a:ext uri="{FF2B5EF4-FFF2-40B4-BE49-F238E27FC236}">
                  <a16:creationId xmlns:a16="http://schemas.microsoft.com/office/drawing/2014/main" id="{1291E9D3-977E-3A41-8F15-81DFFC5A7C40}"/>
                </a:ext>
              </a:extLst>
            </p:cNvPr>
            <p:cNvSpPr/>
            <p:nvPr/>
          </p:nvSpPr>
          <p:spPr>
            <a:xfrm>
              <a:off x="7800563" y="7655037"/>
              <a:ext cx="822960" cy="379915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31" name="Title 20">
              <a:extLst>
                <a:ext uri="{FF2B5EF4-FFF2-40B4-BE49-F238E27FC236}">
                  <a16:creationId xmlns:a16="http://schemas.microsoft.com/office/drawing/2014/main" id="{F5EA7C38-E52D-D34F-ABD2-C7D694C86752}"/>
                </a:ext>
              </a:extLst>
            </p:cNvPr>
            <p:cNvSpPr txBox="1">
              <a:spLocks/>
            </p:cNvSpPr>
            <p:nvPr/>
          </p:nvSpPr>
          <p:spPr>
            <a:xfrm>
              <a:off x="1655201" y="11654929"/>
              <a:ext cx="1257285" cy="475256"/>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01</a:t>
              </a:r>
            </a:p>
          </p:txBody>
        </p:sp>
        <p:sp>
          <p:nvSpPr>
            <p:cNvPr id="32" name="Title 20">
              <a:extLst>
                <a:ext uri="{FF2B5EF4-FFF2-40B4-BE49-F238E27FC236}">
                  <a16:creationId xmlns:a16="http://schemas.microsoft.com/office/drawing/2014/main" id="{CBA740D6-ADBC-474A-8752-FB776099B50F}"/>
                </a:ext>
              </a:extLst>
            </p:cNvPr>
            <p:cNvSpPr txBox="1">
              <a:spLocks/>
            </p:cNvSpPr>
            <p:nvPr/>
          </p:nvSpPr>
          <p:spPr>
            <a:xfrm>
              <a:off x="3627626" y="11654928"/>
              <a:ext cx="1257285" cy="47525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02</a:t>
              </a:r>
            </a:p>
          </p:txBody>
        </p:sp>
        <p:sp>
          <p:nvSpPr>
            <p:cNvPr id="33" name="Title 20">
              <a:extLst>
                <a:ext uri="{FF2B5EF4-FFF2-40B4-BE49-F238E27FC236}">
                  <a16:creationId xmlns:a16="http://schemas.microsoft.com/office/drawing/2014/main" id="{D9CCE3B1-7403-3748-A4BA-AB9E757F3363}"/>
                </a:ext>
              </a:extLst>
            </p:cNvPr>
            <p:cNvSpPr txBox="1">
              <a:spLocks/>
            </p:cNvSpPr>
            <p:nvPr/>
          </p:nvSpPr>
          <p:spPr>
            <a:xfrm>
              <a:off x="5600051" y="11654930"/>
              <a:ext cx="1257285" cy="47525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03</a:t>
              </a:r>
            </a:p>
          </p:txBody>
        </p:sp>
        <p:sp>
          <p:nvSpPr>
            <p:cNvPr id="34" name="Title 20">
              <a:extLst>
                <a:ext uri="{FF2B5EF4-FFF2-40B4-BE49-F238E27FC236}">
                  <a16:creationId xmlns:a16="http://schemas.microsoft.com/office/drawing/2014/main" id="{61992F73-21AD-0144-ACBE-46829D6ED5F7}"/>
                </a:ext>
              </a:extLst>
            </p:cNvPr>
            <p:cNvSpPr txBox="1">
              <a:spLocks/>
            </p:cNvSpPr>
            <p:nvPr/>
          </p:nvSpPr>
          <p:spPr>
            <a:xfrm>
              <a:off x="7553311" y="11654928"/>
              <a:ext cx="1257285" cy="47525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04</a:t>
              </a:r>
            </a:p>
          </p:txBody>
        </p:sp>
      </p:grpSp>
      <p:grpSp>
        <p:nvGrpSpPr>
          <p:cNvPr id="49" name="Group 48">
            <a:extLst>
              <a:ext uri="{FF2B5EF4-FFF2-40B4-BE49-F238E27FC236}">
                <a16:creationId xmlns:a16="http://schemas.microsoft.com/office/drawing/2014/main" id="{4D70A8BD-465D-9245-B0B9-600F7DB074CB}"/>
              </a:ext>
            </a:extLst>
          </p:cNvPr>
          <p:cNvGrpSpPr/>
          <p:nvPr/>
        </p:nvGrpSpPr>
        <p:grpSpPr>
          <a:xfrm>
            <a:off x="2003349" y="10146620"/>
            <a:ext cx="9065880" cy="1735283"/>
            <a:chOff x="7924313" y="2681655"/>
            <a:chExt cx="9065880" cy="1735283"/>
          </a:xfrm>
        </p:grpSpPr>
        <p:sp>
          <p:nvSpPr>
            <p:cNvPr id="50" name="TextBox 49">
              <a:extLst>
                <a:ext uri="{FF2B5EF4-FFF2-40B4-BE49-F238E27FC236}">
                  <a16:creationId xmlns:a16="http://schemas.microsoft.com/office/drawing/2014/main" id="{C6DDAC2E-974D-F54C-8239-CC9CF34511CC}"/>
                </a:ext>
              </a:extLst>
            </p:cNvPr>
            <p:cNvSpPr txBox="1"/>
            <p:nvPr/>
          </p:nvSpPr>
          <p:spPr>
            <a:xfrm>
              <a:off x="7924313" y="3327986"/>
              <a:ext cx="9065880"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51" name="Rectangle 50">
              <a:extLst>
                <a:ext uri="{FF2B5EF4-FFF2-40B4-BE49-F238E27FC236}">
                  <a16:creationId xmlns:a16="http://schemas.microsoft.com/office/drawing/2014/main" id="{8983910D-B391-394C-9A8F-E796B708E659}"/>
                </a:ext>
              </a:extLst>
            </p:cNvPr>
            <p:cNvSpPr/>
            <p:nvPr/>
          </p:nvSpPr>
          <p:spPr>
            <a:xfrm>
              <a:off x="9036741" y="2681655"/>
              <a:ext cx="6841024"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YOUR 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52" name="Group 51">
            <a:extLst>
              <a:ext uri="{FF2B5EF4-FFF2-40B4-BE49-F238E27FC236}">
                <a16:creationId xmlns:a16="http://schemas.microsoft.com/office/drawing/2014/main" id="{6B0CA879-DD5C-6549-AA18-AABECEBA22E1}"/>
              </a:ext>
            </a:extLst>
          </p:cNvPr>
          <p:cNvGrpSpPr/>
          <p:nvPr/>
        </p:nvGrpSpPr>
        <p:grpSpPr>
          <a:xfrm>
            <a:off x="13337617" y="10146620"/>
            <a:ext cx="9065880" cy="1735283"/>
            <a:chOff x="7924313" y="2681655"/>
            <a:chExt cx="9065880" cy="1735283"/>
          </a:xfrm>
        </p:grpSpPr>
        <p:sp>
          <p:nvSpPr>
            <p:cNvPr id="53" name="TextBox 52">
              <a:extLst>
                <a:ext uri="{FF2B5EF4-FFF2-40B4-BE49-F238E27FC236}">
                  <a16:creationId xmlns:a16="http://schemas.microsoft.com/office/drawing/2014/main" id="{FFD8DE60-18DE-AF47-BA79-AD92781CD988}"/>
                </a:ext>
              </a:extLst>
            </p:cNvPr>
            <p:cNvSpPr txBox="1"/>
            <p:nvPr/>
          </p:nvSpPr>
          <p:spPr>
            <a:xfrm>
              <a:off x="7924313" y="3327986"/>
              <a:ext cx="9065880"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54" name="Rectangle 53">
              <a:extLst>
                <a:ext uri="{FF2B5EF4-FFF2-40B4-BE49-F238E27FC236}">
                  <a16:creationId xmlns:a16="http://schemas.microsoft.com/office/drawing/2014/main" id="{E0BA7DE6-4189-7046-9F4C-D8249101ABA6}"/>
                </a:ext>
              </a:extLst>
            </p:cNvPr>
            <p:cNvSpPr/>
            <p:nvPr/>
          </p:nvSpPr>
          <p:spPr>
            <a:xfrm>
              <a:off x="9036741" y="2681655"/>
              <a:ext cx="6841024"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YOUR TITLE TWO</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52777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1" name="Group 10">
            <a:extLst>
              <a:ext uri="{FF2B5EF4-FFF2-40B4-BE49-F238E27FC236}">
                <a16:creationId xmlns:a16="http://schemas.microsoft.com/office/drawing/2014/main" id="{92385CBD-8415-9849-970F-746F7859A518}"/>
              </a:ext>
            </a:extLst>
          </p:cNvPr>
          <p:cNvGrpSpPr/>
          <p:nvPr/>
        </p:nvGrpSpPr>
        <p:grpSpPr>
          <a:xfrm>
            <a:off x="1626286" y="4626702"/>
            <a:ext cx="21154274" cy="6886387"/>
            <a:chOff x="1611688" y="5237662"/>
            <a:chExt cx="21154274" cy="6886387"/>
          </a:xfrm>
        </p:grpSpPr>
        <p:sp>
          <p:nvSpPr>
            <p:cNvPr id="64" name="Rectangle 63">
              <a:extLst>
                <a:ext uri="{FF2B5EF4-FFF2-40B4-BE49-F238E27FC236}">
                  <a16:creationId xmlns:a16="http://schemas.microsoft.com/office/drawing/2014/main" id="{B65CD13B-1890-2D45-98B3-AACA36595B9D}"/>
                </a:ext>
              </a:extLst>
            </p:cNvPr>
            <p:cNvSpPr/>
            <p:nvPr/>
          </p:nvSpPr>
          <p:spPr>
            <a:xfrm>
              <a:off x="1611688" y="5458972"/>
              <a:ext cx="4061834"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nvGrpSpPr>
            <p:cNvPr id="10" name="Group 9">
              <a:extLst>
                <a:ext uri="{FF2B5EF4-FFF2-40B4-BE49-F238E27FC236}">
                  <a16:creationId xmlns:a16="http://schemas.microsoft.com/office/drawing/2014/main" id="{8967B69F-5A1E-5848-8906-54FEAF3CB4F3}"/>
                </a:ext>
              </a:extLst>
            </p:cNvPr>
            <p:cNvGrpSpPr/>
            <p:nvPr/>
          </p:nvGrpSpPr>
          <p:grpSpPr>
            <a:xfrm>
              <a:off x="6283988" y="5237662"/>
              <a:ext cx="16481974" cy="6886387"/>
              <a:chOff x="5655733" y="5237662"/>
              <a:chExt cx="16481974" cy="6886387"/>
            </a:xfrm>
          </p:grpSpPr>
          <p:grpSp>
            <p:nvGrpSpPr>
              <p:cNvPr id="8" name="Group 7">
                <a:extLst>
                  <a:ext uri="{FF2B5EF4-FFF2-40B4-BE49-F238E27FC236}">
                    <a16:creationId xmlns:a16="http://schemas.microsoft.com/office/drawing/2014/main" id="{DDDFE58C-52E3-E34F-A400-DE3EBF97B14A}"/>
                  </a:ext>
                </a:extLst>
              </p:cNvPr>
              <p:cNvGrpSpPr/>
              <p:nvPr/>
            </p:nvGrpSpPr>
            <p:grpSpPr>
              <a:xfrm>
                <a:off x="5655733" y="5417122"/>
                <a:ext cx="6494993" cy="6706927"/>
                <a:chOff x="2239943" y="4969015"/>
                <a:chExt cx="9910783" cy="6706927"/>
              </a:xfrm>
            </p:grpSpPr>
            <p:cxnSp>
              <p:nvCxnSpPr>
                <p:cNvPr id="44" name="Straight Connector 43">
                  <a:extLst>
                    <a:ext uri="{FF2B5EF4-FFF2-40B4-BE49-F238E27FC236}">
                      <a16:creationId xmlns:a16="http://schemas.microsoft.com/office/drawing/2014/main" id="{23210EFB-7F67-F547-8E2B-EF69840D70D1}"/>
                    </a:ext>
                  </a:extLst>
                </p:cNvPr>
                <p:cNvCxnSpPr>
                  <a:cxnSpLocks/>
                </p:cNvCxnSpPr>
                <p:nvPr/>
              </p:nvCxnSpPr>
              <p:spPr>
                <a:xfrm flipV="1">
                  <a:off x="4131733" y="7231506"/>
                  <a:ext cx="7973757" cy="24610"/>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CD9566-13C4-F04F-9C27-975A49779D9C}"/>
                    </a:ext>
                  </a:extLst>
                </p:cNvPr>
                <p:cNvCxnSpPr/>
                <p:nvPr/>
              </p:nvCxnSpPr>
              <p:spPr>
                <a:xfrm rot="5400000" flipH="1" flipV="1">
                  <a:off x="10695296" y="3990164"/>
                  <a:ext cx="8679" cy="2811710"/>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FCE6CEB-8FC8-B449-B08E-0B07DF37500A}"/>
                    </a:ext>
                  </a:extLst>
                </p:cNvPr>
                <p:cNvCxnSpPr/>
                <p:nvPr/>
              </p:nvCxnSpPr>
              <p:spPr>
                <a:xfrm rot="5400000" flipV="1">
                  <a:off x="10121906" y="7212915"/>
                  <a:ext cx="1" cy="4057638"/>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A353A00-BD73-9C49-9556-910D59D92CF2}"/>
                    </a:ext>
                  </a:extLst>
                </p:cNvPr>
                <p:cNvCxnSpPr>
                  <a:cxnSpLocks/>
                </p:cNvCxnSpPr>
                <p:nvPr/>
              </p:nvCxnSpPr>
              <p:spPr>
                <a:xfrm>
                  <a:off x="4402667" y="11234372"/>
                  <a:ext cx="7748057" cy="0"/>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58E95ED-AFBB-9841-9F12-0607023F28EA}"/>
                    </a:ext>
                  </a:extLst>
                </p:cNvPr>
                <p:cNvSpPr/>
                <p:nvPr/>
              </p:nvSpPr>
              <p:spPr>
                <a:xfrm rot="5400000">
                  <a:off x="5370766" y="1838192"/>
                  <a:ext cx="822960" cy="708460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55" name="Rectangle 54">
                  <a:extLst>
                    <a:ext uri="{FF2B5EF4-FFF2-40B4-BE49-F238E27FC236}">
                      <a16:creationId xmlns:a16="http://schemas.microsoft.com/office/drawing/2014/main" id="{1CB4BE4E-A38F-AE4A-A1C2-C81017828F8B}"/>
                    </a:ext>
                  </a:extLst>
                </p:cNvPr>
                <p:cNvSpPr/>
                <p:nvPr/>
              </p:nvSpPr>
              <p:spPr>
                <a:xfrm rot="5400000">
                  <a:off x="3126597" y="6037697"/>
                  <a:ext cx="822960" cy="254197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56" name="Rectangle 55">
                  <a:extLst>
                    <a:ext uri="{FF2B5EF4-FFF2-40B4-BE49-F238E27FC236}">
                      <a16:creationId xmlns:a16="http://schemas.microsoft.com/office/drawing/2014/main" id="{52D953CF-A301-CF4C-922F-6C11104E0DA2}"/>
                    </a:ext>
                  </a:extLst>
                </p:cNvPr>
                <p:cNvSpPr/>
                <p:nvPr/>
              </p:nvSpPr>
              <p:spPr>
                <a:xfrm rot="5400000">
                  <a:off x="5466585" y="5638513"/>
                  <a:ext cx="822960" cy="7276242"/>
                </a:xfrm>
                <a:prstGeom prst="rect">
                  <a:avLst/>
                </a:prstGeom>
                <a:solidFill>
                  <a:schemeClr val="accent3">
                    <a:lumMod val="10000"/>
                    <a:lumOff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57" name="Rectangle 56">
                  <a:extLst>
                    <a:ext uri="{FF2B5EF4-FFF2-40B4-BE49-F238E27FC236}">
                      <a16:creationId xmlns:a16="http://schemas.microsoft.com/office/drawing/2014/main" id="{5098106D-086F-E248-820A-101C32F46A0A}"/>
                    </a:ext>
                  </a:extLst>
                </p:cNvPr>
                <p:cNvSpPr/>
                <p:nvPr/>
              </p:nvSpPr>
              <p:spPr>
                <a:xfrm rot="5400000">
                  <a:off x="3911494" y="9181433"/>
                  <a:ext cx="822960" cy="4166057"/>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grpSp>
          <p:sp>
            <p:nvSpPr>
              <p:cNvPr id="63" name="TextBox 62">
                <a:extLst>
                  <a:ext uri="{FF2B5EF4-FFF2-40B4-BE49-F238E27FC236}">
                    <a16:creationId xmlns:a16="http://schemas.microsoft.com/office/drawing/2014/main" id="{FD7C9D40-1166-134B-B133-ACF4DF3F44BA}"/>
                  </a:ext>
                </a:extLst>
              </p:cNvPr>
              <p:cNvSpPr txBox="1"/>
              <p:nvPr/>
            </p:nvSpPr>
            <p:spPr>
              <a:xfrm>
                <a:off x="13071827" y="5237662"/>
                <a:ext cx="90658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5" name="TextBox 64">
                <a:extLst>
                  <a:ext uri="{FF2B5EF4-FFF2-40B4-BE49-F238E27FC236}">
                    <a16:creationId xmlns:a16="http://schemas.microsoft.com/office/drawing/2014/main" id="{7201063D-4F41-1F41-AFE1-0B8E3EBAF84F}"/>
                  </a:ext>
                </a:extLst>
              </p:cNvPr>
              <p:cNvSpPr txBox="1"/>
              <p:nvPr/>
            </p:nvSpPr>
            <p:spPr>
              <a:xfrm>
                <a:off x="13071827" y="7079322"/>
                <a:ext cx="90658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6" name="TextBox 65">
                <a:extLst>
                  <a:ext uri="{FF2B5EF4-FFF2-40B4-BE49-F238E27FC236}">
                    <a16:creationId xmlns:a16="http://schemas.microsoft.com/office/drawing/2014/main" id="{51CB4D58-A15C-F049-9F73-6CA902C32C67}"/>
                  </a:ext>
                </a:extLst>
              </p:cNvPr>
              <p:cNvSpPr txBox="1"/>
              <p:nvPr/>
            </p:nvSpPr>
            <p:spPr>
              <a:xfrm>
                <a:off x="13071827" y="9119680"/>
                <a:ext cx="90658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7" name="TextBox 66">
                <a:extLst>
                  <a:ext uri="{FF2B5EF4-FFF2-40B4-BE49-F238E27FC236}">
                    <a16:creationId xmlns:a16="http://schemas.microsoft.com/office/drawing/2014/main" id="{79BE1EED-439E-9048-9CC1-6034A9DE3A38}"/>
                  </a:ext>
                </a:extLst>
              </p:cNvPr>
              <p:cNvSpPr txBox="1"/>
              <p:nvPr/>
            </p:nvSpPr>
            <p:spPr>
              <a:xfrm>
                <a:off x="13071827" y="11035097"/>
                <a:ext cx="90658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
          <p:nvSpPr>
            <p:cNvPr id="68" name="Rectangle 67">
              <a:extLst>
                <a:ext uri="{FF2B5EF4-FFF2-40B4-BE49-F238E27FC236}">
                  <a16:creationId xmlns:a16="http://schemas.microsoft.com/office/drawing/2014/main" id="{681C78B8-A655-C745-AC7F-76D73685DB74}"/>
                </a:ext>
              </a:extLst>
            </p:cNvPr>
            <p:cNvSpPr/>
            <p:nvPr/>
          </p:nvSpPr>
          <p:spPr>
            <a:xfrm>
              <a:off x="1611688" y="7381057"/>
              <a:ext cx="4061834"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sp>
          <p:nvSpPr>
            <p:cNvPr id="69" name="Rectangle 68">
              <a:extLst>
                <a:ext uri="{FF2B5EF4-FFF2-40B4-BE49-F238E27FC236}">
                  <a16:creationId xmlns:a16="http://schemas.microsoft.com/office/drawing/2014/main" id="{BE02F48E-6DB6-EB4F-BE33-D8147FAD55AF}"/>
                </a:ext>
              </a:extLst>
            </p:cNvPr>
            <p:cNvSpPr/>
            <p:nvPr/>
          </p:nvSpPr>
          <p:spPr>
            <a:xfrm>
              <a:off x="1611688" y="9401575"/>
              <a:ext cx="4061834"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sp>
          <p:nvSpPr>
            <p:cNvPr id="70" name="Rectangle 69">
              <a:extLst>
                <a:ext uri="{FF2B5EF4-FFF2-40B4-BE49-F238E27FC236}">
                  <a16:creationId xmlns:a16="http://schemas.microsoft.com/office/drawing/2014/main" id="{B89C8EDE-8591-C144-AF39-5B15BC3C5204}"/>
                </a:ext>
              </a:extLst>
            </p:cNvPr>
            <p:cNvSpPr/>
            <p:nvPr/>
          </p:nvSpPr>
          <p:spPr>
            <a:xfrm>
              <a:off x="1611688" y="11389402"/>
              <a:ext cx="4061834"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FOUR</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25812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C3DE1BB-B97D-3247-ACA6-F466CAAEB808}"/>
              </a:ext>
            </a:extLst>
          </p:cNvPr>
          <p:cNvSpPr>
            <a:spLocks noGrp="1"/>
          </p:cNvSpPr>
          <p:nvPr>
            <p:ph type="pic" sz="quarter" idx="14"/>
          </p:nvPr>
        </p:nvSpPr>
        <p:spPr/>
      </p:sp>
      <p:grpSp>
        <p:nvGrpSpPr>
          <p:cNvPr id="25" name="Group 24">
            <a:extLst>
              <a:ext uri="{FF2B5EF4-FFF2-40B4-BE49-F238E27FC236}">
                <a16:creationId xmlns:a16="http://schemas.microsoft.com/office/drawing/2014/main" id="{4A2A23BC-1FB1-6747-BA06-5F788D324F50}"/>
              </a:ext>
            </a:extLst>
          </p:cNvPr>
          <p:cNvGrpSpPr/>
          <p:nvPr/>
        </p:nvGrpSpPr>
        <p:grpSpPr>
          <a:xfrm>
            <a:off x="1746250" y="10022736"/>
            <a:ext cx="8683788" cy="1383468"/>
            <a:chOff x="7861521" y="1407238"/>
            <a:chExt cx="8683788" cy="1383468"/>
          </a:xfrm>
        </p:grpSpPr>
        <p:sp>
          <p:nvSpPr>
            <p:cNvPr id="28" name="TextBox 27">
              <a:extLst>
                <a:ext uri="{FF2B5EF4-FFF2-40B4-BE49-F238E27FC236}">
                  <a16:creationId xmlns:a16="http://schemas.microsoft.com/office/drawing/2014/main" id="{E9E59D40-AFDF-8048-8895-7B365BDC5E52}"/>
                </a:ext>
              </a:extLst>
            </p:cNvPr>
            <p:cNvSpPr txBox="1"/>
            <p:nvPr/>
          </p:nvSpPr>
          <p:spPr>
            <a:xfrm>
              <a:off x="7861521"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9" name="TextBox 28">
              <a:extLst>
                <a:ext uri="{FF2B5EF4-FFF2-40B4-BE49-F238E27FC236}">
                  <a16:creationId xmlns:a16="http://schemas.microsoft.com/office/drawing/2014/main" id="{7E7DE264-43DD-C247-8E32-6DE45CE7650B}"/>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0" name="TextBox 29">
            <a:extLst>
              <a:ext uri="{FF2B5EF4-FFF2-40B4-BE49-F238E27FC236}">
                <a16:creationId xmlns:a16="http://schemas.microsoft.com/office/drawing/2014/main" id="{C0ABB442-7D36-0F4C-B5F8-EE0D7F815558}"/>
              </a:ext>
            </a:extLst>
          </p:cNvPr>
          <p:cNvSpPr txBox="1"/>
          <p:nvPr/>
        </p:nvSpPr>
        <p:spPr>
          <a:xfrm>
            <a:off x="11057001" y="9882803"/>
            <a:ext cx="11476223"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3" name="Group 2">
            <a:extLst>
              <a:ext uri="{FF2B5EF4-FFF2-40B4-BE49-F238E27FC236}">
                <a16:creationId xmlns:a16="http://schemas.microsoft.com/office/drawing/2014/main" id="{1333A296-F8E4-A540-A54D-B5C6656DFEAA}"/>
              </a:ext>
            </a:extLst>
          </p:cNvPr>
          <p:cNvGrpSpPr/>
          <p:nvPr/>
        </p:nvGrpSpPr>
        <p:grpSpPr>
          <a:xfrm>
            <a:off x="14287715" y="2759212"/>
            <a:ext cx="10089935" cy="2326901"/>
            <a:chOff x="-5" y="3124972"/>
            <a:chExt cx="10089935" cy="2326901"/>
          </a:xfrm>
        </p:grpSpPr>
        <p:sp>
          <p:nvSpPr>
            <p:cNvPr id="32" name="Rectangle 31">
              <a:extLst>
                <a:ext uri="{FF2B5EF4-FFF2-40B4-BE49-F238E27FC236}">
                  <a16:creationId xmlns:a16="http://schemas.microsoft.com/office/drawing/2014/main" id="{353910B3-44F5-F54E-83E8-227CB229F2F0}"/>
                </a:ext>
              </a:extLst>
            </p:cNvPr>
            <p:cNvSpPr/>
            <p:nvPr/>
          </p:nvSpPr>
          <p:spPr>
            <a:xfrm flipH="1">
              <a:off x="-5" y="3124972"/>
              <a:ext cx="10089935" cy="232690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699313B-520D-2540-9059-DAD21EBAD311}"/>
                </a:ext>
              </a:extLst>
            </p:cNvPr>
            <p:cNvSpPr/>
            <p:nvPr/>
          </p:nvSpPr>
          <p:spPr>
            <a:xfrm>
              <a:off x="1746250" y="3712172"/>
              <a:ext cx="7902247" cy="1200329"/>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grpSp>
    </p:spTree>
    <p:extLst>
      <p:ext uri="{BB962C8B-B14F-4D97-AF65-F5344CB8AC3E}">
        <p14:creationId xmlns:p14="http://schemas.microsoft.com/office/powerpoint/2010/main" val="42415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9F891BA-6E98-CC4A-99B1-5ACD806C2C88}"/>
              </a:ext>
            </a:extLst>
          </p:cNvPr>
          <p:cNvSpPr>
            <a:spLocks noGrp="1"/>
          </p:cNvSpPr>
          <p:nvPr>
            <p:ph type="pic" sz="quarter" idx="14"/>
          </p:nvPr>
        </p:nvSpPr>
        <p:spPr/>
      </p:sp>
      <p:grpSp>
        <p:nvGrpSpPr>
          <p:cNvPr id="25" name="Group 24">
            <a:extLst>
              <a:ext uri="{FF2B5EF4-FFF2-40B4-BE49-F238E27FC236}">
                <a16:creationId xmlns:a16="http://schemas.microsoft.com/office/drawing/2014/main" id="{4A2A23BC-1FB1-6747-BA06-5F788D324F50}"/>
              </a:ext>
            </a:extLst>
          </p:cNvPr>
          <p:cNvGrpSpPr/>
          <p:nvPr/>
        </p:nvGrpSpPr>
        <p:grpSpPr>
          <a:xfrm>
            <a:off x="2106896" y="10022736"/>
            <a:ext cx="8683788" cy="1383468"/>
            <a:chOff x="7861521" y="1407238"/>
            <a:chExt cx="8683788" cy="1383468"/>
          </a:xfrm>
        </p:grpSpPr>
        <p:sp>
          <p:nvSpPr>
            <p:cNvPr id="28" name="TextBox 27">
              <a:extLst>
                <a:ext uri="{FF2B5EF4-FFF2-40B4-BE49-F238E27FC236}">
                  <a16:creationId xmlns:a16="http://schemas.microsoft.com/office/drawing/2014/main" id="{E9E59D40-AFDF-8048-8895-7B365BDC5E52}"/>
                </a:ext>
              </a:extLst>
            </p:cNvPr>
            <p:cNvSpPr txBox="1"/>
            <p:nvPr/>
          </p:nvSpPr>
          <p:spPr>
            <a:xfrm>
              <a:off x="7861521"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9" name="TextBox 28">
              <a:extLst>
                <a:ext uri="{FF2B5EF4-FFF2-40B4-BE49-F238E27FC236}">
                  <a16:creationId xmlns:a16="http://schemas.microsoft.com/office/drawing/2014/main" id="{7E7DE264-43DD-C247-8E32-6DE45CE7650B}"/>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0" name="TextBox 29">
            <a:extLst>
              <a:ext uri="{FF2B5EF4-FFF2-40B4-BE49-F238E27FC236}">
                <a16:creationId xmlns:a16="http://schemas.microsoft.com/office/drawing/2014/main" id="{C0ABB442-7D36-0F4C-B5F8-EE0D7F815558}"/>
              </a:ext>
            </a:extLst>
          </p:cNvPr>
          <p:cNvSpPr txBox="1"/>
          <p:nvPr/>
        </p:nvSpPr>
        <p:spPr>
          <a:xfrm>
            <a:off x="11229961" y="9882803"/>
            <a:ext cx="11476223"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3" name="Group 2">
            <a:extLst>
              <a:ext uri="{FF2B5EF4-FFF2-40B4-BE49-F238E27FC236}">
                <a16:creationId xmlns:a16="http://schemas.microsoft.com/office/drawing/2014/main" id="{1333A296-F8E4-A540-A54D-B5C6656DFEAA}"/>
              </a:ext>
            </a:extLst>
          </p:cNvPr>
          <p:cNvGrpSpPr/>
          <p:nvPr/>
        </p:nvGrpSpPr>
        <p:grpSpPr>
          <a:xfrm flipH="1">
            <a:off x="0" y="2759212"/>
            <a:ext cx="10089935" cy="2326901"/>
            <a:chOff x="-5" y="3124972"/>
            <a:chExt cx="10089935" cy="2326901"/>
          </a:xfrm>
        </p:grpSpPr>
        <p:sp>
          <p:nvSpPr>
            <p:cNvPr id="32" name="Rectangle 31">
              <a:extLst>
                <a:ext uri="{FF2B5EF4-FFF2-40B4-BE49-F238E27FC236}">
                  <a16:creationId xmlns:a16="http://schemas.microsoft.com/office/drawing/2014/main" id="{353910B3-44F5-F54E-83E8-227CB229F2F0}"/>
                </a:ext>
              </a:extLst>
            </p:cNvPr>
            <p:cNvSpPr/>
            <p:nvPr/>
          </p:nvSpPr>
          <p:spPr>
            <a:xfrm flipH="1">
              <a:off x="-5" y="3124972"/>
              <a:ext cx="10089935" cy="232690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699313B-520D-2540-9059-DAD21EBAD311}"/>
                </a:ext>
              </a:extLst>
            </p:cNvPr>
            <p:cNvSpPr/>
            <p:nvPr/>
          </p:nvSpPr>
          <p:spPr>
            <a:xfrm>
              <a:off x="789039" y="3712172"/>
              <a:ext cx="7902247" cy="1200329"/>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grpSp>
    </p:spTree>
    <p:extLst>
      <p:ext uri="{BB962C8B-B14F-4D97-AF65-F5344CB8AC3E}">
        <p14:creationId xmlns:p14="http://schemas.microsoft.com/office/powerpoint/2010/main" val="1529441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GLOBAL REACH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15" name="AutoShape 1">
            <a:extLst>
              <a:ext uri="{FF2B5EF4-FFF2-40B4-BE49-F238E27FC236}">
                <a16:creationId xmlns:a16="http://schemas.microsoft.com/office/drawing/2014/main" id="{BAC57D9B-D779-FB40-BA3D-9C5C2E3D4BD4}"/>
              </a:ext>
            </a:extLst>
          </p:cNvPr>
          <p:cNvSpPr>
            <a:spLocks/>
          </p:cNvSpPr>
          <p:nvPr/>
        </p:nvSpPr>
        <p:spPr bwMode="auto">
          <a:xfrm>
            <a:off x="1946825" y="4618614"/>
            <a:ext cx="3702818" cy="370639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45719" tIns="45719" rIns="45719" bIns="45719" anchor="ctr"/>
          <a:lstStyle/>
          <a:p>
            <a:pPr defTabSz="914400">
              <a:defRPr/>
            </a:pPr>
            <a:endParaRPr lang="es-ES" sz="1800" dirty="0">
              <a:latin typeface="Lato Light" charset="0"/>
              <a:ea typeface="Lato Light" charset="0"/>
              <a:cs typeface="Lato Light" charset="0"/>
              <a:sym typeface="Calibri" charset="0"/>
            </a:endParaRPr>
          </a:p>
        </p:txBody>
      </p:sp>
      <p:sp>
        <p:nvSpPr>
          <p:cNvPr id="16" name="AutoShape 4">
            <a:extLst>
              <a:ext uri="{FF2B5EF4-FFF2-40B4-BE49-F238E27FC236}">
                <a16:creationId xmlns:a16="http://schemas.microsoft.com/office/drawing/2014/main" id="{0140B8FB-D6CA-424A-A752-F960672DEBEC}"/>
              </a:ext>
            </a:extLst>
          </p:cNvPr>
          <p:cNvSpPr>
            <a:spLocks/>
          </p:cNvSpPr>
          <p:nvPr/>
        </p:nvSpPr>
        <p:spPr bwMode="auto">
          <a:xfrm>
            <a:off x="6164648" y="4606876"/>
            <a:ext cx="3702818" cy="370639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45719" tIns="45719" rIns="45719" bIns="45719" anchor="ctr"/>
          <a:lstStyle/>
          <a:p>
            <a:pPr defTabSz="914400">
              <a:defRPr/>
            </a:pPr>
            <a:endParaRPr lang="es-ES" sz="1800" dirty="0">
              <a:latin typeface="Lato Light" charset="0"/>
              <a:ea typeface="Lato Light" charset="0"/>
              <a:cs typeface="Lato Light" charset="0"/>
              <a:sym typeface="Calibri" charset="0"/>
            </a:endParaRPr>
          </a:p>
        </p:txBody>
      </p:sp>
      <p:sp>
        <p:nvSpPr>
          <p:cNvPr id="19" name="AutoShape 17">
            <a:extLst>
              <a:ext uri="{FF2B5EF4-FFF2-40B4-BE49-F238E27FC236}">
                <a16:creationId xmlns:a16="http://schemas.microsoft.com/office/drawing/2014/main" id="{F18EA762-CD00-1B49-A56A-BA629371CF93}"/>
              </a:ext>
            </a:extLst>
          </p:cNvPr>
          <p:cNvSpPr>
            <a:spLocks/>
          </p:cNvSpPr>
          <p:nvPr/>
        </p:nvSpPr>
        <p:spPr bwMode="auto">
          <a:xfrm>
            <a:off x="5205274" y="5681494"/>
            <a:ext cx="1470697" cy="146847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tx2">
              <a:alpha val="90000"/>
            </a:schemeClr>
          </a:solidFill>
          <a:ln>
            <a:noFill/>
          </a:ln>
          <a:effectLst/>
          <a:extLst/>
        </p:spPr>
        <p:txBody>
          <a:bodyPr lIns="45719" tIns="45719" rIns="45719" bIns="45719" anchor="ctr"/>
          <a:lstStyle/>
          <a:p>
            <a:pPr defTabSz="914400">
              <a:defRPr/>
            </a:pPr>
            <a:endParaRPr lang="es-ES" sz="1800" dirty="0">
              <a:solidFill>
                <a:srgbClr val="2BB1E8"/>
              </a:solidFill>
              <a:latin typeface="Lato Light" charset="0"/>
              <a:ea typeface="Lato Light" charset="0"/>
              <a:cs typeface="Lato Light" charset="0"/>
              <a:sym typeface="Calibri" charset="0"/>
            </a:endParaRPr>
          </a:p>
        </p:txBody>
      </p:sp>
      <p:sp>
        <p:nvSpPr>
          <p:cNvPr id="20" name="AutoShape 10">
            <a:extLst>
              <a:ext uri="{FF2B5EF4-FFF2-40B4-BE49-F238E27FC236}">
                <a16:creationId xmlns:a16="http://schemas.microsoft.com/office/drawing/2014/main" id="{406DCECB-12DA-C541-AA28-167C5990C707}"/>
              </a:ext>
            </a:extLst>
          </p:cNvPr>
          <p:cNvSpPr>
            <a:spLocks/>
          </p:cNvSpPr>
          <p:nvPr/>
        </p:nvSpPr>
        <p:spPr bwMode="auto">
          <a:xfrm>
            <a:off x="14623344" y="4584706"/>
            <a:ext cx="3702818" cy="370639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45719" tIns="45719" rIns="45719" bIns="45719" anchor="ctr"/>
          <a:lstStyle/>
          <a:p>
            <a:pPr defTabSz="914400">
              <a:defRPr/>
            </a:pPr>
            <a:endParaRPr lang="es-ES" sz="1800" dirty="0">
              <a:latin typeface="Lato Light" charset="0"/>
              <a:ea typeface="Lato Light" charset="0"/>
              <a:cs typeface="Lato Light" charset="0"/>
              <a:sym typeface="Calibri" charset="0"/>
            </a:endParaRPr>
          </a:p>
        </p:txBody>
      </p:sp>
      <p:sp>
        <p:nvSpPr>
          <p:cNvPr id="22" name="AutoShape 10">
            <a:extLst>
              <a:ext uri="{FF2B5EF4-FFF2-40B4-BE49-F238E27FC236}">
                <a16:creationId xmlns:a16="http://schemas.microsoft.com/office/drawing/2014/main" id="{3EC1BD86-77D7-DA47-9E03-188C2815D39E}"/>
              </a:ext>
            </a:extLst>
          </p:cNvPr>
          <p:cNvSpPr>
            <a:spLocks/>
          </p:cNvSpPr>
          <p:nvPr/>
        </p:nvSpPr>
        <p:spPr bwMode="auto">
          <a:xfrm>
            <a:off x="18923471" y="4584706"/>
            <a:ext cx="3702818" cy="370639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45719" tIns="45719" rIns="45719" bIns="45719" anchor="ctr"/>
          <a:lstStyle/>
          <a:p>
            <a:pPr defTabSz="914400">
              <a:defRPr/>
            </a:pPr>
            <a:endParaRPr lang="es-ES" sz="1800" dirty="0">
              <a:latin typeface="Lato Light" charset="0"/>
              <a:ea typeface="Lato Light" charset="0"/>
              <a:cs typeface="Lato Light" charset="0"/>
              <a:sym typeface="Calibri" charset="0"/>
            </a:endParaRPr>
          </a:p>
        </p:txBody>
      </p:sp>
      <p:sp>
        <p:nvSpPr>
          <p:cNvPr id="23" name="AutoShape 13">
            <a:extLst>
              <a:ext uri="{FF2B5EF4-FFF2-40B4-BE49-F238E27FC236}">
                <a16:creationId xmlns:a16="http://schemas.microsoft.com/office/drawing/2014/main" id="{4EF158E1-9E72-A345-A4D8-FBE4B2F1F65E}"/>
              </a:ext>
            </a:extLst>
          </p:cNvPr>
          <p:cNvSpPr>
            <a:spLocks/>
          </p:cNvSpPr>
          <p:nvPr/>
        </p:nvSpPr>
        <p:spPr bwMode="auto">
          <a:xfrm>
            <a:off x="17899173" y="5659325"/>
            <a:ext cx="1470697" cy="146847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tx2">
              <a:alpha val="90000"/>
            </a:schemeClr>
          </a:solidFill>
          <a:ln>
            <a:noFill/>
          </a:ln>
          <a:effectLst/>
          <a:extLst/>
        </p:spPr>
        <p:txBody>
          <a:bodyPr lIns="45719" tIns="45719" rIns="45719" bIns="45719" anchor="ctr"/>
          <a:lstStyle/>
          <a:p>
            <a:pPr defTabSz="914400">
              <a:defRPr/>
            </a:pPr>
            <a:endParaRPr lang="es-ES" sz="1800" dirty="0">
              <a:solidFill>
                <a:srgbClr val="2BB1E8"/>
              </a:solidFill>
              <a:latin typeface="Lato Light" charset="0"/>
              <a:ea typeface="Lato Light" charset="0"/>
              <a:cs typeface="Lato Light" charset="0"/>
              <a:sym typeface="Calibri" charset="0"/>
            </a:endParaRPr>
          </a:p>
        </p:txBody>
      </p:sp>
      <p:grpSp>
        <p:nvGrpSpPr>
          <p:cNvPr id="5" name="Group 4">
            <a:extLst>
              <a:ext uri="{FF2B5EF4-FFF2-40B4-BE49-F238E27FC236}">
                <a16:creationId xmlns:a16="http://schemas.microsoft.com/office/drawing/2014/main" id="{CC805AB1-FDF8-F548-B3D5-E71B336419A9}"/>
              </a:ext>
            </a:extLst>
          </p:cNvPr>
          <p:cNvGrpSpPr/>
          <p:nvPr/>
        </p:nvGrpSpPr>
        <p:grpSpPr>
          <a:xfrm>
            <a:off x="9305239" y="3497737"/>
            <a:ext cx="5880332" cy="5880328"/>
            <a:chOff x="8396575" y="4712677"/>
            <a:chExt cx="7571936" cy="7571932"/>
          </a:xfrm>
        </p:grpSpPr>
        <p:sp>
          <p:nvSpPr>
            <p:cNvPr id="6" name="Oval 5">
              <a:extLst>
                <a:ext uri="{FF2B5EF4-FFF2-40B4-BE49-F238E27FC236}">
                  <a16:creationId xmlns:a16="http://schemas.microsoft.com/office/drawing/2014/main" id="{D81C2F65-8C1A-A948-B6F7-8438094B6792}"/>
                </a:ext>
              </a:extLst>
            </p:cNvPr>
            <p:cNvSpPr/>
            <p:nvPr/>
          </p:nvSpPr>
          <p:spPr>
            <a:xfrm>
              <a:off x="8396575" y="4712677"/>
              <a:ext cx="7571936" cy="7571932"/>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ABCD7C7-75A2-274F-BEAF-D6601375C465}"/>
                </a:ext>
              </a:extLst>
            </p:cNvPr>
            <p:cNvGrpSpPr/>
            <p:nvPr/>
          </p:nvGrpSpPr>
          <p:grpSpPr>
            <a:xfrm>
              <a:off x="8764536" y="4737136"/>
              <a:ext cx="7126968" cy="6798411"/>
              <a:chOff x="10280257" y="6279398"/>
              <a:chExt cx="4067104" cy="3879610"/>
            </a:xfrm>
            <a:solidFill>
              <a:schemeClr val="bg1">
                <a:lumMod val="85000"/>
              </a:schemeClr>
            </a:solidFill>
          </p:grpSpPr>
          <p:sp>
            <p:nvSpPr>
              <p:cNvPr id="8" name="Freeform 7">
                <a:extLst>
                  <a:ext uri="{FF2B5EF4-FFF2-40B4-BE49-F238E27FC236}">
                    <a16:creationId xmlns:a16="http://schemas.microsoft.com/office/drawing/2014/main" id="{6C29FEBF-30E4-D842-B337-C6FA6A3EE6E5}"/>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 name="Freeform 8">
                <a:extLst>
                  <a:ext uri="{FF2B5EF4-FFF2-40B4-BE49-F238E27FC236}">
                    <a16:creationId xmlns:a16="http://schemas.microsoft.com/office/drawing/2014/main" id="{3702678E-B5C2-B949-A724-D43E0DF370AE}"/>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 name="Freeform 9">
                <a:extLst>
                  <a:ext uri="{FF2B5EF4-FFF2-40B4-BE49-F238E27FC236}">
                    <a16:creationId xmlns:a16="http://schemas.microsoft.com/office/drawing/2014/main" id="{CDA6E45B-02AA-F744-83BE-32A18480D713}"/>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 name="Freeform 10">
                <a:extLst>
                  <a:ext uri="{FF2B5EF4-FFF2-40B4-BE49-F238E27FC236}">
                    <a16:creationId xmlns:a16="http://schemas.microsoft.com/office/drawing/2014/main" id="{320112A6-DE21-F841-A717-09DFA8C597C4}"/>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 name="Freeform 11">
                <a:extLst>
                  <a:ext uri="{FF2B5EF4-FFF2-40B4-BE49-F238E27FC236}">
                    <a16:creationId xmlns:a16="http://schemas.microsoft.com/office/drawing/2014/main" id="{625720FD-47CC-2B48-8A6B-D5762557B8D9}"/>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 name="Freeform 12">
                <a:extLst>
                  <a:ext uri="{FF2B5EF4-FFF2-40B4-BE49-F238E27FC236}">
                    <a16:creationId xmlns:a16="http://schemas.microsoft.com/office/drawing/2014/main" id="{2970CE17-B09A-EB47-BEC1-E6430B7B01DF}"/>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 name="Freeform 13">
                <a:extLst>
                  <a:ext uri="{FF2B5EF4-FFF2-40B4-BE49-F238E27FC236}">
                    <a16:creationId xmlns:a16="http://schemas.microsoft.com/office/drawing/2014/main" id="{D8D5CA0D-4464-624D-935B-3DDE4DD31000}"/>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
        <p:nvSpPr>
          <p:cNvPr id="35" name="Freeform 3">
            <a:extLst>
              <a:ext uri="{FF2B5EF4-FFF2-40B4-BE49-F238E27FC236}">
                <a16:creationId xmlns:a16="http://schemas.microsoft.com/office/drawing/2014/main" id="{C7AF22DA-AAEC-7F4A-A51B-295B8FF6AD1D}"/>
              </a:ext>
            </a:extLst>
          </p:cNvPr>
          <p:cNvSpPr>
            <a:spLocks noChangeArrowheads="1"/>
          </p:cNvSpPr>
          <p:nvPr/>
        </p:nvSpPr>
        <p:spPr bwMode="auto">
          <a:xfrm>
            <a:off x="20235825" y="5877502"/>
            <a:ext cx="1078109" cy="1074366"/>
          </a:xfrm>
          <a:custGeom>
            <a:avLst/>
            <a:gdLst>
              <a:gd name="T0" fmla="*/ 327396 w 1268"/>
              <a:gd name="T1" fmla="*/ 183756 h 1267"/>
              <a:gd name="T2" fmla="*/ 333165 w 1268"/>
              <a:gd name="T3" fmla="*/ 189509 h 1267"/>
              <a:gd name="T4" fmla="*/ 327396 w 1268"/>
              <a:gd name="T5" fmla="*/ 226188 h 1267"/>
              <a:gd name="T6" fmla="*/ 293502 w 1268"/>
              <a:gd name="T7" fmla="*/ 224390 h 1267"/>
              <a:gd name="T8" fmla="*/ 292060 w 1268"/>
              <a:gd name="T9" fmla="*/ 189509 h 1267"/>
              <a:gd name="T10" fmla="*/ 293502 w 1268"/>
              <a:gd name="T11" fmla="*/ 185194 h 1267"/>
              <a:gd name="T12" fmla="*/ 395543 w 1268"/>
              <a:gd name="T13" fmla="*/ 289478 h 1267"/>
              <a:gd name="T14" fmla="*/ 194707 w 1268"/>
              <a:gd name="T15" fmla="*/ 204972 h 1267"/>
              <a:gd name="T16" fmla="*/ 267541 w 1268"/>
              <a:gd name="T17" fmla="*/ 177283 h 1267"/>
              <a:gd name="T18" fmla="*/ 264657 w 1268"/>
              <a:gd name="T19" fmla="*/ 220435 h 1267"/>
              <a:gd name="T20" fmla="*/ 274392 w 1268"/>
              <a:gd name="T21" fmla="*/ 243449 h 1267"/>
              <a:gd name="T22" fmla="*/ 327396 w 1268"/>
              <a:gd name="T23" fmla="*/ 252799 h 1267"/>
              <a:gd name="T24" fmla="*/ 359847 w 1268"/>
              <a:gd name="T25" fmla="*/ 189509 h 1267"/>
              <a:gd name="T26" fmla="*/ 327396 w 1268"/>
              <a:gd name="T27" fmla="*/ 157145 h 1267"/>
              <a:gd name="T28" fmla="*/ 286651 w 1268"/>
              <a:gd name="T29" fmla="*/ 158584 h 1267"/>
              <a:gd name="T30" fmla="*/ 312252 w 1268"/>
              <a:gd name="T31" fmla="*/ 85225 h 1267"/>
              <a:gd name="T32" fmla="*/ 395543 w 1268"/>
              <a:gd name="T33" fmla="*/ 120466 h 1267"/>
              <a:gd name="T34" fmla="*/ 429797 w 1268"/>
              <a:gd name="T35" fmla="*/ 204972 h 1267"/>
              <a:gd name="T36" fmla="*/ 109252 w 1268"/>
              <a:gd name="T37" fmla="*/ 426126 h 1267"/>
              <a:gd name="T38" fmla="*/ 95550 w 1268"/>
              <a:gd name="T39" fmla="*/ 426126 h 1267"/>
              <a:gd name="T40" fmla="*/ 204081 w 1268"/>
              <a:gd name="T41" fmla="*/ 301345 h 1267"/>
              <a:gd name="T42" fmla="*/ 210572 w 1268"/>
              <a:gd name="T43" fmla="*/ 308896 h 1267"/>
              <a:gd name="T44" fmla="*/ 170909 w 1268"/>
              <a:gd name="T45" fmla="*/ 69403 h 1267"/>
              <a:gd name="T46" fmla="*/ 137016 w 1268"/>
              <a:gd name="T47" fmla="*/ 66886 h 1267"/>
              <a:gd name="T48" fmla="*/ 135574 w 1268"/>
              <a:gd name="T49" fmla="*/ 32364 h 1267"/>
              <a:gd name="T50" fmla="*/ 170909 w 1268"/>
              <a:gd name="T51" fmla="*/ 26610 h 1267"/>
              <a:gd name="T52" fmla="*/ 174875 w 1268"/>
              <a:gd name="T53" fmla="*/ 28408 h 1267"/>
              <a:gd name="T54" fmla="*/ 176678 w 1268"/>
              <a:gd name="T55" fmla="*/ 62570 h 1267"/>
              <a:gd name="T56" fmla="*/ 170909 w 1268"/>
              <a:gd name="T57" fmla="*/ 69403 h 1267"/>
              <a:gd name="T58" fmla="*/ 32451 w 1268"/>
              <a:gd name="T59" fmla="*/ 179440 h 1267"/>
              <a:gd name="T60" fmla="*/ 26682 w 1268"/>
              <a:gd name="T61" fmla="*/ 142761 h 1267"/>
              <a:gd name="T62" fmla="*/ 32451 w 1268"/>
              <a:gd name="T63" fmla="*/ 137008 h 1267"/>
              <a:gd name="T64" fmla="*/ 66344 w 1268"/>
              <a:gd name="T65" fmla="*/ 138446 h 1267"/>
              <a:gd name="T66" fmla="*/ 68147 w 1268"/>
              <a:gd name="T67" fmla="*/ 173687 h 1267"/>
              <a:gd name="T68" fmla="*/ 414653 w 1268"/>
              <a:gd name="T69" fmla="*/ 101767 h 1267"/>
              <a:gd name="T70" fmla="*/ 312252 w 1268"/>
              <a:gd name="T71" fmla="*/ 58255 h 1267"/>
              <a:gd name="T72" fmla="*/ 202279 w 1268"/>
              <a:gd name="T73" fmla="*/ 72999 h 1267"/>
              <a:gd name="T74" fmla="*/ 203360 w 1268"/>
              <a:gd name="T75" fmla="*/ 32364 h 1267"/>
              <a:gd name="T76" fmla="*/ 141343 w 1268"/>
              <a:gd name="T77" fmla="*/ 0 h 1267"/>
              <a:gd name="T78" fmla="*/ 108170 w 1268"/>
              <a:gd name="T79" fmla="*/ 62570 h 1267"/>
              <a:gd name="T80" fmla="*/ 75359 w 1268"/>
              <a:gd name="T81" fmla="*/ 112914 h 1267"/>
              <a:gd name="T82" fmla="*/ 32451 w 1268"/>
              <a:gd name="T83" fmla="*/ 110397 h 1267"/>
              <a:gd name="T84" fmla="*/ 0 w 1268"/>
              <a:gd name="T85" fmla="*/ 142761 h 1267"/>
              <a:gd name="T86" fmla="*/ 9375 w 1268"/>
              <a:gd name="T87" fmla="*/ 196701 h 1267"/>
              <a:gd name="T88" fmla="*/ 62378 w 1268"/>
              <a:gd name="T89" fmla="*/ 206051 h 1267"/>
              <a:gd name="T90" fmla="*/ 94829 w 1268"/>
              <a:gd name="T91" fmla="*/ 142761 h 1267"/>
              <a:gd name="T92" fmla="*/ 131247 w 1268"/>
              <a:gd name="T93" fmla="*/ 94215 h 1267"/>
              <a:gd name="T94" fmla="*/ 170909 w 1268"/>
              <a:gd name="T95" fmla="*/ 96013 h 1267"/>
              <a:gd name="T96" fmla="*/ 201557 w 1268"/>
              <a:gd name="T97" fmla="*/ 110757 h 1267"/>
              <a:gd name="T98" fmla="*/ 168025 w 1268"/>
              <a:gd name="T99" fmla="*/ 204972 h 1267"/>
              <a:gd name="T100" fmla="*/ 76440 w 1268"/>
              <a:gd name="T101" fmla="*/ 392683 h 1267"/>
              <a:gd name="T102" fmla="*/ 76801 w 1268"/>
              <a:gd name="T103" fmla="*/ 444465 h 1267"/>
              <a:gd name="T104" fmla="*/ 102401 w 1268"/>
              <a:gd name="T105" fmla="*/ 455253 h 1267"/>
              <a:gd name="T106" fmla="*/ 239778 w 1268"/>
              <a:gd name="T107" fmla="*/ 331191 h 1267"/>
              <a:gd name="T108" fmla="*/ 414653 w 1268"/>
              <a:gd name="T109" fmla="*/ 308177 h 1267"/>
              <a:gd name="T110" fmla="*/ 456839 w 1268"/>
              <a:gd name="T111" fmla="*/ 204972 h 12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267">
                <a:moveTo>
                  <a:pt x="826" y="511"/>
                </a:moveTo>
                <a:lnTo>
                  <a:pt x="908" y="511"/>
                </a:lnTo>
                <a:cubicBezTo>
                  <a:pt x="913" y="511"/>
                  <a:pt x="918" y="514"/>
                  <a:pt x="920" y="515"/>
                </a:cubicBezTo>
                <a:cubicBezTo>
                  <a:pt x="921" y="516"/>
                  <a:pt x="924" y="521"/>
                  <a:pt x="924" y="527"/>
                </a:cubicBezTo>
                <a:lnTo>
                  <a:pt x="924" y="613"/>
                </a:lnTo>
                <a:cubicBezTo>
                  <a:pt x="924" y="622"/>
                  <a:pt x="916" y="629"/>
                  <a:pt x="908" y="629"/>
                </a:cubicBezTo>
                <a:lnTo>
                  <a:pt x="826" y="629"/>
                </a:lnTo>
                <a:cubicBezTo>
                  <a:pt x="820" y="629"/>
                  <a:pt x="815" y="626"/>
                  <a:pt x="814" y="624"/>
                </a:cubicBezTo>
                <a:cubicBezTo>
                  <a:pt x="813" y="622"/>
                  <a:pt x="810" y="619"/>
                  <a:pt x="810" y="613"/>
                </a:cubicBezTo>
                <a:lnTo>
                  <a:pt x="810" y="527"/>
                </a:lnTo>
                <a:cubicBezTo>
                  <a:pt x="810" y="521"/>
                  <a:pt x="813" y="516"/>
                  <a:pt x="814" y="515"/>
                </a:cubicBezTo>
                <a:cubicBezTo>
                  <a:pt x="815" y="514"/>
                  <a:pt x="820" y="511"/>
                  <a:pt x="826" y="511"/>
                </a:cubicBezTo>
                <a:close/>
                <a:moveTo>
                  <a:pt x="1097" y="805"/>
                </a:moveTo>
                <a:lnTo>
                  <a:pt x="1097" y="805"/>
                </a:lnTo>
                <a:cubicBezTo>
                  <a:pt x="1035" y="868"/>
                  <a:pt x="953" y="902"/>
                  <a:pt x="866" y="902"/>
                </a:cubicBezTo>
                <a:cubicBezTo>
                  <a:pt x="687" y="902"/>
                  <a:pt x="540" y="754"/>
                  <a:pt x="540" y="570"/>
                </a:cubicBezTo>
                <a:cubicBezTo>
                  <a:pt x="540" y="491"/>
                  <a:pt x="567" y="419"/>
                  <a:pt x="612" y="361"/>
                </a:cubicBezTo>
                <a:lnTo>
                  <a:pt x="742" y="493"/>
                </a:lnTo>
                <a:cubicBezTo>
                  <a:pt x="737" y="503"/>
                  <a:pt x="734" y="515"/>
                  <a:pt x="734" y="527"/>
                </a:cubicBezTo>
                <a:lnTo>
                  <a:pt x="734" y="613"/>
                </a:lnTo>
                <a:cubicBezTo>
                  <a:pt x="734" y="637"/>
                  <a:pt x="745" y="659"/>
                  <a:pt x="761" y="677"/>
                </a:cubicBezTo>
                <a:cubicBezTo>
                  <a:pt x="779" y="694"/>
                  <a:pt x="801" y="703"/>
                  <a:pt x="826" y="703"/>
                </a:cubicBezTo>
                <a:lnTo>
                  <a:pt x="908" y="703"/>
                </a:lnTo>
                <a:cubicBezTo>
                  <a:pt x="958" y="703"/>
                  <a:pt x="998" y="662"/>
                  <a:pt x="998" y="613"/>
                </a:cubicBezTo>
                <a:lnTo>
                  <a:pt x="998" y="527"/>
                </a:lnTo>
                <a:cubicBezTo>
                  <a:pt x="998" y="503"/>
                  <a:pt x="989" y="479"/>
                  <a:pt x="971" y="463"/>
                </a:cubicBezTo>
                <a:cubicBezTo>
                  <a:pt x="955" y="446"/>
                  <a:pt x="931" y="437"/>
                  <a:pt x="908" y="437"/>
                </a:cubicBezTo>
                <a:lnTo>
                  <a:pt x="826" y="437"/>
                </a:lnTo>
                <a:cubicBezTo>
                  <a:pt x="815" y="437"/>
                  <a:pt x="806" y="438"/>
                  <a:pt x="795" y="441"/>
                </a:cubicBezTo>
                <a:lnTo>
                  <a:pt x="665" y="308"/>
                </a:lnTo>
                <a:cubicBezTo>
                  <a:pt x="721" y="263"/>
                  <a:pt x="790" y="237"/>
                  <a:pt x="866" y="237"/>
                </a:cubicBezTo>
                <a:cubicBezTo>
                  <a:pt x="952" y="237"/>
                  <a:pt x="1034" y="271"/>
                  <a:pt x="1094" y="333"/>
                </a:cubicBezTo>
                <a:lnTo>
                  <a:pt x="1097" y="335"/>
                </a:lnTo>
                <a:cubicBezTo>
                  <a:pt x="1157" y="397"/>
                  <a:pt x="1192" y="481"/>
                  <a:pt x="1192" y="570"/>
                </a:cubicBezTo>
                <a:cubicBezTo>
                  <a:pt x="1192" y="659"/>
                  <a:pt x="1157" y="742"/>
                  <a:pt x="1097" y="805"/>
                </a:cubicBezTo>
                <a:close/>
                <a:moveTo>
                  <a:pt x="303" y="1185"/>
                </a:moveTo>
                <a:lnTo>
                  <a:pt x="303" y="1185"/>
                </a:lnTo>
                <a:cubicBezTo>
                  <a:pt x="298" y="1189"/>
                  <a:pt x="291" y="1192"/>
                  <a:pt x="284" y="1192"/>
                </a:cubicBezTo>
                <a:cubicBezTo>
                  <a:pt x="277" y="1192"/>
                  <a:pt x="269" y="1189"/>
                  <a:pt x="265" y="1185"/>
                </a:cubicBezTo>
                <a:cubicBezTo>
                  <a:pt x="253" y="1173"/>
                  <a:pt x="253" y="1155"/>
                  <a:pt x="265" y="1143"/>
                </a:cubicBezTo>
                <a:lnTo>
                  <a:pt x="566" y="838"/>
                </a:lnTo>
                <a:cubicBezTo>
                  <a:pt x="571" y="845"/>
                  <a:pt x="579" y="853"/>
                  <a:pt x="584" y="859"/>
                </a:cubicBezTo>
                <a:cubicBezTo>
                  <a:pt x="592" y="866"/>
                  <a:pt x="598" y="872"/>
                  <a:pt x="604" y="878"/>
                </a:cubicBezTo>
                <a:lnTo>
                  <a:pt x="303" y="1185"/>
                </a:lnTo>
                <a:close/>
                <a:moveTo>
                  <a:pt x="474" y="193"/>
                </a:moveTo>
                <a:lnTo>
                  <a:pt x="392" y="193"/>
                </a:lnTo>
                <a:cubicBezTo>
                  <a:pt x="386" y="193"/>
                  <a:pt x="382" y="188"/>
                  <a:pt x="380" y="186"/>
                </a:cubicBezTo>
                <a:cubicBezTo>
                  <a:pt x="379" y="185"/>
                  <a:pt x="376" y="181"/>
                  <a:pt x="376" y="174"/>
                </a:cubicBezTo>
                <a:lnTo>
                  <a:pt x="376" y="90"/>
                </a:lnTo>
                <a:cubicBezTo>
                  <a:pt x="376" y="81"/>
                  <a:pt x="383" y="74"/>
                  <a:pt x="392" y="74"/>
                </a:cubicBezTo>
                <a:lnTo>
                  <a:pt x="474" y="74"/>
                </a:lnTo>
                <a:cubicBezTo>
                  <a:pt x="478" y="74"/>
                  <a:pt x="482" y="76"/>
                  <a:pt x="485" y="79"/>
                </a:cubicBezTo>
                <a:cubicBezTo>
                  <a:pt x="489" y="81"/>
                  <a:pt x="490" y="86"/>
                  <a:pt x="490" y="90"/>
                </a:cubicBezTo>
                <a:lnTo>
                  <a:pt x="490" y="174"/>
                </a:lnTo>
                <a:cubicBezTo>
                  <a:pt x="490" y="181"/>
                  <a:pt x="487" y="185"/>
                  <a:pt x="485" y="186"/>
                </a:cubicBezTo>
                <a:cubicBezTo>
                  <a:pt x="484" y="188"/>
                  <a:pt x="479" y="193"/>
                  <a:pt x="474" y="193"/>
                </a:cubicBezTo>
                <a:close/>
                <a:moveTo>
                  <a:pt x="173" y="499"/>
                </a:moveTo>
                <a:lnTo>
                  <a:pt x="90" y="499"/>
                </a:lnTo>
                <a:cubicBezTo>
                  <a:pt x="81" y="499"/>
                  <a:pt x="74" y="491"/>
                  <a:pt x="74" y="483"/>
                </a:cubicBezTo>
                <a:lnTo>
                  <a:pt x="74" y="397"/>
                </a:lnTo>
                <a:cubicBezTo>
                  <a:pt x="74" y="391"/>
                  <a:pt x="76" y="388"/>
                  <a:pt x="78" y="385"/>
                </a:cubicBezTo>
                <a:cubicBezTo>
                  <a:pt x="81" y="384"/>
                  <a:pt x="84" y="381"/>
                  <a:pt x="90" y="381"/>
                </a:cubicBezTo>
                <a:lnTo>
                  <a:pt x="173" y="381"/>
                </a:lnTo>
                <a:cubicBezTo>
                  <a:pt x="179" y="381"/>
                  <a:pt x="182" y="384"/>
                  <a:pt x="184" y="385"/>
                </a:cubicBezTo>
                <a:cubicBezTo>
                  <a:pt x="186" y="388"/>
                  <a:pt x="189" y="391"/>
                  <a:pt x="189" y="397"/>
                </a:cubicBezTo>
                <a:lnTo>
                  <a:pt x="189" y="483"/>
                </a:lnTo>
                <a:cubicBezTo>
                  <a:pt x="189" y="491"/>
                  <a:pt x="182" y="499"/>
                  <a:pt x="173" y="499"/>
                </a:cubicBezTo>
                <a:close/>
                <a:moveTo>
                  <a:pt x="1150" y="283"/>
                </a:moveTo>
                <a:lnTo>
                  <a:pt x="1150" y="283"/>
                </a:lnTo>
                <a:cubicBezTo>
                  <a:pt x="1073" y="206"/>
                  <a:pt x="973" y="162"/>
                  <a:pt x="866" y="162"/>
                </a:cubicBezTo>
                <a:cubicBezTo>
                  <a:pt x="770" y="162"/>
                  <a:pt x="681" y="198"/>
                  <a:pt x="612" y="256"/>
                </a:cubicBezTo>
                <a:lnTo>
                  <a:pt x="561" y="203"/>
                </a:lnTo>
                <a:cubicBezTo>
                  <a:pt x="563" y="194"/>
                  <a:pt x="564" y="185"/>
                  <a:pt x="564" y="174"/>
                </a:cubicBezTo>
                <a:lnTo>
                  <a:pt x="564" y="90"/>
                </a:lnTo>
                <a:cubicBezTo>
                  <a:pt x="564" y="40"/>
                  <a:pt x="524" y="0"/>
                  <a:pt x="474" y="0"/>
                </a:cubicBezTo>
                <a:lnTo>
                  <a:pt x="392" y="0"/>
                </a:lnTo>
                <a:cubicBezTo>
                  <a:pt x="342" y="0"/>
                  <a:pt x="300" y="40"/>
                  <a:pt x="300" y="90"/>
                </a:cubicBezTo>
                <a:lnTo>
                  <a:pt x="300" y="174"/>
                </a:lnTo>
                <a:cubicBezTo>
                  <a:pt x="300" y="188"/>
                  <a:pt x="303" y="200"/>
                  <a:pt x="309" y="211"/>
                </a:cubicBezTo>
                <a:lnTo>
                  <a:pt x="209" y="314"/>
                </a:lnTo>
                <a:cubicBezTo>
                  <a:pt x="197" y="309"/>
                  <a:pt x="185" y="307"/>
                  <a:pt x="173" y="307"/>
                </a:cubicBezTo>
                <a:lnTo>
                  <a:pt x="90" y="307"/>
                </a:lnTo>
                <a:cubicBezTo>
                  <a:pt x="66" y="307"/>
                  <a:pt x="43" y="315"/>
                  <a:pt x="26" y="333"/>
                </a:cubicBezTo>
                <a:cubicBezTo>
                  <a:pt x="9" y="351"/>
                  <a:pt x="0" y="373"/>
                  <a:pt x="0" y="397"/>
                </a:cubicBezTo>
                <a:lnTo>
                  <a:pt x="0" y="483"/>
                </a:lnTo>
                <a:cubicBezTo>
                  <a:pt x="0" y="508"/>
                  <a:pt x="10" y="530"/>
                  <a:pt x="26" y="547"/>
                </a:cubicBezTo>
                <a:cubicBezTo>
                  <a:pt x="43" y="563"/>
                  <a:pt x="65" y="573"/>
                  <a:pt x="90" y="573"/>
                </a:cubicBezTo>
                <a:lnTo>
                  <a:pt x="173" y="573"/>
                </a:lnTo>
                <a:cubicBezTo>
                  <a:pt x="222" y="573"/>
                  <a:pt x="263" y="533"/>
                  <a:pt x="263" y="483"/>
                </a:cubicBezTo>
                <a:lnTo>
                  <a:pt x="263" y="397"/>
                </a:lnTo>
                <a:cubicBezTo>
                  <a:pt x="263" y="388"/>
                  <a:pt x="262" y="377"/>
                  <a:pt x="259" y="369"/>
                </a:cubicBezTo>
                <a:lnTo>
                  <a:pt x="364" y="262"/>
                </a:lnTo>
                <a:cubicBezTo>
                  <a:pt x="373" y="265"/>
                  <a:pt x="382" y="267"/>
                  <a:pt x="392" y="267"/>
                </a:cubicBezTo>
                <a:lnTo>
                  <a:pt x="474" y="267"/>
                </a:lnTo>
                <a:cubicBezTo>
                  <a:pt x="487" y="267"/>
                  <a:pt x="499" y="263"/>
                  <a:pt x="510" y="258"/>
                </a:cubicBezTo>
                <a:lnTo>
                  <a:pt x="559" y="308"/>
                </a:lnTo>
                <a:cubicBezTo>
                  <a:pt x="502" y="379"/>
                  <a:pt x="466" y="471"/>
                  <a:pt x="466" y="570"/>
                </a:cubicBezTo>
                <a:cubicBezTo>
                  <a:pt x="466" y="645"/>
                  <a:pt x="485" y="717"/>
                  <a:pt x="521" y="777"/>
                </a:cubicBezTo>
                <a:lnTo>
                  <a:pt x="212" y="1092"/>
                </a:lnTo>
                <a:cubicBezTo>
                  <a:pt x="173" y="1131"/>
                  <a:pt x="173" y="1197"/>
                  <a:pt x="212" y="1236"/>
                </a:cubicBezTo>
                <a:cubicBezTo>
                  <a:pt x="212" y="1236"/>
                  <a:pt x="212" y="1236"/>
                  <a:pt x="213" y="1236"/>
                </a:cubicBezTo>
                <a:cubicBezTo>
                  <a:pt x="230" y="1256"/>
                  <a:pt x="257" y="1266"/>
                  <a:pt x="284" y="1266"/>
                </a:cubicBezTo>
                <a:cubicBezTo>
                  <a:pt x="311" y="1266"/>
                  <a:pt x="336" y="1256"/>
                  <a:pt x="355" y="1236"/>
                </a:cubicBezTo>
                <a:lnTo>
                  <a:pt x="665" y="921"/>
                </a:lnTo>
                <a:cubicBezTo>
                  <a:pt x="724" y="957"/>
                  <a:pt x="794" y="975"/>
                  <a:pt x="866" y="975"/>
                </a:cubicBezTo>
                <a:cubicBezTo>
                  <a:pt x="973" y="975"/>
                  <a:pt x="1073" y="934"/>
                  <a:pt x="1150" y="857"/>
                </a:cubicBezTo>
                <a:cubicBezTo>
                  <a:pt x="1226" y="780"/>
                  <a:pt x="1267" y="678"/>
                  <a:pt x="1267" y="570"/>
                </a:cubicBezTo>
                <a:cubicBezTo>
                  <a:pt x="1267" y="462"/>
                  <a:pt x="1226" y="360"/>
                  <a:pt x="1150" y="28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6" name="Group 35">
            <a:extLst>
              <a:ext uri="{FF2B5EF4-FFF2-40B4-BE49-F238E27FC236}">
                <a16:creationId xmlns:a16="http://schemas.microsoft.com/office/drawing/2014/main" id="{27C73856-5A55-D74D-AF44-E7E741BBB6E4}"/>
              </a:ext>
            </a:extLst>
          </p:cNvPr>
          <p:cNvGrpSpPr/>
          <p:nvPr/>
        </p:nvGrpSpPr>
        <p:grpSpPr>
          <a:xfrm>
            <a:off x="3258741" y="5898847"/>
            <a:ext cx="1078109" cy="1078108"/>
            <a:chOff x="5123329" y="2255652"/>
            <a:chExt cx="1078109" cy="1078108"/>
          </a:xfrm>
        </p:grpSpPr>
        <p:sp>
          <p:nvSpPr>
            <p:cNvPr id="37" name="Freeform 36">
              <a:extLst>
                <a:ext uri="{FF2B5EF4-FFF2-40B4-BE49-F238E27FC236}">
                  <a16:creationId xmlns:a16="http://schemas.microsoft.com/office/drawing/2014/main" id="{662DB0B2-7C63-7141-AE85-93C0F9798120}"/>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37">
              <a:extLst>
                <a:ext uri="{FF2B5EF4-FFF2-40B4-BE49-F238E27FC236}">
                  <a16:creationId xmlns:a16="http://schemas.microsoft.com/office/drawing/2014/main" id="{F1A8EAE8-F9E4-054E-A2DC-41B6E04F898C}"/>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Freeform 38">
              <a:extLst>
                <a:ext uri="{FF2B5EF4-FFF2-40B4-BE49-F238E27FC236}">
                  <a16:creationId xmlns:a16="http://schemas.microsoft.com/office/drawing/2014/main" id="{BF2A03E8-85BC-0944-9084-EBC0F6AF571B}"/>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0" name="Group 39">
            <a:extLst>
              <a:ext uri="{FF2B5EF4-FFF2-40B4-BE49-F238E27FC236}">
                <a16:creationId xmlns:a16="http://schemas.microsoft.com/office/drawing/2014/main" id="{16CD9477-3C5D-1D45-9CB4-5ECA5878D506}"/>
              </a:ext>
            </a:extLst>
          </p:cNvPr>
          <p:cNvGrpSpPr/>
          <p:nvPr/>
        </p:nvGrpSpPr>
        <p:grpSpPr>
          <a:xfrm>
            <a:off x="7411493" y="6067010"/>
            <a:ext cx="1209128" cy="786121"/>
            <a:chOff x="15384080" y="4524172"/>
            <a:chExt cx="1209128" cy="786121"/>
          </a:xfrm>
          <a:solidFill>
            <a:schemeClr val="tx2"/>
          </a:solidFill>
        </p:grpSpPr>
        <p:sp>
          <p:nvSpPr>
            <p:cNvPr id="41" name="Freeform 40">
              <a:extLst>
                <a:ext uri="{FF2B5EF4-FFF2-40B4-BE49-F238E27FC236}">
                  <a16:creationId xmlns:a16="http://schemas.microsoft.com/office/drawing/2014/main" id="{15B18AFF-F033-9E4E-B3F7-C1827A125059}"/>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41">
              <a:extLst>
                <a:ext uri="{FF2B5EF4-FFF2-40B4-BE49-F238E27FC236}">
                  <a16:creationId xmlns:a16="http://schemas.microsoft.com/office/drawing/2014/main" id="{27A073DC-F807-5F4F-ABCE-E117478C6796}"/>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2">
              <a:extLst>
                <a:ext uri="{FF2B5EF4-FFF2-40B4-BE49-F238E27FC236}">
                  <a16:creationId xmlns:a16="http://schemas.microsoft.com/office/drawing/2014/main" id="{52800477-3787-0940-9ABD-D08B9DE1AD20}"/>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4" name="Group 43">
            <a:extLst>
              <a:ext uri="{FF2B5EF4-FFF2-40B4-BE49-F238E27FC236}">
                <a16:creationId xmlns:a16="http://schemas.microsoft.com/office/drawing/2014/main" id="{87518DE4-5720-7E4D-BACE-4C3CFD3479C6}"/>
              </a:ext>
            </a:extLst>
          </p:cNvPr>
          <p:cNvGrpSpPr/>
          <p:nvPr/>
        </p:nvGrpSpPr>
        <p:grpSpPr>
          <a:xfrm>
            <a:off x="16025278" y="5913819"/>
            <a:ext cx="977037" cy="977037"/>
            <a:chOff x="17177183" y="6609263"/>
            <a:chExt cx="977037" cy="977037"/>
          </a:xfrm>
          <a:solidFill>
            <a:schemeClr val="tx2"/>
          </a:solidFill>
        </p:grpSpPr>
        <p:sp>
          <p:nvSpPr>
            <p:cNvPr id="45" name="Freeform 44">
              <a:extLst>
                <a:ext uri="{FF2B5EF4-FFF2-40B4-BE49-F238E27FC236}">
                  <a16:creationId xmlns:a16="http://schemas.microsoft.com/office/drawing/2014/main" id="{76029D33-1363-8447-92B0-0FC647C6FD1C}"/>
                </a:ext>
              </a:extLst>
            </p:cNvPr>
            <p:cNvSpPr>
              <a:spLocks noChangeArrowheads="1"/>
            </p:cNvSpPr>
            <p:nvPr/>
          </p:nvSpPr>
          <p:spPr bwMode="auto">
            <a:xfrm>
              <a:off x="17551526" y="6897509"/>
              <a:ext cx="228351" cy="232093"/>
            </a:xfrm>
            <a:custGeom>
              <a:avLst/>
              <a:gdLst>
                <a:gd name="T0" fmla="*/ 48240 w 271"/>
                <a:gd name="T1" fmla="*/ 73188 h 273"/>
                <a:gd name="T2" fmla="*/ 48240 w 271"/>
                <a:gd name="T3" fmla="*/ 73188 h 273"/>
                <a:gd name="T4" fmla="*/ 23941 w 271"/>
                <a:gd name="T5" fmla="*/ 48672 h 273"/>
                <a:gd name="T6" fmla="*/ 23941 w 271"/>
                <a:gd name="T7" fmla="*/ 48672 h 273"/>
                <a:gd name="T8" fmla="*/ 48240 w 271"/>
                <a:gd name="T9" fmla="*/ 24877 h 273"/>
                <a:gd name="T10" fmla="*/ 48240 w 271"/>
                <a:gd name="T11" fmla="*/ 24877 h 273"/>
                <a:gd name="T12" fmla="*/ 72539 w 271"/>
                <a:gd name="T13" fmla="*/ 48672 h 273"/>
                <a:gd name="T14" fmla="*/ 72539 w 271"/>
                <a:gd name="T15" fmla="*/ 48672 h 273"/>
                <a:gd name="T16" fmla="*/ 48240 w 271"/>
                <a:gd name="T17" fmla="*/ 73188 h 273"/>
                <a:gd name="T18" fmla="*/ 96481 w 271"/>
                <a:gd name="T19" fmla="*/ 48672 h 273"/>
                <a:gd name="T20" fmla="*/ 96481 w 271"/>
                <a:gd name="T21" fmla="*/ 48672 h 273"/>
                <a:gd name="T22" fmla="*/ 48240 w 271"/>
                <a:gd name="T23" fmla="*/ 0 h 273"/>
                <a:gd name="T24" fmla="*/ 48240 w 271"/>
                <a:gd name="T25" fmla="*/ 0 h 273"/>
                <a:gd name="T26" fmla="*/ 0 w 271"/>
                <a:gd name="T27" fmla="*/ 48672 h 273"/>
                <a:gd name="T28" fmla="*/ 0 w 271"/>
                <a:gd name="T29" fmla="*/ 48672 h 273"/>
                <a:gd name="T30" fmla="*/ 48240 w 271"/>
                <a:gd name="T31" fmla="*/ 98064 h 273"/>
                <a:gd name="T32" fmla="*/ 48240 w 271"/>
                <a:gd name="T33" fmla="*/ 98064 h 273"/>
                <a:gd name="T34" fmla="*/ 96481 w 271"/>
                <a:gd name="T35" fmla="*/ 48672 h 2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1" h="273">
                  <a:moveTo>
                    <a:pt x="135" y="203"/>
                  </a:moveTo>
                  <a:lnTo>
                    <a:pt x="135" y="203"/>
                  </a:lnTo>
                  <a:cubicBezTo>
                    <a:pt x="98" y="203"/>
                    <a:pt x="67" y="174"/>
                    <a:pt x="67" y="135"/>
                  </a:cubicBezTo>
                  <a:cubicBezTo>
                    <a:pt x="67" y="98"/>
                    <a:pt x="98" y="69"/>
                    <a:pt x="135" y="69"/>
                  </a:cubicBezTo>
                  <a:cubicBezTo>
                    <a:pt x="172" y="69"/>
                    <a:pt x="203" y="98"/>
                    <a:pt x="203" y="135"/>
                  </a:cubicBezTo>
                  <a:cubicBezTo>
                    <a:pt x="203" y="174"/>
                    <a:pt x="172" y="203"/>
                    <a:pt x="135" y="203"/>
                  </a:cubicBezTo>
                  <a:close/>
                  <a:moveTo>
                    <a:pt x="270" y="135"/>
                  </a:moveTo>
                  <a:lnTo>
                    <a:pt x="270" y="135"/>
                  </a:lnTo>
                  <a:cubicBezTo>
                    <a:pt x="270" y="61"/>
                    <a:pt x="209" y="0"/>
                    <a:pt x="135" y="0"/>
                  </a:cubicBezTo>
                  <a:cubicBezTo>
                    <a:pt x="61" y="0"/>
                    <a:pt x="0" y="61"/>
                    <a:pt x="0" y="135"/>
                  </a:cubicBezTo>
                  <a:cubicBezTo>
                    <a:pt x="0" y="211"/>
                    <a:pt x="61" y="272"/>
                    <a:pt x="135" y="272"/>
                  </a:cubicBezTo>
                  <a:cubicBezTo>
                    <a:pt x="209" y="272"/>
                    <a:pt x="270" y="211"/>
                    <a:pt x="270" y="13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45">
              <a:extLst>
                <a:ext uri="{FF2B5EF4-FFF2-40B4-BE49-F238E27FC236}">
                  <a16:creationId xmlns:a16="http://schemas.microsoft.com/office/drawing/2014/main" id="{B30CC48F-2ED2-8E45-A048-3DDAF3200732}"/>
                </a:ext>
              </a:extLst>
            </p:cNvPr>
            <p:cNvSpPr>
              <a:spLocks noChangeArrowheads="1"/>
            </p:cNvSpPr>
            <p:nvPr/>
          </p:nvSpPr>
          <p:spPr bwMode="auto">
            <a:xfrm>
              <a:off x="17177183" y="6609263"/>
              <a:ext cx="977037" cy="977037"/>
            </a:xfrm>
            <a:custGeom>
              <a:avLst/>
              <a:gdLst>
                <a:gd name="T0" fmla="*/ 365466 w 1153"/>
                <a:gd name="T1" fmla="*/ 389881 h 1152"/>
                <a:gd name="T2" fmla="*/ 341029 w 1153"/>
                <a:gd name="T3" fmla="*/ 365423 h 1152"/>
                <a:gd name="T4" fmla="*/ 365466 w 1153"/>
                <a:gd name="T5" fmla="*/ 341685 h 1152"/>
                <a:gd name="T6" fmla="*/ 389542 w 1153"/>
                <a:gd name="T7" fmla="*/ 365423 h 1152"/>
                <a:gd name="T8" fmla="*/ 158476 w 1153"/>
                <a:gd name="T9" fmla="*/ 304639 h 1152"/>
                <a:gd name="T10" fmla="*/ 158476 w 1153"/>
                <a:gd name="T11" fmla="*/ 292051 h 1152"/>
                <a:gd name="T12" fmla="*/ 206989 w 1153"/>
                <a:gd name="T13" fmla="*/ 243496 h 1152"/>
                <a:gd name="T14" fmla="*/ 255502 w 1153"/>
                <a:gd name="T15" fmla="*/ 304639 h 1152"/>
                <a:gd name="T16" fmla="*/ 206989 w 1153"/>
                <a:gd name="T17" fmla="*/ 316508 h 1152"/>
                <a:gd name="T18" fmla="*/ 158476 w 1153"/>
                <a:gd name="T19" fmla="*/ 304639 h 1152"/>
                <a:gd name="T20" fmla="*/ 48513 w 1153"/>
                <a:gd name="T21" fmla="*/ 389881 h 1152"/>
                <a:gd name="T22" fmla="*/ 24436 w 1153"/>
                <a:gd name="T23" fmla="*/ 365423 h 1152"/>
                <a:gd name="T24" fmla="*/ 48513 w 1153"/>
                <a:gd name="T25" fmla="*/ 341685 h 1152"/>
                <a:gd name="T26" fmla="*/ 72949 w 1153"/>
                <a:gd name="T27" fmla="*/ 365423 h 1152"/>
                <a:gd name="T28" fmla="*/ 206989 w 1153"/>
                <a:gd name="T29" fmla="*/ 98189 h 1152"/>
                <a:gd name="T30" fmla="*/ 316234 w 1153"/>
                <a:gd name="T31" fmla="*/ 207169 h 1152"/>
                <a:gd name="T32" fmla="*/ 279579 w 1153"/>
                <a:gd name="T33" fmla="*/ 288814 h 1152"/>
                <a:gd name="T34" fmla="*/ 206989 w 1153"/>
                <a:gd name="T35" fmla="*/ 219757 h 1152"/>
                <a:gd name="T36" fmla="*/ 134759 w 1153"/>
                <a:gd name="T37" fmla="*/ 288814 h 1152"/>
                <a:gd name="T38" fmla="*/ 98104 w 1153"/>
                <a:gd name="T39" fmla="*/ 207169 h 1152"/>
                <a:gd name="T40" fmla="*/ 206989 w 1153"/>
                <a:gd name="T41" fmla="*/ 98189 h 1152"/>
                <a:gd name="T42" fmla="*/ 24436 w 1153"/>
                <a:gd name="T43" fmla="*/ 48555 h 1152"/>
                <a:gd name="T44" fmla="*/ 48513 w 1153"/>
                <a:gd name="T45" fmla="*/ 24457 h 1152"/>
                <a:gd name="T46" fmla="*/ 72949 w 1153"/>
                <a:gd name="T47" fmla="*/ 48555 h 1152"/>
                <a:gd name="T48" fmla="*/ 48513 w 1153"/>
                <a:gd name="T49" fmla="*/ 73013 h 1152"/>
                <a:gd name="T50" fmla="*/ 365466 w 1153"/>
                <a:gd name="T51" fmla="*/ 24457 h 1152"/>
                <a:gd name="T52" fmla="*/ 389542 w 1153"/>
                <a:gd name="T53" fmla="*/ 48555 h 1152"/>
                <a:gd name="T54" fmla="*/ 365466 w 1153"/>
                <a:gd name="T55" fmla="*/ 73013 h 1152"/>
                <a:gd name="T56" fmla="*/ 341029 w 1153"/>
                <a:gd name="T57" fmla="*/ 48555 h 1152"/>
                <a:gd name="T58" fmla="*/ 365466 w 1153"/>
                <a:gd name="T59" fmla="*/ 24457 h 1152"/>
                <a:gd name="T60" fmla="*/ 365466 w 1153"/>
                <a:gd name="T61" fmla="*/ 316868 h 1152"/>
                <a:gd name="T62" fmla="*/ 309047 w 1153"/>
                <a:gd name="T63" fmla="*/ 292410 h 1152"/>
                <a:gd name="T64" fmla="*/ 339951 w 1153"/>
                <a:gd name="T65" fmla="*/ 207169 h 1152"/>
                <a:gd name="T66" fmla="*/ 309047 w 1153"/>
                <a:gd name="T67" fmla="*/ 121928 h 1152"/>
                <a:gd name="T68" fmla="*/ 340670 w 1153"/>
                <a:gd name="T69" fmla="*/ 90636 h 1152"/>
                <a:gd name="T70" fmla="*/ 365466 w 1153"/>
                <a:gd name="T71" fmla="*/ 97110 h 1152"/>
                <a:gd name="T72" fmla="*/ 413979 w 1153"/>
                <a:gd name="T73" fmla="*/ 48555 h 1152"/>
                <a:gd name="T74" fmla="*/ 365466 w 1153"/>
                <a:gd name="T75" fmla="*/ 0 h 1152"/>
                <a:gd name="T76" fmla="*/ 316593 w 1153"/>
                <a:gd name="T77" fmla="*/ 48555 h 1152"/>
                <a:gd name="T78" fmla="*/ 292157 w 1153"/>
                <a:gd name="T79" fmla="*/ 104664 h 1152"/>
                <a:gd name="T80" fmla="*/ 206989 w 1153"/>
                <a:gd name="T81" fmla="*/ 73732 h 1152"/>
                <a:gd name="T82" fmla="*/ 121822 w 1153"/>
                <a:gd name="T83" fmla="*/ 104664 h 1152"/>
                <a:gd name="T84" fmla="*/ 90558 w 1153"/>
                <a:gd name="T85" fmla="*/ 73013 h 1152"/>
                <a:gd name="T86" fmla="*/ 97386 w 1153"/>
                <a:gd name="T87" fmla="*/ 48555 h 1152"/>
                <a:gd name="T88" fmla="*/ 48513 w 1153"/>
                <a:gd name="T89" fmla="*/ 0 h 1152"/>
                <a:gd name="T90" fmla="*/ 0 w 1153"/>
                <a:gd name="T91" fmla="*/ 48555 h 1152"/>
                <a:gd name="T92" fmla="*/ 48513 w 1153"/>
                <a:gd name="T93" fmla="*/ 97110 h 1152"/>
                <a:gd name="T94" fmla="*/ 104573 w 1153"/>
                <a:gd name="T95" fmla="*/ 121928 h 1152"/>
                <a:gd name="T96" fmla="*/ 73309 w 1153"/>
                <a:gd name="T97" fmla="*/ 207169 h 1152"/>
                <a:gd name="T98" fmla="*/ 104573 w 1153"/>
                <a:gd name="T99" fmla="*/ 292410 h 1152"/>
                <a:gd name="T100" fmla="*/ 73309 w 1153"/>
                <a:gd name="T101" fmla="*/ 324061 h 1152"/>
                <a:gd name="T102" fmla="*/ 48513 w 1153"/>
                <a:gd name="T103" fmla="*/ 316868 h 1152"/>
                <a:gd name="T104" fmla="*/ 0 w 1153"/>
                <a:gd name="T105" fmla="*/ 365423 h 1152"/>
                <a:gd name="T106" fmla="*/ 48513 w 1153"/>
                <a:gd name="T107" fmla="*/ 413978 h 1152"/>
                <a:gd name="T108" fmla="*/ 97386 w 1153"/>
                <a:gd name="T109" fmla="*/ 365423 h 1152"/>
                <a:gd name="T110" fmla="*/ 121822 w 1153"/>
                <a:gd name="T111" fmla="*/ 309674 h 1152"/>
                <a:gd name="T112" fmla="*/ 206989 w 1153"/>
                <a:gd name="T113" fmla="*/ 340246 h 1152"/>
                <a:gd name="T114" fmla="*/ 292157 w 1153"/>
                <a:gd name="T115" fmla="*/ 309674 h 1152"/>
                <a:gd name="T116" fmla="*/ 323421 w 1153"/>
                <a:gd name="T117" fmla="*/ 340966 h 1152"/>
                <a:gd name="T118" fmla="*/ 316593 w 1153"/>
                <a:gd name="T119" fmla="*/ 365423 h 1152"/>
                <a:gd name="T120" fmla="*/ 365466 w 1153"/>
                <a:gd name="T121" fmla="*/ 413978 h 1152"/>
                <a:gd name="T122" fmla="*/ 413979 w 1153"/>
                <a:gd name="T123" fmla="*/ 365423 h 11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3" h="1152">
                  <a:moveTo>
                    <a:pt x="1017" y="1084"/>
                  </a:moveTo>
                  <a:lnTo>
                    <a:pt x="1017" y="1084"/>
                  </a:lnTo>
                  <a:cubicBezTo>
                    <a:pt x="979" y="1084"/>
                    <a:pt x="949" y="1053"/>
                    <a:pt x="949" y="1016"/>
                  </a:cubicBezTo>
                  <a:cubicBezTo>
                    <a:pt x="949" y="979"/>
                    <a:pt x="979" y="950"/>
                    <a:pt x="1017" y="950"/>
                  </a:cubicBezTo>
                  <a:cubicBezTo>
                    <a:pt x="1054" y="950"/>
                    <a:pt x="1084" y="979"/>
                    <a:pt x="1084" y="1016"/>
                  </a:cubicBezTo>
                  <a:cubicBezTo>
                    <a:pt x="1084" y="1053"/>
                    <a:pt x="1054" y="1084"/>
                    <a:pt x="1017" y="1084"/>
                  </a:cubicBezTo>
                  <a:close/>
                  <a:moveTo>
                    <a:pt x="441" y="847"/>
                  </a:moveTo>
                  <a:lnTo>
                    <a:pt x="441" y="812"/>
                  </a:lnTo>
                  <a:cubicBezTo>
                    <a:pt x="441" y="738"/>
                    <a:pt x="502" y="677"/>
                    <a:pt x="576" y="677"/>
                  </a:cubicBezTo>
                  <a:cubicBezTo>
                    <a:pt x="650" y="677"/>
                    <a:pt x="711" y="738"/>
                    <a:pt x="711" y="812"/>
                  </a:cubicBezTo>
                  <a:lnTo>
                    <a:pt x="711" y="847"/>
                  </a:lnTo>
                  <a:cubicBezTo>
                    <a:pt x="671" y="868"/>
                    <a:pt x="625" y="880"/>
                    <a:pt x="576" y="880"/>
                  </a:cubicBezTo>
                  <a:cubicBezTo>
                    <a:pt x="527" y="880"/>
                    <a:pt x="481" y="868"/>
                    <a:pt x="441" y="847"/>
                  </a:cubicBezTo>
                  <a:close/>
                  <a:moveTo>
                    <a:pt x="135" y="1084"/>
                  </a:moveTo>
                  <a:lnTo>
                    <a:pt x="135" y="1084"/>
                  </a:lnTo>
                  <a:cubicBezTo>
                    <a:pt x="98" y="1084"/>
                    <a:pt x="68" y="1053"/>
                    <a:pt x="68" y="1016"/>
                  </a:cubicBezTo>
                  <a:cubicBezTo>
                    <a:pt x="68" y="979"/>
                    <a:pt x="98" y="950"/>
                    <a:pt x="135" y="950"/>
                  </a:cubicBezTo>
                  <a:cubicBezTo>
                    <a:pt x="173" y="950"/>
                    <a:pt x="203" y="979"/>
                    <a:pt x="203" y="1016"/>
                  </a:cubicBezTo>
                  <a:cubicBezTo>
                    <a:pt x="203" y="1053"/>
                    <a:pt x="173" y="1084"/>
                    <a:pt x="135" y="1084"/>
                  </a:cubicBezTo>
                  <a:close/>
                  <a:moveTo>
                    <a:pt x="576" y="273"/>
                  </a:moveTo>
                  <a:lnTo>
                    <a:pt x="576" y="273"/>
                  </a:lnTo>
                  <a:cubicBezTo>
                    <a:pt x="743" y="273"/>
                    <a:pt x="880" y="409"/>
                    <a:pt x="880" y="576"/>
                  </a:cubicBezTo>
                  <a:cubicBezTo>
                    <a:pt x="880" y="665"/>
                    <a:pt x="839" y="747"/>
                    <a:pt x="778" y="803"/>
                  </a:cubicBezTo>
                  <a:cubicBezTo>
                    <a:pt x="773" y="695"/>
                    <a:pt x="684" y="611"/>
                    <a:pt x="576" y="611"/>
                  </a:cubicBezTo>
                  <a:cubicBezTo>
                    <a:pt x="468" y="611"/>
                    <a:pt x="379" y="695"/>
                    <a:pt x="375" y="803"/>
                  </a:cubicBezTo>
                  <a:cubicBezTo>
                    <a:pt x="311" y="747"/>
                    <a:pt x="273" y="665"/>
                    <a:pt x="273" y="576"/>
                  </a:cubicBezTo>
                  <a:cubicBezTo>
                    <a:pt x="273" y="409"/>
                    <a:pt x="409" y="273"/>
                    <a:pt x="576" y="273"/>
                  </a:cubicBezTo>
                  <a:close/>
                  <a:moveTo>
                    <a:pt x="68" y="135"/>
                  </a:moveTo>
                  <a:lnTo>
                    <a:pt x="68" y="135"/>
                  </a:lnTo>
                  <a:cubicBezTo>
                    <a:pt x="68" y="98"/>
                    <a:pt x="98" y="68"/>
                    <a:pt x="135" y="68"/>
                  </a:cubicBezTo>
                  <a:cubicBezTo>
                    <a:pt x="173" y="68"/>
                    <a:pt x="203" y="98"/>
                    <a:pt x="203" y="135"/>
                  </a:cubicBezTo>
                  <a:cubicBezTo>
                    <a:pt x="203" y="172"/>
                    <a:pt x="173" y="203"/>
                    <a:pt x="135" y="203"/>
                  </a:cubicBezTo>
                  <a:cubicBezTo>
                    <a:pt x="98" y="203"/>
                    <a:pt x="68" y="172"/>
                    <a:pt x="68" y="135"/>
                  </a:cubicBezTo>
                  <a:close/>
                  <a:moveTo>
                    <a:pt x="1017" y="68"/>
                  </a:moveTo>
                  <a:lnTo>
                    <a:pt x="1017" y="68"/>
                  </a:lnTo>
                  <a:cubicBezTo>
                    <a:pt x="1054" y="68"/>
                    <a:pt x="1084" y="98"/>
                    <a:pt x="1084" y="135"/>
                  </a:cubicBezTo>
                  <a:cubicBezTo>
                    <a:pt x="1084" y="172"/>
                    <a:pt x="1054" y="203"/>
                    <a:pt x="1017" y="203"/>
                  </a:cubicBezTo>
                  <a:cubicBezTo>
                    <a:pt x="979" y="203"/>
                    <a:pt x="949" y="172"/>
                    <a:pt x="949" y="135"/>
                  </a:cubicBezTo>
                  <a:cubicBezTo>
                    <a:pt x="949" y="98"/>
                    <a:pt x="979" y="68"/>
                    <a:pt x="1017" y="68"/>
                  </a:cubicBezTo>
                  <a:close/>
                  <a:moveTo>
                    <a:pt x="1017" y="881"/>
                  </a:moveTo>
                  <a:lnTo>
                    <a:pt x="1017" y="881"/>
                  </a:lnTo>
                  <a:cubicBezTo>
                    <a:pt x="992" y="881"/>
                    <a:pt x="969" y="889"/>
                    <a:pt x="948" y="901"/>
                  </a:cubicBezTo>
                  <a:lnTo>
                    <a:pt x="860" y="813"/>
                  </a:lnTo>
                  <a:cubicBezTo>
                    <a:pt x="915" y="750"/>
                    <a:pt x="946" y="667"/>
                    <a:pt x="946" y="576"/>
                  </a:cubicBezTo>
                  <a:cubicBezTo>
                    <a:pt x="946" y="486"/>
                    <a:pt x="915" y="403"/>
                    <a:pt x="860" y="339"/>
                  </a:cubicBezTo>
                  <a:lnTo>
                    <a:pt x="948" y="252"/>
                  </a:lnTo>
                  <a:cubicBezTo>
                    <a:pt x="969" y="264"/>
                    <a:pt x="992" y="270"/>
                    <a:pt x="1017" y="270"/>
                  </a:cubicBezTo>
                  <a:cubicBezTo>
                    <a:pt x="1091" y="270"/>
                    <a:pt x="1152" y="209"/>
                    <a:pt x="1152" y="135"/>
                  </a:cubicBezTo>
                  <a:cubicBezTo>
                    <a:pt x="1152" y="61"/>
                    <a:pt x="1091" y="0"/>
                    <a:pt x="1017" y="0"/>
                  </a:cubicBezTo>
                  <a:cubicBezTo>
                    <a:pt x="942" y="0"/>
                    <a:pt x="881" y="61"/>
                    <a:pt x="881" y="135"/>
                  </a:cubicBezTo>
                  <a:cubicBezTo>
                    <a:pt x="881" y="160"/>
                    <a:pt x="888" y="184"/>
                    <a:pt x="900" y="203"/>
                  </a:cubicBezTo>
                  <a:lnTo>
                    <a:pt x="813" y="291"/>
                  </a:lnTo>
                  <a:cubicBezTo>
                    <a:pt x="749" y="237"/>
                    <a:pt x="667" y="205"/>
                    <a:pt x="576" y="205"/>
                  </a:cubicBezTo>
                  <a:cubicBezTo>
                    <a:pt x="486" y="205"/>
                    <a:pt x="403" y="237"/>
                    <a:pt x="339" y="291"/>
                  </a:cubicBezTo>
                  <a:lnTo>
                    <a:pt x="252" y="203"/>
                  </a:lnTo>
                  <a:cubicBezTo>
                    <a:pt x="264" y="184"/>
                    <a:pt x="271" y="160"/>
                    <a:pt x="271" y="135"/>
                  </a:cubicBezTo>
                  <a:cubicBezTo>
                    <a:pt x="271" y="61"/>
                    <a:pt x="210" y="0"/>
                    <a:pt x="135" y="0"/>
                  </a:cubicBezTo>
                  <a:cubicBezTo>
                    <a:pt x="61" y="0"/>
                    <a:pt x="0" y="61"/>
                    <a:pt x="0" y="135"/>
                  </a:cubicBezTo>
                  <a:cubicBezTo>
                    <a:pt x="0" y="209"/>
                    <a:pt x="61" y="270"/>
                    <a:pt x="135" y="270"/>
                  </a:cubicBezTo>
                  <a:cubicBezTo>
                    <a:pt x="160" y="270"/>
                    <a:pt x="184" y="264"/>
                    <a:pt x="204" y="252"/>
                  </a:cubicBezTo>
                  <a:lnTo>
                    <a:pt x="291" y="339"/>
                  </a:lnTo>
                  <a:cubicBezTo>
                    <a:pt x="237" y="403"/>
                    <a:pt x="204" y="486"/>
                    <a:pt x="204" y="576"/>
                  </a:cubicBezTo>
                  <a:cubicBezTo>
                    <a:pt x="204" y="667"/>
                    <a:pt x="237" y="750"/>
                    <a:pt x="291" y="813"/>
                  </a:cubicBezTo>
                  <a:lnTo>
                    <a:pt x="204" y="901"/>
                  </a:lnTo>
                  <a:cubicBezTo>
                    <a:pt x="184" y="889"/>
                    <a:pt x="160" y="881"/>
                    <a:pt x="135" y="881"/>
                  </a:cubicBezTo>
                  <a:cubicBezTo>
                    <a:pt x="61" y="881"/>
                    <a:pt x="0" y="942"/>
                    <a:pt x="0" y="1016"/>
                  </a:cubicBezTo>
                  <a:cubicBezTo>
                    <a:pt x="0" y="1092"/>
                    <a:pt x="61" y="1151"/>
                    <a:pt x="135" y="1151"/>
                  </a:cubicBezTo>
                  <a:cubicBezTo>
                    <a:pt x="210" y="1151"/>
                    <a:pt x="271" y="1092"/>
                    <a:pt x="271" y="1016"/>
                  </a:cubicBezTo>
                  <a:cubicBezTo>
                    <a:pt x="271" y="991"/>
                    <a:pt x="264" y="969"/>
                    <a:pt x="252" y="948"/>
                  </a:cubicBezTo>
                  <a:lnTo>
                    <a:pt x="339" y="861"/>
                  </a:lnTo>
                  <a:cubicBezTo>
                    <a:pt x="403" y="916"/>
                    <a:pt x="486" y="946"/>
                    <a:pt x="576" y="946"/>
                  </a:cubicBezTo>
                  <a:cubicBezTo>
                    <a:pt x="660" y="946"/>
                    <a:pt x="745" y="918"/>
                    <a:pt x="813" y="861"/>
                  </a:cubicBezTo>
                  <a:lnTo>
                    <a:pt x="900" y="948"/>
                  </a:lnTo>
                  <a:cubicBezTo>
                    <a:pt x="888" y="969"/>
                    <a:pt x="881" y="991"/>
                    <a:pt x="881" y="1016"/>
                  </a:cubicBezTo>
                  <a:cubicBezTo>
                    <a:pt x="881" y="1092"/>
                    <a:pt x="942" y="1151"/>
                    <a:pt x="1017" y="1151"/>
                  </a:cubicBezTo>
                  <a:cubicBezTo>
                    <a:pt x="1091" y="1151"/>
                    <a:pt x="1152" y="1092"/>
                    <a:pt x="1152" y="1016"/>
                  </a:cubicBezTo>
                  <a:cubicBezTo>
                    <a:pt x="1152" y="942"/>
                    <a:pt x="1091" y="881"/>
                    <a:pt x="1017" y="88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7" name="Rectangle 46">
            <a:extLst>
              <a:ext uri="{FF2B5EF4-FFF2-40B4-BE49-F238E27FC236}">
                <a16:creationId xmlns:a16="http://schemas.microsoft.com/office/drawing/2014/main" id="{4E27CEF5-3528-384B-89D9-68B462AC7D49}"/>
              </a:ext>
            </a:extLst>
          </p:cNvPr>
          <p:cNvSpPr/>
          <p:nvPr/>
        </p:nvSpPr>
        <p:spPr>
          <a:xfrm flipH="1">
            <a:off x="5304212" y="6070395"/>
            <a:ext cx="1311630"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01</a:t>
            </a:r>
          </a:p>
        </p:txBody>
      </p:sp>
      <p:sp>
        <p:nvSpPr>
          <p:cNvPr id="48" name="Rectangle 47">
            <a:extLst>
              <a:ext uri="{FF2B5EF4-FFF2-40B4-BE49-F238E27FC236}">
                <a16:creationId xmlns:a16="http://schemas.microsoft.com/office/drawing/2014/main" id="{916793E5-BC2D-BD48-B684-A01A49060198}"/>
              </a:ext>
            </a:extLst>
          </p:cNvPr>
          <p:cNvSpPr/>
          <p:nvPr/>
        </p:nvSpPr>
        <p:spPr>
          <a:xfrm flipH="1">
            <a:off x="17988581" y="6070395"/>
            <a:ext cx="1311630"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02</a:t>
            </a:r>
          </a:p>
        </p:txBody>
      </p:sp>
      <p:grpSp>
        <p:nvGrpSpPr>
          <p:cNvPr id="49" name="Group 48">
            <a:extLst>
              <a:ext uri="{FF2B5EF4-FFF2-40B4-BE49-F238E27FC236}">
                <a16:creationId xmlns:a16="http://schemas.microsoft.com/office/drawing/2014/main" id="{5C23D702-D1A3-624B-82A6-6DB59063B01C}"/>
              </a:ext>
            </a:extLst>
          </p:cNvPr>
          <p:cNvGrpSpPr/>
          <p:nvPr/>
        </p:nvGrpSpPr>
        <p:grpSpPr>
          <a:xfrm>
            <a:off x="1407682" y="10146620"/>
            <a:ext cx="9065880" cy="1735283"/>
            <a:chOff x="7924313" y="2681655"/>
            <a:chExt cx="9065880" cy="1735283"/>
          </a:xfrm>
        </p:grpSpPr>
        <p:sp>
          <p:nvSpPr>
            <p:cNvPr id="50" name="TextBox 49">
              <a:extLst>
                <a:ext uri="{FF2B5EF4-FFF2-40B4-BE49-F238E27FC236}">
                  <a16:creationId xmlns:a16="http://schemas.microsoft.com/office/drawing/2014/main" id="{79F97CEE-E5CA-124A-9337-0BE4433439D7}"/>
                </a:ext>
              </a:extLst>
            </p:cNvPr>
            <p:cNvSpPr txBox="1"/>
            <p:nvPr/>
          </p:nvSpPr>
          <p:spPr>
            <a:xfrm>
              <a:off x="7924313" y="3327986"/>
              <a:ext cx="9065880"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51" name="Rectangle 50">
              <a:extLst>
                <a:ext uri="{FF2B5EF4-FFF2-40B4-BE49-F238E27FC236}">
                  <a16:creationId xmlns:a16="http://schemas.microsoft.com/office/drawing/2014/main" id="{7A564EFF-CBD8-054A-A577-AE9F17ED5894}"/>
                </a:ext>
              </a:extLst>
            </p:cNvPr>
            <p:cNvSpPr/>
            <p:nvPr/>
          </p:nvSpPr>
          <p:spPr>
            <a:xfrm>
              <a:off x="9036741" y="2681655"/>
              <a:ext cx="6841024"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YOUR 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52" name="Group 51">
            <a:extLst>
              <a:ext uri="{FF2B5EF4-FFF2-40B4-BE49-F238E27FC236}">
                <a16:creationId xmlns:a16="http://schemas.microsoft.com/office/drawing/2014/main" id="{10DE13E1-A791-6345-9B16-13FF48AE2962}"/>
              </a:ext>
            </a:extLst>
          </p:cNvPr>
          <p:cNvGrpSpPr/>
          <p:nvPr/>
        </p:nvGrpSpPr>
        <p:grpSpPr>
          <a:xfrm>
            <a:off x="14101581" y="10146620"/>
            <a:ext cx="9065880" cy="1735283"/>
            <a:chOff x="7924313" y="2681655"/>
            <a:chExt cx="9065880" cy="1735283"/>
          </a:xfrm>
        </p:grpSpPr>
        <p:sp>
          <p:nvSpPr>
            <p:cNvPr id="53" name="TextBox 52">
              <a:extLst>
                <a:ext uri="{FF2B5EF4-FFF2-40B4-BE49-F238E27FC236}">
                  <a16:creationId xmlns:a16="http://schemas.microsoft.com/office/drawing/2014/main" id="{F76026CA-E005-4F45-8C75-230A235D0950}"/>
                </a:ext>
              </a:extLst>
            </p:cNvPr>
            <p:cNvSpPr txBox="1"/>
            <p:nvPr/>
          </p:nvSpPr>
          <p:spPr>
            <a:xfrm>
              <a:off x="7924313" y="3327986"/>
              <a:ext cx="9065880"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54" name="Rectangle 53">
              <a:extLst>
                <a:ext uri="{FF2B5EF4-FFF2-40B4-BE49-F238E27FC236}">
                  <a16:creationId xmlns:a16="http://schemas.microsoft.com/office/drawing/2014/main" id="{75AE9616-31AB-4A42-AF74-B62D7ED43DB7}"/>
                </a:ext>
              </a:extLst>
            </p:cNvPr>
            <p:cNvSpPr/>
            <p:nvPr/>
          </p:nvSpPr>
          <p:spPr>
            <a:xfrm>
              <a:off x="9036741" y="2681655"/>
              <a:ext cx="6841024"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YOUR TITLE TWO</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631667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040D20-7468-4247-BE51-EFD4F783E395}"/>
              </a:ext>
            </a:extLst>
          </p:cNvPr>
          <p:cNvSpPr>
            <a:spLocks noGrp="1"/>
          </p:cNvSpPr>
          <p:nvPr>
            <p:ph type="pic" sz="quarter" idx="14"/>
          </p:nvPr>
        </p:nvSpPr>
        <p:spPr/>
      </p:sp>
      <p:sp>
        <p:nvSpPr>
          <p:cNvPr id="5" name="Rectangle 4">
            <a:extLst>
              <a:ext uri="{FF2B5EF4-FFF2-40B4-BE49-F238E27FC236}">
                <a16:creationId xmlns:a16="http://schemas.microsoft.com/office/drawing/2014/main" id="{91CF4BDE-CECE-4345-A03B-68B31006B9DB}"/>
              </a:ext>
            </a:extLst>
          </p:cNvPr>
          <p:cNvSpPr/>
          <p:nvPr/>
        </p:nvSpPr>
        <p:spPr>
          <a:xfrm rot="16200000">
            <a:off x="7921624" y="-7921625"/>
            <a:ext cx="8534401" cy="2437765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COMMON SERVICES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8C665CBC-5821-1841-A19C-95ECF90BFD35}"/>
              </a:ext>
            </a:extLst>
          </p:cNvPr>
          <p:cNvGrpSpPr/>
          <p:nvPr/>
        </p:nvGrpSpPr>
        <p:grpSpPr>
          <a:xfrm>
            <a:off x="1858789" y="10028357"/>
            <a:ext cx="21007277" cy="2468445"/>
            <a:chOff x="1858789" y="10490655"/>
            <a:chExt cx="21007277" cy="2468445"/>
          </a:xfrm>
        </p:grpSpPr>
        <p:grpSp>
          <p:nvGrpSpPr>
            <p:cNvPr id="6" name="Group 5">
              <a:extLst>
                <a:ext uri="{FF2B5EF4-FFF2-40B4-BE49-F238E27FC236}">
                  <a16:creationId xmlns:a16="http://schemas.microsoft.com/office/drawing/2014/main" id="{567886AD-9715-534F-B008-9A625684D09C}"/>
                </a:ext>
              </a:extLst>
            </p:cNvPr>
            <p:cNvGrpSpPr/>
            <p:nvPr/>
          </p:nvGrpSpPr>
          <p:grpSpPr>
            <a:xfrm>
              <a:off x="1858789" y="10490655"/>
              <a:ext cx="5347537" cy="2468445"/>
              <a:chOff x="3131120" y="5660647"/>
              <a:chExt cx="5347537" cy="2468445"/>
            </a:xfrm>
          </p:grpSpPr>
          <p:sp>
            <p:nvSpPr>
              <p:cNvPr id="7" name="Subtitle 2">
                <a:extLst>
                  <a:ext uri="{FF2B5EF4-FFF2-40B4-BE49-F238E27FC236}">
                    <a16:creationId xmlns:a16="http://schemas.microsoft.com/office/drawing/2014/main" id="{CB00034F-38FD-1644-9344-6574C541AFA7}"/>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 name="Rectangle 7">
                <a:extLst>
                  <a:ext uri="{FF2B5EF4-FFF2-40B4-BE49-F238E27FC236}">
                    <a16:creationId xmlns:a16="http://schemas.microsoft.com/office/drawing/2014/main" id="{C928E7F0-A1AA-E04A-934B-9D0F9DC3021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1.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9" name="Group 8">
              <a:extLst>
                <a:ext uri="{FF2B5EF4-FFF2-40B4-BE49-F238E27FC236}">
                  <a16:creationId xmlns:a16="http://schemas.microsoft.com/office/drawing/2014/main" id="{A530A67F-FCE4-884E-94BB-E086F65B11CB}"/>
                </a:ext>
              </a:extLst>
            </p:cNvPr>
            <p:cNvGrpSpPr/>
            <p:nvPr/>
          </p:nvGrpSpPr>
          <p:grpSpPr>
            <a:xfrm>
              <a:off x="9572681" y="10490655"/>
              <a:ext cx="5347537" cy="2468445"/>
              <a:chOff x="3131120" y="5660647"/>
              <a:chExt cx="5347537" cy="2468445"/>
            </a:xfrm>
          </p:grpSpPr>
          <p:sp>
            <p:nvSpPr>
              <p:cNvPr id="10" name="Subtitle 2">
                <a:extLst>
                  <a:ext uri="{FF2B5EF4-FFF2-40B4-BE49-F238E27FC236}">
                    <a16:creationId xmlns:a16="http://schemas.microsoft.com/office/drawing/2014/main" id="{B764298B-B6B4-F745-A6B7-8A1E1B179F2F}"/>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 name="Rectangle 10">
                <a:extLst>
                  <a:ext uri="{FF2B5EF4-FFF2-40B4-BE49-F238E27FC236}">
                    <a16:creationId xmlns:a16="http://schemas.microsoft.com/office/drawing/2014/main" id="{D37FE60F-83AE-8E44-958F-BD92CFF0B06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2.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12" name="Group 11">
              <a:extLst>
                <a:ext uri="{FF2B5EF4-FFF2-40B4-BE49-F238E27FC236}">
                  <a16:creationId xmlns:a16="http://schemas.microsoft.com/office/drawing/2014/main" id="{AE629ED2-820E-B24D-B504-A586E9168F79}"/>
                </a:ext>
              </a:extLst>
            </p:cNvPr>
            <p:cNvGrpSpPr/>
            <p:nvPr/>
          </p:nvGrpSpPr>
          <p:grpSpPr>
            <a:xfrm>
              <a:off x="17518529" y="10490655"/>
              <a:ext cx="5347537" cy="2468445"/>
              <a:chOff x="3131120" y="5660647"/>
              <a:chExt cx="5347537" cy="2468445"/>
            </a:xfrm>
          </p:grpSpPr>
          <p:sp>
            <p:nvSpPr>
              <p:cNvPr id="13" name="Subtitle 2">
                <a:extLst>
                  <a:ext uri="{FF2B5EF4-FFF2-40B4-BE49-F238E27FC236}">
                    <a16:creationId xmlns:a16="http://schemas.microsoft.com/office/drawing/2014/main" id="{5C27B159-B4D5-1D40-9D2F-60CF06B2C20B}"/>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 name="Rectangle 13">
                <a:extLst>
                  <a:ext uri="{FF2B5EF4-FFF2-40B4-BE49-F238E27FC236}">
                    <a16:creationId xmlns:a16="http://schemas.microsoft.com/office/drawing/2014/main" id="{39319E5F-BBE9-0A40-BE76-07CCEF34AC87}"/>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3. YOUR TITLE</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3273543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B6EF7BA-0590-B145-9CBE-F876690B10D8}"/>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6934200"/>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7590003"/>
              <a:ext cx="11205299" cy="2412391"/>
              <a:chOff x="1653451" y="4864253"/>
              <a:chExt cx="11205299"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0535374"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PORTFOLIO</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74522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3090208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03A4783-A0A6-9742-9F23-866BD8709882}"/>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D38CF311-6D70-7E4A-8C16-4B7DF10B7640}"/>
              </a:ext>
            </a:extLst>
          </p:cNvPr>
          <p:cNvSpPr>
            <a:spLocks noGrp="1"/>
          </p:cNvSpPr>
          <p:nvPr>
            <p:ph type="pic" sz="quarter" idx="15"/>
          </p:nvPr>
        </p:nvSpPr>
        <p:spPr/>
      </p:sp>
      <p:grpSp>
        <p:nvGrpSpPr>
          <p:cNvPr id="58" name="Group 57">
            <a:extLst>
              <a:ext uri="{FF2B5EF4-FFF2-40B4-BE49-F238E27FC236}">
                <a16:creationId xmlns:a16="http://schemas.microsoft.com/office/drawing/2014/main" id="{8008DC6D-F1A0-D142-96F7-8E098FB27A98}"/>
              </a:ext>
            </a:extLst>
          </p:cNvPr>
          <p:cNvGrpSpPr/>
          <p:nvPr/>
        </p:nvGrpSpPr>
        <p:grpSpPr>
          <a:xfrm>
            <a:off x="1746250" y="1131813"/>
            <a:ext cx="7606756" cy="2214464"/>
            <a:chOff x="7861521" y="1407238"/>
            <a:chExt cx="7606756" cy="2214464"/>
          </a:xfrm>
        </p:grpSpPr>
        <p:sp>
          <p:nvSpPr>
            <p:cNvPr id="59" name="TextBox 58">
              <a:extLst>
                <a:ext uri="{FF2B5EF4-FFF2-40B4-BE49-F238E27FC236}">
                  <a16:creationId xmlns:a16="http://schemas.microsoft.com/office/drawing/2014/main" id="{15DE7447-5608-FB43-A935-05E691165BC6}"/>
                </a:ext>
              </a:extLst>
            </p:cNvPr>
            <p:cNvSpPr txBox="1"/>
            <p:nvPr/>
          </p:nvSpPr>
          <p:spPr>
            <a:xfrm>
              <a:off x="7861521" y="1867376"/>
              <a:ext cx="76067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60" name="TextBox 59">
              <a:extLst>
                <a:ext uri="{FF2B5EF4-FFF2-40B4-BE49-F238E27FC236}">
                  <a16:creationId xmlns:a16="http://schemas.microsoft.com/office/drawing/2014/main" id="{FA718AEC-FBB1-C340-A55C-DCB8469B5CCD}"/>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61" name="TextBox 60">
            <a:extLst>
              <a:ext uri="{FF2B5EF4-FFF2-40B4-BE49-F238E27FC236}">
                <a16:creationId xmlns:a16="http://schemas.microsoft.com/office/drawing/2014/main" id="{BF13BC8C-4BD0-D64D-AE6F-D99754F8FA07}"/>
              </a:ext>
            </a:extLst>
          </p:cNvPr>
          <p:cNvSpPr txBox="1"/>
          <p:nvPr/>
        </p:nvSpPr>
        <p:spPr>
          <a:xfrm>
            <a:off x="13387811" y="10434951"/>
            <a:ext cx="9947607"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a:t>
            </a:r>
          </a:p>
        </p:txBody>
      </p:sp>
      <p:grpSp>
        <p:nvGrpSpPr>
          <p:cNvPr id="65" name="Group 64">
            <a:extLst>
              <a:ext uri="{FF2B5EF4-FFF2-40B4-BE49-F238E27FC236}">
                <a16:creationId xmlns:a16="http://schemas.microsoft.com/office/drawing/2014/main" id="{6EF2A9D8-4DBF-CC45-808D-D03F6EC63746}"/>
              </a:ext>
            </a:extLst>
          </p:cNvPr>
          <p:cNvGrpSpPr/>
          <p:nvPr/>
        </p:nvGrpSpPr>
        <p:grpSpPr>
          <a:xfrm>
            <a:off x="9892723" y="6430191"/>
            <a:ext cx="4592204" cy="855618"/>
            <a:chOff x="15956225" y="11315700"/>
            <a:chExt cx="4592204" cy="855618"/>
          </a:xfrm>
        </p:grpSpPr>
        <p:sp>
          <p:nvSpPr>
            <p:cNvPr id="66" name="Rectangle 65">
              <a:extLst>
                <a:ext uri="{FF2B5EF4-FFF2-40B4-BE49-F238E27FC236}">
                  <a16:creationId xmlns:a16="http://schemas.microsoft.com/office/drawing/2014/main" id="{0464BC0F-6DA7-8B42-B7CE-861CF4B50225}"/>
                </a:ext>
              </a:extLst>
            </p:cNvPr>
            <p:cNvSpPr/>
            <p:nvPr/>
          </p:nvSpPr>
          <p:spPr>
            <a:xfrm>
              <a:off x="15956225" y="11315700"/>
              <a:ext cx="459220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7" name="TextBox 66">
              <a:extLst>
                <a:ext uri="{FF2B5EF4-FFF2-40B4-BE49-F238E27FC236}">
                  <a16:creationId xmlns:a16="http://schemas.microsoft.com/office/drawing/2014/main" id="{5457127C-4D21-964D-BF41-B0446354551B}"/>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WRITE YOUR TITLE</a:t>
              </a:r>
            </a:p>
          </p:txBody>
        </p:sp>
      </p:grpSp>
    </p:spTree>
    <p:extLst>
      <p:ext uri="{BB962C8B-B14F-4D97-AF65-F5344CB8AC3E}">
        <p14:creationId xmlns:p14="http://schemas.microsoft.com/office/powerpoint/2010/main" val="345930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4212267" y="1131813"/>
            <a:ext cx="15982260" cy="1383468"/>
            <a:chOff x="4212267" y="1407238"/>
            <a:chExt cx="1598226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159822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60" name="Rectangle 59">
            <a:extLst>
              <a:ext uri="{FF2B5EF4-FFF2-40B4-BE49-F238E27FC236}">
                <a16:creationId xmlns:a16="http://schemas.microsoft.com/office/drawing/2014/main" id="{CD109A24-C2FE-6248-B294-7690B71C260A}"/>
              </a:ext>
            </a:extLst>
          </p:cNvPr>
          <p:cNvSpPr/>
          <p:nvPr/>
        </p:nvSpPr>
        <p:spPr>
          <a:xfrm>
            <a:off x="2462438" y="7516843"/>
            <a:ext cx="4297619" cy="10909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angle 60">
            <a:extLst>
              <a:ext uri="{FF2B5EF4-FFF2-40B4-BE49-F238E27FC236}">
                <a16:creationId xmlns:a16="http://schemas.microsoft.com/office/drawing/2014/main" id="{2EF93771-86CB-0D44-BA1A-C4D5525380EF}"/>
              </a:ext>
            </a:extLst>
          </p:cNvPr>
          <p:cNvSpPr/>
          <p:nvPr/>
        </p:nvSpPr>
        <p:spPr>
          <a:xfrm rot="10800000">
            <a:off x="3870777" y="7962315"/>
            <a:ext cx="1480940" cy="8909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4651518-9719-1B45-80EE-047770E7315B}"/>
              </a:ext>
            </a:extLst>
          </p:cNvPr>
          <p:cNvSpPr/>
          <p:nvPr/>
        </p:nvSpPr>
        <p:spPr>
          <a:xfrm flipV="1">
            <a:off x="7514156" y="7516832"/>
            <a:ext cx="4297619" cy="10909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riangle 58">
            <a:extLst>
              <a:ext uri="{FF2B5EF4-FFF2-40B4-BE49-F238E27FC236}">
                <a16:creationId xmlns:a16="http://schemas.microsoft.com/office/drawing/2014/main" id="{6C99FC53-0DB7-C643-9C2B-6A8FA7199347}"/>
              </a:ext>
            </a:extLst>
          </p:cNvPr>
          <p:cNvSpPr/>
          <p:nvPr/>
        </p:nvSpPr>
        <p:spPr>
          <a:xfrm rot="10800000" flipV="1">
            <a:off x="8918118" y="7242668"/>
            <a:ext cx="1489694" cy="8909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F68E34C-3E66-F546-BB98-38A77DE87D13}"/>
              </a:ext>
            </a:extLst>
          </p:cNvPr>
          <p:cNvSpPr/>
          <p:nvPr/>
        </p:nvSpPr>
        <p:spPr>
          <a:xfrm>
            <a:off x="12565873" y="7516843"/>
            <a:ext cx="4297619" cy="10909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riangle 56">
            <a:extLst>
              <a:ext uri="{FF2B5EF4-FFF2-40B4-BE49-F238E27FC236}">
                <a16:creationId xmlns:a16="http://schemas.microsoft.com/office/drawing/2014/main" id="{AAD7FBAB-B6D2-1C45-A25C-5DA560E9415B}"/>
              </a:ext>
            </a:extLst>
          </p:cNvPr>
          <p:cNvSpPr/>
          <p:nvPr/>
        </p:nvSpPr>
        <p:spPr>
          <a:xfrm rot="10800000">
            <a:off x="13974212" y="7962315"/>
            <a:ext cx="1480940" cy="8909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70EF07F-541C-A344-98D4-B238313D0E9B}"/>
              </a:ext>
            </a:extLst>
          </p:cNvPr>
          <p:cNvSpPr/>
          <p:nvPr/>
        </p:nvSpPr>
        <p:spPr>
          <a:xfrm flipV="1">
            <a:off x="17617590" y="7516832"/>
            <a:ext cx="4297619" cy="10909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a:extLst>
              <a:ext uri="{FF2B5EF4-FFF2-40B4-BE49-F238E27FC236}">
                <a16:creationId xmlns:a16="http://schemas.microsoft.com/office/drawing/2014/main" id="{64BF6062-CABD-CD41-9860-3DBAE8BDAAD3}"/>
              </a:ext>
            </a:extLst>
          </p:cNvPr>
          <p:cNvSpPr/>
          <p:nvPr/>
        </p:nvSpPr>
        <p:spPr>
          <a:xfrm rot="10800000" flipV="1">
            <a:off x="19021552" y="7242668"/>
            <a:ext cx="1489694" cy="8909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B18A7D97-82F0-F341-82B1-75E82BC00CCC}"/>
              </a:ext>
            </a:extLst>
          </p:cNvPr>
          <p:cNvSpPr txBox="1"/>
          <p:nvPr/>
        </p:nvSpPr>
        <p:spPr>
          <a:xfrm>
            <a:off x="3122329" y="9057438"/>
            <a:ext cx="29778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2016</a:t>
            </a:r>
          </a:p>
        </p:txBody>
      </p:sp>
      <p:sp>
        <p:nvSpPr>
          <p:cNvPr id="64" name="Rectangle 63">
            <a:extLst>
              <a:ext uri="{FF2B5EF4-FFF2-40B4-BE49-F238E27FC236}">
                <a16:creationId xmlns:a16="http://schemas.microsoft.com/office/drawing/2014/main" id="{154BE1BF-758D-A941-B226-CE8C92C92839}"/>
              </a:ext>
            </a:extLst>
          </p:cNvPr>
          <p:cNvSpPr/>
          <p:nvPr/>
        </p:nvSpPr>
        <p:spPr>
          <a:xfrm>
            <a:off x="2594531" y="780069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65" name="Rectangle 64">
            <a:extLst>
              <a:ext uri="{FF2B5EF4-FFF2-40B4-BE49-F238E27FC236}">
                <a16:creationId xmlns:a16="http://schemas.microsoft.com/office/drawing/2014/main" id="{7C859AD6-4D38-1F4F-A7E0-B9A2853BB389}"/>
              </a:ext>
            </a:extLst>
          </p:cNvPr>
          <p:cNvSpPr/>
          <p:nvPr/>
        </p:nvSpPr>
        <p:spPr>
          <a:xfrm>
            <a:off x="7646249" y="7800690"/>
            <a:ext cx="4033429"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TWO</a:t>
            </a:r>
            <a:endParaRPr lang="en-US" sz="4400" b="1" spc="600" dirty="0">
              <a:solidFill>
                <a:schemeClr val="bg1"/>
              </a:solidFill>
              <a:latin typeface="Montserrat SemiBold" pitchFamily="2" charset="77"/>
              <a:ea typeface="Montserrat" charset="0"/>
              <a:cs typeface="Montserrat" charset="0"/>
            </a:endParaRPr>
          </a:p>
        </p:txBody>
      </p:sp>
      <p:sp>
        <p:nvSpPr>
          <p:cNvPr id="66" name="Rectangle 65">
            <a:extLst>
              <a:ext uri="{FF2B5EF4-FFF2-40B4-BE49-F238E27FC236}">
                <a16:creationId xmlns:a16="http://schemas.microsoft.com/office/drawing/2014/main" id="{02728771-7822-DA41-87B0-C40A59CB12CB}"/>
              </a:ext>
            </a:extLst>
          </p:cNvPr>
          <p:cNvSpPr/>
          <p:nvPr/>
        </p:nvSpPr>
        <p:spPr>
          <a:xfrm>
            <a:off x="12697966" y="780069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sp>
        <p:nvSpPr>
          <p:cNvPr id="67" name="Rectangle 66">
            <a:extLst>
              <a:ext uri="{FF2B5EF4-FFF2-40B4-BE49-F238E27FC236}">
                <a16:creationId xmlns:a16="http://schemas.microsoft.com/office/drawing/2014/main" id="{A2DE5FDC-2107-E049-9454-6B2D0D69E8BD}"/>
              </a:ext>
            </a:extLst>
          </p:cNvPr>
          <p:cNvSpPr/>
          <p:nvPr/>
        </p:nvSpPr>
        <p:spPr>
          <a:xfrm>
            <a:off x="17749690" y="7800690"/>
            <a:ext cx="4033429"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FOUR</a:t>
            </a:r>
            <a:endParaRPr lang="en-US" sz="4400" b="1" spc="600" dirty="0">
              <a:solidFill>
                <a:schemeClr val="bg1"/>
              </a:solidFill>
              <a:latin typeface="Montserrat SemiBold" pitchFamily="2" charset="77"/>
              <a:ea typeface="Montserrat" charset="0"/>
              <a:cs typeface="Montserrat" charset="0"/>
            </a:endParaRPr>
          </a:p>
        </p:txBody>
      </p:sp>
      <p:sp>
        <p:nvSpPr>
          <p:cNvPr id="68" name="TextBox 67">
            <a:extLst>
              <a:ext uri="{FF2B5EF4-FFF2-40B4-BE49-F238E27FC236}">
                <a16:creationId xmlns:a16="http://schemas.microsoft.com/office/drawing/2014/main" id="{6A567D86-D433-CA4F-985E-9D3A28212DDF}"/>
              </a:ext>
            </a:extLst>
          </p:cNvPr>
          <p:cNvSpPr txBox="1"/>
          <p:nvPr/>
        </p:nvSpPr>
        <p:spPr>
          <a:xfrm>
            <a:off x="8174046" y="6151648"/>
            <a:ext cx="29778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2017</a:t>
            </a:r>
          </a:p>
        </p:txBody>
      </p:sp>
      <p:sp>
        <p:nvSpPr>
          <p:cNvPr id="69" name="TextBox 68">
            <a:extLst>
              <a:ext uri="{FF2B5EF4-FFF2-40B4-BE49-F238E27FC236}">
                <a16:creationId xmlns:a16="http://schemas.microsoft.com/office/drawing/2014/main" id="{698D74F9-F9F7-8E42-ADF3-BF568CB5C57D}"/>
              </a:ext>
            </a:extLst>
          </p:cNvPr>
          <p:cNvSpPr txBox="1"/>
          <p:nvPr/>
        </p:nvSpPr>
        <p:spPr>
          <a:xfrm>
            <a:off x="13225763" y="9057438"/>
            <a:ext cx="29778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2018</a:t>
            </a:r>
          </a:p>
        </p:txBody>
      </p:sp>
      <p:sp>
        <p:nvSpPr>
          <p:cNvPr id="70" name="TextBox 69">
            <a:extLst>
              <a:ext uri="{FF2B5EF4-FFF2-40B4-BE49-F238E27FC236}">
                <a16:creationId xmlns:a16="http://schemas.microsoft.com/office/drawing/2014/main" id="{25FE0847-700A-EE47-956B-2364E7A66054}"/>
              </a:ext>
            </a:extLst>
          </p:cNvPr>
          <p:cNvSpPr txBox="1"/>
          <p:nvPr/>
        </p:nvSpPr>
        <p:spPr>
          <a:xfrm>
            <a:off x="18277482" y="6151648"/>
            <a:ext cx="29778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2019</a:t>
            </a:r>
          </a:p>
        </p:txBody>
      </p:sp>
      <p:sp>
        <p:nvSpPr>
          <p:cNvPr id="71" name="TextBox 70">
            <a:extLst>
              <a:ext uri="{FF2B5EF4-FFF2-40B4-BE49-F238E27FC236}">
                <a16:creationId xmlns:a16="http://schemas.microsoft.com/office/drawing/2014/main" id="{416CD056-AB06-4F4A-A4E1-B69B0539916C}"/>
              </a:ext>
            </a:extLst>
          </p:cNvPr>
          <p:cNvSpPr txBox="1"/>
          <p:nvPr/>
        </p:nvSpPr>
        <p:spPr>
          <a:xfrm>
            <a:off x="2172761" y="5304204"/>
            <a:ext cx="4876968" cy="1694888"/>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2" name="TextBox 71">
            <a:extLst>
              <a:ext uri="{FF2B5EF4-FFF2-40B4-BE49-F238E27FC236}">
                <a16:creationId xmlns:a16="http://schemas.microsoft.com/office/drawing/2014/main" id="{BAC1E269-5307-2F41-A640-7F3F8CED4D2D}"/>
              </a:ext>
            </a:extLst>
          </p:cNvPr>
          <p:cNvSpPr txBox="1"/>
          <p:nvPr/>
        </p:nvSpPr>
        <p:spPr>
          <a:xfrm>
            <a:off x="12276196" y="5304204"/>
            <a:ext cx="4876968" cy="1694888"/>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3" name="TextBox 72">
            <a:extLst>
              <a:ext uri="{FF2B5EF4-FFF2-40B4-BE49-F238E27FC236}">
                <a16:creationId xmlns:a16="http://schemas.microsoft.com/office/drawing/2014/main" id="{D0BDFAA2-7EA9-114F-BAAF-B9B87997A113}"/>
              </a:ext>
            </a:extLst>
          </p:cNvPr>
          <p:cNvSpPr txBox="1"/>
          <p:nvPr/>
        </p:nvSpPr>
        <p:spPr>
          <a:xfrm>
            <a:off x="7224479" y="9049623"/>
            <a:ext cx="4876968" cy="1694888"/>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4" name="TextBox 73">
            <a:extLst>
              <a:ext uri="{FF2B5EF4-FFF2-40B4-BE49-F238E27FC236}">
                <a16:creationId xmlns:a16="http://schemas.microsoft.com/office/drawing/2014/main" id="{D498AC0D-3767-EA4D-ABD9-A961A46A609B}"/>
              </a:ext>
            </a:extLst>
          </p:cNvPr>
          <p:cNvSpPr txBox="1"/>
          <p:nvPr/>
        </p:nvSpPr>
        <p:spPr>
          <a:xfrm>
            <a:off x="17327915" y="9049623"/>
            <a:ext cx="4876968" cy="1694888"/>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582283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D951AAC-FF09-024E-83CC-05A05A98B2B4}"/>
              </a:ext>
            </a:extLst>
          </p:cNvPr>
          <p:cNvGrpSpPr/>
          <p:nvPr/>
        </p:nvGrpSpPr>
        <p:grpSpPr>
          <a:xfrm>
            <a:off x="1746250" y="1131813"/>
            <a:ext cx="7606756" cy="2214464"/>
            <a:chOff x="7861521" y="1407238"/>
            <a:chExt cx="7606756" cy="2214464"/>
          </a:xfrm>
        </p:grpSpPr>
        <p:sp>
          <p:nvSpPr>
            <p:cNvPr id="18" name="TextBox 17">
              <a:extLst>
                <a:ext uri="{FF2B5EF4-FFF2-40B4-BE49-F238E27FC236}">
                  <a16:creationId xmlns:a16="http://schemas.microsoft.com/office/drawing/2014/main" id="{4530380A-000B-FB45-9600-2E2C7320DFE1}"/>
                </a:ext>
              </a:extLst>
            </p:cNvPr>
            <p:cNvSpPr txBox="1"/>
            <p:nvPr/>
          </p:nvSpPr>
          <p:spPr>
            <a:xfrm>
              <a:off x="7861521" y="1867376"/>
              <a:ext cx="76067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9" name="TextBox 18">
              <a:extLst>
                <a:ext uri="{FF2B5EF4-FFF2-40B4-BE49-F238E27FC236}">
                  <a16:creationId xmlns:a16="http://schemas.microsoft.com/office/drawing/2014/main" id="{056598DA-083A-8044-8C78-326457428224}"/>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3" name="Group 2">
            <a:extLst>
              <a:ext uri="{FF2B5EF4-FFF2-40B4-BE49-F238E27FC236}">
                <a16:creationId xmlns:a16="http://schemas.microsoft.com/office/drawing/2014/main" id="{32DC3602-EE60-704A-BB93-2507C92682CA}"/>
              </a:ext>
            </a:extLst>
          </p:cNvPr>
          <p:cNvGrpSpPr/>
          <p:nvPr/>
        </p:nvGrpSpPr>
        <p:grpSpPr>
          <a:xfrm>
            <a:off x="13461549" y="8044285"/>
            <a:ext cx="9764127" cy="4142375"/>
            <a:chOff x="14148713" y="7667932"/>
            <a:chExt cx="9764127" cy="4142375"/>
          </a:xfrm>
        </p:grpSpPr>
        <p:sp>
          <p:nvSpPr>
            <p:cNvPr id="22" name="Rectangle 21">
              <a:extLst>
                <a:ext uri="{FF2B5EF4-FFF2-40B4-BE49-F238E27FC236}">
                  <a16:creationId xmlns:a16="http://schemas.microsoft.com/office/drawing/2014/main" id="{99C6B71C-C976-BC42-8D46-A22C1D32AFDE}"/>
                </a:ext>
              </a:extLst>
            </p:cNvPr>
            <p:cNvSpPr/>
            <p:nvPr/>
          </p:nvSpPr>
          <p:spPr>
            <a:xfrm>
              <a:off x="14148714" y="7667932"/>
              <a:ext cx="7902247" cy="1200329"/>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MARKETING AND SEARCH OPTIMIZATION.</a:t>
              </a:r>
            </a:p>
          </p:txBody>
        </p:sp>
        <p:sp>
          <p:nvSpPr>
            <p:cNvPr id="23" name="TextBox 22">
              <a:extLst>
                <a:ext uri="{FF2B5EF4-FFF2-40B4-BE49-F238E27FC236}">
                  <a16:creationId xmlns:a16="http://schemas.microsoft.com/office/drawing/2014/main" id="{6A2577E5-6A5C-E045-BE49-6F62A5DD9E77}"/>
                </a:ext>
              </a:extLst>
            </p:cNvPr>
            <p:cNvSpPr txBox="1"/>
            <p:nvPr/>
          </p:nvSpPr>
          <p:spPr>
            <a:xfrm>
              <a:off x="14148713" y="9144000"/>
              <a:ext cx="9764127"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 These efficiencies significantly reduce the time our SEO specialists need to perform a task.</a:t>
              </a:r>
            </a:p>
          </p:txBody>
        </p:sp>
      </p:grpSp>
      <p:sp>
        <p:nvSpPr>
          <p:cNvPr id="4" name="Picture Placeholder 3">
            <a:extLst>
              <a:ext uri="{FF2B5EF4-FFF2-40B4-BE49-F238E27FC236}">
                <a16:creationId xmlns:a16="http://schemas.microsoft.com/office/drawing/2014/main" id="{D416C729-2E85-F841-8D1B-923ACF4055C1}"/>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7996EA87-2AFD-834F-AB18-47615AC0EA66}"/>
              </a:ext>
            </a:extLst>
          </p:cNvPr>
          <p:cNvSpPr>
            <a:spLocks noGrp="1"/>
          </p:cNvSpPr>
          <p:nvPr>
            <p:ph type="pic" sz="quarter" idx="15"/>
          </p:nvPr>
        </p:nvSpPr>
        <p:spPr/>
      </p:sp>
    </p:spTree>
    <p:extLst>
      <p:ext uri="{BB962C8B-B14F-4D97-AF65-F5344CB8AC3E}">
        <p14:creationId xmlns:p14="http://schemas.microsoft.com/office/powerpoint/2010/main" val="3409907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60D52D5-F5B0-E04C-84A3-10CE3A15C455}"/>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6934200"/>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7590003"/>
              <a:ext cx="12193178" cy="2412391"/>
              <a:chOff x="1653451" y="4864253"/>
              <a:chExt cx="12193178"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2193178"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DEVICES SAMPLES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74522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3355907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ADB0618-9E2A-4545-BB85-1B4D0A35B9F6}"/>
              </a:ext>
            </a:extLst>
          </p:cNvPr>
          <p:cNvSpPr>
            <a:spLocks noGrp="1"/>
          </p:cNvSpPr>
          <p:nvPr>
            <p:ph type="pic" sz="quarter" idx="14"/>
          </p:nvPr>
        </p:nvSpPr>
        <p:spPr/>
      </p:sp>
      <p:sp>
        <p:nvSpPr>
          <p:cNvPr id="55" name="Rectangle 54">
            <a:extLst>
              <a:ext uri="{FF2B5EF4-FFF2-40B4-BE49-F238E27FC236}">
                <a16:creationId xmlns:a16="http://schemas.microsoft.com/office/drawing/2014/main" id="{8A1CF9D5-AED4-544D-9EC1-69A6199B2379}"/>
              </a:ext>
            </a:extLst>
          </p:cNvPr>
          <p:cNvSpPr/>
          <p:nvPr/>
        </p:nvSpPr>
        <p:spPr>
          <a:xfrm>
            <a:off x="0" y="2258186"/>
            <a:ext cx="22765405" cy="919962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57718C28-FB1B-AE44-AAB3-D26087DD6191}"/>
              </a:ext>
            </a:extLst>
          </p:cNvPr>
          <p:cNvCxnSpPr>
            <a:cxnSpLocks/>
          </p:cNvCxnSpPr>
          <p:nvPr/>
        </p:nvCxnSpPr>
        <p:spPr>
          <a:xfrm>
            <a:off x="20300315" y="1310104"/>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pic>
        <p:nvPicPr>
          <p:cNvPr id="58" name="Picture 57" descr="iPhone6_mockup_front_white.png">
            <a:extLst>
              <a:ext uri="{FF2B5EF4-FFF2-40B4-BE49-F238E27FC236}">
                <a16:creationId xmlns:a16="http://schemas.microsoft.com/office/drawing/2014/main" id="{D8088E4C-9DFD-F74C-A8A9-753D0EE7E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963" y="203205"/>
            <a:ext cx="8471340" cy="13309590"/>
          </a:xfrm>
          <a:prstGeom prst="rect">
            <a:avLst/>
          </a:prstGeom>
        </p:spPr>
      </p:pic>
      <p:grpSp>
        <p:nvGrpSpPr>
          <p:cNvPr id="2" name="Group 1">
            <a:extLst>
              <a:ext uri="{FF2B5EF4-FFF2-40B4-BE49-F238E27FC236}">
                <a16:creationId xmlns:a16="http://schemas.microsoft.com/office/drawing/2014/main" id="{895957FB-7794-7A46-B953-93D0136CC771}"/>
              </a:ext>
            </a:extLst>
          </p:cNvPr>
          <p:cNvGrpSpPr/>
          <p:nvPr/>
        </p:nvGrpSpPr>
        <p:grpSpPr>
          <a:xfrm>
            <a:off x="10433050" y="3611543"/>
            <a:ext cx="9764127" cy="6492914"/>
            <a:chOff x="10433050" y="3438230"/>
            <a:chExt cx="9764127" cy="6492914"/>
          </a:xfrm>
        </p:grpSpPr>
        <p:grpSp>
          <p:nvGrpSpPr>
            <p:cNvPr id="60" name="Group 59">
              <a:extLst>
                <a:ext uri="{FF2B5EF4-FFF2-40B4-BE49-F238E27FC236}">
                  <a16:creationId xmlns:a16="http://schemas.microsoft.com/office/drawing/2014/main" id="{906A1103-C3FA-9B42-869E-BED49F9A6F2C}"/>
                </a:ext>
              </a:extLst>
            </p:cNvPr>
            <p:cNvGrpSpPr/>
            <p:nvPr/>
          </p:nvGrpSpPr>
          <p:grpSpPr>
            <a:xfrm>
              <a:off x="10433050" y="3438230"/>
              <a:ext cx="7804150" cy="2214464"/>
              <a:chOff x="7861521" y="1407238"/>
              <a:chExt cx="7804150" cy="2214464"/>
            </a:xfrm>
          </p:grpSpPr>
          <p:sp>
            <p:nvSpPr>
              <p:cNvPr id="61" name="TextBox 60">
                <a:extLst>
                  <a:ext uri="{FF2B5EF4-FFF2-40B4-BE49-F238E27FC236}">
                    <a16:creationId xmlns:a16="http://schemas.microsoft.com/office/drawing/2014/main" id="{6B589E02-6D18-0445-BD47-4A7FDB914955}"/>
                  </a:ext>
                </a:extLst>
              </p:cNvPr>
              <p:cNvSpPr txBox="1"/>
              <p:nvPr/>
            </p:nvSpPr>
            <p:spPr>
              <a:xfrm>
                <a:off x="7861521" y="1867376"/>
                <a:ext cx="780415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62" name="TextBox 61">
                <a:extLst>
                  <a:ext uri="{FF2B5EF4-FFF2-40B4-BE49-F238E27FC236}">
                    <a16:creationId xmlns:a16="http://schemas.microsoft.com/office/drawing/2014/main" id="{CD236C0A-DEA6-4241-A359-E6030A3ED1BC}"/>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63" name="TextBox 62">
              <a:extLst>
                <a:ext uri="{FF2B5EF4-FFF2-40B4-BE49-F238E27FC236}">
                  <a16:creationId xmlns:a16="http://schemas.microsoft.com/office/drawing/2014/main" id="{FA0AB713-E53D-854A-B47E-1961C34AC8E7}"/>
                </a:ext>
              </a:extLst>
            </p:cNvPr>
            <p:cNvSpPr txBox="1"/>
            <p:nvPr/>
          </p:nvSpPr>
          <p:spPr>
            <a:xfrm>
              <a:off x="10433050" y="5888946"/>
              <a:ext cx="9764127"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 These efficiencies significantly reduce the time our SEO specialists need to perform a task.</a:t>
              </a:r>
            </a:p>
          </p:txBody>
        </p:sp>
        <p:grpSp>
          <p:nvGrpSpPr>
            <p:cNvPr id="64" name="Group 63">
              <a:extLst>
                <a:ext uri="{FF2B5EF4-FFF2-40B4-BE49-F238E27FC236}">
                  <a16:creationId xmlns:a16="http://schemas.microsoft.com/office/drawing/2014/main" id="{00E1C376-FB12-7C41-8101-2691ED0549A3}"/>
                </a:ext>
              </a:extLst>
            </p:cNvPr>
            <p:cNvGrpSpPr/>
            <p:nvPr/>
          </p:nvGrpSpPr>
          <p:grpSpPr>
            <a:xfrm>
              <a:off x="10530113" y="9075526"/>
              <a:ext cx="4592204" cy="855618"/>
              <a:chOff x="15956225" y="11315700"/>
              <a:chExt cx="4592204" cy="855618"/>
            </a:xfrm>
          </p:grpSpPr>
          <p:sp>
            <p:nvSpPr>
              <p:cNvPr id="65" name="Rectangle 64">
                <a:extLst>
                  <a:ext uri="{FF2B5EF4-FFF2-40B4-BE49-F238E27FC236}">
                    <a16:creationId xmlns:a16="http://schemas.microsoft.com/office/drawing/2014/main" id="{C3E407E5-7036-2A41-8548-041D9407458C}"/>
                  </a:ext>
                </a:extLst>
              </p:cNvPr>
              <p:cNvSpPr/>
              <p:nvPr/>
            </p:nvSpPr>
            <p:spPr>
              <a:xfrm>
                <a:off x="15956225" y="11315700"/>
                <a:ext cx="4592204"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6" name="TextBox 65">
                <a:extLst>
                  <a:ext uri="{FF2B5EF4-FFF2-40B4-BE49-F238E27FC236}">
                    <a16:creationId xmlns:a16="http://schemas.microsoft.com/office/drawing/2014/main" id="{2C4B326E-1842-DA4A-9DBE-B0F3723461DC}"/>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WRITE YOUR TITLE</a:t>
                </a:r>
              </a:p>
            </p:txBody>
          </p:sp>
        </p:grpSp>
      </p:grpSp>
      <p:sp>
        <p:nvSpPr>
          <p:cNvPr id="4" name="Picture Placeholder 3">
            <a:extLst>
              <a:ext uri="{FF2B5EF4-FFF2-40B4-BE49-F238E27FC236}">
                <a16:creationId xmlns:a16="http://schemas.microsoft.com/office/drawing/2014/main" id="{3E5660CE-F92C-4E4A-8930-0289CBA8D67D}"/>
              </a:ext>
            </a:extLst>
          </p:cNvPr>
          <p:cNvSpPr>
            <a:spLocks noGrp="1"/>
          </p:cNvSpPr>
          <p:nvPr>
            <p:ph type="pic" sz="quarter" idx="15"/>
          </p:nvPr>
        </p:nvSpPr>
        <p:spPr/>
      </p:sp>
    </p:spTree>
    <p:extLst>
      <p:ext uri="{BB962C8B-B14F-4D97-AF65-F5344CB8AC3E}">
        <p14:creationId xmlns:p14="http://schemas.microsoft.com/office/powerpoint/2010/main" val="3215801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B705A4D-D809-AE4F-ABAB-6211A2644D9B}"/>
              </a:ext>
            </a:extLst>
          </p:cNvPr>
          <p:cNvSpPr>
            <a:spLocks noGrp="1"/>
          </p:cNvSpPr>
          <p:nvPr>
            <p:ph type="pic" sz="quarter" idx="14"/>
          </p:nvPr>
        </p:nvSpPr>
        <p:spPr/>
      </p:sp>
      <p:sp>
        <p:nvSpPr>
          <p:cNvPr id="55" name="Rectangle 54">
            <a:extLst>
              <a:ext uri="{FF2B5EF4-FFF2-40B4-BE49-F238E27FC236}">
                <a16:creationId xmlns:a16="http://schemas.microsoft.com/office/drawing/2014/main" id="{8A1CF9D5-AED4-544D-9EC1-69A6199B2379}"/>
              </a:ext>
            </a:extLst>
          </p:cNvPr>
          <p:cNvSpPr/>
          <p:nvPr/>
        </p:nvSpPr>
        <p:spPr>
          <a:xfrm flipH="1">
            <a:off x="1612245" y="2258186"/>
            <a:ext cx="22765405" cy="919962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57718C28-FB1B-AE44-AAB3-D26087DD6191}"/>
              </a:ext>
            </a:extLst>
          </p:cNvPr>
          <p:cNvCxnSpPr>
            <a:cxnSpLocks/>
          </p:cNvCxnSpPr>
          <p:nvPr/>
        </p:nvCxnSpPr>
        <p:spPr>
          <a:xfrm flipH="1">
            <a:off x="14346922" y="1310104"/>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95957FB-7794-7A46-B953-93D0136CC771}"/>
              </a:ext>
            </a:extLst>
          </p:cNvPr>
          <p:cNvGrpSpPr/>
          <p:nvPr/>
        </p:nvGrpSpPr>
        <p:grpSpPr>
          <a:xfrm>
            <a:off x="3820160" y="3611543"/>
            <a:ext cx="9764127" cy="6492914"/>
            <a:chOff x="10433050" y="3438230"/>
            <a:chExt cx="9764127" cy="6492914"/>
          </a:xfrm>
        </p:grpSpPr>
        <p:grpSp>
          <p:nvGrpSpPr>
            <p:cNvPr id="60" name="Group 59">
              <a:extLst>
                <a:ext uri="{FF2B5EF4-FFF2-40B4-BE49-F238E27FC236}">
                  <a16:creationId xmlns:a16="http://schemas.microsoft.com/office/drawing/2014/main" id="{906A1103-C3FA-9B42-869E-BED49F9A6F2C}"/>
                </a:ext>
              </a:extLst>
            </p:cNvPr>
            <p:cNvGrpSpPr/>
            <p:nvPr/>
          </p:nvGrpSpPr>
          <p:grpSpPr>
            <a:xfrm>
              <a:off x="10433050" y="3438230"/>
              <a:ext cx="7804150" cy="2214464"/>
              <a:chOff x="7861521" y="1407238"/>
              <a:chExt cx="7804150" cy="2214464"/>
            </a:xfrm>
          </p:grpSpPr>
          <p:sp>
            <p:nvSpPr>
              <p:cNvPr id="61" name="TextBox 60">
                <a:extLst>
                  <a:ext uri="{FF2B5EF4-FFF2-40B4-BE49-F238E27FC236}">
                    <a16:creationId xmlns:a16="http://schemas.microsoft.com/office/drawing/2014/main" id="{6B589E02-6D18-0445-BD47-4A7FDB914955}"/>
                  </a:ext>
                </a:extLst>
              </p:cNvPr>
              <p:cNvSpPr txBox="1"/>
              <p:nvPr/>
            </p:nvSpPr>
            <p:spPr>
              <a:xfrm>
                <a:off x="7861521" y="1867376"/>
                <a:ext cx="780415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62" name="TextBox 61">
                <a:extLst>
                  <a:ext uri="{FF2B5EF4-FFF2-40B4-BE49-F238E27FC236}">
                    <a16:creationId xmlns:a16="http://schemas.microsoft.com/office/drawing/2014/main" id="{CD236C0A-DEA6-4241-A359-E6030A3ED1BC}"/>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63" name="TextBox 62">
              <a:extLst>
                <a:ext uri="{FF2B5EF4-FFF2-40B4-BE49-F238E27FC236}">
                  <a16:creationId xmlns:a16="http://schemas.microsoft.com/office/drawing/2014/main" id="{FA0AB713-E53D-854A-B47E-1961C34AC8E7}"/>
                </a:ext>
              </a:extLst>
            </p:cNvPr>
            <p:cNvSpPr txBox="1"/>
            <p:nvPr/>
          </p:nvSpPr>
          <p:spPr>
            <a:xfrm>
              <a:off x="10433050" y="5888946"/>
              <a:ext cx="9764127"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 These efficiencies significantly reduce the time our SEO specialists need to perform a task.</a:t>
              </a:r>
            </a:p>
          </p:txBody>
        </p:sp>
        <p:grpSp>
          <p:nvGrpSpPr>
            <p:cNvPr id="64" name="Group 63">
              <a:extLst>
                <a:ext uri="{FF2B5EF4-FFF2-40B4-BE49-F238E27FC236}">
                  <a16:creationId xmlns:a16="http://schemas.microsoft.com/office/drawing/2014/main" id="{00E1C376-FB12-7C41-8101-2691ED0549A3}"/>
                </a:ext>
              </a:extLst>
            </p:cNvPr>
            <p:cNvGrpSpPr/>
            <p:nvPr/>
          </p:nvGrpSpPr>
          <p:grpSpPr>
            <a:xfrm>
              <a:off x="10530113" y="9075526"/>
              <a:ext cx="4592204" cy="855618"/>
              <a:chOff x="15956225" y="11315700"/>
              <a:chExt cx="4592204" cy="855618"/>
            </a:xfrm>
          </p:grpSpPr>
          <p:sp>
            <p:nvSpPr>
              <p:cNvPr id="65" name="Rectangle 64">
                <a:extLst>
                  <a:ext uri="{FF2B5EF4-FFF2-40B4-BE49-F238E27FC236}">
                    <a16:creationId xmlns:a16="http://schemas.microsoft.com/office/drawing/2014/main" id="{C3E407E5-7036-2A41-8548-041D9407458C}"/>
                  </a:ext>
                </a:extLst>
              </p:cNvPr>
              <p:cNvSpPr/>
              <p:nvPr/>
            </p:nvSpPr>
            <p:spPr>
              <a:xfrm>
                <a:off x="15956225" y="11315700"/>
                <a:ext cx="4592204"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6" name="TextBox 65">
                <a:extLst>
                  <a:ext uri="{FF2B5EF4-FFF2-40B4-BE49-F238E27FC236}">
                    <a16:creationId xmlns:a16="http://schemas.microsoft.com/office/drawing/2014/main" id="{2C4B326E-1842-DA4A-9DBE-B0F3723461DC}"/>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WRITE YOUR TITLE</a:t>
                </a:r>
              </a:p>
            </p:txBody>
          </p:sp>
        </p:grpSp>
      </p:grpSp>
      <p:grpSp>
        <p:nvGrpSpPr>
          <p:cNvPr id="19" name="Group 1104">
            <a:extLst>
              <a:ext uri="{FF2B5EF4-FFF2-40B4-BE49-F238E27FC236}">
                <a16:creationId xmlns:a16="http://schemas.microsoft.com/office/drawing/2014/main" id="{5B260510-5D8A-AF44-9B56-505F432D1ED5}"/>
              </a:ext>
            </a:extLst>
          </p:cNvPr>
          <p:cNvGrpSpPr>
            <a:grpSpLocks noChangeAspect="1"/>
          </p:cNvGrpSpPr>
          <p:nvPr/>
        </p:nvGrpSpPr>
        <p:grpSpPr>
          <a:xfrm>
            <a:off x="17252918" y="1032440"/>
            <a:ext cx="7864860" cy="11651120"/>
            <a:chOff x="0" y="0"/>
            <a:chExt cx="6591305" cy="9765731"/>
          </a:xfrm>
        </p:grpSpPr>
        <p:grpSp>
          <p:nvGrpSpPr>
            <p:cNvPr id="21" name="Group 1102">
              <a:extLst>
                <a:ext uri="{FF2B5EF4-FFF2-40B4-BE49-F238E27FC236}">
                  <a16:creationId xmlns:a16="http://schemas.microsoft.com/office/drawing/2014/main" id="{DEF448D7-7D4C-3B46-835C-0AF1406EF08C}"/>
                </a:ext>
              </a:extLst>
            </p:cNvPr>
            <p:cNvGrpSpPr/>
            <p:nvPr/>
          </p:nvGrpSpPr>
          <p:grpSpPr>
            <a:xfrm>
              <a:off x="0" y="0"/>
              <a:ext cx="6591305" cy="9765731"/>
              <a:chOff x="0" y="0"/>
              <a:chExt cx="6591304" cy="9765730"/>
            </a:xfrm>
          </p:grpSpPr>
          <p:pic>
            <p:nvPicPr>
              <p:cNvPr id="23" name="Mini-iPad-B&amp;W-Mockup.png">
                <a:extLst>
                  <a:ext uri="{FF2B5EF4-FFF2-40B4-BE49-F238E27FC236}">
                    <a16:creationId xmlns:a16="http://schemas.microsoft.com/office/drawing/2014/main" id="{F5EBC0E3-6B90-E942-94C6-BE34C6E5265D}"/>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24" name="Shape 1101">
                <a:extLst>
                  <a:ext uri="{FF2B5EF4-FFF2-40B4-BE49-F238E27FC236}">
                    <a16:creationId xmlns:a16="http://schemas.microsoft.com/office/drawing/2014/main" id="{04941205-3E58-DF4A-A5FC-28BADEA2D26D}"/>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22" name="placeholder.png">
              <a:extLst>
                <a:ext uri="{FF2B5EF4-FFF2-40B4-BE49-F238E27FC236}">
                  <a16:creationId xmlns:a16="http://schemas.microsoft.com/office/drawing/2014/main" id="{62CAF74E-36EE-E340-B07F-8F7BD08B2D2C}"/>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4" name="Picture Placeholder 3">
            <a:extLst>
              <a:ext uri="{FF2B5EF4-FFF2-40B4-BE49-F238E27FC236}">
                <a16:creationId xmlns:a16="http://schemas.microsoft.com/office/drawing/2014/main" id="{875297BF-2F14-6945-93D6-05A0B1D6D71A}"/>
              </a:ext>
            </a:extLst>
          </p:cNvPr>
          <p:cNvSpPr>
            <a:spLocks noGrp="1"/>
          </p:cNvSpPr>
          <p:nvPr>
            <p:ph type="pic" sz="quarter" idx="15"/>
          </p:nvPr>
        </p:nvSpPr>
        <p:spPr/>
      </p:sp>
    </p:spTree>
    <p:extLst>
      <p:ext uri="{BB962C8B-B14F-4D97-AF65-F5344CB8AC3E}">
        <p14:creationId xmlns:p14="http://schemas.microsoft.com/office/powerpoint/2010/main" val="3526153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CB8FFDF-827E-E945-95EC-D54195AAAECB}"/>
              </a:ext>
            </a:extLst>
          </p:cNvPr>
          <p:cNvSpPr>
            <a:spLocks noGrp="1"/>
          </p:cNvSpPr>
          <p:nvPr>
            <p:ph type="pic" sz="quarter" idx="14"/>
          </p:nvPr>
        </p:nvSpPr>
        <p:spPr/>
      </p:sp>
      <p:sp>
        <p:nvSpPr>
          <p:cNvPr id="46" name="Rectangle 45">
            <a:extLst>
              <a:ext uri="{FF2B5EF4-FFF2-40B4-BE49-F238E27FC236}">
                <a16:creationId xmlns:a16="http://schemas.microsoft.com/office/drawing/2014/main" id="{93D9A9A7-2E65-F54A-9F4F-F169D1AD97DE}"/>
              </a:ext>
            </a:extLst>
          </p:cNvPr>
          <p:cNvSpPr/>
          <p:nvPr/>
        </p:nvSpPr>
        <p:spPr>
          <a:xfrm>
            <a:off x="0" y="2258186"/>
            <a:ext cx="22765405" cy="919962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9B82F8D8-0A4A-EF4C-9C2A-74D3116E12BE}"/>
              </a:ext>
            </a:extLst>
          </p:cNvPr>
          <p:cNvCxnSpPr>
            <a:cxnSpLocks/>
          </p:cNvCxnSpPr>
          <p:nvPr/>
        </p:nvCxnSpPr>
        <p:spPr>
          <a:xfrm>
            <a:off x="20300315" y="1310104"/>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D8DD34C5-4DBA-F14C-8CE1-9CFB9C4817E4}"/>
              </a:ext>
            </a:extLst>
          </p:cNvPr>
          <p:cNvGrpSpPr/>
          <p:nvPr/>
        </p:nvGrpSpPr>
        <p:grpSpPr>
          <a:xfrm>
            <a:off x="10433050" y="3611543"/>
            <a:ext cx="9764127" cy="6492914"/>
            <a:chOff x="10433050" y="3438230"/>
            <a:chExt cx="9764127" cy="6492914"/>
          </a:xfrm>
        </p:grpSpPr>
        <p:grpSp>
          <p:nvGrpSpPr>
            <p:cNvPr id="55" name="Group 54">
              <a:extLst>
                <a:ext uri="{FF2B5EF4-FFF2-40B4-BE49-F238E27FC236}">
                  <a16:creationId xmlns:a16="http://schemas.microsoft.com/office/drawing/2014/main" id="{C20991F8-8D2D-3846-8838-7A263FF6F663}"/>
                </a:ext>
              </a:extLst>
            </p:cNvPr>
            <p:cNvGrpSpPr/>
            <p:nvPr/>
          </p:nvGrpSpPr>
          <p:grpSpPr>
            <a:xfrm>
              <a:off x="10433050" y="3438230"/>
              <a:ext cx="8988806" cy="2214464"/>
              <a:chOff x="7861521" y="1407238"/>
              <a:chExt cx="8988806" cy="2214464"/>
            </a:xfrm>
          </p:grpSpPr>
          <p:sp>
            <p:nvSpPr>
              <p:cNvPr id="60" name="TextBox 59">
                <a:extLst>
                  <a:ext uri="{FF2B5EF4-FFF2-40B4-BE49-F238E27FC236}">
                    <a16:creationId xmlns:a16="http://schemas.microsoft.com/office/drawing/2014/main" id="{ED5FB467-86C8-2C42-BF6D-EE2A990D2C91}"/>
                  </a:ext>
                </a:extLst>
              </p:cNvPr>
              <p:cNvSpPr txBox="1"/>
              <p:nvPr/>
            </p:nvSpPr>
            <p:spPr>
              <a:xfrm>
                <a:off x="7861521" y="1867376"/>
                <a:ext cx="898880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LAPTOP PREVIEW SAMPLE</a:t>
                </a:r>
              </a:p>
            </p:txBody>
          </p:sp>
          <p:sp>
            <p:nvSpPr>
              <p:cNvPr id="61" name="TextBox 60">
                <a:extLst>
                  <a:ext uri="{FF2B5EF4-FFF2-40B4-BE49-F238E27FC236}">
                    <a16:creationId xmlns:a16="http://schemas.microsoft.com/office/drawing/2014/main" id="{85D5F6E4-E835-024C-B10A-08BA52B91DCA}"/>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6" name="TextBox 55">
              <a:extLst>
                <a:ext uri="{FF2B5EF4-FFF2-40B4-BE49-F238E27FC236}">
                  <a16:creationId xmlns:a16="http://schemas.microsoft.com/office/drawing/2014/main" id="{6A1441D2-7837-D449-A058-413313C17880}"/>
                </a:ext>
              </a:extLst>
            </p:cNvPr>
            <p:cNvSpPr txBox="1"/>
            <p:nvPr/>
          </p:nvSpPr>
          <p:spPr>
            <a:xfrm>
              <a:off x="10433050" y="5888946"/>
              <a:ext cx="9764127"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 These efficiencies significantly reduce the time our SEO specialists need to perform a task.</a:t>
              </a:r>
            </a:p>
          </p:txBody>
        </p:sp>
        <p:grpSp>
          <p:nvGrpSpPr>
            <p:cNvPr id="57" name="Group 56">
              <a:extLst>
                <a:ext uri="{FF2B5EF4-FFF2-40B4-BE49-F238E27FC236}">
                  <a16:creationId xmlns:a16="http://schemas.microsoft.com/office/drawing/2014/main" id="{22A21C26-8AD0-F640-8C24-E1BCCAE52C5A}"/>
                </a:ext>
              </a:extLst>
            </p:cNvPr>
            <p:cNvGrpSpPr/>
            <p:nvPr/>
          </p:nvGrpSpPr>
          <p:grpSpPr>
            <a:xfrm>
              <a:off x="10530113" y="9075526"/>
              <a:ext cx="4592204" cy="855618"/>
              <a:chOff x="15956225" y="11315700"/>
              <a:chExt cx="4592204" cy="855618"/>
            </a:xfrm>
          </p:grpSpPr>
          <p:sp>
            <p:nvSpPr>
              <p:cNvPr id="58" name="Rectangle 57">
                <a:extLst>
                  <a:ext uri="{FF2B5EF4-FFF2-40B4-BE49-F238E27FC236}">
                    <a16:creationId xmlns:a16="http://schemas.microsoft.com/office/drawing/2014/main" id="{F39A9344-BA0E-A24D-9127-719856916B51}"/>
                  </a:ext>
                </a:extLst>
              </p:cNvPr>
              <p:cNvSpPr/>
              <p:nvPr/>
            </p:nvSpPr>
            <p:spPr>
              <a:xfrm>
                <a:off x="15956225" y="11315700"/>
                <a:ext cx="4592204"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9" name="TextBox 58">
                <a:extLst>
                  <a:ext uri="{FF2B5EF4-FFF2-40B4-BE49-F238E27FC236}">
                    <a16:creationId xmlns:a16="http://schemas.microsoft.com/office/drawing/2014/main" id="{7B1765E4-7FC4-7B46-8E5B-97B72C2413DB}"/>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WRITE YOUR TITLE</a:t>
                </a:r>
              </a:p>
            </p:txBody>
          </p:sp>
        </p:grpSp>
      </p:grpSp>
      <p:pic>
        <p:nvPicPr>
          <p:cNvPr id="44" name="Picture 43">
            <a:extLst>
              <a:ext uri="{FF2B5EF4-FFF2-40B4-BE49-F238E27FC236}">
                <a16:creationId xmlns:a16="http://schemas.microsoft.com/office/drawing/2014/main" id="{AFD91088-0B78-6C45-B47F-ED3901FDA52F}"/>
              </a:ext>
            </a:extLst>
          </p:cNvPr>
          <p:cNvPicPr>
            <a:picLocks noChangeAspect="1"/>
          </p:cNvPicPr>
          <p:nvPr/>
        </p:nvPicPr>
        <p:blipFill rotWithShape="1">
          <a:blip r:embed="rId2"/>
          <a:srcRect l="4792" t="12636" r="6089" b="14423"/>
          <a:stretch/>
        </p:blipFill>
        <p:spPr>
          <a:xfrm>
            <a:off x="-9638828" y="874747"/>
            <a:ext cx="19715573" cy="12558705"/>
          </a:xfrm>
          <a:prstGeom prst="rect">
            <a:avLst/>
          </a:prstGeom>
        </p:spPr>
      </p:pic>
      <p:sp>
        <p:nvSpPr>
          <p:cNvPr id="3" name="Picture Placeholder 2">
            <a:extLst>
              <a:ext uri="{FF2B5EF4-FFF2-40B4-BE49-F238E27FC236}">
                <a16:creationId xmlns:a16="http://schemas.microsoft.com/office/drawing/2014/main" id="{3AE9977A-C765-114A-82A3-FEC7BCE086C3}"/>
              </a:ext>
            </a:extLst>
          </p:cNvPr>
          <p:cNvSpPr>
            <a:spLocks noGrp="1"/>
          </p:cNvSpPr>
          <p:nvPr>
            <p:ph type="pic" sz="quarter" idx="15"/>
          </p:nvPr>
        </p:nvSpPr>
        <p:spPr/>
      </p:sp>
    </p:spTree>
    <p:extLst>
      <p:ext uri="{BB962C8B-B14F-4D97-AF65-F5344CB8AC3E}">
        <p14:creationId xmlns:p14="http://schemas.microsoft.com/office/powerpoint/2010/main" val="2271552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8DF0C08-9CB7-8141-B2D5-D12E94CA2A9B}"/>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6934200"/>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7590003"/>
              <a:ext cx="12193178" cy="2412391"/>
              <a:chOff x="1653451" y="4864253"/>
              <a:chExt cx="12193178"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2193178"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MAPS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74522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3097580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UNITED ESTATES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55" name="Group 54">
            <a:extLst>
              <a:ext uri="{FF2B5EF4-FFF2-40B4-BE49-F238E27FC236}">
                <a16:creationId xmlns:a16="http://schemas.microsoft.com/office/drawing/2014/main" id="{CCFEF10D-8880-9F40-B171-1A12D4ADB779}"/>
              </a:ext>
            </a:extLst>
          </p:cNvPr>
          <p:cNvGrpSpPr/>
          <p:nvPr/>
        </p:nvGrpSpPr>
        <p:grpSpPr>
          <a:xfrm>
            <a:off x="2107145" y="4813505"/>
            <a:ext cx="9941344" cy="6499209"/>
            <a:chOff x="5157993" y="1665630"/>
            <a:chExt cx="2936367" cy="1919171"/>
          </a:xfrm>
          <a:solidFill>
            <a:srgbClr val="EFF1F8"/>
          </a:solidFill>
        </p:grpSpPr>
        <p:sp>
          <p:nvSpPr>
            <p:cNvPr id="56" name="Freeform 5">
              <a:extLst>
                <a:ext uri="{FF2B5EF4-FFF2-40B4-BE49-F238E27FC236}">
                  <a16:creationId xmlns:a16="http://schemas.microsoft.com/office/drawing/2014/main" id="{0B0809D1-73AB-9947-8C16-091BC6AF1F6E}"/>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6">
              <a:extLst>
                <a:ext uri="{FF2B5EF4-FFF2-40B4-BE49-F238E27FC236}">
                  <a16:creationId xmlns:a16="http://schemas.microsoft.com/office/drawing/2014/main" id="{ABC77E70-EE0B-B84C-8E81-B464BC520C79}"/>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7">
              <a:extLst>
                <a:ext uri="{FF2B5EF4-FFF2-40B4-BE49-F238E27FC236}">
                  <a16:creationId xmlns:a16="http://schemas.microsoft.com/office/drawing/2014/main" id="{A61DF61B-9369-DB43-8DF7-8591066ECD98}"/>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8">
              <a:extLst>
                <a:ext uri="{FF2B5EF4-FFF2-40B4-BE49-F238E27FC236}">
                  <a16:creationId xmlns:a16="http://schemas.microsoft.com/office/drawing/2014/main" id="{2B9C0E61-D178-AD46-9992-388AF6EF3293}"/>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9">
              <a:extLst>
                <a:ext uri="{FF2B5EF4-FFF2-40B4-BE49-F238E27FC236}">
                  <a16:creationId xmlns:a16="http://schemas.microsoft.com/office/drawing/2014/main" id="{ADCCDE61-552F-3745-80D0-CA3E1E378ACF}"/>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0">
              <a:extLst>
                <a:ext uri="{FF2B5EF4-FFF2-40B4-BE49-F238E27FC236}">
                  <a16:creationId xmlns:a16="http://schemas.microsoft.com/office/drawing/2014/main" id="{36578240-8492-7E41-8A27-E907A28DCC41}"/>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1">
              <a:extLst>
                <a:ext uri="{FF2B5EF4-FFF2-40B4-BE49-F238E27FC236}">
                  <a16:creationId xmlns:a16="http://schemas.microsoft.com/office/drawing/2014/main" id="{521FF625-006F-2D43-92DC-2064574F446B}"/>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2">
              <a:extLst>
                <a:ext uri="{FF2B5EF4-FFF2-40B4-BE49-F238E27FC236}">
                  <a16:creationId xmlns:a16="http://schemas.microsoft.com/office/drawing/2014/main" id="{DD17BE50-287F-F84B-A2EF-185DBB966A31}"/>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3">
              <a:extLst>
                <a:ext uri="{FF2B5EF4-FFF2-40B4-BE49-F238E27FC236}">
                  <a16:creationId xmlns:a16="http://schemas.microsoft.com/office/drawing/2014/main" id="{0BC44273-5F27-814E-89AC-A36E8A575BFA}"/>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4">
              <a:extLst>
                <a:ext uri="{FF2B5EF4-FFF2-40B4-BE49-F238E27FC236}">
                  <a16:creationId xmlns:a16="http://schemas.microsoft.com/office/drawing/2014/main" id="{1A1B75EA-6F64-6841-B886-D98347746072}"/>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5">
              <a:extLst>
                <a:ext uri="{FF2B5EF4-FFF2-40B4-BE49-F238E27FC236}">
                  <a16:creationId xmlns:a16="http://schemas.microsoft.com/office/drawing/2014/main" id="{4ED92427-92DE-C849-8AC5-B36099E6BEDA}"/>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6">
              <a:extLst>
                <a:ext uri="{FF2B5EF4-FFF2-40B4-BE49-F238E27FC236}">
                  <a16:creationId xmlns:a16="http://schemas.microsoft.com/office/drawing/2014/main" id="{B2F87B19-D1E3-E94A-801A-90D16C6F5DBB}"/>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7">
              <a:extLst>
                <a:ext uri="{FF2B5EF4-FFF2-40B4-BE49-F238E27FC236}">
                  <a16:creationId xmlns:a16="http://schemas.microsoft.com/office/drawing/2014/main" id="{E18DF8DD-E5E2-7F40-A232-5685F8225884}"/>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8">
              <a:extLst>
                <a:ext uri="{FF2B5EF4-FFF2-40B4-BE49-F238E27FC236}">
                  <a16:creationId xmlns:a16="http://schemas.microsoft.com/office/drawing/2014/main" id="{C5F5DC6A-DCEE-FC41-9BA7-2D934A935B51}"/>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9">
              <a:extLst>
                <a:ext uri="{FF2B5EF4-FFF2-40B4-BE49-F238E27FC236}">
                  <a16:creationId xmlns:a16="http://schemas.microsoft.com/office/drawing/2014/main" id="{2F2D2592-9BD1-8D4E-9CC3-F7E0FC49475A}"/>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0">
              <a:extLst>
                <a:ext uri="{FF2B5EF4-FFF2-40B4-BE49-F238E27FC236}">
                  <a16:creationId xmlns:a16="http://schemas.microsoft.com/office/drawing/2014/main" id="{2D9A4D44-E206-9845-A976-A77CEE68F842}"/>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1">
              <a:extLst>
                <a:ext uri="{FF2B5EF4-FFF2-40B4-BE49-F238E27FC236}">
                  <a16:creationId xmlns:a16="http://schemas.microsoft.com/office/drawing/2014/main" id="{68EB9801-4FBA-0B48-A888-09EA5C7F2A1C}"/>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2">
              <a:extLst>
                <a:ext uri="{FF2B5EF4-FFF2-40B4-BE49-F238E27FC236}">
                  <a16:creationId xmlns:a16="http://schemas.microsoft.com/office/drawing/2014/main" id="{91A0E033-0EFD-6348-BF1B-B7D2CF9A042D}"/>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23">
              <a:extLst>
                <a:ext uri="{FF2B5EF4-FFF2-40B4-BE49-F238E27FC236}">
                  <a16:creationId xmlns:a16="http://schemas.microsoft.com/office/drawing/2014/main" id="{53436410-C938-3848-A2D4-69E755E067C2}"/>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24">
              <a:extLst>
                <a:ext uri="{FF2B5EF4-FFF2-40B4-BE49-F238E27FC236}">
                  <a16:creationId xmlns:a16="http://schemas.microsoft.com/office/drawing/2014/main" id="{02D6EC0F-78CA-2949-9444-67157B9A146C}"/>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25">
              <a:extLst>
                <a:ext uri="{FF2B5EF4-FFF2-40B4-BE49-F238E27FC236}">
                  <a16:creationId xmlns:a16="http://schemas.microsoft.com/office/drawing/2014/main" id="{454492A9-60BF-B041-ACA4-62814E8860FF}"/>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6">
              <a:extLst>
                <a:ext uri="{FF2B5EF4-FFF2-40B4-BE49-F238E27FC236}">
                  <a16:creationId xmlns:a16="http://schemas.microsoft.com/office/drawing/2014/main" id="{42C912BF-DECC-754D-8A69-0650B89DA6E0}"/>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7">
              <a:extLst>
                <a:ext uri="{FF2B5EF4-FFF2-40B4-BE49-F238E27FC236}">
                  <a16:creationId xmlns:a16="http://schemas.microsoft.com/office/drawing/2014/main" id="{F5661338-3DD7-994D-BF37-0C904E258870}"/>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8">
              <a:extLst>
                <a:ext uri="{FF2B5EF4-FFF2-40B4-BE49-F238E27FC236}">
                  <a16:creationId xmlns:a16="http://schemas.microsoft.com/office/drawing/2014/main" id="{E586C558-8C81-F44E-B55C-A7F97BE81A15}"/>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9">
              <a:extLst>
                <a:ext uri="{FF2B5EF4-FFF2-40B4-BE49-F238E27FC236}">
                  <a16:creationId xmlns:a16="http://schemas.microsoft.com/office/drawing/2014/main" id="{DF733261-E989-6C4B-AA2C-3A2CC0224E28}"/>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0">
              <a:extLst>
                <a:ext uri="{FF2B5EF4-FFF2-40B4-BE49-F238E27FC236}">
                  <a16:creationId xmlns:a16="http://schemas.microsoft.com/office/drawing/2014/main" id="{0A1F5A55-A3EE-2749-888B-42792C9E7CB1}"/>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1">
              <a:extLst>
                <a:ext uri="{FF2B5EF4-FFF2-40B4-BE49-F238E27FC236}">
                  <a16:creationId xmlns:a16="http://schemas.microsoft.com/office/drawing/2014/main" id="{29521ED5-123B-DC43-8288-F820590A966B}"/>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32">
              <a:extLst>
                <a:ext uri="{FF2B5EF4-FFF2-40B4-BE49-F238E27FC236}">
                  <a16:creationId xmlns:a16="http://schemas.microsoft.com/office/drawing/2014/main" id="{22F6618B-F197-7A4E-8A29-D1EE55749A60}"/>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33">
              <a:extLst>
                <a:ext uri="{FF2B5EF4-FFF2-40B4-BE49-F238E27FC236}">
                  <a16:creationId xmlns:a16="http://schemas.microsoft.com/office/drawing/2014/main" id="{9F3F02B2-A23C-924F-9E6C-BC32C6D7AC8F}"/>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34">
              <a:extLst>
                <a:ext uri="{FF2B5EF4-FFF2-40B4-BE49-F238E27FC236}">
                  <a16:creationId xmlns:a16="http://schemas.microsoft.com/office/drawing/2014/main" id="{F349C44D-FF4E-6E4F-A203-EE26C5DA8AB0}"/>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35">
              <a:extLst>
                <a:ext uri="{FF2B5EF4-FFF2-40B4-BE49-F238E27FC236}">
                  <a16:creationId xmlns:a16="http://schemas.microsoft.com/office/drawing/2014/main" id="{B80FC048-BB11-284F-9517-B80C35905282}"/>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6">
              <a:extLst>
                <a:ext uri="{FF2B5EF4-FFF2-40B4-BE49-F238E27FC236}">
                  <a16:creationId xmlns:a16="http://schemas.microsoft.com/office/drawing/2014/main" id="{8926F54D-838A-B94B-ACE8-F821EA2A5371}"/>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7">
              <a:extLst>
                <a:ext uri="{FF2B5EF4-FFF2-40B4-BE49-F238E27FC236}">
                  <a16:creationId xmlns:a16="http://schemas.microsoft.com/office/drawing/2014/main" id="{94CD1118-811D-3A4B-AC85-08078DBED57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8">
              <a:extLst>
                <a:ext uri="{FF2B5EF4-FFF2-40B4-BE49-F238E27FC236}">
                  <a16:creationId xmlns:a16="http://schemas.microsoft.com/office/drawing/2014/main" id="{D7FA001B-0D79-9745-81E7-626AD3958B5C}"/>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90" name="Freeform 39">
              <a:extLst>
                <a:ext uri="{FF2B5EF4-FFF2-40B4-BE49-F238E27FC236}">
                  <a16:creationId xmlns:a16="http://schemas.microsoft.com/office/drawing/2014/main" id="{7C2F7FB7-5AF2-364E-BC35-25C379DEC451}"/>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0">
              <a:extLst>
                <a:ext uri="{FF2B5EF4-FFF2-40B4-BE49-F238E27FC236}">
                  <a16:creationId xmlns:a16="http://schemas.microsoft.com/office/drawing/2014/main" id="{E428BA0C-9A81-2C4D-AAF3-294898669D54}"/>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41">
              <a:extLst>
                <a:ext uri="{FF2B5EF4-FFF2-40B4-BE49-F238E27FC236}">
                  <a16:creationId xmlns:a16="http://schemas.microsoft.com/office/drawing/2014/main" id="{08D0D4FA-1F1A-7A41-8B68-964AFFE13460}"/>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42">
              <a:extLst>
                <a:ext uri="{FF2B5EF4-FFF2-40B4-BE49-F238E27FC236}">
                  <a16:creationId xmlns:a16="http://schemas.microsoft.com/office/drawing/2014/main" id="{E68D9344-B3A0-6346-AE0E-D2D91B9B513D}"/>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43">
              <a:extLst>
                <a:ext uri="{FF2B5EF4-FFF2-40B4-BE49-F238E27FC236}">
                  <a16:creationId xmlns:a16="http://schemas.microsoft.com/office/drawing/2014/main" id="{724C9758-479E-8046-989A-3FF04270EE15}"/>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44">
              <a:extLst>
                <a:ext uri="{FF2B5EF4-FFF2-40B4-BE49-F238E27FC236}">
                  <a16:creationId xmlns:a16="http://schemas.microsoft.com/office/drawing/2014/main" id="{6D15839C-21A4-A64A-B31A-6ADE15C8733A}"/>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45">
              <a:extLst>
                <a:ext uri="{FF2B5EF4-FFF2-40B4-BE49-F238E27FC236}">
                  <a16:creationId xmlns:a16="http://schemas.microsoft.com/office/drawing/2014/main" id="{8CBDE64F-2E77-014F-A25D-2DA7BBD29615}"/>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46">
              <a:extLst>
                <a:ext uri="{FF2B5EF4-FFF2-40B4-BE49-F238E27FC236}">
                  <a16:creationId xmlns:a16="http://schemas.microsoft.com/office/drawing/2014/main" id="{83DBCECD-7F74-824E-A58F-37591C9D5B6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47">
              <a:extLst>
                <a:ext uri="{FF2B5EF4-FFF2-40B4-BE49-F238E27FC236}">
                  <a16:creationId xmlns:a16="http://schemas.microsoft.com/office/drawing/2014/main" id="{224EB961-D7F4-254E-9544-E8DD7FBD7D87}"/>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Line 48">
              <a:extLst>
                <a:ext uri="{FF2B5EF4-FFF2-40B4-BE49-F238E27FC236}">
                  <a16:creationId xmlns:a16="http://schemas.microsoft.com/office/drawing/2014/main" id="{23D48F7F-012E-4B4A-BB58-3F69C11DD672}"/>
                </a:ext>
              </a:extLst>
            </p:cNvPr>
            <p:cNvSpPr>
              <a:spLocks noChangeShapeType="1"/>
            </p:cNvSpPr>
            <p:nvPr/>
          </p:nvSpPr>
          <p:spPr bwMode="auto">
            <a:xfrm>
              <a:off x="6881810" y="2014724"/>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Line 49">
              <a:extLst>
                <a:ext uri="{FF2B5EF4-FFF2-40B4-BE49-F238E27FC236}">
                  <a16:creationId xmlns:a16="http://schemas.microsoft.com/office/drawing/2014/main" id="{636A3B13-7BB2-9C49-B82D-F36B7CE6C54C}"/>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50">
              <a:extLst>
                <a:ext uri="{FF2B5EF4-FFF2-40B4-BE49-F238E27FC236}">
                  <a16:creationId xmlns:a16="http://schemas.microsoft.com/office/drawing/2014/main" id="{E3342CCD-A48D-D946-BC80-9928C326747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51">
              <a:extLst>
                <a:ext uri="{FF2B5EF4-FFF2-40B4-BE49-F238E27FC236}">
                  <a16:creationId xmlns:a16="http://schemas.microsoft.com/office/drawing/2014/main" id="{D99599DC-D331-104D-972E-9EE5B15E67C2}"/>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52">
              <a:extLst>
                <a:ext uri="{FF2B5EF4-FFF2-40B4-BE49-F238E27FC236}">
                  <a16:creationId xmlns:a16="http://schemas.microsoft.com/office/drawing/2014/main" id="{613D5AD7-3190-7045-8943-E09A5746411A}"/>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53">
              <a:extLst>
                <a:ext uri="{FF2B5EF4-FFF2-40B4-BE49-F238E27FC236}">
                  <a16:creationId xmlns:a16="http://schemas.microsoft.com/office/drawing/2014/main" id="{ECE32D2C-4DBC-724C-93B9-486890CC0C37}"/>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54">
              <a:extLst>
                <a:ext uri="{FF2B5EF4-FFF2-40B4-BE49-F238E27FC236}">
                  <a16:creationId xmlns:a16="http://schemas.microsoft.com/office/drawing/2014/main" id="{A82A7321-6864-724B-8727-99DE10E49B25}"/>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55">
              <a:extLst>
                <a:ext uri="{FF2B5EF4-FFF2-40B4-BE49-F238E27FC236}">
                  <a16:creationId xmlns:a16="http://schemas.microsoft.com/office/drawing/2014/main" id="{F1A4E117-DEE9-674A-8D5A-3F65169DC9FF}"/>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06">
              <a:extLst>
                <a:ext uri="{FF2B5EF4-FFF2-40B4-BE49-F238E27FC236}">
                  <a16:creationId xmlns:a16="http://schemas.microsoft.com/office/drawing/2014/main" id="{F4E90091-402D-154E-AC78-EBDE73C07E72}"/>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07">
              <a:extLst>
                <a:ext uri="{FF2B5EF4-FFF2-40B4-BE49-F238E27FC236}">
                  <a16:creationId xmlns:a16="http://schemas.microsoft.com/office/drawing/2014/main" id="{5CBF7A6D-B256-DE4A-A373-FDC3D48DDAE1}"/>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17" name="Group 16">
            <a:extLst>
              <a:ext uri="{FF2B5EF4-FFF2-40B4-BE49-F238E27FC236}">
                <a16:creationId xmlns:a16="http://schemas.microsoft.com/office/drawing/2014/main" id="{9C7D23B4-92FB-4147-A622-CA1289C2C634}"/>
              </a:ext>
            </a:extLst>
          </p:cNvPr>
          <p:cNvGrpSpPr/>
          <p:nvPr/>
        </p:nvGrpSpPr>
        <p:grpSpPr>
          <a:xfrm>
            <a:off x="13246970" y="5247664"/>
            <a:ext cx="9727418" cy="2253219"/>
            <a:chOff x="13246970" y="4984955"/>
            <a:chExt cx="9727418" cy="2253219"/>
          </a:xfrm>
        </p:grpSpPr>
        <p:grpSp>
          <p:nvGrpSpPr>
            <p:cNvPr id="111" name="Group 110">
              <a:extLst>
                <a:ext uri="{FF2B5EF4-FFF2-40B4-BE49-F238E27FC236}">
                  <a16:creationId xmlns:a16="http://schemas.microsoft.com/office/drawing/2014/main" id="{6341E900-6CDB-A349-99C9-C1E7A8736293}"/>
                </a:ext>
              </a:extLst>
            </p:cNvPr>
            <p:cNvGrpSpPr/>
            <p:nvPr/>
          </p:nvGrpSpPr>
          <p:grpSpPr>
            <a:xfrm>
              <a:off x="15786537" y="5153058"/>
              <a:ext cx="7187851" cy="1917012"/>
              <a:chOff x="3131119" y="5660647"/>
              <a:chExt cx="7187851" cy="1917012"/>
            </a:xfrm>
          </p:grpSpPr>
          <p:sp>
            <p:nvSpPr>
              <p:cNvPr id="112" name="Subtitle 2">
                <a:extLst>
                  <a:ext uri="{FF2B5EF4-FFF2-40B4-BE49-F238E27FC236}">
                    <a16:creationId xmlns:a16="http://schemas.microsoft.com/office/drawing/2014/main" id="{DEE026ED-8145-E24D-91B6-B3F77A132D0B}"/>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3" name="Rectangle 112">
                <a:extLst>
                  <a:ext uri="{FF2B5EF4-FFF2-40B4-BE49-F238E27FC236}">
                    <a16:creationId xmlns:a16="http://schemas.microsoft.com/office/drawing/2014/main" id="{BFFC0A95-0193-E447-ACAE-635346CF5F12}"/>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14" name="Rectangle 113">
              <a:extLst>
                <a:ext uri="{FF2B5EF4-FFF2-40B4-BE49-F238E27FC236}">
                  <a16:creationId xmlns:a16="http://schemas.microsoft.com/office/drawing/2014/main" id="{B1C98A9D-323B-5943-B45A-B47AFC11ACC9}"/>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923F0F5A-B44B-D248-B265-12C4BB81C960}"/>
                </a:ext>
              </a:extLst>
            </p:cNvPr>
            <p:cNvGrpSpPr/>
            <p:nvPr/>
          </p:nvGrpSpPr>
          <p:grpSpPr>
            <a:xfrm>
              <a:off x="13834524" y="5572510"/>
              <a:ext cx="1078109" cy="1078108"/>
              <a:chOff x="5123329" y="2255652"/>
              <a:chExt cx="1078109" cy="1078108"/>
            </a:xfrm>
          </p:grpSpPr>
          <p:sp>
            <p:nvSpPr>
              <p:cNvPr id="121" name="Freeform 120">
                <a:extLst>
                  <a:ext uri="{FF2B5EF4-FFF2-40B4-BE49-F238E27FC236}">
                    <a16:creationId xmlns:a16="http://schemas.microsoft.com/office/drawing/2014/main" id="{A75B5CAC-04BB-8042-A036-2409677483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121">
                <a:extLst>
                  <a:ext uri="{FF2B5EF4-FFF2-40B4-BE49-F238E27FC236}">
                    <a16:creationId xmlns:a16="http://schemas.microsoft.com/office/drawing/2014/main" id="{D3DEB3F7-6949-AC45-8031-9648E88229C8}"/>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122">
                <a:extLst>
                  <a:ext uri="{FF2B5EF4-FFF2-40B4-BE49-F238E27FC236}">
                    <a16:creationId xmlns:a16="http://schemas.microsoft.com/office/drawing/2014/main" id="{2A7E07E8-4DFC-204A-B47C-F01EB11E892B}"/>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15" name="Group 114">
            <a:extLst>
              <a:ext uri="{FF2B5EF4-FFF2-40B4-BE49-F238E27FC236}">
                <a16:creationId xmlns:a16="http://schemas.microsoft.com/office/drawing/2014/main" id="{9B749CA2-4351-C44A-9C7B-BC522113D957}"/>
              </a:ext>
            </a:extLst>
          </p:cNvPr>
          <p:cNvGrpSpPr/>
          <p:nvPr/>
        </p:nvGrpSpPr>
        <p:grpSpPr>
          <a:xfrm>
            <a:off x="13246970" y="8605783"/>
            <a:ext cx="9727418" cy="2253219"/>
            <a:chOff x="1651820" y="4395019"/>
            <a:chExt cx="9727418" cy="2253219"/>
          </a:xfrm>
        </p:grpSpPr>
        <p:grpSp>
          <p:nvGrpSpPr>
            <p:cNvPr id="116" name="Group 115">
              <a:extLst>
                <a:ext uri="{FF2B5EF4-FFF2-40B4-BE49-F238E27FC236}">
                  <a16:creationId xmlns:a16="http://schemas.microsoft.com/office/drawing/2014/main" id="{452AFE8C-E563-EA40-8185-52DB9B1A94E7}"/>
                </a:ext>
              </a:extLst>
            </p:cNvPr>
            <p:cNvGrpSpPr/>
            <p:nvPr/>
          </p:nvGrpSpPr>
          <p:grpSpPr>
            <a:xfrm>
              <a:off x="4191387" y="4563122"/>
              <a:ext cx="7187851" cy="1917012"/>
              <a:chOff x="3131119" y="5660647"/>
              <a:chExt cx="7187851" cy="1917012"/>
            </a:xfrm>
          </p:grpSpPr>
          <p:sp>
            <p:nvSpPr>
              <p:cNvPr id="118" name="Subtitle 2">
                <a:extLst>
                  <a:ext uri="{FF2B5EF4-FFF2-40B4-BE49-F238E27FC236}">
                    <a16:creationId xmlns:a16="http://schemas.microsoft.com/office/drawing/2014/main" id="{1B34722F-9498-7041-93A7-363A4BDB4405}"/>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9" name="Rectangle 118">
                <a:extLst>
                  <a:ext uri="{FF2B5EF4-FFF2-40B4-BE49-F238E27FC236}">
                    <a16:creationId xmlns:a16="http://schemas.microsoft.com/office/drawing/2014/main" id="{B4AA4015-2167-2245-A54B-39ABCA561F7A}"/>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17" name="Rectangle 116">
              <a:extLst>
                <a:ext uri="{FF2B5EF4-FFF2-40B4-BE49-F238E27FC236}">
                  <a16:creationId xmlns:a16="http://schemas.microsoft.com/office/drawing/2014/main" id="{89A37BE6-2286-3C42-A78B-219E9B87977F}"/>
                </a:ext>
              </a:extLst>
            </p:cNvPr>
            <p:cNvSpPr/>
            <p:nvPr/>
          </p:nvSpPr>
          <p:spPr>
            <a:xfrm>
              <a:off x="1651820" y="4395019"/>
              <a:ext cx="2253219" cy="2253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75E3DD79-B95F-DE44-B318-D134B516E897}"/>
              </a:ext>
            </a:extLst>
          </p:cNvPr>
          <p:cNvGrpSpPr/>
          <p:nvPr/>
        </p:nvGrpSpPr>
        <p:grpSpPr>
          <a:xfrm>
            <a:off x="13886932" y="9255103"/>
            <a:ext cx="973293" cy="954577"/>
            <a:chOff x="5220658" y="6646697"/>
            <a:chExt cx="973293" cy="954577"/>
          </a:xfrm>
          <a:solidFill>
            <a:schemeClr val="bg1"/>
          </a:solidFill>
        </p:grpSpPr>
        <p:sp>
          <p:nvSpPr>
            <p:cNvPr id="125" name="Freeform 124">
              <a:extLst>
                <a:ext uri="{FF2B5EF4-FFF2-40B4-BE49-F238E27FC236}">
                  <a16:creationId xmlns:a16="http://schemas.microsoft.com/office/drawing/2014/main" id="{13B0F160-D956-CE44-B30A-14F5D49FB4E8}"/>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125">
              <a:extLst>
                <a:ext uri="{FF2B5EF4-FFF2-40B4-BE49-F238E27FC236}">
                  <a16:creationId xmlns:a16="http://schemas.microsoft.com/office/drawing/2014/main" id="{60D57632-30E0-E041-BCEF-BFA696B05583}"/>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126">
              <a:extLst>
                <a:ext uri="{FF2B5EF4-FFF2-40B4-BE49-F238E27FC236}">
                  <a16:creationId xmlns:a16="http://schemas.microsoft.com/office/drawing/2014/main" id="{089FD7A5-E3BB-C94B-AE26-0DFE1A8D561B}"/>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127">
              <a:extLst>
                <a:ext uri="{FF2B5EF4-FFF2-40B4-BE49-F238E27FC236}">
                  <a16:creationId xmlns:a16="http://schemas.microsoft.com/office/drawing/2014/main" id="{23467D8C-38EF-7646-A211-5B12CA176101}"/>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48655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952494" y="1131813"/>
            <a:ext cx="8501858" cy="1383468"/>
            <a:chOff x="7952494" y="1407238"/>
            <a:chExt cx="850185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952494" y="1867376"/>
              <a:ext cx="850185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CANADA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09" name="Group 108">
            <a:extLst>
              <a:ext uri="{FF2B5EF4-FFF2-40B4-BE49-F238E27FC236}">
                <a16:creationId xmlns:a16="http://schemas.microsoft.com/office/drawing/2014/main" id="{6A99A16F-9660-BF43-9972-69D939723344}"/>
              </a:ext>
            </a:extLst>
          </p:cNvPr>
          <p:cNvGrpSpPr/>
          <p:nvPr/>
        </p:nvGrpSpPr>
        <p:grpSpPr>
          <a:xfrm>
            <a:off x="1841092" y="5247664"/>
            <a:ext cx="9727418" cy="5611338"/>
            <a:chOff x="13246970" y="5247664"/>
            <a:chExt cx="9727418" cy="5611338"/>
          </a:xfrm>
        </p:grpSpPr>
        <p:grpSp>
          <p:nvGrpSpPr>
            <p:cNvPr id="110" name="Group 109">
              <a:extLst>
                <a:ext uri="{FF2B5EF4-FFF2-40B4-BE49-F238E27FC236}">
                  <a16:creationId xmlns:a16="http://schemas.microsoft.com/office/drawing/2014/main" id="{9C912D0D-80C9-8445-A472-07F9582BA4FF}"/>
                </a:ext>
              </a:extLst>
            </p:cNvPr>
            <p:cNvGrpSpPr/>
            <p:nvPr/>
          </p:nvGrpSpPr>
          <p:grpSpPr>
            <a:xfrm>
              <a:off x="13246970" y="5247664"/>
              <a:ext cx="9727418" cy="2253219"/>
              <a:chOff x="13246970" y="4984955"/>
              <a:chExt cx="9727418" cy="2253219"/>
            </a:xfrm>
          </p:grpSpPr>
          <p:grpSp>
            <p:nvGrpSpPr>
              <p:cNvPr id="139" name="Group 138">
                <a:extLst>
                  <a:ext uri="{FF2B5EF4-FFF2-40B4-BE49-F238E27FC236}">
                    <a16:creationId xmlns:a16="http://schemas.microsoft.com/office/drawing/2014/main" id="{35ADB817-7BC4-1349-93A5-F8159CA19C59}"/>
                  </a:ext>
                </a:extLst>
              </p:cNvPr>
              <p:cNvGrpSpPr/>
              <p:nvPr/>
            </p:nvGrpSpPr>
            <p:grpSpPr>
              <a:xfrm>
                <a:off x="15786537" y="5153058"/>
                <a:ext cx="7187851" cy="1917012"/>
                <a:chOff x="3131119" y="5660647"/>
                <a:chExt cx="7187851" cy="1917012"/>
              </a:xfrm>
            </p:grpSpPr>
            <p:sp>
              <p:nvSpPr>
                <p:cNvPr id="145" name="Subtitle 2">
                  <a:extLst>
                    <a:ext uri="{FF2B5EF4-FFF2-40B4-BE49-F238E27FC236}">
                      <a16:creationId xmlns:a16="http://schemas.microsoft.com/office/drawing/2014/main" id="{689F1DAA-B729-EC47-88D6-1E4A29D0E4FA}"/>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6" name="Rectangle 145">
                  <a:extLst>
                    <a:ext uri="{FF2B5EF4-FFF2-40B4-BE49-F238E27FC236}">
                      <a16:creationId xmlns:a16="http://schemas.microsoft.com/office/drawing/2014/main" id="{BA8A06A1-1D0A-304B-BB18-93C079238071}"/>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40" name="Rectangle 139">
                <a:extLst>
                  <a:ext uri="{FF2B5EF4-FFF2-40B4-BE49-F238E27FC236}">
                    <a16:creationId xmlns:a16="http://schemas.microsoft.com/office/drawing/2014/main" id="{A694ADF6-783E-8941-A913-F2C590F4A235}"/>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9BB1B48-FB1F-8340-A7E9-DE285F227315}"/>
                  </a:ext>
                </a:extLst>
              </p:cNvPr>
              <p:cNvGrpSpPr/>
              <p:nvPr/>
            </p:nvGrpSpPr>
            <p:grpSpPr>
              <a:xfrm>
                <a:off x="13834524" y="5572510"/>
                <a:ext cx="1078109" cy="1078108"/>
                <a:chOff x="5123329" y="2255652"/>
                <a:chExt cx="1078109" cy="1078108"/>
              </a:xfrm>
            </p:grpSpPr>
            <p:sp>
              <p:nvSpPr>
                <p:cNvPr id="142" name="Freeform 141">
                  <a:extLst>
                    <a:ext uri="{FF2B5EF4-FFF2-40B4-BE49-F238E27FC236}">
                      <a16:creationId xmlns:a16="http://schemas.microsoft.com/office/drawing/2014/main" id="{DB49A32E-76FC-AA46-BD5F-00D5700FE66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 name="Freeform 142">
                  <a:extLst>
                    <a:ext uri="{FF2B5EF4-FFF2-40B4-BE49-F238E27FC236}">
                      <a16:creationId xmlns:a16="http://schemas.microsoft.com/office/drawing/2014/main" id="{7BB4F881-AD03-364D-96A6-85191DFEBA70}"/>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143">
                  <a:extLst>
                    <a:ext uri="{FF2B5EF4-FFF2-40B4-BE49-F238E27FC236}">
                      <a16:creationId xmlns:a16="http://schemas.microsoft.com/office/drawing/2014/main" id="{6C96E3CE-9900-BC46-805B-1D8632309A45}"/>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9" name="Group 128">
              <a:extLst>
                <a:ext uri="{FF2B5EF4-FFF2-40B4-BE49-F238E27FC236}">
                  <a16:creationId xmlns:a16="http://schemas.microsoft.com/office/drawing/2014/main" id="{8EF4D17A-28E6-8A43-8BA2-BF8109AAC5C9}"/>
                </a:ext>
              </a:extLst>
            </p:cNvPr>
            <p:cNvGrpSpPr/>
            <p:nvPr/>
          </p:nvGrpSpPr>
          <p:grpSpPr>
            <a:xfrm>
              <a:off x="13246970" y="8605783"/>
              <a:ext cx="9727418" cy="2253219"/>
              <a:chOff x="1651820" y="4395019"/>
              <a:chExt cx="9727418" cy="2253219"/>
            </a:xfrm>
          </p:grpSpPr>
          <p:grpSp>
            <p:nvGrpSpPr>
              <p:cNvPr id="135" name="Group 134">
                <a:extLst>
                  <a:ext uri="{FF2B5EF4-FFF2-40B4-BE49-F238E27FC236}">
                    <a16:creationId xmlns:a16="http://schemas.microsoft.com/office/drawing/2014/main" id="{45E75778-C6E6-7942-BE73-74AAA0992BB2}"/>
                  </a:ext>
                </a:extLst>
              </p:cNvPr>
              <p:cNvGrpSpPr/>
              <p:nvPr/>
            </p:nvGrpSpPr>
            <p:grpSpPr>
              <a:xfrm>
                <a:off x="4191387" y="4563122"/>
                <a:ext cx="7187851" cy="1917012"/>
                <a:chOff x="3131119" y="5660647"/>
                <a:chExt cx="7187851" cy="1917012"/>
              </a:xfrm>
            </p:grpSpPr>
            <p:sp>
              <p:nvSpPr>
                <p:cNvPr id="137" name="Subtitle 2">
                  <a:extLst>
                    <a:ext uri="{FF2B5EF4-FFF2-40B4-BE49-F238E27FC236}">
                      <a16:creationId xmlns:a16="http://schemas.microsoft.com/office/drawing/2014/main" id="{5FF3B81B-C039-0D4C-A25E-CEE565B2CF2D}"/>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8" name="Rectangle 137">
                  <a:extLst>
                    <a:ext uri="{FF2B5EF4-FFF2-40B4-BE49-F238E27FC236}">
                      <a16:creationId xmlns:a16="http://schemas.microsoft.com/office/drawing/2014/main" id="{40BF4CA9-8219-8443-ABC2-4E49E346BE59}"/>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36" name="Rectangle 135">
                <a:extLst>
                  <a:ext uri="{FF2B5EF4-FFF2-40B4-BE49-F238E27FC236}">
                    <a16:creationId xmlns:a16="http://schemas.microsoft.com/office/drawing/2014/main" id="{9941FA7E-DC3E-F440-B6B7-4EADCDD2B764}"/>
                  </a:ext>
                </a:extLst>
              </p:cNvPr>
              <p:cNvSpPr/>
              <p:nvPr/>
            </p:nvSpPr>
            <p:spPr>
              <a:xfrm>
                <a:off x="1651820" y="4395019"/>
                <a:ext cx="2253219" cy="2253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264DF834-3051-1849-A2E0-6323C67A73ED}"/>
                </a:ext>
              </a:extLst>
            </p:cNvPr>
            <p:cNvGrpSpPr/>
            <p:nvPr/>
          </p:nvGrpSpPr>
          <p:grpSpPr>
            <a:xfrm>
              <a:off x="13886932" y="9255103"/>
              <a:ext cx="973293" cy="954577"/>
              <a:chOff x="5220658" y="6646697"/>
              <a:chExt cx="973293" cy="954577"/>
            </a:xfrm>
            <a:solidFill>
              <a:schemeClr val="bg1"/>
            </a:solidFill>
          </p:grpSpPr>
          <p:sp>
            <p:nvSpPr>
              <p:cNvPr id="131" name="Freeform 130">
                <a:extLst>
                  <a:ext uri="{FF2B5EF4-FFF2-40B4-BE49-F238E27FC236}">
                    <a16:creationId xmlns:a16="http://schemas.microsoft.com/office/drawing/2014/main" id="{83CA2C92-5032-7949-BCC2-D66A87574F41}"/>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2" name="Freeform 131">
                <a:extLst>
                  <a:ext uri="{FF2B5EF4-FFF2-40B4-BE49-F238E27FC236}">
                    <a16:creationId xmlns:a16="http://schemas.microsoft.com/office/drawing/2014/main" id="{384F8F79-2623-8A47-9249-AC659568522B}"/>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 name="Freeform 132">
                <a:extLst>
                  <a:ext uri="{FF2B5EF4-FFF2-40B4-BE49-F238E27FC236}">
                    <a16:creationId xmlns:a16="http://schemas.microsoft.com/office/drawing/2014/main" id="{56D18C1F-DC05-6C41-8EF6-51F37384AB1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133">
                <a:extLst>
                  <a:ext uri="{FF2B5EF4-FFF2-40B4-BE49-F238E27FC236}">
                    <a16:creationId xmlns:a16="http://schemas.microsoft.com/office/drawing/2014/main" id="{9310259C-FD5A-F04D-88B2-FD6FDF652C14}"/>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47" name="Group 146">
            <a:extLst>
              <a:ext uri="{FF2B5EF4-FFF2-40B4-BE49-F238E27FC236}">
                <a16:creationId xmlns:a16="http://schemas.microsoft.com/office/drawing/2014/main" id="{F0BB719F-68DD-7343-B911-24097E985FF6}"/>
              </a:ext>
            </a:extLst>
          </p:cNvPr>
          <p:cNvGrpSpPr/>
          <p:nvPr/>
        </p:nvGrpSpPr>
        <p:grpSpPr>
          <a:xfrm>
            <a:off x="13376697" y="5020447"/>
            <a:ext cx="9159861" cy="6188341"/>
            <a:chOff x="13017546" y="3273350"/>
            <a:chExt cx="10283367" cy="6947373"/>
          </a:xfrm>
          <a:solidFill>
            <a:srgbClr val="EFF1F8"/>
          </a:solidFill>
        </p:grpSpPr>
        <p:sp>
          <p:nvSpPr>
            <p:cNvPr id="148" name="Freeform 6">
              <a:extLst>
                <a:ext uri="{FF2B5EF4-FFF2-40B4-BE49-F238E27FC236}">
                  <a16:creationId xmlns:a16="http://schemas.microsoft.com/office/drawing/2014/main" id="{C7474D96-A8C8-8E48-B5BD-88C0E6BF310A}"/>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7">
              <a:extLst>
                <a:ext uri="{FF2B5EF4-FFF2-40B4-BE49-F238E27FC236}">
                  <a16:creationId xmlns:a16="http://schemas.microsoft.com/office/drawing/2014/main" id="{378644D4-6478-F64F-917E-D2E6F6ED2ADD}"/>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9">
              <a:extLst>
                <a:ext uri="{FF2B5EF4-FFF2-40B4-BE49-F238E27FC236}">
                  <a16:creationId xmlns:a16="http://schemas.microsoft.com/office/drawing/2014/main" id="{F2845D3F-A2B0-4547-8D95-7C8B4882D37B}"/>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10">
              <a:extLst>
                <a:ext uri="{FF2B5EF4-FFF2-40B4-BE49-F238E27FC236}">
                  <a16:creationId xmlns:a16="http://schemas.microsoft.com/office/drawing/2014/main" id="{09DC4236-A4A2-C048-A1B7-E62EB39D714B}"/>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11">
              <a:extLst>
                <a:ext uri="{FF2B5EF4-FFF2-40B4-BE49-F238E27FC236}">
                  <a16:creationId xmlns:a16="http://schemas.microsoft.com/office/drawing/2014/main" id="{66754EF9-3364-8C4C-94B7-215B388312E7}"/>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3" name="Freeform 12">
              <a:extLst>
                <a:ext uri="{FF2B5EF4-FFF2-40B4-BE49-F238E27FC236}">
                  <a16:creationId xmlns:a16="http://schemas.microsoft.com/office/drawing/2014/main" id="{D32A31D2-50FB-8F4C-AEB4-E908D02F828C}"/>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4" name="Freeform 13">
              <a:extLst>
                <a:ext uri="{FF2B5EF4-FFF2-40B4-BE49-F238E27FC236}">
                  <a16:creationId xmlns:a16="http://schemas.microsoft.com/office/drawing/2014/main" id="{1E573DB9-4D82-514C-BE61-873C03D8D05A}"/>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5" name="Freeform 154">
              <a:extLst>
                <a:ext uri="{FF2B5EF4-FFF2-40B4-BE49-F238E27FC236}">
                  <a16:creationId xmlns:a16="http://schemas.microsoft.com/office/drawing/2014/main" id="{B2F09541-280E-8344-8A9C-CCB5D3E479C9}"/>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6" name="Freeform 155">
              <a:extLst>
                <a:ext uri="{FF2B5EF4-FFF2-40B4-BE49-F238E27FC236}">
                  <a16:creationId xmlns:a16="http://schemas.microsoft.com/office/drawing/2014/main" id="{EF052613-41E8-B94A-837A-CB26E786FDCD}"/>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7" name="Freeform 156">
              <a:extLst>
                <a:ext uri="{FF2B5EF4-FFF2-40B4-BE49-F238E27FC236}">
                  <a16:creationId xmlns:a16="http://schemas.microsoft.com/office/drawing/2014/main" id="{BF3D2832-21F4-CA42-855D-5E9EF62B4497}"/>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157">
              <a:extLst>
                <a:ext uri="{FF2B5EF4-FFF2-40B4-BE49-F238E27FC236}">
                  <a16:creationId xmlns:a16="http://schemas.microsoft.com/office/drawing/2014/main" id="{4CDE7B39-1B5C-5143-BB18-2E41B4A328B9}"/>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158">
              <a:extLst>
                <a:ext uri="{FF2B5EF4-FFF2-40B4-BE49-F238E27FC236}">
                  <a16:creationId xmlns:a16="http://schemas.microsoft.com/office/drawing/2014/main" id="{4E745F59-23F7-F04B-90C0-9F369CBD43EA}"/>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159">
              <a:extLst>
                <a:ext uri="{FF2B5EF4-FFF2-40B4-BE49-F238E27FC236}">
                  <a16:creationId xmlns:a16="http://schemas.microsoft.com/office/drawing/2014/main" id="{1ED237D5-B1D1-5944-99CB-F8C199DD0926}"/>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160">
              <a:extLst>
                <a:ext uri="{FF2B5EF4-FFF2-40B4-BE49-F238E27FC236}">
                  <a16:creationId xmlns:a16="http://schemas.microsoft.com/office/drawing/2014/main" id="{F3DB243D-2D48-064E-A495-A5A57C11962E}"/>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2" name="Freeform 161">
              <a:extLst>
                <a:ext uri="{FF2B5EF4-FFF2-40B4-BE49-F238E27FC236}">
                  <a16:creationId xmlns:a16="http://schemas.microsoft.com/office/drawing/2014/main" id="{5472A391-E4D3-524B-8E65-C69D537FFDA7}"/>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3" name="Freeform 162">
              <a:extLst>
                <a:ext uri="{FF2B5EF4-FFF2-40B4-BE49-F238E27FC236}">
                  <a16:creationId xmlns:a16="http://schemas.microsoft.com/office/drawing/2014/main" id="{337F7F4A-36A9-9C44-969A-87D2BE69B1BA}"/>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4" name="Freeform 163">
              <a:extLst>
                <a:ext uri="{FF2B5EF4-FFF2-40B4-BE49-F238E27FC236}">
                  <a16:creationId xmlns:a16="http://schemas.microsoft.com/office/drawing/2014/main" id="{DB7EA946-A3F1-7941-A50F-BC2B0887B45B}"/>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5" name="Freeform 164">
              <a:extLst>
                <a:ext uri="{FF2B5EF4-FFF2-40B4-BE49-F238E27FC236}">
                  <a16:creationId xmlns:a16="http://schemas.microsoft.com/office/drawing/2014/main" id="{D07FB5C1-81D0-EC45-8ADA-05A0A3FF7CB1}"/>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6" name="Freeform 165">
              <a:extLst>
                <a:ext uri="{FF2B5EF4-FFF2-40B4-BE49-F238E27FC236}">
                  <a16:creationId xmlns:a16="http://schemas.microsoft.com/office/drawing/2014/main" id="{9C022D74-F5C2-984B-A84C-CFD77DA83472}"/>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7" name="Freeform 166">
              <a:extLst>
                <a:ext uri="{FF2B5EF4-FFF2-40B4-BE49-F238E27FC236}">
                  <a16:creationId xmlns:a16="http://schemas.microsoft.com/office/drawing/2014/main" id="{396F6AB9-0DCB-4048-8DB5-FA4F264D421F}"/>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8" name="Freeform 167">
              <a:extLst>
                <a:ext uri="{FF2B5EF4-FFF2-40B4-BE49-F238E27FC236}">
                  <a16:creationId xmlns:a16="http://schemas.microsoft.com/office/drawing/2014/main" id="{7028396F-61D0-DF4C-ABF6-88262519EE6B}"/>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9" name="Freeform 168">
              <a:extLst>
                <a:ext uri="{FF2B5EF4-FFF2-40B4-BE49-F238E27FC236}">
                  <a16:creationId xmlns:a16="http://schemas.microsoft.com/office/drawing/2014/main" id="{DD4A8B81-8E33-4640-9E0A-23D90CE64EC9}"/>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0" name="Freeform 169">
              <a:extLst>
                <a:ext uri="{FF2B5EF4-FFF2-40B4-BE49-F238E27FC236}">
                  <a16:creationId xmlns:a16="http://schemas.microsoft.com/office/drawing/2014/main" id="{22C01A1B-CFD2-254B-A27D-84AE9C712080}"/>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1" name="Freeform 170">
              <a:extLst>
                <a:ext uri="{FF2B5EF4-FFF2-40B4-BE49-F238E27FC236}">
                  <a16:creationId xmlns:a16="http://schemas.microsoft.com/office/drawing/2014/main" id="{48D07CC8-F91F-0946-8476-A13B42773FF5}"/>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2" name="Freeform 171">
              <a:extLst>
                <a:ext uri="{FF2B5EF4-FFF2-40B4-BE49-F238E27FC236}">
                  <a16:creationId xmlns:a16="http://schemas.microsoft.com/office/drawing/2014/main" id="{1C83A121-4A3D-9E4F-A668-F62DCF88BBC7}"/>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3" name="Freeform 172">
              <a:extLst>
                <a:ext uri="{FF2B5EF4-FFF2-40B4-BE49-F238E27FC236}">
                  <a16:creationId xmlns:a16="http://schemas.microsoft.com/office/drawing/2014/main" id="{21A5FA1E-65D0-F346-A257-A098F24C96F3}"/>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4" name="Freeform 173">
              <a:extLst>
                <a:ext uri="{FF2B5EF4-FFF2-40B4-BE49-F238E27FC236}">
                  <a16:creationId xmlns:a16="http://schemas.microsoft.com/office/drawing/2014/main" id="{882CFFFF-2138-9C4D-BF25-C97FFC5476AF}"/>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5" name="Freeform 174">
              <a:extLst>
                <a:ext uri="{FF2B5EF4-FFF2-40B4-BE49-F238E27FC236}">
                  <a16:creationId xmlns:a16="http://schemas.microsoft.com/office/drawing/2014/main" id="{F44F1AB8-2E70-3144-A106-3FC7F7938CB3}"/>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6" name="Freeform 175">
              <a:extLst>
                <a:ext uri="{FF2B5EF4-FFF2-40B4-BE49-F238E27FC236}">
                  <a16:creationId xmlns:a16="http://schemas.microsoft.com/office/drawing/2014/main" id="{23D5C2EE-0FB6-7943-B0D7-9BC34CD5D102}"/>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7" name="Freeform 176">
              <a:extLst>
                <a:ext uri="{FF2B5EF4-FFF2-40B4-BE49-F238E27FC236}">
                  <a16:creationId xmlns:a16="http://schemas.microsoft.com/office/drawing/2014/main" id="{F3304E97-E3B1-AE42-A6DD-CFCEC0A1483B}"/>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8" name="Freeform 177">
              <a:extLst>
                <a:ext uri="{FF2B5EF4-FFF2-40B4-BE49-F238E27FC236}">
                  <a16:creationId xmlns:a16="http://schemas.microsoft.com/office/drawing/2014/main" id="{AEB4B383-B05D-224A-B0FD-24216F0A5FE7}"/>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9" name="Freeform 178">
              <a:extLst>
                <a:ext uri="{FF2B5EF4-FFF2-40B4-BE49-F238E27FC236}">
                  <a16:creationId xmlns:a16="http://schemas.microsoft.com/office/drawing/2014/main" id="{ED15AD30-6D7D-1445-90C3-625311751382}"/>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0" name="Freeform 179">
              <a:extLst>
                <a:ext uri="{FF2B5EF4-FFF2-40B4-BE49-F238E27FC236}">
                  <a16:creationId xmlns:a16="http://schemas.microsoft.com/office/drawing/2014/main" id="{3473FBAA-935E-6544-8B3B-D4CC40BD7E98}"/>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1" name="Freeform 180">
              <a:extLst>
                <a:ext uri="{FF2B5EF4-FFF2-40B4-BE49-F238E27FC236}">
                  <a16:creationId xmlns:a16="http://schemas.microsoft.com/office/drawing/2014/main" id="{B4F5F92B-74D9-5549-B9E8-50A5621078DD}"/>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2" name="Freeform 181">
              <a:extLst>
                <a:ext uri="{FF2B5EF4-FFF2-40B4-BE49-F238E27FC236}">
                  <a16:creationId xmlns:a16="http://schemas.microsoft.com/office/drawing/2014/main" id="{26E2296D-D496-5F4D-B509-FBD2B8D25381}"/>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3" name="Freeform 182">
              <a:extLst>
                <a:ext uri="{FF2B5EF4-FFF2-40B4-BE49-F238E27FC236}">
                  <a16:creationId xmlns:a16="http://schemas.microsoft.com/office/drawing/2014/main" id="{1765FE61-9612-9B43-9DF9-B3539134BFBE}"/>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4" name="Freeform 183">
              <a:extLst>
                <a:ext uri="{FF2B5EF4-FFF2-40B4-BE49-F238E27FC236}">
                  <a16:creationId xmlns:a16="http://schemas.microsoft.com/office/drawing/2014/main" id="{553D919F-DA7E-AA44-99F6-2DCD65CFCE35}"/>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5" name="Freeform 184">
              <a:extLst>
                <a:ext uri="{FF2B5EF4-FFF2-40B4-BE49-F238E27FC236}">
                  <a16:creationId xmlns:a16="http://schemas.microsoft.com/office/drawing/2014/main" id="{DCFFC8B5-91C4-5A4B-B5BD-F65B2F6F9EF3}"/>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6" name="Freeform 185">
              <a:extLst>
                <a:ext uri="{FF2B5EF4-FFF2-40B4-BE49-F238E27FC236}">
                  <a16:creationId xmlns:a16="http://schemas.microsoft.com/office/drawing/2014/main" id="{BEBBECA5-0DC4-A04A-B210-E83BC4AB12DE}"/>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7" name="Freeform 186">
              <a:extLst>
                <a:ext uri="{FF2B5EF4-FFF2-40B4-BE49-F238E27FC236}">
                  <a16:creationId xmlns:a16="http://schemas.microsoft.com/office/drawing/2014/main" id="{358EE560-DDDA-464D-9425-0CB0992B6007}"/>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8" name="Freeform 187">
              <a:extLst>
                <a:ext uri="{FF2B5EF4-FFF2-40B4-BE49-F238E27FC236}">
                  <a16:creationId xmlns:a16="http://schemas.microsoft.com/office/drawing/2014/main" id="{B1C38EC1-A80E-AE43-9365-2485FCC80FE2}"/>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9" name="Freeform 188">
              <a:extLst>
                <a:ext uri="{FF2B5EF4-FFF2-40B4-BE49-F238E27FC236}">
                  <a16:creationId xmlns:a16="http://schemas.microsoft.com/office/drawing/2014/main" id="{2A44F908-A86C-DB4E-86C1-72F2160F0515}"/>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0" name="Freeform 189">
              <a:extLst>
                <a:ext uri="{FF2B5EF4-FFF2-40B4-BE49-F238E27FC236}">
                  <a16:creationId xmlns:a16="http://schemas.microsoft.com/office/drawing/2014/main" id="{6B848019-28B2-C341-8539-216F953C9597}"/>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1" name="Freeform 190">
              <a:extLst>
                <a:ext uri="{FF2B5EF4-FFF2-40B4-BE49-F238E27FC236}">
                  <a16:creationId xmlns:a16="http://schemas.microsoft.com/office/drawing/2014/main" id="{C4A710B6-11EE-4649-9885-469DACBBA445}"/>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2" name="Freeform 191">
              <a:extLst>
                <a:ext uri="{FF2B5EF4-FFF2-40B4-BE49-F238E27FC236}">
                  <a16:creationId xmlns:a16="http://schemas.microsoft.com/office/drawing/2014/main" id="{0B0B8807-7C55-8D45-A08F-181EDB60E47E}"/>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3" name="Freeform 192">
              <a:extLst>
                <a:ext uri="{FF2B5EF4-FFF2-40B4-BE49-F238E27FC236}">
                  <a16:creationId xmlns:a16="http://schemas.microsoft.com/office/drawing/2014/main" id="{D9D06136-EDDD-9F4D-893E-6A4DB453E065}"/>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solidFill>
              <a:srgbClr val="EFF1F8"/>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4" name="Freeform 193">
              <a:extLst>
                <a:ext uri="{FF2B5EF4-FFF2-40B4-BE49-F238E27FC236}">
                  <a16:creationId xmlns:a16="http://schemas.microsoft.com/office/drawing/2014/main" id="{DF70C72A-14B7-C841-936E-561A4A89A8C6}"/>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solidFill>
              <a:schemeClr val="accent1"/>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5" name="Freeform 194">
              <a:extLst>
                <a:ext uri="{FF2B5EF4-FFF2-40B4-BE49-F238E27FC236}">
                  <a16:creationId xmlns:a16="http://schemas.microsoft.com/office/drawing/2014/main" id="{84043710-6379-3648-A744-FA0636999886}"/>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6" name="Freeform 195">
              <a:extLst>
                <a:ext uri="{FF2B5EF4-FFF2-40B4-BE49-F238E27FC236}">
                  <a16:creationId xmlns:a16="http://schemas.microsoft.com/office/drawing/2014/main" id="{F827D506-E8F7-AA4A-A072-368BB0B53C6B}"/>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7" name="Freeform 196">
              <a:extLst>
                <a:ext uri="{FF2B5EF4-FFF2-40B4-BE49-F238E27FC236}">
                  <a16:creationId xmlns:a16="http://schemas.microsoft.com/office/drawing/2014/main" id="{9F76CB00-87E5-4946-8FD8-97CB7E1BD9C0}"/>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8" name="Freeform 197">
              <a:extLst>
                <a:ext uri="{FF2B5EF4-FFF2-40B4-BE49-F238E27FC236}">
                  <a16:creationId xmlns:a16="http://schemas.microsoft.com/office/drawing/2014/main" id="{2F239F6E-62C4-E44D-93FB-1D9640BB2FBF}"/>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9" name="Freeform 198">
              <a:extLst>
                <a:ext uri="{FF2B5EF4-FFF2-40B4-BE49-F238E27FC236}">
                  <a16:creationId xmlns:a16="http://schemas.microsoft.com/office/drawing/2014/main" id="{E7EE8F14-A748-BF41-862F-A3F3550A178E}"/>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0" name="Freeform 199">
              <a:extLst>
                <a:ext uri="{FF2B5EF4-FFF2-40B4-BE49-F238E27FC236}">
                  <a16:creationId xmlns:a16="http://schemas.microsoft.com/office/drawing/2014/main" id="{6BF714AD-4FFC-C64A-9747-FE9C97B525A5}"/>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1" name="Freeform 200">
              <a:extLst>
                <a:ext uri="{FF2B5EF4-FFF2-40B4-BE49-F238E27FC236}">
                  <a16:creationId xmlns:a16="http://schemas.microsoft.com/office/drawing/2014/main" id="{CB41A6CD-5F40-D141-91B8-2680FD0BC839}"/>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2" name="Freeform 201">
              <a:extLst>
                <a:ext uri="{FF2B5EF4-FFF2-40B4-BE49-F238E27FC236}">
                  <a16:creationId xmlns:a16="http://schemas.microsoft.com/office/drawing/2014/main" id="{5FAECC14-4122-1040-A3A5-24826B18F568}"/>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3" name="Freeform 202">
              <a:extLst>
                <a:ext uri="{FF2B5EF4-FFF2-40B4-BE49-F238E27FC236}">
                  <a16:creationId xmlns:a16="http://schemas.microsoft.com/office/drawing/2014/main" id="{D03FC039-818C-E04E-91AD-2BFA44774E2A}"/>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4" name="Freeform 203">
              <a:extLst>
                <a:ext uri="{FF2B5EF4-FFF2-40B4-BE49-F238E27FC236}">
                  <a16:creationId xmlns:a16="http://schemas.microsoft.com/office/drawing/2014/main" id="{5FEC19D3-C807-C64F-A92B-1FC47E377F11}"/>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5" name="Freeform 204">
              <a:extLst>
                <a:ext uri="{FF2B5EF4-FFF2-40B4-BE49-F238E27FC236}">
                  <a16:creationId xmlns:a16="http://schemas.microsoft.com/office/drawing/2014/main" id="{8DBC122B-4E96-BE4E-9E73-6FED8A8085C4}"/>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6" name="Freeform 205">
              <a:extLst>
                <a:ext uri="{FF2B5EF4-FFF2-40B4-BE49-F238E27FC236}">
                  <a16:creationId xmlns:a16="http://schemas.microsoft.com/office/drawing/2014/main" id="{901DC55C-BFC2-B742-98F5-CBD19C85A880}"/>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7" name="Freeform 206">
              <a:extLst>
                <a:ext uri="{FF2B5EF4-FFF2-40B4-BE49-F238E27FC236}">
                  <a16:creationId xmlns:a16="http://schemas.microsoft.com/office/drawing/2014/main" id="{0B7350E9-2417-8244-BE77-31820259C59D}"/>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accent2"/>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8" name="Freeform 207">
              <a:extLst>
                <a:ext uri="{FF2B5EF4-FFF2-40B4-BE49-F238E27FC236}">
                  <a16:creationId xmlns:a16="http://schemas.microsoft.com/office/drawing/2014/main" id="{B2A89785-576C-4348-9E00-C01808D74142}"/>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9" name="Freeform 73">
              <a:extLst>
                <a:ext uri="{FF2B5EF4-FFF2-40B4-BE49-F238E27FC236}">
                  <a16:creationId xmlns:a16="http://schemas.microsoft.com/office/drawing/2014/main" id="{CDFD93ED-37A8-4A4A-8A8C-27FBFF5666E0}"/>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0" name="Freeform 74">
              <a:extLst>
                <a:ext uri="{FF2B5EF4-FFF2-40B4-BE49-F238E27FC236}">
                  <a16:creationId xmlns:a16="http://schemas.microsoft.com/office/drawing/2014/main" id="{CEF1CE73-A68B-B548-9F98-E5E14318E8A7}"/>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1" name="Freeform 75">
              <a:extLst>
                <a:ext uri="{FF2B5EF4-FFF2-40B4-BE49-F238E27FC236}">
                  <a16:creationId xmlns:a16="http://schemas.microsoft.com/office/drawing/2014/main" id="{B9061C75-2385-3542-9E4F-EF4CF809ED39}"/>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2" name="Freeform 76">
              <a:extLst>
                <a:ext uri="{FF2B5EF4-FFF2-40B4-BE49-F238E27FC236}">
                  <a16:creationId xmlns:a16="http://schemas.microsoft.com/office/drawing/2014/main" id="{871B1DFF-3426-3B4E-BFD3-2B66A3BF0C18}"/>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3" name="Freeform 77">
              <a:extLst>
                <a:ext uri="{FF2B5EF4-FFF2-40B4-BE49-F238E27FC236}">
                  <a16:creationId xmlns:a16="http://schemas.microsoft.com/office/drawing/2014/main" id="{6DBE0FBB-F1E1-1C4C-81DA-026EE1601D19}"/>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4" name="Freeform 78">
              <a:extLst>
                <a:ext uri="{FF2B5EF4-FFF2-40B4-BE49-F238E27FC236}">
                  <a16:creationId xmlns:a16="http://schemas.microsoft.com/office/drawing/2014/main" id="{7103B5E4-F101-384E-AA77-BE9EA905CA75}"/>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5" name="Freeform 79">
              <a:extLst>
                <a:ext uri="{FF2B5EF4-FFF2-40B4-BE49-F238E27FC236}">
                  <a16:creationId xmlns:a16="http://schemas.microsoft.com/office/drawing/2014/main" id="{1F74E0A6-9AFC-8B4E-99AC-E2E71DC31BD1}"/>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6" name="Freeform 80">
              <a:extLst>
                <a:ext uri="{FF2B5EF4-FFF2-40B4-BE49-F238E27FC236}">
                  <a16:creationId xmlns:a16="http://schemas.microsoft.com/office/drawing/2014/main" id="{020F0164-A956-4743-9DC9-0E12648281AF}"/>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7" name="Freeform 81">
              <a:extLst>
                <a:ext uri="{FF2B5EF4-FFF2-40B4-BE49-F238E27FC236}">
                  <a16:creationId xmlns:a16="http://schemas.microsoft.com/office/drawing/2014/main" id="{F92135DE-5A9A-2943-99D6-158EC49DA970}"/>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8" name="Freeform 83">
              <a:extLst>
                <a:ext uri="{FF2B5EF4-FFF2-40B4-BE49-F238E27FC236}">
                  <a16:creationId xmlns:a16="http://schemas.microsoft.com/office/drawing/2014/main" id="{78B61C98-0280-8441-9795-80CAEAF7C061}"/>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9" name="Freeform 86">
              <a:extLst>
                <a:ext uri="{FF2B5EF4-FFF2-40B4-BE49-F238E27FC236}">
                  <a16:creationId xmlns:a16="http://schemas.microsoft.com/office/drawing/2014/main" id="{F2B38224-DBD6-FC4A-BAD9-332667A371B7}"/>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20" name="Freeform 88">
              <a:extLst>
                <a:ext uri="{FF2B5EF4-FFF2-40B4-BE49-F238E27FC236}">
                  <a16:creationId xmlns:a16="http://schemas.microsoft.com/office/drawing/2014/main" id="{3CEF426F-969D-9E47-A552-2FFE1255C63A}"/>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21" name="Freeform 90">
              <a:extLst>
                <a:ext uri="{FF2B5EF4-FFF2-40B4-BE49-F238E27FC236}">
                  <a16:creationId xmlns:a16="http://schemas.microsoft.com/office/drawing/2014/main" id="{1AB2B7D4-D53B-1E42-8F6A-3AF31386756F}"/>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22" name="Freeform 92">
              <a:extLst>
                <a:ext uri="{FF2B5EF4-FFF2-40B4-BE49-F238E27FC236}">
                  <a16:creationId xmlns:a16="http://schemas.microsoft.com/office/drawing/2014/main" id="{9EB0F2F1-F956-1F4E-AF6C-55D700D55E7B}"/>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23" name="Freeform 27">
              <a:extLst>
                <a:ext uri="{FF2B5EF4-FFF2-40B4-BE49-F238E27FC236}">
                  <a16:creationId xmlns:a16="http://schemas.microsoft.com/office/drawing/2014/main" id="{B020C056-CE87-B945-BA0E-249713F6A3FC}"/>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sp>
          <p:nvSpPr>
            <p:cNvPr id="224" name="Freeform 66">
              <a:extLst>
                <a:ext uri="{FF2B5EF4-FFF2-40B4-BE49-F238E27FC236}">
                  <a16:creationId xmlns:a16="http://schemas.microsoft.com/office/drawing/2014/main" id="{0B152FE7-925A-AC4D-ACAC-E216056501A1}"/>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2925626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CHINA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7" name="Group 16">
            <a:extLst>
              <a:ext uri="{FF2B5EF4-FFF2-40B4-BE49-F238E27FC236}">
                <a16:creationId xmlns:a16="http://schemas.microsoft.com/office/drawing/2014/main" id="{9C7D23B4-92FB-4147-A622-CA1289C2C634}"/>
              </a:ext>
            </a:extLst>
          </p:cNvPr>
          <p:cNvGrpSpPr/>
          <p:nvPr/>
        </p:nvGrpSpPr>
        <p:grpSpPr>
          <a:xfrm>
            <a:off x="13246970" y="5247664"/>
            <a:ext cx="9727418" cy="2253219"/>
            <a:chOff x="13246970" y="4984955"/>
            <a:chExt cx="9727418" cy="2253219"/>
          </a:xfrm>
        </p:grpSpPr>
        <p:grpSp>
          <p:nvGrpSpPr>
            <p:cNvPr id="111" name="Group 110">
              <a:extLst>
                <a:ext uri="{FF2B5EF4-FFF2-40B4-BE49-F238E27FC236}">
                  <a16:creationId xmlns:a16="http://schemas.microsoft.com/office/drawing/2014/main" id="{6341E900-6CDB-A349-99C9-C1E7A8736293}"/>
                </a:ext>
              </a:extLst>
            </p:cNvPr>
            <p:cNvGrpSpPr/>
            <p:nvPr/>
          </p:nvGrpSpPr>
          <p:grpSpPr>
            <a:xfrm>
              <a:off x="15786537" y="5153058"/>
              <a:ext cx="7187851" cy="1917012"/>
              <a:chOff x="3131119" y="5660647"/>
              <a:chExt cx="7187851" cy="1917012"/>
            </a:xfrm>
          </p:grpSpPr>
          <p:sp>
            <p:nvSpPr>
              <p:cNvPr id="112" name="Subtitle 2">
                <a:extLst>
                  <a:ext uri="{FF2B5EF4-FFF2-40B4-BE49-F238E27FC236}">
                    <a16:creationId xmlns:a16="http://schemas.microsoft.com/office/drawing/2014/main" id="{DEE026ED-8145-E24D-91B6-B3F77A132D0B}"/>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3" name="Rectangle 112">
                <a:extLst>
                  <a:ext uri="{FF2B5EF4-FFF2-40B4-BE49-F238E27FC236}">
                    <a16:creationId xmlns:a16="http://schemas.microsoft.com/office/drawing/2014/main" id="{BFFC0A95-0193-E447-ACAE-635346CF5F12}"/>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14" name="Rectangle 113">
              <a:extLst>
                <a:ext uri="{FF2B5EF4-FFF2-40B4-BE49-F238E27FC236}">
                  <a16:creationId xmlns:a16="http://schemas.microsoft.com/office/drawing/2014/main" id="{B1C98A9D-323B-5943-B45A-B47AFC11ACC9}"/>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923F0F5A-B44B-D248-B265-12C4BB81C960}"/>
                </a:ext>
              </a:extLst>
            </p:cNvPr>
            <p:cNvGrpSpPr/>
            <p:nvPr/>
          </p:nvGrpSpPr>
          <p:grpSpPr>
            <a:xfrm>
              <a:off x="13834524" y="5572510"/>
              <a:ext cx="1078109" cy="1078108"/>
              <a:chOff x="5123329" y="2255652"/>
              <a:chExt cx="1078109" cy="1078108"/>
            </a:xfrm>
          </p:grpSpPr>
          <p:sp>
            <p:nvSpPr>
              <p:cNvPr id="121" name="Freeform 120">
                <a:extLst>
                  <a:ext uri="{FF2B5EF4-FFF2-40B4-BE49-F238E27FC236}">
                    <a16:creationId xmlns:a16="http://schemas.microsoft.com/office/drawing/2014/main" id="{A75B5CAC-04BB-8042-A036-2409677483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121">
                <a:extLst>
                  <a:ext uri="{FF2B5EF4-FFF2-40B4-BE49-F238E27FC236}">
                    <a16:creationId xmlns:a16="http://schemas.microsoft.com/office/drawing/2014/main" id="{D3DEB3F7-6949-AC45-8031-9648E88229C8}"/>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122">
                <a:extLst>
                  <a:ext uri="{FF2B5EF4-FFF2-40B4-BE49-F238E27FC236}">
                    <a16:creationId xmlns:a16="http://schemas.microsoft.com/office/drawing/2014/main" id="{2A7E07E8-4DFC-204A-B47C-F01EB11E892B}"/>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15" name="Group 114">
            <a:extLst>
              <a:ext uri="{FF2B5EF4-FFF2-40B4-BE49-F238E27FC236}">
                <a16:creationId xmlns:a16="http://schemas.microsoft.com/office/drawing/2014/main" id="{9B749CA2-4351-C44A-9C7B-BC522113D957}"/>
              </a:ext>
            </a:extLst>
          </p:cNvPr>
          <p:cNvGrpSpPr/>
          <p:nvPr/>
        </p:nvGrpSpPr>
        <p:grpSpPr>
          <a:xfrm>
            <a:off x="13246970" y="8605783"/>
            <a:ext cx="9727418" cy="2253219"/>
            <a:chOff x="1651820" y="4395019"/>
            <a:chExt cx="9727418" cy="2253219"/>
          </a:xfrm>
        </p:grpSpPr>
        <p:grpSp>
          <p:nvGrpSpPr>
            <p:cNvPr id="116" name="Group 115">
              <a:extLst>
                <a:ext uri="{FF2B5EF4-FFF2-40B4-BE49-F238E27FC236}">
                  <a16:creationId xmlns:a16="http://schemas.microsoft.com/office/drawing/2014/main" id="{452AFE8C-E563-EA40-8185-52DB9B1A94E7}"/>
                </a:ext>
              </a:extLst>
            </p:cNvPr>
            <p:cNvGrpSpPr/>
            <p:nvPr/>
          </p:nvGrpSpPr>
          <p:grpSpPr>
            <a:xfrm>
              <a:off x="4191387" y="4563122"/>
              <a:ext cx="7187851" cy="1917012"/>
              <a:chOff x="3131119" y="5660647"/>
              <a:chExt cx="7187851" cy="1917012"/>
            </a:xfrm>
          </p:grpSpPr>
          <p:sp>
            <p:nvSpPr>
              <p:cNvPr id="118" name="Subtitle 2">
                <a:extLst>
                  <a:ext uri="{FF2B5EF4-FFF2-40B4-BE49-F238E27FC236}">
                    <a16:creationId xmlns:a16="http://schemas.microsoft.com/office/drawing/2014/main" id="{1B34722F-9498-7041-93A7-363A4BDB4405}"/>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9" name="Rectangle 118">
                <a:extLst>
                  <a:ext uri="{FF2B5EF4-FFF2-40B4-BE49-F238E27FC236}">
                    <a16:creationId xmlns:a16="http://schemas.microsoft.com/office/drawing/2014/main" id="{B4AA4015-2167-2245-A54B-39ABCA561F7A}"/>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17" name="Rectangle 116">
              <a:extLst>
                <a:ext uri="{FF2B5EF4-FFF2-40B4-BE49-F238E27FC236}">
                  <a16:creationId xmlns:a16="http://schemas.microsoft.com/office/drawing/2014/main" id="{89A37BE6-2286-3C42-A78B-219E9B87977F}"/>
                </a:ext>
              </a:extLst>
            </p:cNvPr>
            <p:cNvSpPr/>
            <p:nvPr/>
          </p:nvSpPr>
          <p:spPr>
            <a:xfrm>
              <a:off x="1651820" y="4395019"/>
              <a:ext cx="2253219" cy="2253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75E3DD79-B95F-DE44-B318-D134B516E897}"/>
              </a:ext>
            </a:extLst>
          </p:cNvPr>
          <p:cNvGrpSpPr/>
          <p:nvPr/>
        </p:nvGrpSpPr>
        <p:grpSpPr>
          <a:xfrm>
            <a:off x="13886932" y="9255103"/>
            <a:ext cx="973293" cy="954577"/>
            <a:chOff x="5220658" y="6646697"/>
            <a:chExt cx="973293" cy="954577"/>
          </a:xfrm>
          <a:solidFill>
            <a:schemeClr val="bg1"/>
          </a:solidFill>
        </p:grpSpPr>
        <p:sp>
          <p:nvSpPr>
            <p:cNvPr id="125" name="Freeform 124">
              <a:extLst>
                <a:ext uri="{FF2B5EF4-FFF2-40B4-BE49-F238E27FC236}">
                  <a16:creationId xmlns:a16="http://schemas.microsoft.com/office/drawing/2014/main" id="{13B0F160-D956-CE44-B30A-14F5D49FB4E8}"/>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125">
              <a:extLst>
                <a:ext uri="{FF2B5EF4-FFF2-40B4-BE49-F238E27FC236}">
                  <a16:creationId xmlns:a16="http://schemas.microsoft.com/office/drawing/2014/main" id="{60D57632-30E0-E041-BCEF-BFA696B05583}"/>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126">
              <a:extLst>
                <a:ext uri="{FF2B5EF4-FFF2-40B4-BE49-F238E27FC236}">
                  <a16:creationId xmlns:a16="http://schemas.microsoft.com/office/drawing/2014/main" id="{089FD7A5-E3BB-C94B-AE26-0DFE1A8D561B}"/>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127">
              <a:extLst>
                <a:ext uri="{FF2B5EF4-FFF2-40B4-BE49-F238E27FC236}">
                  <a16:creationId xmlns:a16="http://schemas.microsoft.com/office/drawing/2014/main" id="{23467D8C-38EF-7646-A211-5B12CA176101}"/>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09" name="Group 4">
            <a:extLst>
              <a:ext uri="{FF2B5EF4-FFF2-40B4-BE49-F238E27FC236}">
                <a16:creationId xmlns:a16="http://schemas.microsoft.com/office/drawing/2014/main" id="{C32DECE1-BD54-3342-9A57-B4BDD48D7716}"/>
              </a:ext>
            </a:extLst>
          </p:cNvPr>
          <p:cNvGrpSpPr>
            <a:grpSpLocks noChangeAspect="1"/>
          </p:cNvGrpSpPr>
          <p:nvPr/>
        </p:nvGrpSpPr>
        <p:grpSpPr bwMode="auto">
          <a:xfrm>
            <a:off x="1880251" y="4604821"/>
            <a:ext cx="9626353" cy="6923151"/>
            <a:chOff x="-9" y="5"/>
            <a:chExt cx="5769" cy="4314"/>
          </a:xfrm>
          <a:solidFill>
            <a:srgbClr val="EFF1F8"/>
          </a:solidFill>
        </p:grpSpPr>
        <p:sp>
          <p:nvSpPr>
            <p:cNvPr id="110" name="Freeform 5">
              <a:extLst>
                <a:ext uri="{FF2B5EF4-FFF2-40B4-BE49-F238E27FC236}">
                  <a16:creationId xmlns:a16="http://schemas.microsoft.com/office/drawing/2014/main" id="{A0F2780A-26C8-854D-9F69-62400A81DD75}"/>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9" name="Freeform 6">
              <a:extLst>
                <a:ext uri="{FF2B5EF4-FFF2-40B4-BE49-F238E27FC236}">
                  <a16:creationId xmlns:a16="http://schemas.microsoft.com/office/drawing/2014/main" id="{9EB3262A-3496-724D-BD0A-30FA3A0141FB}"/>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0" name="Freeform 7">
              <a:extLst>
                <a:ext uri="{FF2B5EF4-FFF2-40B4-BE49-F238E27FC236}">
                  <a16:creationId xmlns:a16="http://schemas.microsoft.com/office/drawing/2014/main" id="{48985B9C-5F94-E14D-8C84-BC6FC994B2D4}"/>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8">
              <a:extLst>
                <a:ext uri="{FF2B5EF4-FFF2-40B4-BE49-F238E27FC236}">
                  <a16:creationId xmlns:a16="http://schemas.microsoft.com/office/drawing/2014/main" id="{F3059067-7FB6-0A42-AA05-6E7FEAD4C379}"/>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9">
              <a:extLst>
                <a:ext uri="{FF2B5EF4-FFF2-40B4-BE49-F238E27FC236}">
                  <a16:creationId xmlns:a16="http://schemas.microsoft.com/office/drawing/2014/main" id="{B9606D2D-3B79-2E45-8760-573BD58C351E}"/>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10">
              <a:extLst>
                <a:ext uri="{FF2B5EF4-FFF2-40B4-BE49-F238E27FC236}">
                  <a16:creationId xmlns:a16="http://schemas.microsoft.com/office/drawing/2014/main" id="{0FECA24F-FF8F-BF40-9BD2-CCBBE9542870}"/>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11">
              <a:extLst>
                <a:ext uri="{FF2B5EF4-FFF2-40B4-BE49-F238E27FC236}">
                  <a16:creationId xmlns:a16="http://schemas.microsoft.com/office/drawing/2014/main" id="{1105AC93-381E-D348-AFEB-BAFECDB9CFC7}"/>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5" name="Freeform 12">
              <a:extLst>
                <a:ext uri="{FF2B5EF4-FFF2-40B4-BE49-F238E27FC236}">
                  <a16:creationId xmlns:a16="http://schemas.microsoft.com/office/drawing/2014/main" id="{762D9A02-8FF4-A646-AAE8-83DAD8A3DC57}"/>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6" name="Freeform 13">
              <a:extLst>
                <a:ext uri="{FF2B5EF4-FFF2-40B4-BE49-F238E27FC236}">
                  <a16:creationId xmlns:a16="http://schemas.microsoft.com/office/drawing/2014/main" id="{9D25DEEB-F7FC-2A4D-A4E0-AE121C025764}"/>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7" name="Freeform 14">
              <a:extLst>
                <a:ext uri="{FF2B5EF4-FFF2-40B4-BE49-F238E27FC236}">
                  <a16:creationId xmlns:a16="http://schemas.microsoft.com/office/drawing/2014/main" id="{B50B6D6A-317C-C941-AAD9-65E6A925F65E}"/>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8" name="Freeform 15">
              <a:extLst>
                <a:ext uri="{FF2B5EF4-FFF2-40B4-BE49-F238E27FC236}">
                  <a16:creationId xmlns:a16="http://schemas.microsoft.com/office/drawing/2014/main" id="{5F5F74FE-6ABA-5640-8C7C-517DC36127F7}"/>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9" name="Freeform 16">
              <a:extLst>
                <a:ext uri="{FF2B5EF4-FFF2-40B4-BE49-F238E27FC236}">
                  <a16:creationId xmlns:a16="http://schemas.microsoft.com/office/drawing/2014/main" id="{4B8BF036-5B98-084A-93F5-F360BE028F73}"/>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0" name="Freeform 17">
              <a:extLst>
                <a:ext uri="{FF2B5EF4-FFF2-40B4-BE49-F238E27FC236}">
                  <a16:creationId xmlns:a16="http://schemas.microsoft.com/office/drawing/2014/main" id="{1AB8966D-48CA-B842-98CD-B4A5DAD99234}"/>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1" name="Freeform 18">
              <a:extLst>
                <a:ext uri="{FF2B5EF4-FFF2-40B4-BE49-F238E27FC236}">
                  <a16:creationId xmlns:a16="http://schemas.microsoft.com/office/drawing/2014/main" id="{7FAC278A-BE08-684C-9E45-94702E63C0FD}"/>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2" name="Freeform 19">
              <a:extLst>
                <a:ext uri="{FF2B5EF4-FFF2-40B4-BE49-F238E27FC236}">
                  <a16:creationId xmlns:a16="http://schemas.microsoft.com/office/drawing/2014/main" id="{BC01A89C-F75C-FC43-811F-14BF314B6F14}"/>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3" name="Freeform 20">
              <a:extLst>
                <a:ext uri="{FF2B5EF4-FFF2-40B4-BE49-F238E27FC236}">
                  <a16:creationId xmlns:a16="http://schemas.microsoft.com/office/drawing/2014/main" id="{453E435D-BA14-DB46-B401-C24347C7CB65}"/>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4" name="Freeform 21">
              <a:extLst>
                <a:ext uri="{FF2B5EF4-FFF2-40B4-BE49-F238E27FC236}">
                  <a16:creationId xmlns:a16="http://schemas.microsoft.com/office/drawing/2014/main" id="{68C91A12-3D3C-9B49-AEF8-9EAB3CCFB231}"/>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5" name="Freeform 22">
              <a:extLst>
                <a:ext uri="{FF2B5EF4-FFF2-40B4-BE49-F238E27FC236}">
                  <a16:creationId xmlns:a16="http://schemas.microsoft.com/office/drawing/2014/main" id="{A692F2ED-126E-A54A-84AB-1CD84514A472}"/>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6" name="Freeform 23">
              <a:extLst>
                <a:ext uri="{FF2B5EF4-FFF2-40B4-BE49-F238E27FC236}">
                  <a16:creationId xmlns:a16="http://schemas.microsoft.com/office/drawing/2014/main" id="{36AC8A77-24C2-1D43-8701-DAB198F7B87E}"/>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solidFill>
              <a:schemeClr val="accent2"/>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7" name="Freeform 24">
              <a:extLst>
                <a:ext uri="{FF2B5EF4-FFF2-40B4-BE49-F238E27FC236}">
                  <a16:creationId xmlns:a16="http://schemas.microsoft.com/office/drawing/2014/main" id="{8ABBD7B2-A431-A34A-93FA-89A6CEBC60C6}"/>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8" name="Freeform 25">
              <a:extLst>
                <a:ext uri="{FF2B5EF4-FFF2-40B4-BE49-F238E27FC236}">
                  <a16:creationId xmlns:a16="http://schemas.microsoft.com/office/drawing/2014/main" id="{1EBDE251-FEB2-9045-8050-9B3E1E2288D8}"/>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26">
              <a:extLst>
                <a:ext uri="{FF2B5EF4-FFF2-40B4-BE49-F238E27FC236}">
                  <a16:creationId xmlns:a16="http://schemas.microsoft.com/office/drawing/2014/main" id="{2348E01F-41DD-B342-BC13-337EF6E6F1EA}"/>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27">
              <a:extLst>
                <a:ext uri="{FF2B5EF4-FFF2-40B4-BE49-F238E27FC236}">
                  <a16:creationId xmlns:a16="http://schemas.microsoft.com/office/drawing/2014/main" id="{E9125E51-E722-A142-8A43-7472BA7E7A25}"/>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28">
              <a:extLst>
                <a:ext uri="{FF2B5EF4-FFF2-40B4-BE49-F238E27FC236}">
                  <a16:creationId xmlns:a16="http://schemas.microsoft.com/office/drawing/2014/main" id="{58C3EB12-CE8A-F248-89DC-CEF6FBC2E571}"/>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29">
              <a:extLst>
                <a:ext uri="{FF2B5EF4-FFF2-40B4-BE49-F238E27FC236}">
                  <a16:creationId xmlns:a16="http://schemas.microsoft.com/office/drawing/2014/main" id="{DE5025BD-31A1-2248-91E9-84C41AA77C3A}"/>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3" name="Freeform 30">
              <a:extLst>
                <a:ext uri="{FF2B5EF4-FFF2-40B4-BE49-F238E27FC236}">
                  <a16:creationId xmlns:a16="http://schemas.microsoft.com/office/drawing/2014/main" id="{46B4D4ED-B8FD-6147-A144-598AE23A3815}"/>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4" name="Freeform 31">
              <a:extLst>
                <a:ext uri="{FF2B5EF4-FFF2-40B4-BE49-F238E27FC236}">
                  <a16:creationId xmlns:a16="http://schemas.microsoft.com/office/drawing/2014/main" id="{BC106006-EA95-1045-AC1D-FF966894C555}"/>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5" name="Freeform 32">
              <a:extLst>
                <a:ext uri="{FF2B5EF4-FFF2-40B4-BE49-F238E27FC236}">
                  <a16:creationId xmlns:a16="http://schemas.microsoft.com/office/drawing/2014/main" id="{93C80048-7141-E540-AC57-4F737D09F31C}"/>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6" name="Freeform 33">
              <a:extLst>
                <a:ext uri="{FF2B5EF4-FFF2-40B4-BE49-F238E27FC236}">
                  <a16:creationId xmlns:a16="http://schemas.microsoft.com/office/drawing/2014/main" id="{DC67F2CD-50E3-8F43-B3AC-E1ACDEE9E7A5}"/>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7" name="Freeform 34">
              <a:extLst>
                <a:ext uri="{FF2B5EF4-FFF2-40B4-BE49-F238E27FC236}">
                  <a16:creationId xmlns:a16="http://schemas.microsoft.com/office/drawing/2014/main" id="{AA7D1005-9967-D041-A4B1-B4A25E306E9A}"/>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35">
              <a:extLst>
                <a:ext uri="{FF2B5EF4-FFF2-40B4-BE49-F238E27FC236}">
                  <a16:creationId xmlns:a16="http://schemas.microsoft.com/office/drawing/2014/main" id="{720F625B-CE29-3D4E-9942-4C5B15E04B3F}"/>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36">
              <a:extLst>
                <a:ext uri="{FF2B5EF4-FFF2-40B4-BE49-F238E27FC236}">
                  <a16:creationId xmlns:a16="http://schemas.microsoft.com/office/drawing/2014/main" id="{C25FA95E-7E53-674C-9FDE-72DB13EA8A80}"/>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37">
              <a:extLst>
                <a:ext uri="{FF2B5EF4-FFF2-40B4-BE49-F238E27FC236}">
                  <a16:creationId xmlns:a16="http://schemas.microsoft.com/office/drawing/2014/main" id="{A9D556FF-156E-CC49-9221-D28B30D5DCE6}"/>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38">
              <a:extLst>
                <a:ext uri="{FF2B5EF4-FFF2-40B4-BE49-F238E27FC236}">
                  <a16:creationId xmlns:a16="http://schemas.microsoft.com/office/drawing/2014/main" id="{3171EE5C-C29B-0448-92B8-B97E952F7573}"/>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1299848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952494" y="1131813"/>
            <a:ext cx="8501858" cy="1383468"/>
            <a:chOff x="7952494" y="1407238"/>
            <a:chExt cx="850185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952494" y="1867376"/>
              <a:ext cx="850185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MALAYSIA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09" name="Group 108">
            <a:extLst>
              <a:ext uri="{FF2B5EF4-FFF2-40B4-BE49-F238E27FC236}">
                <a16:creationId xmlns:a16="http://schemas.microsoft.com/office/drawing/2014/main" id="{6A99A16F-9660-BF43-9972-69D939723344}"/>
              </a:ext>
            </a:extLst>
          </p:cNvPr>
          <p:cNvGrpSpPr/>
          <p:nvPr/>
        </p:nvGrpSpPr>
        <p:grpSpPr>
          <a:xfrm>
            <a:off x="1841092" y="5247664"/>
            <a:ext cx="9727418" cy="5611338"/>
            <a:chOff x="13246970" y="5247664"/>
            <a:chExt cx="9727418" cy="5611338"/>
          </a:xfrm>
        </p:grpSpPr>
        <p:grpSp>
          <p:nvGrpSpPr>
            <p:cNvPr id="110" name="Group 109">
              <a:extLst>
                <a:ext uri="{FF2B5EF4-FFF2-40B4-BE49-F238E27FC236}">
                  <a16:creationId xmlns:a16="http://schemas.microsoft.com/office/drawing/2014/main" id="{9C912D0D-80C9-8445-A472-07F9582BA4FF}"/>
                </a:ext>
              </a:extLst>
            </p:cNvPr>
            <p:cNvGrpSpPr/>
            <p:nvPr/>
          </p:nvGrpSpPr>
          <p:grpSpPr>
            <a:xfrm>
              <a:off x="13246970" y="5247664"/>
              <a:ext cx="9727418" cy="2253219"/>
              <a:chOff x="13246970" y="4984955"/>
              <a:chExt cx="9727418" cy="2253219"/>
            </a:xfrm>
          </p:grpSpPr>
          <p:grpSp>
            <p:nvGrpSpPr>
              <p:cNvPr id="139" name="Group 138">
                <a:extLst>
                  <a:ext uri="{FF2B5EF4-FFF2-40B4-BE49-F238E27FC236}">
                    <a16:creationId xmlns:a16="http://schemas.microsoft.com/office/drawing/2014/main" id="{35ADB817-7BC4-1349-93A5-F8159CA19C59}"/>
                  </a:ext>
                </a:extLst>
              </p:cNvPr>
              <p:cNvGrpSpPr/>
              <p:nvPr/>
            </p:nvGrpSpPr>
            <p:grpSpPr>
              <a:xfrm>
                <a:off x="15786537" y="5153058"/>
                <a:ext cx="7187851" cy="1917012"/>
                <a:chOff x="3131119" y="5660647"/>
                <a:chExt cx="7187851" cy="1917012"/>
              </a:xfrm>
            </p:grpSpPr>
            <p:sp>
              <p:nvSpPr>
                <p:cNvPr id="145" name="Subtitle 2">
                  <a:extLst>
                    <a:ext uri="{FF2B5EF4-FFF2-40B4-BE49-F238E27FC236}">
                      <a16:creationId xmlns:a16="http://schemas.microsoft.com/office/drawing/2014/main" id="{689F1DAA-B729-EC47-88D6-1E4A29D0E4FA}"/>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6" name="Rectangle 145">
                  <a:extLst>
                    <a:ext uri="{FF2B5EF4-FFF2-40B4-BE49-F238E27FC236}">
                      <a16:creationId xmlns:a16="http://schemas.microsoft.com/office/drawing/2014/main" id="{BA8A06A1-1D0A-304B-BB18-93C079238071}"/>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40" name="Rectangle 139">
                <a:extLst>
                  <a:ext uri="{FF2B5EF4-FFF2-40B4-BE49-F238E27FC236}">
                    <a16:creationId xmlns:a16="http://schemas.microsoft.com/office/drawing/2014/main" id="{A694ADF6-783E-8941-A913-F2C590F4A235}"/>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9BB1B48-FB1F-8340-A7E9-DE285F227315}"/>
                  </a:ext>
                </a:extLst>
              </p:cNvPr>
              <p:cNvGrpSpPr/>
              <p:nvPr/>
            </p:nvGrpSpPr>
            <p:grpSpPr>
              <a:xfrm>
                <a:off x="13834524" y="5572510"/>
                <a:ext cx="1078109" cy="1078108"/>
                <a:chOff x="5123329" y="2255652"/>
                <a:chExt cx="1078109" cy="1078108"/>
              </a:xfrm>
            </p:grpSpPr>
            <p:sp>
              <p:nvSpPr>
                <p:cNvPr id="142" name="Freeform 141">
                  <a:extLst>
                    <a:ext uri="{FF2B5EF4-FFF2-40B4-BE49-F238E27FC236}">
                      <a16:creationId xmlns:a16="http://schemas.microsoft.com/office/drawing/2014/main" id="{DB49A32E-76FC-AA46-BD5F-00D5700FE66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 name="Freeform 142">
                  <a:extLst>
                    <a:ext uri="{FF2B5EF4-FFF2-40B4-BE49-F238E27FC236}">
                      <a16:creationId xmlns:a16="http://schemas.microsoft.com/office/drawing/2014/main" id="{7BB4F881-AD03-364D-96A6-85191DFEBA70}"/>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143">
                  <a:extLst>
                    <a:ext uri="{FF2B5EF4-FFF2-40B4-BE49-F238E27FC236}">
                      <a16:creationId xmlns:a16="http://schemas.microsoft.com/office/drawing/2014/main" id="{6C96E3CE-9900-BC46-805B-1D8632309A45}"/>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9" name="Group 128">
              <a:extLst>
                <a:ext uri="{FF2B5EF4-FFF2-40B4-BE49-F238E27FC236}">
                  <a16:creationId xmlns:a16="http://schemas.microsoft.com/office/drawing/2014/main" id="{8EF4D17A-28E6-8A43-8BA2-BF8109AAC5C9}"/>
                </a:ext>
              </a:extLst>
            </p:cNvPr>
            <p:cNvGrpSpPr/>
            <p:nvPr/>
          </p:nvGrpSpPr>
          <p:grpSpPr>
            <a:xfrm>
              <a:off x="13246970" y="8605783"/>
              <a:ext cx="9727418" cy="2253219"/>
              <a:chOff x="1651820" y="4395019"/>
              <a:chExt cx="9727418" cy="2253219"/>
            </a:xfrm>
          </p:grpSpPr>
          <p:grpSp>
            <p:nvGrpSpPr>
              <p:cNvPr id="135" name="Group 134">
                <a:extLst>
                  <a:ext uri="{FF2B5EF4-FFF2-40B4-BE49-F238E27FC236}">
                    <a16:creationId xmlns:a16="http://schemas.microsoft.com/office/drawing/2014/main" id="{45E75778-C6E6-7942-BE73-74AAA0992BB2}"/>
                  </a:ext>
                </a:extLst>
              </p:cNvPr>
              <p:cNvGrpSpPr/>
              <p:nvPr/>
            </p:nvGrpSpPr>
            <p:grpSpPr>
              <a:xfrm>
                <a:off x="4191387" y="4563122"/>
                <a:ext cx="7187851" cy="1917012"/>
                <a:chOff x="3131119" y="5660647"/>
                <a:chExt cx="7187851" cy="1917012"/>
              </a:xfrm>
            </p:grpSpPr>
            <p:sp>
              <p:nvSpPr>
                <p:cNvPr id="137" name="Subtitle 2">
                  <a:extLst>
                    <a:ext uri="{FF2B5EF4-FFF2-40B4-BE49-F238E27FC236}">
                      <a16:creationId xmlns:a16="http://schemas.microsoft.com/office/drawing/2014/main" id="{5FF3B81B-C039-0D4C-A25E-CEE565B2CF2D}"/>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8" name="Rectangle 137">
                  <a:extLst>
                    <a:ext uri="{FF2B5EF4-FFF2-40B4-BE49-F238E27FC236}">
                      <a16:creationId xmlns:a16="http://schemas.microsoft.com/office/drawing/2014/main" id="{40BF4CA9-8219-8443-ABC2-4E49E346BE59}"/>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36" name="Rectangle 135">
                <a:extLst>
                  <a:ext uri="{FF2B5EF4-FFF2-40B4-BE49-F238E27FC236}">
                    <a16:creationId xmlns:a16="http://schemas.microsoft.com/office/drawing/2014/main" id="{9941FA7E-DC3E-F440-B6B7-4EADCDD2B764}"/>
                  </a:ext>
                </a:extLst>
              </p:cNvPr>
              <p:cNvSpPr/>
              <p:nvPr/>
            </p:nvSpPr>
            <p:spPr>
              <a:xfrm>
                <a:off x="1651820" y="4395019"/>
                <a:ext cx="2253219" cy="2253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264DF834-3051-1849-A2E0-6323C67A73ED}"/>
                </a:ext>
              </a:extLst>
            </p:cNvPr>
            <p:cNvGrpSpPr/>
            <p:nvPr/>
          </p:nvGrpSpPr>
          <p:grpSpPr>
            <a:xfrm>
              <a:off x="13886932" y="9255103"/>
              <a:ext cx="973293" cy="954577"/>
              <a:chOff x="5220658" y="6646697"/>
              <a:chExt cx="973293" cy="954577"/>
            </a:xfrm>
            <a:solidFill>
              <a:schemeClr val="bg1"/>
            </a:solidFill>
          </p:grpSpPr>
          <p:sp>
            <p:nvSpPr>
              <p:cNvPr id="131" name="Freeform 130">
                <a:extLst>
                  <a:ext uri="{FF2B5EF4-FFF2-40B4-BE49-F238E27FC236}">
                    <a16:creationId xmlns:a16="http://schemas.microsoft.com/office/drawing/2014/main" id="{83CA2C92-5032-7949-BCC2-D66A87574F41}"/>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2" name="Freeform 131">
                <a:extLst>
                  <a:ext uri="{FF2B5EF4-FFF2-40B4-BE49-F238E27FC236}">
                    <a16:creationId xmlns:a16="http://schemas.microsoft.com/office/drawing/2014/main" id="{384F8F79-2623-8A47-9249-AC659568522B}"/>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 name="Freeform 132">
                <a:extLst>
                  <a:ext uri="{FF2B5EF4-FFF2-40B4-BE49-F238E27FC236}">
                    <a16:creationId xmlns:a16="http://schemas.microsoft.com/office/drawing/2014/main" id="{56D18C1F-DC05-6C41-8EF6-51F37384AB1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133">
                <a:extLst>
                  <a:ext uri="{FF2B5EF4-FFF2-40B4-BE49-F238E27FC236}">
                    <a16:creationId xmlns:a16="http://schemas.microsoft.com/office/drawing/2014/main" id="{9310259C-FD5A-F04D-88B2-FD6FDF652C14}"/>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03" name="Group 102">
            <a:extLst>
              <a:ext uri="{FF2B5EF4-FFF2-40B4-BE49-F238E27FC236}">
                <a16:creationId xmlns:a16="http://schemas.microsoft.com/office/drawing/2014/main" id="{88AABCBD-6146-674F-9E2D-711BAECFA913}"/>
              </a:ext>
            </a:extLst>
          </p:cNvPr>
          <p:cNvGrpSpPr/>
          <p:nvPr/>
        </p:nvGrpSpPr>
        <p:grpSpPr>
          <a:xfrm>
            <a:off x="12203423" y="3785407"/>
            <a:ext cx="9971381" cy="7430952"/>
            <a:chOff x="10713215" y="2790634"/>
            <a:chExt cx="11601228" cy="8645559"/>
          </a:xfrm>
          <a:solidFill>
            <a:srgbClr val="EFF1F8"/>
          </a:solidFill>
        </p:grpSpPr>
        <p:sp>
          <p:nvSpPr>
            <p:cNvPr id="104" name="Freeform 80">
              <a:extLst>
                <a:ext uri="{FF2B5EF4-FFF2-40B4-BE49-F238E27FC236}">
                  <a16:creationId xmlns:a16="http://schemas.microsoft.com/office/drawing/2014/main" id="{4D7534A2-DD2F-C04C-9751-D146548BD636}"/>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82">
              <a:extLst>
                <a:ext uri="{FF2B5EF4-FFF2-40B4-BE49-F238E27FC236}">
                  <a16:creationId xmlns:a16="http://schemas.microsoft.com/office/drawing/2014/main" id="{A0990BFB-C57A-E24B-9EA3-E350A98FE9BF}"/>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6" name="Freeform 83">
              <a:extLst>
                <a:ext uri="{FF2B5EF4-FFF2-40B4-BE49-F238E27FC236}">
                  <a16:creationId xmlns:a16="http://schemas.microsoft.com/office/drawing/2014/main" id="{EDBB7BAA-4F13-DF4C-A1B9-DEB34FF2CD09}"/>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84">
              <a:extLst>
                <a:ext uri="{FF2B5EF4-FFF2-40B4-BE49-F238E27FC236}">
                  <a16:creationId xmlns:a16="http://schemas.microsoft.com/office/drawing/2014/main" id="{D6AB6F46-D883-054E-8C74-1DA3447B1F0D}"/>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85">
              <a:extLst>
                <a:ext uri="{FF2B5EF4-FFF2-40B4-BE49-F238E27FC236}">
                  <a16:creationId xmlns:a16="http://schemas.microsoft.com/office/drawing/2014/main" id="{C2182A04-E4B4-7F47-B49D-3458F96AE917}"/>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86">
              <a:extLst>
                <a:ext uri="{FF2B5EF4-FFF2-40B4-BE49-F238E27FC236}">
                  <a16:creationId xmlns:a16="http://schemas.microsoft.com/office/drawing/2014/main" id="{D1FA0C2C-7816-6443-AB8C-F36C84FA57FF}"/>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87">
              <a:extLst>
                <a:ext uri="{FF2B5EF4-FFF2-40B4-BE49-F238E27FC236}">
                  <a16:creationId xmlns:a16="http://schemas.microsoft.com/office/drawing/2014/main" id="{9F90711F-F445-024E-93FB-8E6DB6C95CA5}"/>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3" name="Freeform 88">
              <a:extLst>
                <a:ext uri="{FF2B5EF4-FFF2-40B4-BE49-F238E27FC236}">
                  <a16:creationId xmlns:a16="http://schemas.microsoft.com/office/drawing/2014/main" id="{C31196C7-5F0A-4242-8260-48EDCDFDF9D6}"/>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4" name="Freeform 89">
              <a:extLst>
                <a:ext uri="{FF2B5EF4-FFF2-40B4-BE49-F238E27FC236}">
                  <a16:creationId xmlns:a16="http://schemas.microsoft.com/office/drawing/2014/main" id="{1D6BA3DA-17DD-9348-A91B-083F6A5D7A6D}"/>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5" name="Freeform 90">
              <a:extLst>
                <a:ext uri="{FF2B5EF4-FFF2-40B4-BE49-F238E27FC236}">
                  <a16:creationId xmlns:a16="http://schemas.microsoft.com/office/drawing/2014/main" id="{B5650877-FBA7-A14E-960D-0321C564AAFE}"/>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91">
              <a:extLst>
                <a:ext uri="{FF2B5EF4-FFF2-40B4-BE49-F238E27FC236}">
                  <a16:creationId xmlns:a16="http://schemas.microsoft.com/office/drawing/2014/main" id="{D2623646-B6C5-8240-870F-437F944379EF}"/>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7" name="Freeform 92">
              <a:extLst>
                <a:ext uri="{FF2B5EF4-FFF2-40B4-BE49-F238E27FC236}">
                  <a16:creationId xmlns:a16="http://schemas.microsoft.com/office/drawing/2014/main" id="{6C51DB8C-CCD7-3D4F-9DD1-53076B877336}"/>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93">
              <a:extLst>
                <a:ext uri="{FF2B5EF4-FFF2-40B4-BE49-F238E27FC236}">
                  <a16:creationId xmlns:a16="http://schemas.microsoft.com/office/drawing/2014/main" id="{ABAF3A60-CFE9-EF4D-AC42-B6CD11902D88}"/>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19" name="Group 118">
              <a:extLst>
                <a:ext uri="{FF2B5EF4-FFF2-40B4-BE49-F238E27FC236}">
                  <a16:creationId xmlns:a16="http://schemas.microsoft.com/office/drawing/2014/main" id="{7AB54953-B2A3-FF49-8930-06C5BD8E34F0}"/>
                </a:ext>
              </a:extLst>
            </p:cNvPr>
            <p:cNvGrpSpPr/>
            <p:nvPr/>
          </p:nvGrpSpPr>
          <p:grpSpPr>
            <a:xfrm>
              <a:off x="15608731" y="2790634"/>
              <a:ext cx="6705712" cy="4498587"/>
              <a:chOff x="12446782" y="2278607"/>
              <a:chExt cx="10282453" cy="6898076"/>
            </a:xfrm>
            <a:grpFill/>
          </p:grpSpPr>
          <p:sp>
            <p:nvSpPr>
              <p:cNvPr id="120" name="Freeform 79">
                <a:extLst>
                  <a:ext uri="{FF2B5EF4-FFF2-40B4-BE49-F238E27FC236}">
                    <a16:creationId xmlns:a16="http://schemas.microsoft.com/office/drawing/2014/main" id="{0369F62A-B8D4-1648-B789-54652F14D20F}"/>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81">
                <a:extLst>
                  <a:ext uri="{FF2B5EF4-FFF2-40B4-BE49-F238E27FC236}">
                    <a16:creationId xmlns:a16="http://schemas.microsoft.com/office/drawing/2014/main" id="{3DBB9594-1481-FB40-9BE1-8806B59EB2A0}"/>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3"/>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94">
                <a:extLst>
                  <a:ext uri="{FF2B5EF4-FFF2-40B4-BE49-F238E27FC236}">
                    <a16:creationId xmlns:a16="http://schemas.microsoft.com/office/drawing/2014/main" id="{668500DF-6697-C34F-B0F4-9456CF5C5DC1}"/>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156330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861505" y="1131813"/>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3" name="Group 2">
            <a:extLst>
              <a:ext uri="{FF2B5EF4-FFF2-40B4-BE49-F238E27FC236}">
                <a16:creationId xmlns:a16="http://schemas.microsoft.com/office/drawing/2014/main" id="{67A24B0D-D2F4-6446-B193-1672185070DE}"/>
              </a:ext>
            </a:extLst>
          </p:cNvPr>
          <p:cNvGrpSpPr/>
          <p:nvPr/>
        </p:nvGrpSpPr>
        <p:grpSpPr>
          <a:xfrm>
            <a:off x="4515852" y="5153058"/>
            <a:ext cx="7340235" cy="1917012"/>
            <a:chOff x="3131119" y="5660647"/>
            <a:chExt cx="7340235" cy="1917012"/>
          </a:xfrm>
        </p:grpSpPr>
        <p:sp>
          <p:nvSpPr>
            <p:cNvPr id="29" name="Subtitle 2">
              <a:extLst>
                <a:ext uri="{FF2B5EF4-FFF2-40B4-BE49-F238E27FC236}">
                  <a16:creationId xmlns:a16="http://schemas.microsoft.com/office/drawing/2014/main" id="{700A50EA-C621-FD42-A9C0-1839B084B121}"/>
                </a:ext>
              </a:extLst>
            </p:cNvPr>
            <p:cNvSpPr txBox="1">
              <a:spLocks/>
            </p:cNvSpPr>
            <p:nvPr/>
          </p:nvSpPr>
          <p:spPr>
            <a:xfrm>
              <a:off x="3131119" y="6306978"/>
              <a:ext cx="7340235"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30" name="Rectangle 29">
              <a:extLst>
                <a:ext uri="{FF2B5EF4-FFF2-40B4-BE49-F238E27FC236}">
                  <a16:creationId xmlns:a16="http://schemas.microsoft.com/office/drawing/2014/main" id="{17F5C313-5BC6-4E43-A9CB-0EE2F5770F77}"/>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6" name="Rectangle 5">
            <a:extLst>
              <a:ext uri="{FF2B5EF4-FFF2-40B4-BE49-F238E27FC236}">
                <a16:creationId xmlns:a16="http://schemas.microsoft.com/office/drawing/2014/main" id="{053C9E14-6BCF-A44C-9539-7B5AD3D7C32D}"/>
              </a:ext>
            </a:extLst>
          </p:cNvPr>
          <p:cNvSpPr/>
          <p:nvPr/>
        </p:nvSpPr>
        <p:spPr>
          <a:xfrm>
            <a:off x="1976285"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A2B79D63-85A3-8C42-9680-75738C7FB0A2}"/>
              </a:ext>
            </a:extLst>
          </p:cNvPr>
          <p:cNvGrpSpPr/>
          <p:nvPr/>
        </p:nvGrpSpPr>
        <p:grpSpPr>
          <a:xfrm>
            <a:off x="13155561" y="4984955"/>
            <a:ext cx="9879802" cy="2253219"/>
            <a:chOff x="1651820" y="4395019"/>
            <a:chExt cx="9879802" cy="2253219"/>
          </a:xfrm>
        </p:grpSpPr>
        <p:grpSp>
          <p:nvGrpSpPr>
            <p:cNvPr id="34" name="Group 33">
              <a:extLst>
                <a:ext uri="{FF2B5EF4-FFF2-40B4-BE49-F238E27FC236}">
                  <a16:creationId xmlns:a16="http://schemas.microsoft.com/office/drawing/2014/main" id="{0FF63AA7-7362-BD4A-84A2-FBEB3940AF44}"/>
                </a:ext>
              </a:extLst>
            </p:cNvPr>
            <p:cNvGrpSpPr/>
            <p:nvPr/>
          </p:nvGrpSpPr>
          <p:grpSpPr>
            <a:xfrm>
              <a:off x="4191387" y="4563122"/>
              <a:ext cx="7340235" cy="1917012"/>
              <a:chOff x="3131119" y="5660647"/>
              <a:chExt cx="7340235" cy="1917012"/>
            </a:xfrm>
          </p:grpSpPr>
          <p:sp>
            <p:nvSpPr>
              <p:cNvPr id="36" name="Subtitle 2">
                <a:extLst>
                  <a:ext uri="{FF2B5EF4-FFF2-40B4-BE49-F238E27FC236}">
                    <a16:creationId xmlns:a16="http://schemas.microsoft.com/office/drawing/2014/main" id="{992AB098-CC48-9E46-A187-56B97A55DC70}"/>
                  </a:ext>
                </a:extLst>
              </p:cNvPr>
              <p:cNvSpPr txBox="1">
                <a:spLocks/>
              </p:cNvSpPr>
              <p:nvPr/>
            </p:nvSpPr>
            <p:spPr>
              <a:xfrm>
                <a:off x="3131119" y="6306978"/>
                <a:ext cx="7340235"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Rectangle 36">
                <a:extLst>
                  <a:ext uri="{FF2B5EF4-FFF2-40B4-BE49-F238E27FC236}">
                    <a16:creationId xmlns:a16="http://schemas.microsoft.com/office/drawing/2014/main" id="{791E83FC-5561-604D-AD37-F70867E5838A}"/>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35" name="Rectangle 34">
              <a:extLst>
                <a:ext uri="{FF2B5EF4-FFF2-40B4-BE49-F238E27FC236}">
                  <a16:creationId xmlns:a16="http://schemas.microsoft.com/office/drawing/2014/main" id="{8DD234A0-885E-AB4D-B02D-2639DF0BB940}"/>
                </a:ext>
              </a:extLst>
            </p:cNvPr>
            <p:cNvSpPr/>
            <p:nvPr/>
          </p:nvSpPr>
          <p:spPr>
            <a:xfrm>
              <a:off x="1651820" y="4395019"/>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AAF7FB15-79E8-D143-B44F-8CD475477D81}"/>
              </a:ext>
            </a:extLst>
          </p:cNvPr>
          <p:cNvGrpSpPr/>
          <p:nvPr/>
        </p:nvGrpSpPr>
        <p:grpSpPr>
          <a:xfrm>
            <a:off x="1976285" y="8936013"/>
            <a:ext cx="9879802" cy="2253219"/>
            <a:chOff x="1651820" y="4395019"/>
            <a:chExt cx="9879802" cy="2253219"/>
          </a:xfrm>
        </p:grpSpPr>
        <p:grpSp>
          <p:nvGrpSpPr>
            <p:cNvPr id="46" name="Group 45">
              <a:extLst>
                <a:ext uri="{FF2B5EF4-FFF2-40B4-BE49-F238E27FC236}">
                  <a16:creationId xmlns:a16="http://schemas.microsoft.com/office/drawing/2014/main" id="{2AF8CD9E-BC7D-5D41-A49D-C03104141C84}"/>
                </a:ext>
              </a:extLst>
            </p:cNvPr>
            <p:cNvGrpSpPr/>
            <p:nvPr/>
          </p:nvGrpSpPr>
          <p:grpSpPr>
            <a:xfrm>
              <a:off x="4191387" y="4563122"/>
              <a:ext cx="7340235" cy="1917012"/>
              <a:chOff x="3131119" y="5660647"/>
              <a:chExt cx="7340235" cy="1917012"/>
            </a:xfrm>
          </p:grpSpPr>
          <p:sp>
            <p:nvSpPr>
              <p:cNvPr id="48" name="Subtitle 2">
                <a:extLst>
                  <a:ext uri="{FF2B5EF4-FFF2-40B4-BE49-F238E27FC236}">
                    <a16:creationId xmlns:a16="http://schemas.microsoft.com/office/drawing/2014/main" id="{6F23F503-917B-054B-8087-A04059317ECB}"/>
                  </a:ext>
                </a:extLst>
              </p:cNvPr>
              <p:cNvSpPr txBox="1">
                <a:spLocks/>
              </p:cNvSpPr>
              <p:nvPr/>
            </p:nvSpPr>
            <p:spPr>
              <a:xfrm>
                <a:off x="3131119" y="6306978"/>
                <a:ext cx="7340235"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9" name="Rectangle 48">
                <a:extLst>
                  <a:ext uri="{FF2B5EF4-FFF2-40B4-BE49-F238E27FC236}">
                    <a16:creationId xmlns:a16="http://schemas.microsoft.com/office/drawing/2014/main" id="{FFC793F4-5208-6441-A282-A92DD931A899}"/>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47" name="Rectangle 46">
              <a:extLst>
                <a:ext uri="{FF2B5EF4-FFF2-40B4-BE49-F238E27FC236}">
                  <a16:creationId xmlns:a16="http://schemas.microsoft.com/office/drawing/2014/main" id="{16A7FBE0-E329-E54C-AF6B-D2DD0E737878}"/>
                </a:ext>
              </a:extLst>
            </p:cNvPr>
            <p:cNvSpPr/>
            <p:nvPr/>
          </p:nvSpPr>
          <p:spPr>
            <a:xfrm>
              <a:off x="1651820" y="4395019"/>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216FCA91-D672-9F4D-A71D-FF68367ECA33}"/>
              </a:ext>
            </a:extLst>
          </p:cNvPr>
          <p:cNvGrpSpPr/>
          <p:nvPr/>
        </p:nvGrpSpPr>
        <p:grpSpPr>
          <a:xfrm>
            <a:off x="13155561" y="8936013"/>
            <a:ext cx="9879802" cy="2253219"/>
            <a:chOff x="1651820" y="4395019"/>
            <a:chExt cx="9879802" cy="2253219"/>
          </a:xfrm>
        </p:grpSpPr>
        <p:grpSp>
          <p:nvGrpSpPr>
            <p:cNvPr id="42" name="Group 41">
              <a:extLst>
                <a:ext uri="{FF2B5EF4-FFF2-40B4-BE49-F238E27FC236}">
                  <a16:creationId xmlns:a16="http://schemas.microsoft.com/office/drawing/2014/main" id="{904E62B1-239F-E04C-A7A8-35735F79445F}"/>
                </a:ext>
              </a:extLst>
            </p:cNvPr>
            <p:cNvGrpSpPr/>
            <p:nvPr/>
          </p:nvGrpSpPr>
          <p:grpSpPr>
            <a:xfrm>
              <a:off x="4191387" y="4563122"/>
              <a:ext cx="7340235" cy="1917012"/>
              <a:chOff x="3131119" y="5660647"/>
              <a:chExt cx="7340235" cy="1917012"/>
            </a:xfrm>
          </p:grpSpPr>
          <p:sp>
            <p:nvSpPr>
              <p:cNvPr id="44" name="Subtitle 2">
                <a:extLst>
                  <a:ext uri="{FF2B5EF4-FFF2-40B4-BE49-F238E27FC236}">
                    <a16:creationId xmlns:a16="http://schemas.microsoft.com/office/drawing/2014/main" id="{705A21A1-342E-3B46-B240-48107D2DFF60}"/>
                  </a:ext>
                </a:extLst>
              </p:cNvPr>
              <p:cNvSpPr txBox="1">
                <a:spLocks/>
              </p:cNvSpPr>
              <p:nvPr/>
            </p:nvSpPr>
            <p:spPr>
              <a:xfrm>
                <a:off x="3131119" y="6306978"/>
                <a:ext cx="7340235"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5" name="Rectangle 44">
                <a:extLst>
                  <a:ext uri="{FF2B5EF4-FFF2-40B4-BE49-F238E27FC236}">
                    <a16:creationId xmlns:a16="http://schemas.microsoft.com/office/drawing/2014/main" id="{6F003DA8-A8C0-F644-98DF-907AC3807F53}"/>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43" name="Rectangle 42">
              <a:extLst>
                <a:ext uri="{FF2B5EF4-FFF2-40B4-BE49-F238E27FC236}">
                  <a16:creationId xmlns:a16="http://schemas.microsoft.com/office/drawing/2014/main" id="{052A5114-A900-B742-A3C0-ADF368FAA428}"/>
                </a:ext>
              </a:extLst>
            </p:cNvPr>
            <p:cNvSpPr/>
            <p:nvPr/>
          </p:nvSpPr>
          <p:spPr>
            <a:xfrm>
              <a:off x="1651820" y="4395019"/>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39EF6DD-ED1A-0742-8846-B41927A927C9}"/>
              </a:ext>
            </a:extLst>
          </p:cNvPr>
          <p:cNvGrpSpPr/>
          <p:nvPr/>
        </p:nvGrpSpPr>
        <p:grpSpPr>
          <a:xfrm>
            <a:off x="13716549" y="5681068"/>
            <a:ext cx="1081851" cy="823555"/>
            <a:chOff x="17083598" y="2386671"/>
            <a:chExt cx="1081851" cy="823555"/>
          </a:xfrm>
        </p:grpSpPr>
        <p:sp>
          <p:nvSpPr>
            <p:cNvPr id="52" name="Freeform 16">
              <a:extLst>
                <a:ext uri="{FF2B5EF4-FFF2-40B4-BE49-F238E27FC236}">
                  <a16:creationId xmlns:a16="http://schemas.microsoft.com/office/drawing/2014/main" id="{AE6C8A25-173F-4544-8F5F-ACD17E3F83F1}"/>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17">
              <a:extLst>
                <a:ext uri="{FF2B5EF4-FFF2-40B4-BE49-F238E27FC236}">
                  <a16:creationId xmlns:a16="http://schemas.microsoft.com/office/drawing/2014/main" id="{61076E51-8A07-E145-9ABB-1C09E61B7C20}"/>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18">
              <a:extLst>
                <a:ext uri="{FF2B5EF4-FFF2-40B4-BE49-F238E27FC236}">
                  <a16:creationId xmlns:a16="http://schemas.microsoft.com/office/drawing/2014/main" id="{EDD48A1D-5623-F049-8426-D73611FBC2EA}"/>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19">
              <a:extLst>
                <a:ext uri="{FF2B5EF4-FFF2-40B4-BE49-F238E27FC236}">
                  <a16:creationId xmlns:a16="http://schemas.microsoft.com/office/drawing/2014/main" id="{68075D3B-9369-8844-9966-CA1CCFDDE12D}"/>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20">
              <a:extLst>
                <a:ext uri="{FF2B5EF4-FFF2-40B4-BE49-F238E27FC236}">
                  <a16:creationId xmlns:a16="http://schemas.microsoft.com/office/drawing/2014/main" id="{204387A0-35B8-5946-B611-1E96762C4AAA}"/>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21">
              <a:extLst>
                <a:ext uri="{FF2B5EF4-FFF2-40B4-BE49-F238E27FC236}">
                  <a16:creationId xmlns:a16="http://schemas.microsoft.com/office/drawing/2014/main" id="{E097DDC8-6EBF-5349-91A2-CE84B67464B3}"/>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 name="Freeform 22">
              <a:extLst>
                <a:ext uri="{FF2B5EF4-FFF2-40B4-BE49-F238E27FC236}">
                  <a16:creationId xmlns:a16="http://schemas.microsoft.com/office/drawing/2014/main" id="{3DFFF949-4634-A248-B54A-E39553F9851C}"/>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9" name="Group 78">
            <a:extLst>
              <a:ext uri="{FF2B5EF4-FFF2-40B4-BE49-F238E27FC236}">
                <a16:creationId xmlns:a16="http://schemas.microsoft.com/office/drawing/2014/main" id="{4C73177F-781F-ED4E-9AB3-8764C149D6B5}"/>
              </a:ext>
            </a:extLst>
          </p:cNvPr>
          <p:cNvGrpSpPr/>
          <p:nvPr/>
        </p:nvGrpSpPr>
        <p:grpSpPr>
          <a:xfrm>
            <a:off x="2563839" y="5572510"/>
            <a:ext cx="1078109" cy="1078108"/>
            <a:chOff x="5123329" y="2255652"/>
            <a:chExt cx="1078109" cy="1078108"/>
          </a:xfrm>
        </p:grpSpPr>
        <p:sp>
          <p:nvSpPr>
            <p:cNvPr id="80" name="Freeform 79">
              <a:extLst>
                <a:ext uri="{FF2B5EF4-FFF2-40B4-BE49-F238E27FC236}">
                  <a16:creationId xmlns:a16="http://schemas.microsoft.com/office/drawing/2014/main" id="{FCEFE9C7-EFA0-BC4A-B781-9A5A3973AF6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80">
              <a:extLst>
                <a:ext uri="{FF2B5EF4-FFF2-40B4-BE49-F238E27FC236}">
                  <a16:creationId xmlns:a16="http://schemas.microsoft.com/office/drawing/2014/main" id="{594AC454-53E3-374D-B976-ECC05F25560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 name="Freeform 81">
              <a:extLst>
                <a:ext uri="{FF2B5EF4-FFF2-40B4-BE49-F238E27FC236}">
                  <a16:creationId xmlns:a16="http://schemas.microsoft.com/office/drawing/2014/main" id="{59538B0B-54AB-4B40-B0CE-E64F632ED794}"/>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3" name="Group 82">
            <a:extLst>
              <a:ext uri="{FF2B5EF4-FFF2-40B4-BE49-F238E27FC236}">
                <a16:creationId xmlns:a16="http://schemas.microsoft.com/office/drawing/2014/main" id="{0E2E68B0-2964-E94D-B221-8048DF09DE06}"/>
              </a:ext>
            </a:extLst>
          </p:cNvPr>
          <p:cNvGrpSpPr/>
          <p:nvPr/>
        </p:nvGrpSpPr>
        <p:grpSpPr>
          <a:xfrm>
            <a:off x="2616247" y="9585333"/>
            <a:ext cx="973293" cy="954577"/>
            <a:chOff x="5220658" y="6646697"/>
            <a:chExt cx="973293" cy="954577"/>
          </a:xfrm>
        </p:grpSpPr>
        <p:sp>
          <p:nvSpPr>
            <p:cNvPr id="84" name="Freeform 83">
              <a:extLst>
                <a:ext uri="{FF2B5EF4-FFF2-40B4-BE49-F238E27FC236}">
                  <a16:creationId xmlns:a16="http://schemas.microsoft.com/office/drawing/2014/main" id="{BAB49646-F6BA-8D4B-B748-8B5276A1A103}"/>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84">
              <a:extLst>
                <a:ext uri="{FF2B5EF4-FFF2-40B4-BE49-F238E27FC236}">
                  <a16:creationId xmlns:a16="http://schemas.microsoft.com/office/drawing/2014/main" id="{F871ED9E-59B9-854D-82FF-F4404580CEE6}"/>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6" name="Freeform 85">
              <a:extLst>
                <a:ext uri="{FF2B5EF4-FFF2-40B4-BE49-F238E27FC236}">
                  <a16:creationId xmlns:a16="http://schemas.microsoft.com/office/drawing/2014/main" id="{3A6B7558-5231-D942-91CE-A4FDD7A51D00}"/>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86">
              <a:extLst>
                <a:ext uri="{FF2B5EF4-FFF2-40B4-BE49-F238E27FC236}">
                  <a16:creationId xmlns:a16="http://schemas.microsoft.com/office/drawing/2014/main" id="{71E35DE1-45DB-034F-9508-9DAC66F2BD30}"/>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8" name="Group 87">
            <a:extLst>
              <a:ext uri="{FF2B5EF4-FFF2-40B4-BE49-F238E27FC236}">
                <a16:creationId xmlns:a16="http://schemas.microsoft.com/office/drawing/2014/main" id="{F57D7740-E19F-D04D-9905-9293FCC094AC}"/>
              </a:ext>
            </a:extLst>
          </p:cNvPr>
          <p:cNvGrpSpPr/>
          <p:nvPr/>
        </p:nvGrpSpPr>
        <p:grpSpPr>
          <a:xfrm>
            <a:off x="13877516" y="9585333"/>
            <a:ext cx="797352" cy="954577"/>
            <a:chOff x="13830554" y="8780454"/>
            <a:chExt cx="797352" cy="954577"/>
          </a:xfrm>
        </p:grpSpPr>
        <p:sp>
          <p:nvSpPr>
            <p:cNvPr id="89" name="Freeform 88">
              <a:extLst>
                <a:ext uri="{FF2B5EF4-FFF2-40B4-BE49-F238E27FC236}">
                  <a16:creationId xmlns:a16="http://schemas.microsoft.com/office/drawing/2014/main" id="{957CA6B0-AD28-234C-8379-DD84F604C576}"/>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89">
              <a:extLst>
                <a:ext uri="{FF2B5EF4-FFF2-40B4-BE49-F238E27FC236}">
                  <a16:creationId xmlns:a16="http://schemas.microsoft.com/office/drawing/2014/main" id="{E5015F22-2B5C-1D48-AF3B-EE881030C0B5}"/>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881632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SPAIN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7" name="Group 16">
            <a:extLst>
              <a:ext uri="{FF2B5EF4-FFF2-40B4-BE49-F238E27FC236}">
                <a16:creationId xmlns:a16="http://schemas.microsoft.com/office/drawing/2014/main" id="{9C7D23B4-92FB-4147-A622-CA1289C2C634}"/>
              </a:ext>
            </a:extLst>
          </p:cNvPr>
          <p:cNvGrpSpPr/>
          <p:nvPr/>
        </p:nvGrpSpPr>
        <p:grpSpPr>
          <a:xfrm>
            <a:off x="13246970" y="5247664"/>
            <a:ext cx="9727418" cy="2253219"/>
            <a:chOff x="13246970" y="4984955"/>
            <a:chExt cx="9727418" cy="2253219"/>
          </a:xfrm>
        </p:grpSpPr>
        <p:grpSp>
          <p:nvGrpSpPr>
            <p:cNvPr id="111" name="Group 110">
              <a:extLst>
                <a:ext uri="{FF2B5EF4-FFF2-40B4-BE49-F238E27FC236}">
                  <a16:creationId xmlns:a16="http://schemas.microsoft.com/office/drawing/2014/main" id="{6341E900-6CDB-A349-99C9-C1E7A8736293}"/>
                </a:ext>
              </a:extLst>
            </p:cNvPr>
            <p:cNvGrpSpPr/>
            <p:nvPr/>
          </p:nvGrpSpPr>
          <p:grpSpPr>
            <a:xfrm>
              <a:off x="15786537" y="5153058"/>
              <a:ext cx="7187851" cy="1917012"/>
              <a:chOff x="3131119" y="5660647"/>
              <a:chExt cx="7187851" cy="1917012"/>
            </a:xfrm>
          </p:grpSpPr>
          <p:sp>
            <p:nvSpPr>
              <p:cNvPr id="112" name="Subtitle 2">
                <a:extLst>
                  <a:ext uri="{FF2B5EF4-FFF2-40B4-BE49-F238E27FC236}">
                    <a16:creationId xmlns:a16="http://schemas.microsoft.com/office/drawing/2014/main" id="{DEE026ED-8145-E24D-91B6-B3F77A132D0B}"/>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3" name="Rectangle 112">
                <a:extLst>
                  <a:ext uri="{FF2B5EF4-FFF2-40B4-BE49-F238E27FC236}">
                    <a16:creationId xmlns:a16="http://schemas.microsoft.com/office/drawing/2014/main" id="{BFFC0A95-0193-E447-ACAE-635346CF5F12}"/>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14" name="Rectangle 113">
              <a:extLst>
                <a:ext uri="{FF2B5EF4-FFF2-40B4-BE49-F238E27FC236}">
                  <a16:creationId xmlns:a16="http://schemas.microsoft.com/office/drawing/2014/main" id="{B1C98A9D-323B-5943-B45A-B47AFC11ACC9}"/>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923F0F5A-B44B-D248-B265-12C4BB81C960}"/>
                </a:ext>
              </a:extLst>
            </p:cNvPr>
            <p:cNvGrpSpPr/>
            <p:nvPr/>
          </p:nvGrpSpPr>
          <p:grpSpPr>
            <a:xfrm>
              <a:off x="13834524" y="5572510"/>
              <a:ext cx="1078109" cy="1078108"/>
              <a:chOff x="5123329" y="2255652"/>
              <a:chExt cx="1078109" cy="1078108"/>
            </a:xfrm>
          </p:grpSpPr>
          <p:sp>
            <p:nvSpPr>
              <p:cNvPr id="121" name="Freeform 120">
                <a:extLst>
                  <a:ext uri="{FF2B5EF4-FFF2-40B4-BE49-F238E27FC236}">
                    <a16:creationId xmlns:a16="http://schemas.microsoft.com/office/drawing/2014/main" id="{A75B5CAC-04BB-8042-A036-2409677483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121">
                <a:extLst>
                  <a:ext uri="{FF2B5EF4-FFF2-40B4-BE49-F238E27FC236}">
                    <a16:creationId xmlns:a16="http://schemas.microsoft.com/office/drawing/2014/main" id="{D3DEB3F7-6949-AC45-8031-9648E88229C8}"/>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122">
                <a:extLst>
                  <a:ext uri="{FF2B5EF4-FFF2-40B4-BE49-F238E27FC236}">
                    <a16:creationId xmlns:a16="http://schemas.microsoft.com/office/drawing/2014/main" id="{2A7E07E8-4DFC-204A-B47C-F01EB11E892B}"/>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15" name="Group 114">
            <a:extLst>
              <a:ext uri="{FF2B5EF4-FFF2-40B4-BE49-F238E27FC236}">
                <a16:creationId xmlns:a16="http://schemas.microsoft.com/office/drawing/2014/main" id="{9B749CA2-4351-C44A-9C7B-BC522113D957}"/>
              </a:ext>
            </a:extLst>
          </p:cNvPr>
          <p:cNvGrpSpPr/>
          <p:nvPr/>
        </p:nvGrpSpPr>
        <p:grpSpPr>
          <a:xfrm>
            <a:off x="13246970" y="8605783"/>
            <a:ext cx="9727418" cy="2253219"/>
            <a:chOff x="1651820" y="4395019"/>
            <a:chExt cx="9727418" cy="2253219"/>
          </a:xfrm>
        </p:grpSpPr>
        <p:grpSp>
          <p:nvGrpSpPr>
            <p:cNvPr id="116" name="Group 115">
              <a:extLst>
                <a:ext uri="{FF2B5EF4-FFF2-40B4-BE49-F238E27FC236}">
                  <a16:creationId xmlns:a16="http://schemas.microsoft.com/office/drawing/2014/main" id="{452AFE8C-E563-EA40-8185-52DB9B1A94E7}"/>
                </a:ext>
              </a:extLst>
            </p:cNvPr>
            <p:cNvGrpSpPr/>
            <p:nvPr/>
          </p:nvGrpSpPr>
          <p:grpSpPr>
            <a:xfrm>
              <a:off x="4191387" y="4563122"/>
              <a:ext cx="7187851" cy="1917012"/>
              <a:chOff x="3131119" y="5660647"/>
              <a:chExt cx="7187851" cy="1917012"/>
            </a:xfrm>
          </p:grpSpPr>
          <p:sp>
            <p:nvSpPr>
              <p:cNvPr id="118" name="Subtitle 2">
                <a:extLst>
                  <a:ext uri="{FF2B5EF4-FFF2-40B4-BE49-F238E27FC236}">
                    <a16:creationId xmlns:a16="http://schemas.microsoft.com/office/drawing/2014/main" id="{1B34722F-9498-7041-93A7-363A4BDB4405}"/>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9" name="Rectangle 118">
                <a:extLst>
                  <a:ext uri="{FF2B5EF4-FFF2-40B4-BE49-F238E27FC236}">
                    <a16:creationId xmlns:a16="http://schemas.microsoft.com/office/drawing/2014/main" id="{B4AA4015-2167-2245-A54B-39ABCA561F7A}"/>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17" name="Rectangle 116">
              <a:extLst>
                <a:ext uri="{FF2B5EF4-FFF2-40B4-BE49-F238E27FC236}">
                  <a16:creationId xmlns:a16="http://schemas.microsoft.com/office/drawing/2014/main" id="{89A37BE6-2286-3C42-A78B-219E9B87977F}"/>
                </a:ext>
              </a:extLst>
            </p:cNvPr>
            <p:cNvSpPr/>
            <p:nvPr/>
          </p:nvSpPr>
          <p:spPr>
            <a:xfrm>
              <a:off x="1651820" y="4395019"/>
              <a:ext cx="2253219" cy="2253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75E3DD79-B95F-DE44-B318-D134B516E897}"/>
              </a:ext>
            </a:extLst>
          </p:cNvPr>
          <p:cNvGrpSpPr/>
          <p:nvPr/>
        </p:nvGrpSpPr>
        <p:grpSpPr>
          <a:xfrm>
            <a:off x="13886932" y="9255103"/>
            <a:ext cx="973293" cy="954577"/>
            <a:chOff x="5220658" y="6646697"/>
            <a:chExt cx="973293" cy="954577"/>
          </a:xfrm>
          <a:solidFill>
            <a:schemeClr val="bg1"/>
          </a:solidFill>
        </p:grpSpPr>
        <p:sp>
          <p:nvSpPr>
            <p:cNvPr id="125" name="Freeform 124">
              <a:extLst>
                <a:ext uri="{FF2B5EF4-FFF2-40B4-BE49-F238E27FC236}">
                  <a16:creationId xmlns:a16="http://schemas.microsoft.com/office/drawing/2014/main" id="{13B0F160-D956-CE44-B30A-14F5D49FB4E8}"/>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125">
              <a:extLst>
                <a:ext uri="{FF2B5EF4-FFF2-40B4-BE49-F238E27FC236}">
                  <a16:creationId xmlns:a16="http://schemas.microsoft.com/office/drawing/2014/main" id="{60D57632-30E0-E041-BCEF-BFA696B05583}"/>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126">
              <a:extLst>
                <a:ext uri="{FF2B5EF4-FFF2-40B4-BE49-F238E27FC236}">
                  <a16:creationId xmlns:a16="http://schemas.microsoft.com/office/drawing/2014/main" id="{089FD7A5-E3BB-C94B-AE26-0DFE1A8D561B}"/>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127">
              <a:extLst>
                <a:ext uri="{FF2B5EF4-FFF2-40B4-BE49-F238E27FC236}">
                  <a16:creationId xmlns:a16="http://schemas.microsoft.com/office/drawing/2014/main" id="{23467D8C-38EF-7646-A211-5B12CA176101}"/>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9" name="Group 58">
            <a:extLst>
              <a:ext uri="{FF2B5EF4-FFF2-40B4-BE49-F238E27FC236}">
                <a16:creationId xmlns:a16="http://schemas.microsoft.com/office/drawing/2014/main" id="{C027B35D-FD6C-524D-BFDF-7523B45371A7}"/>
              </a:ext>
            </a:extLst>
          </p:cNvPr>
          <p:cNvGrpSpPr/>
          <p:nvPr/>
        </p:nvGrpSpPr>
        <p:grpSpPr>
          <a:xfrm>
            <a:off x="2089643" y="3565723"/>
            <a:ext cx="9058906" cy="8768566"/>
            <a:chOff x="10672937" y="2878775"/>
            <a:chExt cx="10083703" cy="9760520"/>
          </a:xfrm>
          <a:solidFill>
            <a:srgbClr val="EFF1F8"/>
          </a:solidFill>
        </p:grpSpPr>
        <p:sp>
          <p:nvSpPr>
            <p:cNvPr id="60" name="Freeform 71">
              <a:extLst>
                <a:ext uri="{FF2B5EF4-FFF2-40B4-BE49-F238E27FC236}">
                  <a16:creationId xmlns:a16="http://schemas.microsoft.com/office/drawing/2014/main" id="{3713891B-560B-C549-80A1-A91C1CE65753}"/>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61" name="Freeform 484">
              <a:extLst>
                <a:ext uri="{FF2B5EF4-FFF2-40B4-BE49-F238E27FC236}">
                  <a16:creationId xmlns:a16="http://schemas.microsoft.com/office/drawing/2014/main" id="{52DC39E7-A902-2F45-9AA3-37F508CD2EBA}"/>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2" name="Freeform 485">
              <a:extLst>
                <a:ext uri="{FF2B5EF4-FFF2-40B4-BE49-F238E27FC236}">
                  <a16:creationId xmlns:a16="http://schemas.microsoft.com/office/drawing/2014/main" id="{631E4DCC-6D9B-A948-8AC8-064680C9D6EF}"/>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3" name="Freeform 486">
              <a:extLst>
                <a:ext uri="{FF2B5EF4-FFF2-40B4-BE49-F238E27FC236}">
                  <a16:creationId xmlns:a16="http://schemas.microsoft.com/office/drawing/2014/main" id="{F456EF97-2815-6543-B6E2-3473378BD2E0}"/>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4" name="Freeform 487">
              <a:extLst>
                <a:ext uri="{FF2B5EF4-FFF2-40B4-BE49-F238E27FC236}">
                  <a16:creationId xmlns:a16="http://schemas.microsoft.com/office/drawing/2014/main" id="{96E7315F-DD3B-654D-9965-C3F95628FDA7}"/>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5" name="Freeform 488">
              <a:extLst>
                <a:ext uri="{FF2B5EF4-FFF2-40B4-BE49-F238E27FC236}">
                  <a16:creationId xmlns:a16="http://schemas.microsoft.com/office/drawing/2014/main" id="{BF9C2711-33F5-414C-890C-2D54B8EBC967}"/>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6" name="Freeform 489">
              <a:extLst>
                <a:ext uri="{FF2B5EF4-FFF2-40B4-BE49-F238E27FC236}">
                  <a16:creationId xmlns:a16="http://schemas.microsoft.com/office/drawing/2014/main" id="{FF550C3B-8184-4547-A027-1731C5FB0EBD}"/>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7" name="Freeform 490">
              <a:extLst>
                <a:ext uri="{FF2B5EF4-FFF2-40B4-BE49-F238E27FC236}">
                  <a16:creationId xmlns:a16="http://schemas.microsoft.com/office/drawing/2014/main" id="{6DA8DDC4-D13C-E04A-A09E-42249B8ADCD7}"/>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491">
              <a:extLst>
                <a:ext uri="{FF2B5EF4-FFF2-40B4-BE49-F238E27FC236}">
                  <a16:creationId xmlns:a16="http://schemas.microsoft.com/office/drawing/2014/main" id="{D60B7AB0-98C2-B14D-A9BF-898741D62B82}"/>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492">
              <a:extLst>
                <a:ext uri="{FF2B5EF4-FFF2-40B4-BE49-F238E27FC236}">
                  <a16:creationId xmlns:a16="http://schemas.microsoft.com/office/drawing/2014/main" id="{7941C459-A662-9847-A90D-F4401D197930}"/>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493">
              <a:extLst>
                <a:ext uri="{FF2B5EF4-FFF2-40B4-BE49-F238E27FC236}">
                  <a16:creationId xmlns:a16="http://schemas.microsoft.com/office/drawing/2014/main" id="{BBD7B094-DBF3-E54F-BCE2-697E5C820AF8}"/>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1" name="Freeform 494">
              <a:extLst>
                <a:ext uri="{FF2B5EF4-FFF2-40B4-BE49-F238E27FC236}">
                  <a16:creationId xmlns:a16="http://schemas.microsoft.com/office/drawing/2014/main" id="{8FEAAF0E-103F-BE46-AE0E-2797627A0596}"/>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2" name="Freeform 495">
              <a:extLst>
                <a:ext uri="{FF2B5EF4-FFF2-40B4-BE49-F238E27FC236}">
                  <a16:creationId xmlns:a16="http://schemas.microsoft.com/office/drawing/2014/main" id="{3BAC6060-E84A-A444-9EEF-F1F658C1A964}"/>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3" name="Freeform 496">
              <a:extLst>
                <a:ext uri="{FF2B5EF4-FFF2-40B4-BE49-F238E27FC236}">
                  <a16:creationId xmlns:a16="http://schemas.microsoft.com/office/drawing/2014/main" id="{E48BD8AD-4527-2A42-A4A1-CD7683D2DE93}"/>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4" name="Freeform 497">
              <a:extLst>
                <a:ext uri="{FF2B5EF4-FFF2-40B4-BE49-F238E27FC236}">
                  <a16:creationId xmlns:a16="http://schemas.microsoft.com/office/drawing/2014/main" id="{A35F21F6-FEEE-814C-ACF7-2A3F5F4BC767}"/>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5" name="Freeform 498">
              <a:extLst>
                <a:ext uri="{FF2B5EF4-FFF2-40B4-BE49-F238E27FC236}">
                  <a16:creationId xmlns:a16="http://schemas.microsoft.com/office/drawing/2014/main" id="{7CB026C1-B841-094F-AEE2-2052627C7645}"/>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6" name="Freeform 499">
              <a:extLst>
                <a:ext uri="{FF2B5EF4-FFF2-40B4-BE49-F238E27FC236}">
                  <a16:creationId xmlns:a16="http://schemas.microsoft.com/office/drawing/2014/main" id="{F688D421-A898-7C4F-A400-E5350D37109B}"/>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7" name="Freeform 500">
              <a:extLst>
                <a:ext uri="{FF2B5EF4-FFF2-40B4-BE49-F238E27FC236}">
                  <a16:creationId xmlns:a16="http://schemas.microsoft.com/office/drawing/2014/main" id="{DBCFB59E-35E7-A847-9156-4C04DF54E9ED}"/>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8" name="Freeform 501">
              <a:extLst>
                <a:ext uri="{FF2B5EF4-FFF2-40B4-BE49-F238E27FC236}">
                  <a16:creationId xmlns:a16="http://schemas.microsoft.com/office/drawing/2014/main" id="{67793C04-A0EF-3B48-ACF1-7F11F4517E90}"/>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9" name="Freeform 502">
              <a:extLst>
                <a:ext uri="{FF2B5EF4-FFF2-40B4-BE49-F238E27FC236}">
                  <a16:creationId xmlns:a16="http://schemas.microsoft.com/office/drawing/2014/main" id="{BC083F77-44D4-1142-AFDF-780516F0CF45}"/>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0" name="Freeform 503">
              <a:extLst>
                <a:ext uri="{FF2B5EF4-FFF2-40B4-BE49-F238E27FC236}">
                  <a16:creationId xmlns:a16="http://schemas.microsoft.com/office/drawing/2014/main" id="{46BE7A23-260D-2E45-9A50-36C3F1E19D9B}"/>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1" name="Freeform 504">
              <a:extLst>
                <a:ext uri="{FF2B5EF4-FFF2-40B4-BE49-F238E27FC236}">
                  <a16:creationId xmlns:a16="http://schemas.microsoft.com/office/drawing/2014/main" id="{F778F637-D773-3C4D-9C4A-980F8D96CA9F}"/>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2" name="Freeform 505">
              <a:extLst>
                <a:ext uri="{FF2B5EF4-FFF2-40B4-BE49-F238E27FC236}">
                  <a16:creationId xmlns:a16="http://schemas.microsoft.com/office/drawing/2014/main" id="{3693EDF8-9B89-0041-ABD8-2A8A1BA0101C}"/>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3" name="Freeform 506">
              <a:extLst>
                <a:ext uri="{FF2B5EF4-FFF2-40B4-BE49-F238E27FC236}">
                  <a16:creationId xmlns:a16="http://schemas.microsoft.com/office/drawing/2014/main" id="{68EE61BB-F6C8-2C48-AD03-13525D395AC5}"/>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701848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785811" y="1131813"/>
            <a:ext cx="10835224" cy="1383468"/>
            <a:chOff x="6785811" y="1407238"/>
            <a:chExt cx="1083522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785811" y="1867376"/>
              <a:ext cx="1083522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SWITZERLAND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09" name="Group 108">
            <a:extLst>
              <a:ext uri="{FF2B5EF4-FFF2-40B4-BE49-F238E27FC236}">
                <a16:creationId xmlns:a16="http://schemas.microsoft.com/office/drawing/2014/main" id="{6A99A16F-9660-BF43-9972-69D939723344}"/>
              </a:ext>
            </a:extLst>
          </p:cNvPr>
          <p:cNvGrpSpPr/>
          <p:nvPr/>
        </p:nvGrpSpPr>
        <p:grpSpPr>
          <a:xfrm>
            <a:off x="1841092" y="5247664"/>
            <a:ext cx="9727418" cy="5611338"/>
            <a:chOff x="13246970" y="5247664"/>
            <a:chExt cx="9727418" cy="5611338"/>
          </a:xfrm>
        </p:grpSpPr>
        <p:grpSp>
          <p:nvGrpSpPr>
            <p:cNvPr id="110" name="Group 109">
              <a:extLst>
                <a:ext uri="{FF2B5EF4-FFF2-40B4-BE49-F238E27FC236}">
                  <a16:creationId xmlns:a16="http://schemas.microsoft.com/office/drawing/2014/main" id="{9C912D0D-80C9-8445-A472-07F9582BA4FF}"/>
                </a:ext>
              </a:extLst>
            </p:cNvPr>
            <p:cNvGrpSpPr/>
            <p:nvPr/>
          </p:nvGrpSpPr>
          <p:grpSpPr>
            <a:xfrm>
              <a:off x="13246970" y="5247664"/>
              <a:ext cx="9727418" cy="2253219"/>
              <a:chOff x="13246970" y="4984955"/>
              <a:chExt cx="9727418" cy="2253219"/>
            </a:xfrm>
          </p:grpSpPr>
          <p:grpSp>
            <p:nvGrpSpPr>
              <p:cNvPr id="139" name="Group 138">
                <a:extLst>
                  <a:ext uri="{FF2B5EF4-FFF2-40B4-BE49-F238E27FC236}">
                    <a16:creationId xmlns:a16="http://schemas.microsoft.com/office/drawing/2014/main" id="{35ADB817-7BC4-1349-93A5-F8159CA19C59}"/>
                  </a:ext>
                </a:extLst>
              </p:cNvPr>
              <p:cNvGrpSpPr/>
              <p:nvPr/>
            </p:nvGrpSpPr>
            <p:grpSpPr>
              <a:xfrm>
                <a:off x="15786537" y="5153058"/>
                <a:ext cx="7187851" cy="1917012"/>
                <a:chOff x="3131119" y="5660647"/>
                <a:chExt cx="7187851" cy="1917012"/>
              </a:xfrm>
            </p:grpSpPr>
            <p:sp>
              <p:nvSpPr>
                <p:cNvPr id="145" name="Subtitle 2">
                  <a:extLst>
                    <a:ext uri="{FF2B5EF4-FFF2-40B4-BE49-F238E27FC236}">
                      <a16:creationId xmlns:a16="http://schemas.microsoft.com/office/drawing/2014/main" id="{689F1DAA-B729-EC47-88D6-1E4A29D0E4FA}"/>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6" name="Rectangle 145">
                  <a:extLst>
                    <a:ext uri="{FF2B5EF4-FFF2-40B4-BE49-F238E27FC236}">
                      <a16:creationId xmlns:a16="http://schemas.microsoft.com/office/drawing/2014/main" id="{BA8A06A1-1D0A-304B-BB18-93C079238071}"/>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40" name="Rectangle 139">
                <a:extLst>
                  <a:ext uri="{FF2B5EF4-FFF2-40B4-BE49-F238E27FC236}">
                    <a16:creationId xmlns:a16="http://schemas.microsoft.com/office/drawing/2014/main" id="{A694ADF6-783E-8941-A913-F2C590F4A235}"/>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9BB1B48-FB1F-8340-A7E9-DE285F227315}"/>
                  </a:ext>
                </a:extLst>
              </p:cNvPr>
              <p:cNvGrpSpPr/>
              <p:nvPr/>
            </p:nvGrpSpPr>
            <p:grpSpPr>
              <a:xfrm>
                <a:off x="13834524" y="5572510"/>
                <a:ext cx="1078109" cy="1078108"/>
                <a:chOff x="5123329" y="2255652"/>
                <a:chExt cx="1078109" cy="1078108"/>
              </a:xfrm>
            </p:grpSpPr>
            <p:sp>
              <p:nvSpPr>
                <p:cNvPr id="142" name="Freeform 141">
                  <a:extLst>
                    <a:ext uri="{FF2B5EF4-FFF2-40B4-BE49-F238E27FC236}">
                      <a16:creationId xmlns:a16="http://schemas.microsoft.com/office/drawing/2014/main" id="{DB49A32E-76FC-AA46-BD5F-00D5700FE66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 name="Freeform 142">
                  <a:extLst>
                    <a:ext uri="{FF2B5EF4-FFF2-40B4-BE49-F238E27FC236}">
                      <a16:creationId xmlns:a16="http://schemas.microsoft.com/office/drawing/2014/main" id="{7BB4F881-AD03-364D-96A6-85191DFEBA70}"/>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143">
                  <a:extLst>
                    <a:ext uri="{FF2B5EF4-FFF2-40B4-BE49-F238E27FC236}">
                      <a16:creationId xmlns:a16="http://schemas.microsoft.com/office/drawing/2014/main" id="{6C96E3CE-9900-BC46-805B-1D8632309A45}"/>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9" name="Group 128">
              <a:extLst>
                <a:ext uri="{FF2B5EF4-FFF2-40B4-BE49-F238E27FC236}">
                  <a16:creationId xmlns:a16="http://schemas.microsoft.com/office/drawing/2014/main" id="{8EF4D17A-28E6-8A43-8BA2-BF8109AAC5C9}"/>
                </a:ext>
              </a:extLst>
            </p:cNvPr>
            <p:cNvGrpSpPr/>
            <p:nvPr/>
          </p:nvGrpSpPr>
          <p:grpSpPr>
            <a:xfrm>
              <a:off x="13246970" y="8605783"/>
              <a:ext cx="9727418" cy="2253219"/>
              <a:chOff x="1651820" y="4395019"/>
              <a:chExt cx="9727418" cy="2253219"/>
            </a:xfrm>
          </p:grpSpPr>
          <p:grpSp>
            <p:nvGrpSpPr>
              <p:cNvPr id="135" name="Group 134">
                <a:extLst>
                  <a:ext uri="{FF2B5EF4-FFF2-40B4-BE49-F238E27FC236}">
                    <a16:creationId xmlns:a16="http://schemas.microsoft.com/office/drawing/2014/main" id="{45E75778-C6E6-7942-BE73-74AAA0992BB2}"/>
                  </a:ext>
                </a:extLst>
              </p:cNvPr>
              <p:cNvGrpSpPr/>
              <p:nvPr/>
            </p:nvGrpSpPr>
            <p:grpSpPr>
              <a:xfrm>
                <a:off x="4191387" y="4563122"/>
                <a:ext cx="7187851" cy="1917012"/>
                <a:chOff x="3131119" y="5660647"/>
                <a:chExt cx="7187851" cy="1917012"/>
              </a:xfrm>
            </p:grpSpPr>
            <p:sp>
              <p:nvSpPr>
                <p:cNvPr id="137" name="Subtitle 2">
                  <a:extLst>
                    <a:ext uri="{FF2B5EF4-FFF2-40B4-BE49-F238E27FC236}">
                      <a16:creationId xmlns:a16="http://schemas.microsoft.com/office/drawing/2014/main" id="{5FF3B81B-C039-0D4C-A25E-CEE565B2CF2D}"/>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8" name="Rectangle 137">
                  <a:extLst>
                    <a:ext uri="{FF2B5EF4-FFF2-40B4-BE49-F238E27FC236}">
                      <a16:creationId xmlns:a16="http://schemas.microsoft.com/office/drawing/2014/main" id="{40BF4CA9-8219-8443-ABC2-4E49E346BE59}"/>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36" name="Rectangle 135">
                <a:extLst>
                  <a:ext uri="{FF2B5EF4-FFF2-40B4-BE49-F238E27FC236}">
                    <a16:creationId xmlns:a16="http://schemas.microsoft.com/office/drawing/2014/main" id="{9941FA7E-DC3E-F440-B6B7-4EADCDD2B764}"/>
                  </a:ext>
                </a:extLst>
              </p:cNvPr>
              <p:cNvSpPr/>
              <p:nvPr/>
            </p:nvSpPr>
            <p:spPr>
              <a:xfrm>
                <a:off x="1651820" y="4395019"/>
                <a:ext cx="2253219" cy="2253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264DF834-3051-1849-A2E0-6323C67A73ED}"/>
                </a:ext>
              </a:extLst>
            </p:cNvPr>
            <p:cNvGrpSpPr/>
            <p:nvPr/>
          </p:nvGrpSpPr>
          <p:grpSpPr>
            <a:xfrm>
              <a:off x="13886932" y="9255103"/>
              <a:ext cx="973293" cy="954577"/>
              <a:chOff x="5220658" y="6646697"/>
              <a:chExt cx="973293" cy="954577"/>
            </a:xfrm>
            <a:solidFill>
              <a:schemeClr val="bg1"/>
            </a:solidFill>
          </p:grpSpPr>
          <p:sp>
            <p:nvSpPr>
              <p:cNvPr id="131" name="Freeform 130">
                <a:extLst>
                  <a:ext uri="{FF2B5EF4-FFF2-40B4-BE49-F238E27FC236}">
                    <a16:creationId xmlns:a16="http://schemas.microsoft.com/office/drawing/2014/main" id="{83CA2C92-5032-7949-BCC2-D66A87574F41}"/>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2" name="Freeform 131">
                <a:extLst>
                  <a:ext uri="{FF2B5EF4-FFF2-40B4-BE49-F238E27FC236}">
                    <a16:creationId xmlns:a16="http://schemas.microsoft.com/office/drawing/2014/main" id="{384F8F79-2623-8A47-9249-AC659568522B}"/>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 name="Freeform 132">
                <a:extLst>
                  <a:ext uri="{FF2B5EF4-FFF2-40B4-BE49-F238E27FC236}">
                    <a16:creationId xmlns:a16="http://schemas.microsoft.com/office/drawing/2014/main" id="{56D18C1F-DC05-6C41-8EF6-51F37384AB1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133">
                <a:extLst>
                  <a:ext uri="{FF2B5EF4-FFF2-40B4-BE49-F238E27FC236}">
                    <a16:creationId xmlns:a16="http://schemas.microsoft.com/office/drawing/2014/main" id="{9310259C-FD5A-F04D-88B2-FD6FDF652C14}"/>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3" name="Group 42">
            <a:extLst>
              <a:ext uri="{FF2B5EF4-FFF2-40B4-BE49-F238E27FC236}">
                <a16:creationId xmlns:a16="http://schemas.microsoft.com/office/drawing/2014/main" id="{1948108B-024A-8A40-B88C-17B8E7608876}"/>
              </a:ext>
            </a:extLst>
          </p:cNvPr>
          <p:cNvGrpSpPr/>
          <p:nvPr/>
        </p:nvGrpSpPr>
        <p:grpSpPr>
          <a:xfrm>
            <a:off x="12188825" y="4146769"/>
            <a:ext cx="9897271" cy="6372020"/>
            <a:chOff x="1289912" y="4078363"/>
            <a:chExt cx="10444353" cy="6724240"/>
          </a:xfrm>
          <a:solidFill>
            <a:srgbClr val="EFF1F8"/>
          </a:solidFill>
        </p:grpSpPr>
        <p:sp>
          <p:nvSpPr>
            <p:cNvPr id="44" name="Freeform 119">
              <a:extLst>
                <a:ext uri="{FF2B5EF4-FFF2-40B4-BE49-F238E27FC236}">
                  <a16:creationId xmlns:a16="http://schemas.microsoft.com/office/drawing/2014/main" id="{245C941F-97D0-9B47-A1EF-D3CE116D228A}"/>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5" name="Freeform 120">
              <a:extLst>
                <a:ext uri="{FF2B5EF4-FFF2-40B4-BE49-F238E27FC236}">
                  <a16:creationId xmlns:a16="http://schemas.microsoft.com/office/drawing/2014/main" id="{1C3BF732-6192-204A-BDAB-CC40AB650092}"/>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121">
              <a:extLst>
                <a:ext uri="{FF2B5EF4-FFF2-40B4-BE49-F238E27FC236}">
                  <a16:creationId xmlns:a16="http://schemas.microsoft.com/office/drawing/2014/main" id="{3B20C2A0-76F6-9D46-B000-6D46AB55E14B}"/>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122">
              <a:extLst>
                <a:ext uri="{FF2B5EF4-FFF2-40B4-BE49-F238E27FC236}">
                  <a16:creationId xmlns:a16="http://schemas.microsoft.com/office/drawing/2014/main" id="{4D9C0BCF-0C02-4242-B62F-E5E6AF70BEB2}"/>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123">
              <a:extLst>
                <a:ext uri="{FF2B5EF4-FFF2-40B4-BE49-F238E27FC236}">
                  <a16:creationId xmlns:a16="http://schemas.microsoft.com/office/drawing/2014/main" id="{D9A6A94A-7844-9241-9E5C-887CBF0148D4}"/>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9" name="Freeform 124">
              <a:extLst>
                <a:ext uri="{FF2B5EF4-FFF2-40B4-BE49-F238E27FC236}">
                  <a16:creationId xmlns:a16="http://schemas.microsoft.com/office/drawing/2014/main" id="{4CBE5FF3-69E2-0747-8731-885467277D00}"/>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125">
              <a:extLst>
                <a:ext uri="{FF2B5EF4-FFF2-40B4-BE49-F238E27FC236}">
                  <a16:creationId xmlns:a16="http://schemas.microsoft.com/office/drawing/2014/main" id="{B703E5E9-4A21-4141-92E3-F2C47D3F9E8C}"/>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126">
              <a:extLst>
                <a:ext uri="{FF2B5EF4-FFF2-40B4-BE49-F238E27FC236}">
                  <a16:creationId xmlns:a16="http://schemas.microsoft.com/office/drawing/2014/main" id="{CF4EEE98-D765-8041-82E1-486C194AB4E0}"/>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solidFill>
              <a:schemeClr val="accent2"/>
            </a:solid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127">
              <a:extLst>
                <a:ext uri="{FF2B5EF4-FFF2-40B4-BE49-F238E27FC236}">
                  <a16:creationId xmlns:a16="http://schemas.microsoft.com/office/drawing/2014/main" id="{53DF5E63-AFF0-AE4E-A723-99830F0BE8EA}"/>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128">
              <a:extLst>
                <a:ext uri="{FF2B5EF4-FFF2-40B4-BE49-F238E27FC236}">
                  <a16:creationId xmlns:a16="http://schemas.microsoft.com/office/drawing/2014/main" id="{F4CE04C8-D28A-694A-98F6-E1F2A5A68BBE}"/>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129">
              <a:extLst>
                <a:ext uri="{FF2B5EF4-FFF2-40B4-BE49-F238E27FC236}">
                  <a16:creationId xmlns:a16="http://schemas.microsoft.com/office/drawing/2014/main" id="{DF3DCAED-7D63-BC4C-AD76-1DD42B6667C0}"/>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130">
              <a:extLst>
                <a:ext uri="{FF2B5EF4-FFF2-40B4-BE49-F238E27FC236}">
                  <a16:creationId xmlns:a16="http://schemas.microsoft.com/office/drawing/2014/main" id="{50D5DCE0-6CA8-0943-8B02-19EB48C9F588}"/>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6" name="Freeform 131">
              <a:extLst>
                <a:ext uri="{FF2B5EF4-FFF2-40B4-BE49-F238E27FC236}">
                  <a16:creationId xmlns:a16="http://schemas.microsoft.com/office/drawing/2014/main" id="{3211338C-E5CA-8341-933B-88FB39887608}"/>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32">
              <a:extLst>
                <a:ext uri="{FF2B5EF4-FFF2-40B4-BE49-F238E27FC236}">
                  <a16:creationId xmlns:a16="http://schemas.microsoft.com/office/drawing/2014/main" id="{C099DD04-63FD-304C-B2BC-6E1EA08D6156}"/>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133">
              <a:extLst>
                <a:ext uri="{FF2B5EF4-FFF2-40B4-BE49-F238E27FC236}">
                  <a16:creationId xmlns:a16="http://schemas.microsoft.com/office/drawing/2014/main" id="{8073A998-8FF8-8A41-BA23-137538607D7C}"/>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134">
              <a:extLst>
                <a:ext uri="{FF2B5EF4-FFF2-40B4-BE49-F238E27FC236}">
                  <a16:creationId xmlns:a16="http://schemas.microsoft.com/office/drawing/2014/main" id="{81E3DB72-16CE-A047-A459-4767C70E7208}"/>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135">
              <a:extLst>
                <a:ext uri="{FF2B5EF4-FFF2-40B4-BE49-F238E27FC236}">
                  <a16:creationId xmlns:a16="http://schemas.microsoft.com/office/drawing/2014/main" id="{A64BEA5B-03D8-B345-9CAD-B87AF7485211}"/>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136">
              <a:extLst>
                <a:ext uri="{FF2B5EF4-FFF2-40B4-BE49-F238E27FC236}">
                  <a16:creationId xmlns:a16="http://schemas.microsoft.com/office/drawing/2014/main" id="{56DA3ED2-F0BC-2A42-8331-6FA8C7E842B6}"/>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137">
              <a:extLst>
                <a:ext uri="{FF2B5EF4-FFF2-40B4-BE49-F238E27FC236}">
                  <a16:creationId xmlns:a16="http://schemas.microsoft.com/office/drawing/2014/main" id="{4FD6D470-54EF-4245-A5B1-EFC9477B92FE}"/>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3" name="Freeform 138">
              <a:extLst>
                <a:ext uri="{FF2B5EF4-FFF2-40B4-BE49-F238E27FC236}">
                  <a16:creationId xmlns:a16="http://schemas.microsoft.com/office/drawing/2014/main" id="{E4D0E18C-9956-3E45-89EB-5EC1669EF5F9}"/>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139">
              <a:extLst>
                <a:ext uri="{FF2B5EF4-FFF2-40B4-BE49-F238E27FC236}">
                  <a16:creationId xmlns:a16="http://schemas.microsoft.com/office/drawing/2014/main" id="{51DA209F-BE7F-BA40-BEA9-163BA06DA88C}"/>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40">
              <a:extLst>
                <a:ext uri="{FF2B5EF4-FFF2-40B4-BE49-F238E27FC236}">
                  <a16:creationId xmlns:a16="http://schemas.microsoft.com/office/drawing/2014/main" id="{68B2F88C-C9CB-5D4B-82AE-AF0C8BBAA845}"/>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6" name="Freeform 141">
              <a:extLst>
                <a:ext uri="{FF2B5EF4-FFF2-40B4-BE49-F238E27FC236}">
                  <a16:creationId xmlns:a16="http://schemas.microsoft.com/office/drawing/2014/main" id="{C73091C1-48D1-6246-BFB3-505134BEA866}"/>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7" name="Freeform 142">
              <a:extLst>
                <a:ext uri="{FF2B5EF4-FFF2-40B4-BE49-F238E27FC236}">
                  <a16:creationId xmlns:a16="http://schemas.microsoft.com/office/drawing/2014/main" id="{4E558CB5-F8CC-0A4A-A98F-9058897CA45B}"/>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143">
              <a:extLst>
                <a:ext uri="{FF2B5EF4-FFF2-40B4-BE49-F238E27FC236}">
                  <a16:creationId xmlns:a16="http://schemas.microsoft.com/office/drawing/2014/main" id="{55F732A2-C493-B741-8EB3-4DDC4B8A123D}"/>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144">
              <a:extLst>
                <a:ext uri="{FF2B5EF4-FFF2-40B4-BE49-F238E27FC236}">
                  <a16:creationId xmlns:a16="http://schemas.microsoft.com/office/drawing/2014/main" id="{5AC230ED-CC4B-9246-8A5E-539B30DCF394}"/>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145">
              <a:extLst>
                <a:ext uri="{FF2B5EF4-FFF2-40B4-BE49-F238E27FC236}">
                  <a16:creationId xmlns:a16="http://schemas.microsoft.com/office/drawing/2014/main" id="{0665E92C-DC53-3F43-8918-02C8B1DBB347}"/>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146">
              <a:extLst>
                <a:ext uri="{FF2B5EF4-FFF2-40B4-BE49-F238E27FC236}">
                  <a16:creationId xmlns:a16="http://schemas.microsoft.com/office/drawing/2014/main" id="{8C8622D2-2FE4-6348-83C2-4D5473E1F1C0}"/>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147">
              <a:extLst>
                <a:ext uri="{FF2B5EF4-FFF2-40B4-BE49-F238E27FC236}">
                  <a16:creationId xmlns:a16="http://schemas.microsoft.com/office/drawing/2014/main" id="{79BA19A3-E0BC-A64F-8116-8413A8007855}"/>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742467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JAPAN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7" name="Group 16">
            <a:extLst>
              <a:ext uri="{FF2B5EF4-FFF2-40B4-BE49-F238E27FC236}">
                <a16:creationId xmlns:a16="http://schemas.microsoft.com/office/drawing/2014/main" id="{9C7D23B4-92FB-4147-A622-CA1289C2C634}"/>
              </a:ext>
            </a:extLst>
          </p:cNvPr>
          <p:cNvGrpSpPr/>
          <p:nvPr/>
        </p:nvGrpSpPr>
        <p:grpSpPr>
          <a:xfrm>
            <a:off x="13246970" y="5247664"/>
            <a:ext cx="9727418" cy="2253219"/>
            <a:chOff x="13246970" y="4984955"/>
            <a:chExt cx="9727418" cy="2253219"/>
          </a:xfrm>
        </p:grpSpPr>
        <p:grpSp>
          <p:nvGrpSpPr>
            <p:cNvPr id="111" name="Group 110">
              <a:extLst>
                <a:ext uri="{FF2B5EF4-FFF2-40B4-BE49-F238E27FC236}">
                  <a16:creationId xmlns:a16="http://schemas.microsoft.com/office/drawing/2014/main" id="{6341E900-6CDB-A349-99C9-C1E7A8736293}"/>
                </a:ext>
              </a:extLst>
            </p:cNvPr>
            <p:cNvGrpSpPr/>
            <p:nvPr/>
          </p:nvGrpSpPr>
          <p:grpSpPr>
            <a:xfrm>
              <a:off x="15786537" y="5153058"/>
              <a:ext cx="7187851" cy="1917012"/>
              <a:chOff x="3131119" y="5660647"/>
              <a:chExt cx="7187851" cy="1917012"/>
            </a:xfrm>
          </p:grpSpPr>
          <p:sp>
            <p:nvSpPr>
              <p:cNvPr id="112" name="Subtitle 2">
                <a:extLst>
                  <a:ext uri="{FF2B5EF4-FFF2-40B4-BE49-F238E27FC236}">
                    <a16:creationId xmlns:a16="http://schemas.microsoft.com/office/drawing/2014/main" id="{DEE026ED-8145-E24D-91B6-B3F77A132D0B}"/>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3" name="Rectangle 112">
                <a:extLst>
                  <a:ext uri="{FF2B5EF4-FFF2-40B4-BE49-F238E27FC236}">
                    <a16:creationId xmlns:a16="http://schemas.microsoft.com/office/drawing/2014/main" id="{BFFC0A95-0193-E447-ACAE-635346CF5F12}"/>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14" name="Rectangle 113">
              <a:extLst>
                <a:ext uri="{FF2B5EF4-FFF2-40B4-BE49-F238E27FC236}">
                  <a16:creationId xmlns:a16="http://schemas.microsoft.com/office/drawing/2014/main" id="{B1C98A9D-323B-5943-B45A-B47AFC11ACC9}"/>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923F0F5A-B44B-D248-B265-12C4BB81C960}"/>
                </a:ext>
              </a:extLst>
            </p:cNvPr>
            <p:cNvGrpSpPr/>
            <p:nvPr/>
          </p:nvGrpSpPr>
          <p:grpSpPr>
            <a:xfrm>
              <a:off x="13834524" y="5572510"/>
              <a:ext cx="1078109" cy="1078108"/>
              <a:chOff x="5123329" y="2255652"/>
              <a:chExt cx="1078109" cy="1078108"/>
            </a:xfrm>
          </p:grpSpPr>
          <p:sp>
            <p:nvSpPr>
              <p:cNvPr id="121" name="Freeform 120">
                <a:extLst>
                  <a:ext uri="{FF2B5EF4-FFF2-40B4-BE49-F238E27FC236}">
                    <a16:creationId xmlns:a16="http://schemas.microsoft.com/office/drawing/2014/main" id="{A75B5CAC-04BB-8042-A036-2409677483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121">
                <a:extLst>
                  <a:ext uri="{FF2B5EF4-FFF2-40B4-BE49-F238E27FC236}">
                    <a16:creationId xmlns:a16="http://schemas.microsoft.com/office/drawing/2014/main" id="{D3DEB3F7-6949-AC45-8031-9648E88229C8}"/>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122">
                <a:extLst>
                  <a:ext uri="{FF2B5EF4-FFF2-40B4-BE49-F238E27FC236}">
                    <a16:creationId xmlns:a16="http://schemas.microsoft.com/office/drawing/2014/main" id="{2A7E07E8-4DFC-204A-B47C-F01EB11E892B}"/>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15" name="Group 114">
            <a:extLst>
              <a:ext uri="{FF2B5EF4-FFF2-40B4-BE49-F238E27FC236}">
                <a16:creationId xmlns:a16="http://schemas.microsoft.com/office/drawing/2014/main" id="{9B749CA2-4351-C44A-9C7B-BC522113D957}"/>
              </a:ext>
            </a:extLst>
          </p:cNvPr>
          <p:cNvGrpSpPr/>
          <p:nvPr/>
        </p:nvGrpSpPr>
        <p:grpSpPr>
          <a:xfrm>
            <a:off x="13246970" y="8605783"/>
            <a:ext cx="9727418" cy="2253219"/>
            <a:chOff x="1651820" y="4395019"/>
            <a:chExt cx="9727418" cy="2253219"/>
          </a:xfrm>
        </p:grpSpPr>
        <p:grpSp>
          <p:nvGrpSpPr>
            <p:cNvPr id="116" name="Group 115">
              <a:extLst>
                <a:ext uri="{FF2B5EF4-FFF2-40B4-BE49-F238E27FC236}">
                  <a16:creationId xmlns:a16="http://schemas.microsoft.com/office/drawing/2014/main" id="{452AFE8C-E563-EA40-8185-52DB9B1A94E7}"/>
                </a:ext>
              </a:extLst>
            </p:cNvPr>
            <p:cNvGrpSpPr/>
            <p:nvPr/>
          </p:nvGrpSpPr>
          <p:grpSpPr>
            <a:xfrm>
              <a:off x="4191387" y="4563122"/>
              <a:ext cx="7187851" cy="1917012"/>
              <a:chOff x="3131119" y="5660647"/>
              <a:chExt cx="7187851" cy="1917012"/>
            </a:xfrm>
          </p:grpSpPr>
          <p:sp>
            <p:nvSpPr>
              <p:cNvPr id="118" name="Subtitle 2">
                <a:extLst>
                  <a:ext uri="{FF2B5EF4-FFF2-40B4-BE49-F238E27FC236}">
                    <a16:creationId xmlns:a16="http://schemas.microsoft.com/office/drawing/2014/main" id="{1B34722F-9498-7041-93A7-363A4BDB4405}"/>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9" name="Rectangle 118">
                <a:extLst>
                  <a:ext uri="{FF2B5EF4-FFF2-40B4-BE49-F238E27FC236}">
                    <a16:creationId xmlns:a16="http://schemas.microsoft.com/office/drawing/2014/main" id="{B4AA4015-2167-2245-A54B-39ABCA561F7A}"/>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17" name="Rectangle 116">
              <a:extLst>
                <a:ext uri="{FF2B5EF4-FFF2-40B4-BE49-F238E27FC236}">
                  <a16:creationId xmlns:a16="http://schemas.microsoft.com/office/drawing/2014/main" id="{89A37BE6-2286-3C42-A78B-219E9B87977F}"/>
                </a:ext>
              </a:extLst>
            </p:cNvPr>
            <p:cNvSpPr/>
            <p:nvPr/>
          </p:nvSpPr>
          <p:spPr>
            <a:xfrm>
              <a:off x="1651820" y="4395019"/>
              <a:ext cx="2253219" cy="2253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75E3DD79-B95F-DE44-B318-D134B516E897}"/>
              </a:ext>
            </a:extLst>
          </p:cNvPr>
          <p:cNvGrpSpPr/>
          <p:nvPr/>
        </p:nvGrpSpPr>
        <p:grpSpPr>
          <a:xfrm>
            <a:off x="13886932" y="9255103"/>
            <a:ext cx="973293" cy="954577"/>
            <a:chOff x="5220658" y="6646697"/>
            <a:chExt cx="973293" cy="954577"/>
          </a:xfrm>
          <a:solidFill>
            <a:schemeClr val="bg1"/>
          </a:solidFill>
        </p:grpSpPr>
        <p:sp>
          <p:nvSpPr>
            <p:cNvPr id="125" name="Freeform 124">
              <a:extLst>
                <a:ext uri="{FF2B5EF4-FFF2-40B4-BE49-F238E27FC236}">
                  <a16:creationId xmlns:a16="http://schemas.microsoft.com/office/drawing/2014/main" id="{13B0F160-D956-CE44-B30A-14F5D49FB4E8}"/>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125">
              <a:extLst>
                <a:ext uri="{FF2B5EF4-FFF2-40B4-BE49-F238E27FC236}">
                  <a16:creationId xmlns:a16="http://schemas.microsoft.com/office/drawing/2014/main" id="{60D57632-30E0-E041-BCEF-BFA696B05583}"/>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126">
              <a:extLst>
                <a:ext uri="{FF2B5EF4-FFF2-40B4-BE49-F238E27FC236}">
                  <a16:creationId xmlns:a16="http://schemas.microsoft.com/office/drawing/2014/main" id="{089FD7A5-E3BB-C94B-AE26-0DFE1A8D561B}"/>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127">
              <a:extLst>
                <a:ext uri="{FF2B5EF4-FFF2-40B4-BE49-F238E27FC236}">
                  <a16:creationId xmlns:a16="http://schemas.microsoft.com/office/drawing/2014/main" id="{23467D8C-38EF-7646-A211-5B12CA176101}"/>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9" name="Group 48">
            <a:extLst>
              <a:ext uri="{FF2B5EF4-FFF2-40B4-BE49-F238E27FC236}">
                <a16:creationId xmlns:a16="http://schemas.microsoft.com/office/drawing/2014/main" id="{80DD1084-6BBD-A84F-91A3-8D656F65F068}"/>
              </a:ext>
            </a:extLst>
          </p:cNvPr>
          <p:cNvGrpSpPr/>
          <p:nvPr/>
        </p:nvGrpSpPr>
        <p:grpSpPr>
          <a:xfrm>
            <a:off x="2262215" y="3860656"/>
            <a:ext cx="7684925" cy="8723531"/>
            <a:chOff x="2239069" y="2908351"/>
            <a:chExt cx="8462739" cy="9606465"/>
          </a:xfrm>
          <a:solidFill>
            <a:srgbClr val="EFF1F8"/>
          </a:solidFill>
        </p:grpSpPr>
        <p:sp>
          <p:nvSpPr>
            <p:cNvPr id="50" name="Freeform 131">
              <a:extLst>
                <a:ext uri="{FF2B5EF4-FFF2-40B4-BE49-F238E27FC236}">
                  <a16:creationId xmlns:a16="http://schemas.microsoft.com/office/drawing/2014/main" id="{4541CC7D-26D5-B848-9D77-E28A2B4BEA4C}"/>
                </a:ext>
              </a:extLst>
            </p:cNvPr>
            <p:cNvSpPr>
              <a:spLocks noChangeArrowheads="1"/>
            </p:cNvSpPr>
            <p:nvPr/>
          </p:nvSpPr>
          <p:spPr bwMode="auto">
            <a:xfrm>
              <a:off x="2239069" y="9900760"/>
              <a:ext cx="1670829" cy="2614056"/>
            </a:xfrm>
            <a:custGeom>
              <a:avLst/>
              <a:gdLst>
                <a:gd name="T0" fmla="*/ 2630 w 3868"/>
                <a:gd name="T1" fmla="*/ 5613 h 6049"/>
                <a:gd name="T2" fmla="*/ 2668 w 3868"/>
                <a:gd name="T3" fmla="*/ 5838 h 6049"/>
                <a:gd name="T4" fmla="*/ 2788 w 3868"/>
                <a:gd name="T5" fmla="*/ 5351 h 6049"/>
                <a:gd name="T6" fmla="*/ 2211 w 3868"/>
                <a:gd name="T7" fmla="*/ 6040 h 6049"/>
                <a:gd name="T8" fmla="*/ 2083 w 3868"/>
                <a:gd name="T9" fmla="*/ 5778 h 6049"/>
                <a:gd name="T10" fmla="*/ 1836 w 3868"/>
                <a:gd name="T11" fmla="*/ 5771 h 6049"/>
                <a:gd name="T12" fmla="*/ 1236 w 3868"/>
                <a:gd name="T13" fmla="*/ 4174 h 6049"/>
                <a:gd name="T14" fmla="*/ 1401 w 3868"/>
                <a:gd name="T15" fmla="*/ 3905 h 6049"/>
                <a:gd name="T16" fmla="*/ 1709 w 3868"/>
                <a:gd name="T17" fmla="*/ 3402 h 6049"/>
                <a:gd name="T18" fmla="*/ 2024 w 3868"/>
                <a:gd name="T19" fmla="*/ 3013 h 6049"/>
                <a:gd name="T20" fmla="*/ 1889 w 3868"/>
                <a:gd name="T21" fmla="*/ 3140 h 6049"/>
                <a:gd name="T22" fmla="*/ 1641 w 3868"/>
                <a:gd name="T23" fmla="*/ 3395 h 6049"/>
                <a:gd name="T24" fmla="*/ 1604 w 3868"/>
                <a:gd name="T25" fmla="*/ 3283 h 6049"/>
                <a:gd name="T26" fmla="*/ 1784 w 3868"/>
                <a:gd name="T27" fmla="*/ 2953 h 6049"/>
                <a:gd name="T28" fmla="*/ 1064 w 3868"/>
                <a:gd name="T29" fmla="*/ 2031 h 6049"/>
                <a:gd name="T30" fmla="*/ 1401 w 3868"/>
                <a:gd name="T31" fmla="*/ 1814 h 6049"/>
                <a:gd name="T32" fmla="*/ 1656 w 3868"/>
                <a:gd name="T33" fmla="*/ 1664 h 6049"/>
                <a:gd name="T34" fmla="*/ 2068 w 3868"/>
                <a:gd name="T35" fmla="*/ 1379 h 6049"/>
                <a:gd name="T36" fmla="*/ 2623 w 3868"/>
                <a:gd name="T37" fmla="*/ 1094 h 6049"/>
                <a:gd name="T38" fmla="*/ 3500 w 3868"/>
                <a:gd name="T39" fmla="*/ 1477 h 6049"/>
                <a:gd name="T40" fmla="*/ 3627 w 3868"/>
                <a:gd name="T41" fmla="*/ 2024 h 6049"/>
                <a:gd name="T42" fmla="*/ 3867 w 3868"/>
                <a:gd name="T43" fmla="*/ 2428 h 6049"/>
                <a:gd name="T44" fmla="*/ 3500 w 3868"/>
                <a:gd name="T45" fmla="*/ 2938 h 6049"/>
                <a:gd name="T46" fmla="*/ 3223 w 3868"/>
                <a:gd name="T47" fmla="*/ 3867 h 6049"/>
                <a:gd name="T48" fmla="*/ 2975 w 3868"/>
                <a:gd name="T49" fmla="*/ 4504 h 6049"/>
                <a:gd name="T50" fmla="*/ 2743 w 3868"/>
                <a:gd name="T51" fmla="*/ 4714 h 6049"/>
                <a:gd name="T52" fmla="*/ 2458 w 3868"/>
                <a:gd name="T53" fmla="*/ 4534 h 6049"/>
                <a:gd name="T54" fmla="*/ 2376 w 3868"/>
                <a:gd name="T55" fmla="*/ 4294 h 6049"/>
                <a:gd name="T56" fmla="*/ 2218 w 3868"/>
                <a:gd name="T57" fmla="*/ 4279 h 6049"/>
                <a:gd name="T58" fmla="*/ 2173 w 3868"/>
                <a:gd name="T59" fmla="*/ 4811 h 6049"/>
                <a:gd name="T60" fmla="*/ 1701 w 3868"/>
                <a:gd name="T61" fmla="*/ 4496 h 6049"/>
                <a:gd name="T62" fmla="*/ 1769 w 3868"/>
                <a:gd name="T63" fmla="*/ 3935 h 6049"/>
                <a:gd name="T64" fmla="*/ 1994 w 3868"/>
                <a:gd name="T65" fmla="*/ 3432 h 6049"/>
                <a:gd name="T66" fmla="*/ 2271 w 3868"/>
                <a:gd name="T67" fmla="*/ 2870 h 6049"/>
                <a:gd name="T68" fmla="*/ 2256 w 3868"/>
                <a:gd name="T69" fmla="*/ 2706 h 6049"/>
                <a:gd name="T70" fmla="*/ 1964 w 3868"/>
                <a:gd name="T71" fmla="*/ 2166 h 6049"/>
                <a:gd name="T72" fmla="*/ 1799 w 3868"/>
                <a:gd name="T73" fmla="*/ 2541 h 6049"/>
                <a:gd name="T74" fmla="*/ 1739 w 3868"/>
                <a:gd name="T75" fmla="*/ 2773 h 6049"/>
                <a:gd name="T76" fmla="*/ 1342 w 3868"/>
                <a:gd name="T77" fmla="*/ 2780 h 6049"/>
                <a:gd name="T78" fmla="*/ 1304 w 3868"/>
                <a:gd name="T79" fmla="*/ 2278 h 6049"/>
                <a:gd name="T80" fmla="*/ 1484 w 3868"/>
                <a:gd name="T81" fmla="*/ 2451 h 6049"/>
                <a:gd name="T82" fmla="*/ 1282 w 3868"/>
                <a:gd name="T83" fmla="*/ 2166 h 6049"/>
                <a:gd name="T84" fmla="*/ 1019 w 3868"/>
                <a:gd name="T85" fmla="*/ 1746 h 6049"/>
                <a:gd name="T86" fmla="*/ 884 w 3868"/>
                <a:gd name="T87" fmla="*/ 1986 h 6049"/>
                <a:gd name="T88" fmla="*/ 1027 w 3868"/>
                <a:gd name="T89" fmla="*/ 1904 h 6049"/>
                <a:gd name="T90" fmla="*/ 382 w 3868"/>
                <a:gd name="T91" fmla="*/ 2511 h 6049"/>
                <a:gd name="T92" fmla="*/ 525 w 3868"/>
                <a:gd name="T93" fmla="*/ 2353 h 6049"/>
                <a:gd name="T94" fmla="*/ 480 w 3868"/>
                <a:gd name="T95" fmla="*/ 2533 h 6049"/>
                <a:gd name="T96" fmla="*/ 247 w 3868"/>
                <a:gd name="T97" fmla="*/ 2563 h 6049"/>
                <a:gd name="T98" fmla="*/ 255 w 3868"/>
                <a:gd name="T99" fmla="*/ 2683 h 6049"/>
                <a:gd name="T100" fmla="*/ 165 w 3868"/>
                <a:gd name="T101" fmla="*/ 2870 h 6049"/>
                <a:gd name="T102" fmla="*/ 0 w 3868"/>
                <a:gd name="T103" fmla="*/ 2818 h 6049"/>
                <a:gd name="T104" fmla="*/ 1207 w 3868"/>
                <a:gd name="T105" fmla="*/ 1169 h 6049"/>
                <a:gd name="T106" fmla="*/ 1229 w 3868"/>
                <a:gd name="T107" fmla="*/ 1372 h 6049"/>
                <a:gd name="T108" fmla="*/ 832 w 3868"/>
                <a:gd name="T109" fmla="*/ 83 h 6049"/>
                <a:gd name="T110" fmla="*/ 742 w 3868"/>
                <a:gd name="T111" fmla="*/ 465 h 6049"/>
                <a:gd name="T112" fmla="*/ 712 w 3868"/>
                <a:gd name="T113" fmla="*/ 555 h 6049"/>
                <a:gd name="T114" fmla="*/ 712 w 3868"/>
                <a:gd name="T115" fmla="*/ 825 h 6049"/>
                <a:gd name="T116" fmla="*/ 862 w 3868"/>
                <a:gd name="T117" fmla="*/ 442 h 6049"/>
                <a:gd name="T118" fmla="*/ 974 w 3868"/>
                <a:gd name="T119" fmla="*/ 105 h 6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68" h="6049">
                  <a:moveTo>
                    <a:pt x="2773" y="5261"/>
                  </a:moveTo>
                  <a:lnTo>
                    <a:pt x="2773" y="5261"/>
                  </a:lnTo>
                  <a:cubicBezTo>
                    <a:pt x="2758" y="5268"/>
                    <a:pt x="2758" y="5276"/>
                    <a:pt x="2743" y="5284"/>
                  </a:cubicBezTo>
                  <a:cubicBezTo>
                    <a:pt x="2736" y="5291"/>
                    <a:pt x="2720" y="5291"/>
                    <a:pt x="2720" y="5298"/>
                  </a:cubicBezTo>
                  <a:cubicBezTo>
                    <a:pt x="2720" y="5313"/>
                    <a:pt x="2728" y="5313"/>
                    <a:pt x="2728" y="5328"/>
                  </a:cubicBezTo>
                  <a:cubicBezTo>
                    <a:pt x="2728" y="5336"/>
                    <a:pt x="2720" y="5336"/>
                    <a:pt x="2720" y="5343"/>
                  </a:cubicBezTo>
                  <a:cubicBezTo>
                    <a:pt x="2713" y="5351"/>
                    <a:pt x="2713" y="5358"/>
                    <a:pt x="2706" y="5366"/>
                  </a:cubicBezTo>
                  <a:cubicBezTo>
                    <a:pt x="2698" y="5381"/>
                    <a:pt x="2698" y="5388"/>
                    <a:pt x="2690" y="5396"/>
                  </a:cubicBezTo>
                  <a:cubicBezTo>
                    <a:pt x="2690" y="5403"/>
                    <a:pt x="2676" y="5411"/>
                    <a:pt x="2676" y="5418"/>
                  </a:cubicBezTo>
                  <a:cubicBezTo>
                    <a:pt x="2660" y="5441"/>
                    <a:pt x="2653" y="5448"/>
                    <a:pt x="2653" y="5471"/>
                  </a:cubicBezTo>
                  <a:cubicBezTo>
                    <a:pt x="2653" y="5478"/>
                    <a:pt x="2646" y="5478"/>
                    <a:pt x="2646" y="5486"/>
                  </a:cubicBezTo>
                  <a:cubicBezTo>
                    <a:pt x="2646" y="5538"/>
                    <a:pt x="2646" y="5538"/>
                    <a:pt x="2646" y="5538"/>
                  </a:cubicBezTo>
                  <a:cubicBezTo>
                    <a:pt x="2646" y="5546"/>
                    <a:pt x="2646" y="5553"/>
                    <a:pt x="2646" y="5561"/>
                  </a:cubicBezTo>
                  <a:cubicBezTo>
                    <a:pt x="2646" y="5568"/>
                    <a:pt x="2646" y="5576"/>
                    <a:pt x="2638" y="5591"/>
                  </a:cubicBezTo>
                  <a:cubicBezTo>
                    <a:pt x="2638" y="5598"/>
                    <a:pt x="2630" y="5606"/>
                    <a:pt x="2630" y="5613"/>
                  </a:cubicBezTo>
                  <a:cubicBezTo>
                    <a:pt x="2623" y="5628"/>
                    <a:pt x="2623" y="5636"/>
                    <a:pt x="2616" y="5651"/>
                  </a:cubicBezTo>
                  <a:cubicBezTo>
                    <a:pt x="2608" y="5666"/>
                    <a:pt x="2601" y="5673"/>
                    <a:pt x="2586" y="5688"/>
                  </a:cubicBezTo>
                  <a:cubicBezTo>
                    <a:pt x="2578" y="5695"/>
                    <a:pt x="2578" y="5703"/>
                    <a:pt x="2563" y="5718"/>
                  </a:cubicBezTo>
                  <a:cubicBezTo>
                    <a:pt x="2556" y="5725"/>
                    <a:pt x="2548" y="5725"/>
                    <a:pt x="2548" y="5733"/>
                  </a:cubicBezTo>
                  <a:cubicBezTo>
                    <a:pt x="2541" y="5733"/>
                    <a:pt x="2541" y="5741"/>
                    <a:pt x="2541" y="5741"/>
                  </a:cubicBezTo>
                  <a:cubicBezTo>
                    <a:pt x="2556" y="5808"/>
                    <a:pt x="2556" y="5808"/>
                    <a:pt x="2556" y="5808"/>
                  </a:cubicBezTo>
                  <a:cubicBezTo>
                    <a:pt x="2556" y="5815"/>
                    <a:pt x="2556" y="5823"/>
                    <a:pt x="2556" y="5838"/>
                  </a:cubicBezTo>
                  <a:cubicBezTo>
                    <a:pt x="2548" y="5845"/>
                    <a:pt x="2548" y="5853"/>
                    <a:pt x="2548" y="5860"/>
                  </a:cubicBezTo>
                  <a:cubicBezTo>
                    <a:pt x="2548" y="5860"/>
                    <a:pt x="2548" y="5860"/>
                    <a:pt x="2548" y="5868"/>
                  </a:cubicBezTo>
                  <a:cubicBezTo>
                    <a:pt x="2556" y="5868"/>
                    <a:pt x="2556" y="5875"/>
                    <a:pt x="2563" y="5875"/>
                  </a:cubicBezTo>
                  <a:cubicBezTo>
                    <a:pt x="2563" y="5883"/>
                    <a:pt x="2563" y="5890"/>
                    <a:pt x="2571" y="5898"/>
                  </a:cubicBezTo>
                  <a:cubicBezTo>
                    <a:pt x="2578" y="5883"/>
                    <a:pt x="2578" y="5868"/>
                    <a:pt x="2593" y="5868"/>
                  </a:cubicBezTo>
                  <a:cubicBezTo>
                    <a:pt x="2616" y="5860"/>
                    <a:pt x="2630" y="5860"/>
                    <a:pt x="2646" y="5860"/>
                  </a:cubicBezTo>
                  <a:cubicBezTo>
                    <a:pt x="2668" y="5860"/>
                    <a:pt x="2668" y="5860"/>
                    <a:pt x="2668" y="5860"/>
                  </a:cubicBezTo>
                  <a:cubicBezTo>
                    <a:pt x="2668" y="5853"/>
                    <a:pt x="2668" y="5845"/>
                    <a:pt x="2668" y="5838"/>
                  </a:cubicBezTo>
                  <a:cubicBezTo>
                    <a:pt x="2676" y="5830"/>
                    <a:pt x="2668" y="5823"/>
                    <a:pt x="2676" y="5808"/>
                  </a:cubicBezTo>
                  <a:cubicBezTo>
                    <a:pt x="2676" y="5801"/>
                    <a:pt x="2683" y="5793"/>
                    <a:pt x="2683" y="5778"/>
                  </a:cubicBezTo>
                  <a:cubicBezTo>
                    <a:pt x="2683" y="5771"/>
                    <a:pt x="2676" y="5771"/>
                    <a:pt x="2668" y="5763"/>
                  </a:cubicBezTo>
                  <a:cubicBezTo>
                    <a:pt x="2668" y="5763"/>
                    <a:pt x="2668" y="5755"/>
                    <a:pt x="2668" y="5748"/>
                  </a:cubicBezTo>
                  <a:cubicBezTo>
                    <a:pt x="2668" y="5733"/>
                    <a:pt x="2676" y="5725"/>
                    <a:pt x="2683" y="5711"/>
                  </a:cubicBezTo>
                  <a:cubicBezTo>
                    <a:pt x="2690" y="5703"/>
                    <a:pt x="2690" y="5695"/>
                    <a:pt x="2690" y="5681"/>
                  </a:cubicBezTo>
                  <a:cubicBezTo>
                    <a:pt x="2698" y="5658"/>
                    <a:pt x="2698" y="5636"/>
                    <a:pt x="2720" y="5628"/>
                  </a:cubicBezTo>
                  <a:cubicBezTo>
                    <a:pt x="2728" y="5621"/>
                    <a:pt x="2736" y="5621"/>
                    <a:pt x="2743" y="5613"/>
                  </a:cubicBezTo>
                  <a:cubicBezTo>
                    <a:pt x="2750" y="5606"/>
                    <a:pt x="2743" y="5591"/>
                    <a:pt x="2750" y="5583"/>
                  </a:cubicBezTo>
                  <a:cubicBezTo>
                    <a:pt x="2750" y="5576"/>
                    <a:pt x="2758" y="5576"/>
                    <a:pt x="2766" y="5568"/>
                  </a:cubicBezTo>
                  <a:cubicBezTo>
                    <a:pt x="2773" y="5553"/>
                    <a:pt x="2773" y="5546"/>
                    <a:pt x="2773" y="5531"/>
                  </a:cubicBezTo>
                  <a:cubicBezTo>
                    <a:pt x="2773" y="5516"/>
                    <a:pt x="2773" y="5508"/>
                    <a:pt x="2773" y="5493"/>
                  </a:cubicBezTo>
                  <a:cubicBezTo>
                    <a:pt x="2773" y="5471"/>
                    <a:pt x="2780" y="5463"/>
                    <a:pt x="2780" y="5441"/>
                  </a:cubicBezTo>
                  <a:cubicBezTo>
                    <a:pt x="2788" y="5426"/>
                    <a:pt x="2788" y="5418"/>
                    <a:pt x="2788" y="5403"/>
                  </a:cubicBezTo>
                  <a:cubicBezTo>
                    <a:pt x="2788" y="5351"/>
                    <a:pt x="2788" y="5351"/>
                    <a:pt x="2788" y="5351"/>
                  </a:cubicBezTo>
                  <a:cubicBezTo>
                    <a:pt x="2788" y="5343"/>
                    <a:pt x="2788" y="5343"/>
                    <a:pt x="2795" y="5336"/>
                  </a:cubicBezTo>
                  <a:cubicBezTo>
                    <a:pt x="2795" y="5328"/>
                    <a:pt x="2795" y="5321"/>
                    <a:pt x="2795" y="5306"/>
                  </a:cubicBezTo>
                  <a:cubicBezTo>
                    <a:pt x="2795" y="5298"/>
                    <a:pt x="2795" y="5291"/>
                    <a:pt x="2788" y="5284"/>
                  </a:cubicBezTo>
                  <a:cubicBezTo>
                    <a:pt x="2788" y="5276"/>
                    <a:pt x="2780" y="5268"/>
                    <a:pt x="2773" y="5261"/>
                  </a:cubicBezTo>
                  <a:close/>
                  <a:moveTo>
                    <a:pt x="1994" y="5845"/>
                  </a:moveTo>
                  <a:lnTo>
                    <a:pt x="1994" y="5845"/>
                  </a:lnTo>
                  <a:cubicBezTo>
                    <a:pt x="1994" y="5853"/>
                    <a:pt x="2001" y="5853"/>
                    <a:pt x="2008" y="5860"/>
                  </a:cubicBezTo>
                  <a:cubicBezTo>
                    <a:pt x="2016" y="5868"/>
                    <a:pt x="2016" y="5875"/>
                    <a:pt x="2016" y="5890"/>
                  </a:cubicBezTo>
                  <a:cubicBezTo>
                    <a:pt x="2016" y="5905"/>
                    <a:pt x="2024" y="5913"/>
                    <a:pt x="2024" y="5928"/>
                  </a:cubicBezTo>
                  <a:cubicBezTo>
                    <a:pt x="2031" y="5958"/>
                    <a:pt x="2038" y="5973"/>
                    <a:pt x="2054" y="5995"/>
                  </a:cubicBezTo>
                  <a:cubicBezTo>
                    <a:pt x="2061" y="6010"/>
                    <a:pt x="2054" y="6025"/>
                    <a:pt x="2068" y="6033"/>
                  </a:cubicBezTo>
                  <a:cubicBezTo>
                    <a:pt x="2083" y="6040"/>
                    <a:pt x="2091" y="6033"/>
                    <a:pt x="2106" y="6040"/>
                  </a:cubicBezTo>
                  <a:cubicBezTo>
                    <a:pt x="2113" y="6040"/>
                    <a:pt x="2121" y="6040"/>
                    <a:pt x="2128" y="6040"/>
                  </a:cubicBezTo>
                  <a:cubicBezTo>
                    <a:pt x="2151" y="6048"/>
                    <a:pt x="2158" y="6048"/>
                    <a:pt x="2181" y="6048"/>
                  </a:cubicBezTo>
                  <a:cubicBezTo>
                    <a:pt x="2196" y="6048"/>
                    <a:pt x="2203" y="6040"/>
                    <a:pt x="2211" y="6040"/>
                  </a:cubicBezTo>
                  <a:cubicBezTo>
                    <a:pt x="2226" y="6040"/>
                    <a:pt x="2226" y="6033"/>
                    <a:pt x="2233" y="6033"/>
                  </a:cubicBezTo>
                  <a:cubicBezTo>
                    <a:pt x="2248" y="6025"/>
                    <a:pt x="2256" y="6018"/>
                    <a:pt x="2263" y="6010"/>
                  </a:cubicBezTo>
                  <a:cubicBezTo>
                    <a:pt x="2271" y="6003"/>
                    <a:pt x="2278" y="5988"/>
                    <a:pt x="2286" y="5980"/>
                  </a:cubicBezTo>
                  <a:cubicBezTo>
                    <a:pt x="2293" y="5965"/>
                    <a:pt x="2308" y="5950"/>
                    <a:pt x="2316" y="5935"/>
                  </a:cubicBezTo>
                  <a:cubicBezTo>
                    <a:pt x="2316" y="5920"/>
                    <a:pt x="2316" y="5905"/>
                    <a:pt x="2323" y="5890"/>
                  </a:cubicBezTo>
                  <a:cubicBezTo>
                    <a:pt x="2323" y="5883"/>
                    <a:pt x="2323" y="5875"/>
                    <a:pt x="2323" y="5868"/>
                  </a:cubicBezTo>
                  <a:cubicBezTo>
                    <a:pt x="2323" y="5838"/>
                    <a:pt x="2323" y="5838"/>
                    <a:pt x="2323" y="5838"/>
                  </a:cubicBezTo>
                  <a:cubicBezTo>
                    <a:pt x="2316" y="5838"/>
                    <a:pt x="2308" y="5838"/>
                    <a:pt x="2293" y="5838"/>
                  </a:cubicBezTo>
                  <a:cubicBezTo>
                    <a:pt x="2286" y="5838"/>
                    <a:pt x="2278" y="5830"/>
                    <a:pt x="2271" y="5823"/>
                  </a:cubicBezTo>
                  <a:cubicBezTo>
                    <a:pt x="2263" y="5815"/>
                    <a:pt x="2263" y="5815"/>
                    <a:pt x="2256" y="5808"/>
                  </a:cubicBezTo>
                  <a:cubicBezTo>
                    <a:pt x="2233" y="5801"/>
                    <a:pt x="2226" y="5793"/>
                    <a:pt x="2211" y="5778"/>
                  </a:cubicBezTo>
                  <a:cubicBezTo>
                    <a:pt x="2196" y="5771"/>
                    <a:pt x="2196" y="5763"/>
                    <a:pt x="2181" y="5755"/>
                  </a:cubicBezTo>
                  <a:cubicBezTo>
                    <a:pt x="2166" y="5755"/>
                    <a:pt x="2158" y="5755"/>
                    <a:pt x="2151" y="5755"/>
                  </a:cubicBezTo>
                  <a:cubicBezTo>
                    <a:pt x="2136" y="5755"/>
                    <a:pt x="2128" y="5748"/>
                    <a:pt x="2113" y="5748"/>
                  </a:cubicBezTo>
                  <a:cubicBezTo>
                    <a:pt x="2098" y="5748"/>
                    <a:pt x="2098" y="5763"/>
                    <a:pt x="2083" y="5778"/>
                  </a:cubicBezTo>
                  <a:cubicBezTo>
                    <a:pt x="2083" y="5785"/>
                    <a:pt x="2083" y="5785"/>
                    <a:pt x="2083" y="5785"/>
                  </a:cubicBezTo>
                  <a:cubicBezTo>
                    <a:pt x="2076" y="5793"/>
                    <a:pt x="2068" y="5801"/>
                    <a:pt x="2068" y="5808"/>
                  </a:cubicBezTo>
                  <a:cubicBezTo>
                    <a:pt x="2061" y="5823"/>
                    <a:pt x="2054" y="5823"/>
                    <a:pt x="2038" y="5823"/>
                  </a:cubicBezTo>
                  <a:cubicBezTo>
                    <a:pt x="2031" y="5830"/>
                    <a:pt x="2031" y="5830"/>
                    <a:pt x="2024" y="5830"/>
                  </a:cubicBezTo>
                  <a:cubicBezTo>
                    <a:pt x="2008" y="5838"/>
                    <a:pt x="1994" y="5838"/>
                    <a:pt x="1994" y="5845"/>
                  </a:cubicBezTo>
                  <a:close/>
                  <a:moveTo>
                    <a:pt x="1746" y="5703"/>
                  </a:moveTo>
                  <a:lnTo>
                    <a:pt x="1746" y="5703"/>
                  </a:lnTo>
                  <a:cubicBezTo>
                    <a:pt x="1739" y="5711"/>
                    <a:pt x="1739" y="5711"/>
                    <a:pt x="1739" y="5718"/>
                  </a:cubicBezTo>
                  <a:cubicBezTo>
                    <a:pt x="1739" y="5725"/>
                    <a:pt x="1746" y="5733"/>
                    <a:pt x="1754" y="5733"/>
                  </a:cubicBezTo>
                  <a:cubicBezTo>
                    <a:pt x="1761" y="5741"/>
                    <a:pt x="1769" y="5748"/>
                    <a:pt x="1776" y="5755"/>
                  </a:cubicBezTo>
                  <a:cubicBezTo>
                    <a:pt x="1776" y="5763"/>
                    <a:pt x="1776" y="5763"/>
                    <a:pt x="1784" y="5763"/>
                  </a:cubicBezTo>
                  <a:cubicBezTo>
                    <a:pt x="1784" y="5771"/>
                    <a:pt x="1791" y="5771"/>
                    <a:pt x="1799" y="5778"/>
                  </a:cubicBezTo>
                  <a:cubicBezTo>
                    <a:pt x="1806" y="5785"/>
                    <a:pt x="1806" y="5793"/>
                    <a:pt x="1814" y="5793"/>
                  </a:cubicBezTo>
                  <a:cubicBezTo>
                    <a:pt x="1814" y="5793"/>
                    <a:pt x="1814" y="5793"/>
                    <a:pt x="1821" y="5785"/>
                  </a:cubicBezTo>
                  <a:cubicBezTo>
                    <a:pt x="1829" y="5785"/>
                    <a:pt x="1829" y="5771"/>
                    <a:pt x="1836" y="5771"/>
                  </a:cubicBezTo>
                  <a:cubicBezTo>
                    <a:pt x="1844" y="5771"/>
                    <a:pt x="1851" y="5771"/>
                    <a:pt x="1859" y="5763"/>
                  </a:cubicBezTo>
                  <a:cubicBezTo>
                    <a:pt x="1851" y="5755"/>
                    <a:pt x="1844" y="5755"/>
                    <a:pt x="1836" y="5748"/>
                  </a:cubicBezTo>
                  <a:cubicBezTo>
                    <a:pt x="1821" y="5741"/>
                    <a:pt x="1821" y="5718"/>
                    <a:pt x="1806" y="5718"/>
                  </a:cubicBezTo>
                  <a:cubicBezTo>
                    <a:pt x="1799" y="5718"/>
                    <a:pt x="1791" y="5725"/>
                    <a:pt x="1784" y="5718"/>
                  </a:cubicBezTo>
                  <a:cubicBezTo>
                    <a:pt x="1769" y="5718"/>
                    <a:pt x="1761" y="5711"/>
                    <a:pt x="1746" y="5703"/>
                  </a:cubicBezTo>
                  <a:close/>
                  <a:moveTo>
                    <a:pt x="1319" y="4009"/>
                  </a:moveTo>
                  <a:lnTo>
                    <a:pt x="1319" y="4009"/>
                  </a:lnTo>
                  <a:cubicBezTo>
                    <a:pt x="1304" y="4039"/>
                    <a:pt x="1282" y="4039"/>
                    <a:pt x="1252" y="4054"/>
                  </a:cubicBezTo>
                  <a:cubicBezTo>
                    <a:pt x="1244" y="4054"/>
                    <a:pt x="1236" y="4054"/>
                    <a:pt x="1229" y="4069"/>
                  </a:cubicBezTo>
                  <a:cubicBezTo>
                    <a:pt x="1222" y="4084"/>
                    <a:pt x="1214" y="4092"/>
                    <a:pt x="1207" y="4114"/>
                  </a:cubicBezTo>
                  <a:cubicBezTo>
                    <a:pt x="1199" y="4122"/>
                    <a:pt x="1207" y="4137"/>
                    <a:pt x="1192" y="4144"/>
                  </a:cubicBezTo>
                  <a:cubicBezTo>
                    <a:pt x="1192" y="4152"/>
                    <a:pt x="1184" y="4159"/>
                    <a:pt x="1177" y="4159"/>
                  </a:cubicBezTo>
                  <a:cubicBezTo>
                    <a:pt x="1184" y="4167"/>
                    <a:pt x="1184" y="4174"/>
                    <a:pt x="1192" y="4182"/>
                  </a:cubicBezTo>
                  <a:cubicBezTo>
                    <a:pt x="1199" y="4189"/>
                    <a:pt x="1207" y="4197"/>
                    <a:pt x="1214" y="4197"/>
                  </a:cubicBezTo>
                  <a:cubicBezTo>
                    <a:pt x="1222" y="4197"/>
                    <a:pt x="1229" y="4189"/>
                    <a:pt x="1236" y="4174"/>
                  </a:cubicBezTo>
                  <a:cubicBezTo>
                    <a:pt x="1244" y="4167"/>
                    <a:pt x="1252" y="4159"/>
                    <a:pt x="1259" y="4152"/>
                  </a:cubicBezTo>
                  <a:cubicBezTo>
                    <a:pt x="1259" y="4144"/>
                    <a:pt x="1259" y="4137"/>
                    <a:pt x="1267" y="4122"/>
                  </a:cubicBezTo>
                  <a:cubicBezTo>
                    <a:pt x="1267" y="4114"/>
                    <a:pt x="1267" y="4107"/>
                    <a:pt x="1274" y="4099"/>
                  </a:cubicBezTo>
                  <a:cubicBezTo>
                    <a:pt x="1274" y="4092"/>
                    <a:pt x="1274" y="4084"/>
                    <a:pt x="1274" y="4077"/>
                  </a:cubicBezTo>
                  <a:cubicBezTo>
                    <a:pt x="1282" y="4077"/>
                    <a:pt x="1282" y="4077"/>
                    <a:pt x="1289" y="4077"/>
                  </a:cubicBezTo>
                  <a:cubicBezTo>
                    <a:pt x="1297" y="4077"/>
                    <a:pt x="1297" y="4069"/>
                    <a:pt x="1304" y="4062"/>
                  </a:cubicBezTo>
                  <a:lnTo>
                    <a:pt x="1304" y="4054"/>
                  </a:lnTo>
                  <a:cubicBezTo>
                    <a:pt x="1304" y="4039"/>
                    <a:pt x="1312" y="4039"/>
                    <a:pt x="1319" y="4032"/>
                  </a:cubicBezTo>
                  <a:cubicBezTo>
                    <a:pt x="1319" y="4025"/>
                    <a:pt x="1319" y="4025"/>
                    <a:pt x="1327" y="4017"/>
                  </a:cubicBezTo>
                  <a:cubicBezTo>
                    <a:pt x="1319" y="4009"/>
                    <a:pt x="1319" y="4009"/>
                    <a:pt x="1319" y="4009"/>
                  </a:cubicBezTo>
                  <a:close/>
                  <a:moveTo>
                    <a:pt x="1409" y="3845"/>
                  </a:moveTo>
                  <a:lnTo>
                    <a:pt x="1409" y="3845"/>
                  </a:lnTo>
                  <a:cubicBezTo>
                    <a:pt x="1409" y="3860"/>
                    <a:pt x="1409" y="3860"/>
                    <a:pt x="1401" y="3875"/>
                  </a:cubicBezTo>
                  <a:cubicBezTo>
                    <a:pt x="1401" y="3882"/>
                    <a:pt x="1394" y="3882"/>
                    <a:pt x="1394" y="3890"/>
                  </a:cubicBezTo>
                  <a:cubicBezTo>
                    <a:pt x="1394" y="3897"/>
                    <a:pt x="1401" y="3897"/>
                    <a:pt x="1401" y="3905"/>
                  </a:cubicBezTo>
                  <a:cubicBezTo>
                    <a:pt x="1409" y="3919"/>
                    <a:pt x="1417" y="3927"/>
                    <a:pt x="1417" y="3949"/>
                  </a:cubicBezTo>
                  <a:cubicBezTo>
                    <a:pt x="1417" y="3949"/>
                    <a:pt x="1417" y="3949"/>
                    <a:pt x="1424" y="3949"/>
                  </a:cubicBezTo>
                  <a:cubicBezTo>
                    <a:pt x="1431" y="3949"/>
                    <a:pt x="1431" y="3942"/>
                    <a:pt x="1439" y="3942"/>
                  </a:cubicBezTo>
                  <a:cubicBezTo>
                    <a:pt x="1454" y="3935"/>
                    <a:pt x="1461" y="3935"/>
                    <a:pt x="1484" y="3935"/>
                  </a:cubicBezTo>
                  <a:cubicBezTo>
                    <a:pt x="1484" y="3927"/>
                    <a:pt x="1484" y="3927"/>
                    <a:pt x="1484" y="3919"/>
                  </a:cubicBezTo>
                  <a:cubicBezTo>
                    <a:pt x="1469" y="3912"/>
                    <a:pt x="1454" y="3912"/>
                    <a:pt x="1439" y="3897"/>
                  </a:cubicBezTo>
                  <a:cubicBezTo>
                    <a:pt x="1424" y="3890"/>
                    <a:pt x="1431" y="3875"/>
                    <a:pt x="1417" y="3860"/>
                  </a:cubicBezTo>
                  <a:cubicBezTo>
                    <a:pt x="1417" y="3852"/>
                    <a:pt x="1417" y="3852"/>
                    <a:pt x="1409" y="3845"/>
                  </a:cubicBezTo>
                  <a:close/>
                  <a:moveTo>
                    <a:pt x="1776" y="3425"/>
                  </a:moveTo>
                  <a:lnTo>
                    <a:pt x="1776" y="3425"/>
                  </a:lnTo>
                  <a:cubicBezTo>
                    <a:pt x="1776" y="3417"/>
                    <a:pt x="1784" y="3410"/>
                    <a:pt x="1784" y="3402"/>
                  </a:cubicBezTo>
                  <a:cubicBezTo>
                    <a:pt x="1776" y="3402"/>
                    <a:pt x="1776" y="3402"/>
                    <a:pt x="1769" y="3402"/>
                  </a:cubicBezTo>
                  <a:lnTo>
                    <a:pt x="1769" y="3402"/>
                  </a:lnTo>
                  <a:cubicBezTo>
                    <a:pt x="1761" y="3410"/>
                    <a:pt x="1754" y="3410"/>
                    <a:pt x="1739" y="3410"/>
                  </a:cubicBezTo>
                  <a:cubicBezTo>
                    <a:pt x="1724" y="3410"/>
                    <a:pt x="1716" y="3402"/>
                    <a:pt x="1709" y="3402"/>
                  </a:cubicBezTo>
                  <a:cubicBezTo>
                    <a:pt x="1694" y="3402"/>
                    <a:pt x="1694" y="3402"/>
                    <a:pt x="1694" y="3402"/>
                  </a:cubicBezTo>
                  <a:cubicBezTo>
                    <a:pt x="1694" y="3410"/>
                    <a:pt x="1694" y="3417"/>
                    <a:pt x="1694" y="3425"/>
                  </a:cubicBezTo>
                  <a:cubicBezTo>
                    <a:pt x="1694" y="3440"/>
                    <a:pt x="1686" y="3440"/>
                    <a:pt x="1686" y="3455"/>
                  </a:cubicBezTo>
                  <a:cubicBezTo>
                    <a:pt x="1686" y="3477"/>
                    <a:pt x="1701" y="3492"/>
                    <a:pt x="1701" y="3515"/>
                  </a:cubicBezTo>
                  <a:cubicBezTo>
                    <a:pt x="1709" y="3522"/>
                    <a:pt x="1709" y="3530"/>
                    <a:pt x="1716" y="3537"/>
                  </a:cubicBezTo>
                  <a:cubicBezTo>
                    <a:pt x="1724" y="3545"/>
                    <a:pt x="1724" y="3552"/>
                    <a:pt x="1731" y="3552"/>
                  </a:cubicBezTo>
                  <a:cubicBezTo>
                    <a:pt x="1731" y="3560"/>
                    <a:pt x="1731" y="3560"/>
                    <a:pt x="1739" y="3560"/>
                  </a:cubicBezTo>
                  <a:cubicBezTo>
                    <a:pt x="1746" y="3545"/>
                    <a:pt x="1746" y="3537"/>
                    <a:pt x="1754" y="3522"/>
                  </a:cubicBezTo>
                  <a:cubicBezTo>
                    <a:pt x="1761" y="3515"/>
                    <a:pt x="1761" y="3515"/>
                    <a:pt x="1769" y="3507"/>
                  </a:cubicBezTo>
                  <a:cubicBezTo>
                    <a:pt x="1784" y="3492"/>
                    <a:pt x="1791" y="3485"/>
                    <a:pt x="1799" y="3477"/>
                  </a:cubicBezTo>
                  <a:lnTo>
                    <a:pt x="1799" y="3470"/>
                  </a:lnTo>
                  <a:cubicBezTo>
                    <a:pt x="1791" y="3470"/>
                    <a:pt x="1791" y="3470"/>
                    <a:pt x="1784" y="3462"/>
                  </a:cubicBezTo>
                  <a:cubicBezTo>
                    <a:pt x="1776" y="3455"/>
                    <a:pt x="1776" y="3440"/>
                    <a:pt x="1776" y="3425"/>
                  </a:cubicBezTo>
                  <a:close/>
                  <a:moveTo>
                    <a:pt x="2024" y="3013"/>
                  </a:moveTo>
                  <a:lnTo>
                    <a:pt x="2024" y="3013"/>
                  </a:lnTo>
                  <a:cubicBezTo>
                    <a:pt x="2038" y="3005"/>
                    <a:pt x="2046" y="2998"/>
                    <a:pt x="2061" y="2998"/>
                  </a:cubicBezTo>
                  <a:cubicBezTo>
                    <a:pt x="2068" y="2998"/>
                    <a:pt x="2068" y="2990"/>
                    <a:pt x="2076" y="2998"/>
                  </a:cubicBezTo>
                  <a:cubicBezTo>
                    <a:pt x="2076" y="2998"/>
                    <a:pt x="2076" y="2998"/>
                    <a:pt x="2076" y="3005"/>
                  </a:cubicBezTo>
                  <a:cubicBezTo>
                    <a:pt x="2083" y="3013"/>
                    <a:pt x="2083" y="3013"/>
                    <a:pt x="2083" y="3020"/>
                  </a:cubicBezTo>
                  <a:cubicBezTo>
                    <a:pt x="2083" y="3035"/>
                    <a:pt x="2076" y="3043"/>
                    <a:pt x="2068" y="3058"/>
                  </a:cubicBezTo>
                  <a:cubicBezTo>
                    <a:pt x="2068" y="3065"/>
                    <a:pt x="2061" y="3073"/>
                    <a:pt x="2046" y="3080"/>
                  </a:cubicBezTo>
                  <a:cubicBezTo>
                    <a:pt x="2046" y="3088"/>
                    <a:pt x="2038" y="3095"/>
                    <a:pt x="2038" y="3103"/>
                  </a:cubicBezTo>
                  <a:cubicBezTo>
                    <a:pt x="2031" y="3118"/>
                    <a:pt x="2031" y="3125"/>
                    <a:pt x="2024" y="3140"/>
                  </a:cubicBezTo>
                  <a:cubicBezTo>
                    <a:pt x="2016" y="3148"/>
                    <a:pt x="2008" y="3155"/>
                    <a:pt x="1994" y="3163"/>
                  </a:cubicBezTo>
                  <a:cubicBezTo>
                    <a:pt x="1986" y="3163"/>
                    <a:pt x="1986" y="3178"/>
                    <a:pt x="1978" y="3178"/>
                  </a:cubicBezTo>
                  <a:cubicBezTo>
                    <a:pt x="1964" y="3178"/>
                    <a:pt x="1964" y="3178"/>
                    <a:pt x="1964" y="3178"/>
                  </a:cubicBezTo>
                  <a:cubicBezTo>
                    <a:pt x="1964" y="3163"/>
                    <a:pt x="1964" y="3155"/>
                    <a:pt x="1964" y="3148"/>
                  </a:cubicBezTo>
                  <a:cubicBezTo>
                    <a:pt x="1956" y="3148"/>
                    <a:pt x="1948" y="3163"/>
                    <a:pt x="1941" y="3163"/>
                  </a:cubicBezTo>
                  <a:cubicBezTo>
                    <a:pt x="1934" y="3163"/>
                    <a:pt x="1926" y="3155"/>
                    <a:pt x="1918" y="3148"/>
                  </a:cubicBezTo>
                  <a:cubicBezTo>
                    <a:pt x="1911" y="3140"/>
                    <a:pt x="1904" y="3140"/>
                    <a:pt x="1889" y="3140"/>
                  </a:cubicBezTo>
                  <a:cubicBezTo>
                    <a:pt x="1874" y="3140"/>
                    <a:pt x="1866" y="3148"/>
                    <a:pt x="1851" y="3148"/>
                  </a:cubicBezTo>
                  <a:cubicBezTo>
                    <a:pt x="1844" y="3148"/>
                    <a:pt x="1844" y="3133"/>
                    <a:pt x="1844" y="3125"/>
                  </a:cubicBezTo>
                  <a:lnTo>
                    <a:pt x="1836" y="3118"/>
                  </a:lnTo>
                  <a:cubicBezTo>
                    <a:pt x="1806" y="3133"/>
                    <a:pt x="1806" y="3163"/>
                    <a:pt x="1806" y="3193"/>
                  </a:cubicBezTo>
                  <a:cubicBezTo>
                    <a:pt x="1806" y="3208"/>
                    <a:pt x="1806" y="3215"/>
                    <a:pt x="1799" y="3230"/>
                  </a:cubicBezTo>
                  <a:cubicBezTo>
                    <a:pt x="1791" y="3245"/>
                    <a:pt x="1791" y="3253"/>
                    <a:pt x="1776" y="3267"/>
                  </a:cubicBezTo>
                  <a:cubicBezTo>
                    <a:pt x="1769" y="3275"/>
                    <a:pt x="1769" y="3283"/>
                    <a:pt x="1761" y="3283"/>
                  </a:cubicBezTo>
                  <a:cubicBezTo>
                    <a:pt x="1754" y="3283"/>
                    <a:pt x="1754" y="3275"/>
                    <a:pt x="1746" y="3275"/>
                  </a:cubicBezTo>
                  <a:cubicBezTo>
                    <a:pt x="1739" y="3275"/>
                    <a:pt x="1746" y="3283"/>
                    <a:pt x="1739" y="3283"/>
                  </a:cubicBezTo>
                  <a:cubicBezTo>
                    <a:pt x="1746" y="3290"/>
                    <a:pt x="1746" y="3290"/>
                    <a:pt x="1746" y="3297"/>
                  </a:cubicBezTo>
                  <a:cubicBezTo>
                    <a:pt x="1746" y="3305"/>
                    <a:pt x="1739" y="3305"/>
                    <a:pt x="1731" y="3305"/>
                  </a:cubicBezTo>
                  <a:cubicBezTo>
                    <a:pt x="1724" y="3313"/>
                    <a:pt x="1716" y="3313"/>
                    <a:pt x="1709" y="3320"/>
                  </a:cubicBezTo>
                  <a:cubicBezTo>
                    <a:pt x="1701" y="3327"/>
                    <a:pt x="1694" y="3335"/>
                    <a:pt x="1686" y="3343"/>
                  </a:cubicBezTo>
                  <a:cubicBezTo>
                    <a:pt x="1679" y="3350"/>
                    <a:pt x="1671" y="3350"/>
                    <a:pt x="1664" y="3357"/>
                  </a:cubicBezTo>
                  <a:cubicBezTo>
                    <a:pt x="1649" y="3373"/>
                    <a:pt x="1649" y="3380"/>
                    <a:pt x="1641" y="3395"/>
                  </a:cubicBezTo>
                  <a:cubicBezTo>
                    <a:pt x="1634" y="3402"/>
                    <a:pt x="1634" y="3410"/>
                    <a:pt x="1626" y="3417"/>
                  </a:cubicBezTo>
                  <a:cubicBezTo>
                    <a:pt x="1619" y="3425"/>
                    <a:pt x="1604" y="3425"/>
                    <a:pt x="1589" y="3425"/>
                  </a:cubicBezTo>
                  <a:cubicBezTo>
                    <a:pt x="1581" y="3425"/>
                    <a:pt x="1581" y="3425"/>
                    <a:pt x="1574" y="3425"/>
                  </a:cubicBezTo>
                  <a:cubicBezTo>
                    <a:pt x="1574" y="3402"/>
                    <a:pt x="1574" y="3402"/>
                    <a:pt x="1574" y="3402"/>
                  </a:cubicBezTo>
                  <a:cubicBezTo>
                    <a:pt x="1574" y="3395"/>
                    <a:pt x="1574" y="3395"/>
                    <a:pt x="1574" y="3395"/>
                  </a:cubicBezTo>
                  <a:cubicBezTo>
                    <a:pt x="1574" y="3387"/>
                    <a:pt x="1581" y="3380"/>
                    <a:pt x="1581" y="3373"/>
                  </a:cubicBezTo>
                  <a:cubicBezTo>
                    <a:pt x="1581" y="3365"/>
                    <a:pt x="1566" y="3350"/>
                    <a:pt x="1559" y="3350"/>
                  </a:cubicBezTo>
                  <a:cubicBezTo>
                    <a:pt x="1551" y="3350"/>
                    <a:pt x="1551" y="3350"/>
                    <a:pt x="1544" y="3357"/>
                  </a:cubicBezTo>
                  <a:cubicBezTo>
                    <a:pt x="1544" y="3343"/>
                    <a:pt x="1551" y="3335"/>
                    <a:pt x="1559" y="3327"/>
                  </a:cubicBezTo>
                  <a:cubicBezTo>
                    <a:pt x="1566" y="3320"/>
                    <a:pt x="1566" y="3313"/>
                    <a:pt x="1574" y="3305"/>
                  </a:cubicBezTo>
                  <a:lnTo>
                    <a:pt x="1574" y="3297"/>
                  </a:lnTo>
                  <a:cubicBezTo>
                    <a:pt x="1574" y="3297"/>
                    <a:pt x="1574" y="3297"/>
                    <a:pt x="1581" y="3297"/>
                  </a:cubicBezTo>
                  <a:cubicBezTo>
                    <a:pt x="1581" y="3297"/>
                    <a:pt x="1589" y="3297"/>
                    <a:pt x="1596" y="3297"/>
                  </a:cubicBezTo>
                  <a:cubicBezTo>
                    <a:pt x="1596" y="3297"/>
                    <a:pt x="1604" y="3297"/>
                    <a:pt x="1611" y="3297"/>
                  </a:cubicBezTo>
                  <a:cubicBezTo>
                    <a:pt x="1611" y="3290"/>
                    <a:pt x="1611" y="3283"/>
                    <a:pt x="1604" y="3283"/>
                  </a:cubicBezTo>
                  <a:cubicBezTo>
                    <a:pt x="1596" y="3275"/>
                    <a:pt x="1589" y="3275"/>
                    <a:pt x="1581" y="3275"/>
                  </a:cubicBezTo>
                  <a:cubicBezTo>
                    <a:pt x="1574" y="3267"/>
                    <a:pt x="1574" y="3260"/>
                    <a:pt x="1566" y="3260"/>
                  </a:cubicBezTo>
                  <a:cubicBezTo>
                    <a:pt x="1559" y="3253"/>
                    <a:pt x="1544" y="3260"/>
                    <a:pt x="1544" y="3245"/>
                  </a:cubicBezTo>
                  <a:cubicBezTo>
                    <a:pt x="1544" y="3237"/>
                    <a:pt x="1544" y="3230"/>
                    <a:pt x="1544" y="3223"/>
                  </a:cubicBezTo>
                  <a:cubicBezTo>
                    <a:pt x="1544" y="3208"/>
                    <a:pt x="1544" y="3208"/>
                    <a:pt x="1544" y="3193"/>
                  </a:cubicBezTo>
                  <a:cubicBezTo>
                    <a:pt x="1544" y="3185"/>
                    <a:pt x="1544" y="3185"/>
                    <a:pt x="1551" y="3178"/>
                  </a:cubicBezTo>
                  <a:cubicBezTo>
                    <a:pt x="1559" y="3148"/>
                    <a:pt x="1566" y="3133"/>
                    <a:pt x="1574" y="3110"/>
                  </a:cubicBezTo>
                  <a:cubicBezTo>
                    <a:pt x="1589" y="3088"/>
                    <a:pt x="1596" y="3080"/>
                    <a:pt x="1604" y="3065"/>
                  </a:cubicBezTo>
                  <a:cubicBezTo>
                    <a:pt x="1604" y="3050"/>
                    <a:pt x="1604" y="3043"/>
                    <a:pt x="1611" y="3035"/>
                  </a:cubicBezTo>
                  <a:cubicBezTo>
                    <a:pt x="1611" y="3028"/>
                    <a:pt x="1626" y="3020"/>
                    <a:pt x="1626" y="3005"/>
                  </a:cubicBezTo>
                  <a:cubicBezTo>
                    <a:pt x="1626" y="3005"/>
                    <a:pt x="1619" y="2998"/>
                    <a:pt x="1619" y="2990"/>
                  </a:cubicBezTo>
                  <a:cubicBezTo>
                    <a:pt x="1641" y="2990"/>
                    <a:pt x="1656" y="2983"/>
                    <a:pt x="1679" y="2983"/>
                  </a:cubicBezTo>
                  <a:cubicBezTo>
                    <a:pt x="1686" y="2983"/>
                    <a:pt x="1694" y="2975"/>
                    <a:pt x="1701" y="2975"/>
                  </a:cubicBezTo>
                  <a:cubicBezTo>
                    <a:pt x="1731" y="2968"/>
                    <a:pt x="1746" y="2968"/>
                    <a:pt x="1769" y="2960"/>
                  </a:cubicBezTo>
                  <a:cubicBezTo>
                    <a:pt x="1776" y="2960"/>
                    <a:pt x="1776" y="2953"/>
                    <a:pt x="1784" y="2953"/>
                  </a:cubicBezTo>
                  <a:cubicBezTo>
                    <a:pt x="1799" y="2953"/>
                    <a:pt x="1791" y="2968"/>
                    <a:pt x="1799" y="2983"/>
                  </a:cubicBezTo>
                  <a:cubicBezTo>
                    <a:pt x="1799" y="2998"/>
                    <a:pt x="1799" y="3005"/>
                    <a:pt x="1799" y="3020"/>
                  </a:cubicBezTo>
                  <a:cubicBezTo>
                    <a:pt x="1799" y="3043"/>
                    <a:pt x="1799" y="3050"/>
                    <a:pt x="1799" y="3073"/>
                  </a:cubicBezTo>
                  <a:cubicBezTo>
                    <a:pt x="1836" y="3065"/>
                    <a:pt x="1851" y="3043"/>
                    <a:pt x="1889" y="3028"/>
                  </a:cubicBezTo>
                  <a:cubicBezTo>
                    <a:pt x="1904" y="3020"/>
                    <a:pt x="1918" y="3020"/>
                    <a:pt x="1934" y="3013"/>
                  </a:cubicBezTo>
                  <a:cubicBezTo>
                    <a:pt x="1941" y="3005"/>
                    <a:pt x="1948" y="2998"/>
                    <a:pt x="1956" y="2990"/>
                  </a:cubicBezTo>
                  <a:cubicBezTo>
                    <a:pt x="1971" y="2990"/>
                    <a:pt x="1978" y="2990"/>
                    <a:pt x="1986" y="2990"/>
                  </a:cubicBezTo>
                  <a:cubicBezTo>
                    <a:pt x="1994" y="2990"/>
                    <a:pt x="1994" y="2990"/>
                    <a:pt x="1994" y="2990"/>
                  </a:cubicBezTo>
                  <a:cubicBezTo>
                    <a:pt x="2001" y="2990"/>
                    <a:pt x="2001" y="2990"/>
                    <a:pt x="2008" y="2990"/>
                  </a:cubicBezTo>
                  <a:cubicBezTo>
                    <a:pt x="2016" y="2990"/>
                    <a:pt x="2024" y="3005"/>
                    <a:pt x="2024" y="3013"/>
                  </a:cubicBezTo>
                  <a:close/>
                  <a:moveTo>
                    <a:pt x="1162" y="2181"/>
                  </a:moveTo>
                  <a:lnTo>
                    <a:pt x="1162" y="2181"/>
                  </a:lnTo>
                  <a:cubicBezTo>
                    <a:pt x="1162" y="2166"/>
                    <a:pt x="1162" y="2158"/>
                    <a:pt x="1154" y="2144"/>
                  </a:cubicBezTo>
                  <a:cubicBezTo>
                    <a:pt x="1154" y="2106"/>
                    <a:pt x="1124" y="2098"/>
                    <a:pt x="1094" y="2068"/>
                  </a:cubicBezTo>
                  <a:cubicBezTo>
                    <a:pt x="1087" y="2054"/>
                    <a:pt x="1064" y="2054"/>
                    <a:pt x="1064" y="2031"/>
                  </a:cubicBezTo>
                  <a:cubicBezTo>
                    <a:pt x="1064" y="2008"/>
                    <a:pt x="1087" y="1994"/>
                    <a:pt x="1087" y="1964"/>
                  </a:cubicBezTo>
                  <a:cubicBezTo>
                    <a:pt x="1087" y="1889"/>
                    <a:pt x="1087" y="1889"/>
                    <a:pt x="1087" y="1889"/>
                  </a:cubicBezTo>
                  <a:cubicBezTo>
                    <a:pt x="1087" y="1874"/>
                    <a:pt x="1072" y="1874"/>
                    <a:pt x="1072" y="1866"/>
                  </a:cubicBezTo>
                  <a:cubicBezTo>
                    <a:pt x="1072" y="1859"/>
                    <a:pt x="1079" y="1851"/>
                    <a:pt x="1079" y="1851"/>
                  </a:cubicBezTo>
                  <a:cubicBezTo>
                    <a:pt x="1162" y="1851"/>
                    <a:pt x="1207" y="1851"/>
                    <a:pt x="1289" y="1851"/>
                  </a:cubicBezTo>
                  <a:cubicBezTo>
                    <a:pt x="1297" y="1851"/>
                    <a:pt x="1304" y="1844"/>
                    <a:pt x="1304" y="1844"/>
                  </a:cubicBezTo>
                  <a:cubicBezTo>
                    <a:pt x="1312" y="1859"/>
                    <a:pt x="1319" y="1859"/>
                    <a:pt x="1327" y="1874"/>
                  </a:cubicBezTo>
                  <a:cubicBezTo>
                    <a:pt x="1327" y="1881"/>
                    <a:pt x="1327" y="1889"/>
                    <a:pt x="1334" y="1896"/>
                  </a:cubicBezTo>
                  <a:cubicBezTo>
                    <a:pt x="1342" y="1904"/>
                    <a:pt x="1357" y="1911"/>
                    <a:pt x="1364" y="1919"/>
                  </a:cubicBezTo>
                  <a:cubicBezTo>
                    <a:pt x="1371" y="1934"/>
                    <a:pt x="1371" y="1941"/>
                    <a:pt x="1379" y="1949"/>
                  </a:cubicBezTo>
                  <a:cubicBezTo>
                    <a:pt x="1379" y="1941"/>
                    <a:pt x="1379" y="1941"/>
                    <a:pt x="1379" y="1941"/>
                  </a:cubicBezTo>
                  <a:cubicBezTo>
                    <a:pt x="1379" y="1911"/>
                    <a:pt x="1379" y="1911"/>
                    <a:pt x="1379" y="1911"/>
                  </a:cubicBezTo>
                  <a:cubicBezTo>
                    <a:pt x="1379" y="1896"/>
                    <a:pt x="1379" y="1889"/>
                    <a:pt x="1387" y="1874"/>
                  </a:cubicBezTo>
                  <a:cubicBezTo>
                    <a:pt x="1401" y="1859"/>
                    <a:pt x="1409" y="1851"/>
                    <a:pt x="1409" y="1836"/>
                  </a:cubicBezTo>
                  <a:cubicBezTo>
                    <a:pt x="1409" y="1829"/>
                    <a:pt x="1409" y="1821"/>
                    <a:pt x="1401" y="1814"/>
                  </a:cubicBezTo>
                  <a:cubicBezTo>
                    <a:pt x="1401" y="1814"/>
                    <a:pt x="1394" y="1814"/>
                    <a:pt x="1394" y="1806"/>
                  </a:cubicBezTo>
                  <a:cubicBezTo>
                    <a:pt x="1394" y="1799"/>
                    <a:pt x="1394" y="1806"/>
                    <a:pt x="1394" y="1799"/>
                  </a:cubicBezTo>
                  <a:cubicBezTo>
                    <a:pt x="1394" y="1799"/>
                    <a:pt x="1394" y="1799"/>
                    <a:pt x="1394" y="1791"/>
                  </a:cubicBezTo>
                  <a:cubicBezTo>
                    <a:pt x="1394" y="1746"/>
                    <a:pt x="1371" y="1724"/>
                    <a:pt x="1342" y="1694"/>
                  </a:cubicBezTo>
                  <a:cubicBezTo>
                    <a:pt x="1342" y="1686"/>
                    <a:pt x="1342" y="1679"/>
                    <a:pt x="1349" y="1679"/>
                  </a:cubicBezTo>
                  <a:cubicBezTo>
                    <a:pt x="1371" y="1671"/>
                    <a:pt x="1387" y="1686"/>
                    <a:pt x="1401" y="1679"/>
                  </a:cubicBezTo>
                  <a:cubicBezTo>
                    <a:pt x="1409" y="1679"/>
                    <a:pt x="1409" y="1671"/>
                    <a:pt x="1409" y="1664"/>
                  </a:cubicBezTo>
                  <a:cubicBezTo>
                    <a:pt x="1431" y="1641"/>
                    <a:pt x="1431" y="1619"/>
                    <a:pt x="1439" y="1589"/>
                  </a:cubicBezTo>
                  <a:cubicBezTo>
                    <a:pt x="1469" y="1604"/>
                    <a:pt x="1477" y="1619"/>
                    <a:pt x="1506" y="1634"/>
                  </a:cubicBezTo>
                  <a:cubicBezTo>
                    <a:pt x="1514" y="1641"/>
                    <a:pt x="1521" y="1641"/>
                    <a:pt x="1529" y="1649"/>
                  </a:cubicBezTo>
                  <a:cubicBezTo>
                    <a:pt x="1536" y="1656"/>
                    <a:pt x="1529" y="1671"/>
                    <a:pt x="1536" y="1686"/>
                  </a:cubicBezTo>
                  <a:cubicBezTo>
                    <a:pt x="1536" y="1694"/>
                    <a:pt x="1544" y="1701"/>
                    <a:pt x="1551" y="1709"/>
                  </a:cubicBezTo>
                  <a:cubicBezTo>
                    <a:pt x="1551" y="1716"/>
                    <a:pt x="1559" y="1731"/>
                    <a:pt x="1574" y="1731"/>
                  </a:cubicBezTo>
                  <a:cubicBezTo>
                    <a:pt x="1581" y="1731"/>
                    <a:pt x="1581" y="1716"/>
                    <a:pt x="1596" y="1709"/>
                  </a:cubicBezTo>
                  <a:cubicBezTo>
                    <a:pt x="1619" y="1694"/>
                    <a:pt x="1634" y="1679"/>
                    <a:pt x="1656" y="1664"/>
                  </a:cubicBezTo>
                  <a:cubicBezTo>
                    <a:pt x="1679" y="1656"/>
                    <a:pt x="1686" y="1641"/>
                    <a:pt x="1709" y="1634"/>
                  </a:cubicBezTo>
                  <a:cubicBezTo>
                    <a:pt x="1724" y="1626"/>
                    <a:pt x="1754" y="1626"/>
                    <a:pt x="1754" y="1604"/>
                  </a:cubicBezTo>
                  <a:cubicBezTo>
                    <a:pt x="1754" y="1581"/>
                    <a:pt x="1724" y="1574"/>
                    <a:pt x="1701" y="1559"/>
                  </a:cubicBezTo>
                  <a:cubicBezTo>
                    <a:pt x="1709" y="1537"/>
                    <a:pt x="1724" y="1529"/>
                    <a:pt x="1739" y="1514"/>
                  </a:cubicBezTo>
                  <a:cubicBezTo>
                    <a:pt x="1746" y="1507"/>
                    <a:pt x="1754" y="1499"/>
                    <a:pt x="1761" y="1499"/>
                  </a:cubicBezTo>
                  <a:cubicBezTo>
                    <a:pt x="1776" y="1491"/>
                    <a:pt x="1791" y="1491"/>
                    <a:pt x="1799" y="1484"/>
                  </a:cubicBezTo>
                  <a:cubicBezTo>
                    <a:pt x="1814" y="1477"/>
                    <a:pt x="1814" y="1469"/>
                    <a:pt x="1821" y="1461"/>
                  </a:cubicBezTo>
                  <a:cubicBezTo>
                    <a:pt x="1821" y="1461"/>
                    <a:pt x="1829" y="1461"/>
                    <a:pt x="1836" y="1461"/>
                  </a:cubicBezTo>
                  <a:cubicBezTo>
                    <a:pt x="1844" y="1484"/>
                    <a:pt x="1844" y="1499"/>
                    <a:pt x="1844" y="1521"/>
                  </a:cubicBezTo>
                  <a:cubicBezTo>
                    <a:pt x="1851" y="1544"/>
                    <a:pt x="1851" y="1551"/>
                    <a:pt x="1866" y="1559"/>
                  </a:cubicBezTo>
                  <a:cubicBezTo>
                    <a:pt x="1866" y="1567"/>
                    <a:pt x="1874" y="1559"/>
                    <a:pt x="1881" y="1559"/>
                  </a:cubicBezTo>
                  <a:cubicBezTo>
                    <a:pt x="1934" y="1559"/>
                    <a:pt x="1964" y="1559"/>
                    <a:pt x="2001" y="1521"/>
                  </a:cubicBezTo>
                  <a:cubicBezTo>
                    <a:pt x="2024" y="1499"/>
                    <a:pt x="2054" y="1491"/>
                    <a:pt x="2054" y="1454"/>
                  </a:cubicBezTo>
                  <a:cubicBezTo>
                    <a:pt x="2054" y="1447"/>
                    <a:pt x="2046" y="1439"/>
                    <a:pt x="2046" y="1424"/>
                  </a:cubicBezTo>
                  <a:cubicBezTo>
                    <a:pt x="2046" y="1409"/>
                    <a:pt x="2061" y="1394"/>
                    <a:pt x="2068" y="1379"/>
                  </a:cubicBezTo>
                  <a:cubicBezTo>
                    <a:pt x="2076" y="1364"/>
                    <a:pt x="2076" y="1357"/>
                    <a:pt x="2083" y="1342"/>
                  </a:cubicBezTo>
                  <a:cubicBezTo>
                    <a:pt x="2091" y="1334"/>
                    <a:pt x="2106" y="1334"/>
                    <a:pt x="2106" y="1319"/>
                  </a:cubicBezTo>
                  <a:cubicBezTo>
                    <a:pt x="2106" y="1289"/>
                    <a:pt x="2091" y="1282"/>
                    <a:pt x="2076" y="1259"/>
                  </a:cubicBezTo>
                  <a:cubicBezTo>
                    <a:pt x="2076" y="1252"/>
                    <a:pt x="2068" y="1252"/>
                    <a:pt x="2068" y="1244"/>
                  </a:cubicBezTo>
                  <a:cubicBezTo>
                    <a:pt x="2068" y="1207"/>
                    <a:pt x="2106" y="1192"/>
                    <a:pt x="2136" y="1169"/>
                  </a:cubicBezTo>
                  <a:cubicBezTo>
                    <a:pt x="2166" y="1147"/>
                    <a:pt x="2188" y="1139"/>
                    <a:pt x="2226" y="1139"/>
                  </a:cubicBezTo>
                  <a:cubicBezTo>
                    <a:pt x="2263" y="1132"/>
                    <a:pt x="2286" y="1132"/>
                    <a:pt x="2316" y="1117"/>
                  </a:cubicBezTo>
                  <a:cubicBezTo>
                    <a:pt x="2331" y="1102"/>
                    <a:pt x="2323" y="1079"/>
                    <a:pt x="2338" y="1064"/>
                  </a:cubicBezTo>
                  <a:cubicBezTo>
                    <a:pt x="2346" y="1057"/>
                    <a:pt x="2361" y="1064"/>
                    <a:pt x="2376" y="1064"/>
                  </a:cubicBezTo>
                  <a:cubicBezTo>
                    <a:pt x="2398" y="1064"/>
                    <a:pt x="2413" y="1064"/>
                    <a:pt x="2428" y="1064"/>
                  </a:cubicBezTo>
                  <a:cubicBezTo>
                    <a:pt x="2443" y="1072"/>
                    <a:pt x="2443" y="1079"/>
                    <a:pt x="2458" y="1079"/>
                  </a:cubicBezTo>
                  <a:cubicBezTo>
                    <a:pt x="2481" y="1079"/>
                    <a:pt x="2488" y="1049"/>
                    <a:pt x="2511" y="1049"/>
                  </a:cubicBezTo>
                  <a:cubicBezTo>
                    <a:pt x="2526" y="1049"/>
                    <a:pt x="2526" y="1064"/>
                    <a:pt x="2533" y="1072"/>
                  </a:cubicBezTo>
                  <a:cubicBezTo>
                    <a:pt x="2541" y="1102"/>
                    <a:pt x="2548" y="1132"/>
                    <a:pt x="2578" y="1132"/>
                  </a:cubicBezTo>
                  <a:cubicBezTo>
                    <a:pt x="2601" y="1132"/>
                    <a:pt x="2608" y="1117"/>
                    <a:pt x="2623" y="1094"/>
                  </a:cubicBezTo>
                  <a:cubicBezTo>
                    <a:pt x="2646" y="1102"/>
                    <a:pt x="2660" y="1102"/>
                    <a:pt x="2683" y="1102"/>
                  </a:cubicBezTo>
                  <a:cubicBezTo>
                    <a:pt x="2683" y="1109"/>
                    <a:pt x="2690" y="1117"/>
                    <a:pt x="2690" y="1124"/>
                  </a:cubicBezTo>
                  <a:cubicBezTo>
                    <a:pt x="2690" y="1162"/>
                    <a:pt x="2660" y="1177"/>
                    <a:pt x="2660" y="1214"/>
                  </a:cubicBezTo>
                  <a:cubicBezTo>
                    <a:pt x="2660" y="1237"/>
                    <a:pt x="2676" y="1244"/>
                    <a:pt x="2690" y="1267"/>
                  </a:cubicBezTo>
                  <a:cubicBezTo>
                    <a:pt x="2713" y="1304"/>
                    <a:pt x="2728" y="1327"/>
                    <a:pt x="2743" y="1372"/>
                  </a:cubicBezTo>
                  <a:cubicBezTo>
                    <a:pt x="2758" y="1402"/>
                    <a:pt x="2780" y="1417"/>
                    <a:pt x="2803" y="1447"/>
                  </a:cubicBezTo>
                  <a:cubicBezTo>
                    <a:pt x="2825" y="1469"/>
                    <a:pt x="2840" y="1484"/>
                    <a:pt x="2870" y="1499"/>
                  </a:cubicBezTo>
                  <a:cubicBezTo>
                    <a:pt x="2900" y="1514"/>
                    <a:pt x="2923" y="1521"/>
                    <a:pt x="2968" y="1529"/>
                  </a:cubicBezTo>
                  <a:cubicBezTo>
                    <a:pt x="3013" y="1537"/>
                    <a:pt x="3043" y="1544"/>
                    <a:pt x="3095" y="1551"/>
                  </a:cubicBezTo>
                  <a:cubicBezTo>
                    <a:pt x="3110" y="1551"/>
                    <a:pt x="3118" y="1559"/>
                    <a:pt x="3133" y="1559"/>
                  </a:cubicBezTo>
                  <a:cubicBezTo>
                    <a:pt x="3170" y="1559"/>
                    <a:pt x="3193" y="1544"/>
                    <a:pt x="3215" y="1521"/>
                  </a:cubicBezTo>
                  <a:cubicBezTo>
                    <a:pt x="3230" y="1514"/>
                    <a:pt x="3237" y="1507"/>
                    <a:pt x="3245" y="1499"/>
                  </a:cubicBezTo>
                  <a:cubicBezTo>
                    <a:pt x="3267" y="1477"/>
                    <a:pt x="3275" y="1454"/>
                    <a:pt x="3297" y="1424"/>
                  </a:cubicBezTo>
                  <a:cubicBezTo>
                    <a:pt x="3342" y="1424"/>
                    <a:pt x="3365" y="1424"/>
                    <a:pt x="3402" y="1424"/>
                  </a:cubicBezTo>
                  <a:cubicBezTo>
                    <a:pt x="3447" y="1424"/>
                    <a:pt x="3477" y="1439"/>
                    <a:pt x="3500" y="1477"/>
                  </a:cubicBezTo>
                  <a:cubicBezTo>
                    <a:pt x="3507" y="1491"/>
                    <a:pt x="3507" y="1499"/>
                    <a:pt x="3515" y="1514"/>
                  </a:cubicBezTo>
                  <a:cubicBezTo>
                    <a:pt x="3530" y="1551"/>
                    <a:pt x="3545" y="1581"/>
                    <a:pt x="3545" y="1626"/>
                  </a:cubicBezTo>
                  <a:cubicBezTo>
                    <a:pt x="3545" y="1656"/>
                    <a:pt x="3537" y="1671"/>
                    <a:pt x="3522" y="1694"/>
                  </a:cubicBezTo>
                  <a:cubicBezTo>
                    <a:pt x="3507" y="1724"/>
                    <a:pt x="3500" y="1746"/>
                    <a:pt x="3477" y="1769"/>
                  </a:cubicBezTo>
                  <a:cubicBezTo>
                    <a:pt x="3470" y="1791"/>
                    <a:pt x="3455" y="1799"/>
                    <a:pt x="3440" y="1821"/>
                  </a:cubicBezTo>
                  <a:cubicBezTo>
                    <a:pt x="3425" y="1851"/>
                    <a:pt x="3402" y="1874"/>
                    <a:pt x="3372" y="1874"/>
                  </a:cubicBezTo>
                  <a:cubicBezTo>
                    <a:pt x="3350" y="1874"/>
                    <a:pt x="3335" y="1859"/>
                    <a:pt x="3313" y="1859"/>
                  </a:cubicBezTo>
                  <a:cubicBezTo>
                    <a:pt x="3305" y="1859"/>
                    <a:pt x="3297" y="1866"/>
                    <a:pt x="3283" y="1866"/>
                  </a:cubicBezTo>
                  <a:cubicBezTo>
                    <a:pt x="3283" y="1889"/>
                    <a:pt x="3283" y="1889"/>
                    <a:pt x="3283" y="1889"/>
                  </a:cubicBezTo>
                  <a:cubicBezTo>
                    <a:pt x="3283" y="1896"/>
                    <a:pt x="3290" y="1904"/>
                    <a:pt x="3297" y="1911"/>
                  </a:cubicBezTo>
                  <a:cubicBezTo>
                    <a:pt x="3305" y="1941"/>
                    <a:pt x="3305" y="1956"/>
                    <a:pt x="3327" y="1979"/>
                  </a:cubicBezTo>
                  <a:cubicBezTo>
                    <a:pt x="3342" y="1994"/>
                    <a:pt x="3372" y="2001"/>
                    <a:pt x="3402" y="2001"/>
                  </a:cubicBezTo>
                  <a:cubicBezTo>
                    <a:pt x="3447" y="2001"/>
                    <a:pt x="3470" y="1986"/>
                    <a:pt x="3515" y="1986"/>
                  </a:cubicBezTo>
                  <a:cubicBezTo>
                    <a:pt x="3530" y="1986"/>
                    <a:pt x="3537" y="2001"/>
                    <a:pt x="3545" y="2001"/>
                  </a:cubicBezTo>
                  <a:cubicBezTo>
                    <a:pt x="3575" y="2008"/>
                    <a:pt x="3597" y="2024"/>
                    <a:pt x="3627" y="2024"/>
                  </a:cubicBezTo>
                  <a:cubicBezTo>
                    <a:pt x="3657" y="2024"/>
                    <a:pt x="3680" y="2008"/>
                    <a:pt x="3710" y="2001"/>
                  </a:cubicBezTo>
                  <a:cubicBezTo>
                    <a:pt x="3702" y="2024"/>
                    <a:pt x="3695" y="2031"/>
                    <a:pt x="3680" y="2054"/>
                  </a:cubicBezTo>
                  <a:cubicBezTo>
                    <a:pt x="3650" y="2084"/>
                    <a:pt x="3635" y="2114"/>
                    <a:pt x="3627" y="2151"/>
                  </a:cubicBezTo>
                  <a:cubicBezTo>
                    <a:pt x="3657" y="2166"/>
                    <a:pt x="3680" y="2173"/>
                    <a:pt x="3710" y="2166"/>
                  </a:cubicBezTo>
                  <a:cubicBezTo>
                    <a:pt x="3717" y="2181"/>
                    <a:pt x="3717" y="2181"/>
                    <a:pt x="3717" y="2181"/>
                  </a:cubicBezTo>
                  <a:cubicBezTo>
                    <a:pt x="3710" y="2196"/>
                    <a:pt x="3702" y="2203"/>
                    <a:pt x="3702" y="2218"/>
                  </a:cubicBezTo>
                  <a:cubicBezTo>
                    <a:pt x="3702" y="2233"/>
                    <a:pt x="3717" y="2241"/>
                    <a:pt x="3725" y="2241"/>
                  </a:cubicBezTo>
                  <a:cubicBezTo>
                    <a:pt x="3755" y="2248"/>
                    <a:pt x="3777" y="2248"/>
                    <a:pt x="3807" y="2248"/>
                  </a:cubicBezTo>
                  <a:cubicBezTo>
                    <a:pt x="3807" y="2263"/>
                    <a:pt x="3807" y="2263"/>
                    <a:pt x="3807" y="2263"/>
                  </a:cubicBezTo>
                  <a:cubicBezTo>
                    <a:pt x="3792" y="2271"/>
                    <a:pt x="3785" y="2278"/>
                    <a:pt x="3770" y="2286"/>
                  </a:cubicBezTo>
                  <a:cubicBezTo>
                    <a:pt x="3755" y="2301"/>
                    <a:pt x="3740" y="2308"/>
                    <a:pt x="3740" y="2331"/>
                  </a:cubicBezTo>
                  <a:cubicBezTo>
                    <a:pt x="3740" y="2338"/>
                    <a:pt x="3747" y="2346"/>
                    <a:pt x="3747" y="2353"/>
                  </a:cubicBezTo>
                  <a:cubicBezTo>
                    <a:pt x="3755" y="2368"/>
                    <a:pt x="3755" y="2383"/>
                    <a:pt x="3762" y="2391"/>
                  </a:cubicBezTo>
                  <a:cubicBezTo>
                    <a:pt x="3770" y="2398"/>
                    <a:pt x="3785" y="2398"/>
                    <a:pt x="3792" y="2398"/>
                  </a:cubicBezTo>
                  <a:cubicBezTo>
                    <a:pt x="3822" y="2413"/>
                    <a:pt x="3837" y="2413"/>
                    <a:pt x="3867" y="2428"/>
                  </a:cubicBezTo>
                  <a:cubicBezTo>
                    <a:pt x="3852" y="2451"/>
                    <a:pt x="3830" y="2458"/>
                    <a:pt x="3830" y="2481"/>
                  </a:cubicBezTo>
                  <a:cubicBezTo>
                    <a:pt x="3830" y="2496"/>
                    <a:pt x="3837" y="2503"/>
                    <a:pt x="3837" y="2526"/>
                  </a:cubicBezTo>
                  <a:cubicBezTo>
                    <a:pt x="3837" y="2541"/>
                    <a:pt x="3822" y="2548"/>
                    <a:pt x="3815" y="2556"/>
                  </a:cubicBezTo>
                  <a:cubicBezTo>
                    <a:pt x="3807" y="2578"/>
                    <a:pt x="3815" y="2593"/>
                    <a:pt x="3815" y="2608"/>
                  </a:cubicBezTo>
                  <a:cubicBezTo>
                    <a:pt x="3807" y="2616"/>
                    <a:pt x="3800" y="2616"/>
                    <a:pt x="3792" y="2616"/>
                  </a:cubicBezTo>
                  <a:cubicBezTo>
                    <a:pt x="3762" y="2616"/>
                    <a:pt x="3747" y="2608"/>
                    <a:pt x="3717" y="2608"/>
                  </a:cubicBezTo>
                  <a:cubicBezTo>
                    <a:pt x="3710" y="2631"/>
                    <a:pt x="3702" y="2646"/>
                    <a:pt x="3695" y="2668"/>
                  </a:cubicBezTo>
                  <a:cubicBezTo>
                    <a:pt x="3695" y="2676"/>
                    <a:pt x="3695" y="2683"/>
                    <a:pt x="3687" y="2690"/>
                  </a:cubicBezTo>
                  <a:cubicBezTo>
                    <a:pt x="3687" y="2698"/>
                    <a:pt x="3680" y="2698"/>
                    <a:pt x="3672" y="2698"/>
                  </a:cubicBezTo>
                  <a:cubicBezTo>
                    <a:pt x="3665" y="2713"/>
                    <a:pt x="3657" y="2720"/>
                    <a:pt x="3642" y="2736"/>
                  </a:cubicBezTo>
                  <a:cubicBezTo>
                    <a:pt x="3620" y="2758"/>
                    <a:pt x="3620" y="2780"/>
                    <a:pt x="3605" y="2810"/>
                  </a:cubicBezTo>
                  <a:cubicBezTo>
                    <a:pt x="3582" y="2848"/>
                    <a:pt x="3582" y="2870"/>
                    <a:pt x="3545" y="2900"/>
                  </a:cubicBezTo>
                  <a:cubicBezTo>
                    <a:pt x="3537" y="2900"/>
                    <a:pt x="3530" y="2908"/>
                    <a:pt x="3522" y="2908"/>
                  </a:cubicBezTo>
                  <a:cubicBezTo>
                    <a:pt x="3515" y="2908"/>
                    <a:pt x="3515" y="2908"/>
                    <a:pt x="3507" y="2908"/>
                  </a:cubicBezTo>
                  <a:cubicBezTo>
                    <a:pt x="3500" y="2915"/>
                    <a:pt x="3500" y="2930"/>
                    <a:pt x="3500" y="2938"/>
                  </a:cubicBezTo>
                  <a:cubicBezTo>
                    <a:pt x="3492" y="2953"/>
                    <a:pt x="3485" y="2960"/>
                    <a:pt x="3485" y="2983"/>
                  </a:cubicBezTo>
                  <a:cubicBezTo>
                    <a:pt x="3485" y="2990"/>
                    <a:pt x="3492" y="2990"/>
                    <a:pt x="3500" y="2998"/>
                  </a:cubicBezTo>
                  <a:cubicBezTo>
                    <a:pt x="3500" y="3005"/>
                    <a:pt x="3515" y="3013"/>
                    <a:pt x="3515" y="3028"/>
                  </a:cubicBezTo>
                  <a:cubicBezTo>
                    <a:pt x="3515" y="3043"/>
                    <a:pt x="3500" y="3058"/>
                    <a:pt x="3500" y="3073"/>
                  </a:cubicBezTo>
                  <a:cubicBezTo>
                    <a:pt x="3492" y="3095"/>
                    <a:pt x="3485" y="3110"/>
                    <a:pt x="3470" y="3125"/>
                  </a:cubicBezTo>
                  <a:cubicBezTo>
                    <a:pt x="3462" y="3125"/>
                    <a:pt x="3462" y="3133"/>
                    <a:pt x="3462" y="3133"/>
                  </a:cubicBezTo>
                  <a:cubicBezTo>
                    <a:pt x="3447" y="3148"/>
                    <a:pt x="3432" y="3148"/>
                    <a:pt x="3425" y="3163"/>
                  </a:cubicBezTo>
                  <a:cubicBezTo>
                    <a:pt x="3417" y="3185"/>
                    <a:pt x="3417" y="3200"/>
                    <a:pt x="3410" y="3223"/>
                  </a:cubicBezTo>
                  <a:cubicBezTo>
                    <a:pt x="3395" y="3253"/>
                    <a:pt x="3380" y="3267"/>
                    <a:pt x="3365" y="3297"/>
                  </a:cubicBezTo>
                  <a:cubicBezTo>
                    <a:pt x="3350" y="3343"/>
                    <a:pt x="3350" y="3365"/>
                    <a:pt x="3342" y="3410"/>
                  </a:cubicBezTo>
                  <a:cubicBezTo>
                    <a:pt x="3335" y="3432"/>
                    <a:pt x="3335" y="3447"/>
                    <a:pt x="3327" y="3470"/>
                  </a:cubicBezTo>
                  <a:cubicBezTo>
                    <a:pt x="3320" y="3515"/>
                    <a:pt x="3320" y="3545"/>
                    <a:pt x="3305" y="3582"/>
                  </a:cubicBezTo>
                  <a:cubicBezTo>
                    <a:pt x="3297" y="3612"/>
                    <a:pt x="3275" y="3620"/>
                    <a:pt x="3260" y="3642"/>
                  </a:cubicBezTo>
                  <a:cubicBezTo>
                    <a:pt x="3237" y="3695"/>
                    <a:pt x="3237" y="3725"/>
                    <a:pt x="3237" y="3777"/>
                  </a:cubicBezTo>
                  <a:cubicBezTo>
                    <a:pt x="3237" y="3815"/>
                    <a:pt x="3230" y="3837"/>
                    <a:pt x="3223" y="3867"/>
                  </a:cubicBezTo>
                  <a:cubicBezTo>
                    <a:pt x="3223" y="3882"/>
                    <a:pt x="3215" y="3897"/>
                    <a:pt x="3215" y="3912"/>
                  </a:cubicBezTo>
                  <a:cubicBezTo>
                    <a:pt x="3215" y="3935"/>
                    <a:pt x="3237" y="3935"/>
                    <a:pt x="3237" y="3957"/>
                  </a:cubicBezTo>
                  <a:cubicBezTo>
                    <a:pt x="3237" y="3995"/>
                    <a:pt x="3230" y="4017"/>
                    <a:pt x="3230" y="4062"/>
                  </a:cubicBezTo>
                  <a:cubicBezTo>
                    <a:pt x="3230" y="4122"/>
                    <a:pt x="3230" y="4122"/>
                    <a:pt x="3230" y="4122"/>
                  </a:cubicBezTo>
                  <a:cubicBezTo>
                    <a:pt x="3230" y="4144"/>
                    <a:pt x="3237" y="4152"/>
                    <a:pt x="3237" y="4174"/>
                  </a:cubicBezTo>
                  <a:cubicBezTo>
                    <a:pt x="3237" y="4182"/>
                    <a:pt x="3230" y="4189"/>
                    <a:pt x="3223" y="4197"/>
                  </a:cubicBezTo>
                  <a:cubicBezTo>
                    <a:pt x="3207" y="4212"/>
                    <a:pt x="3200" y="4219"/>
                    <a:pt x="3185" y="4227"/>
                  </a:cubicBezTo>
                  <a:cubicBezTo>
                    <a:pt x="3170" y="4242"/>
                    <a:pt x="3170" y="4257"/>
                    <a:pt x="3163" y="4279"/>
                  </a:cubicBezTo>
                  <a:cubicBezTo>
                    <a:pt x="3155" y="4309"/>
                    <a:pt x="3163" y="4324"/>
                    <a:pt x="3148" y="4354"/>
                  </a:cubicBezTo>
                  <a:cubicBezTo>
                    <a:pt x="3140" y="4377"/>
                    <a:pt x="3133" y="4384"/>
                    <a:pt x="3118" y="4407"/>
                  </a:cubicBezTo>
                  <a:cubicBezTo>
                    <a:pt x="3125" y="4429"/>
                    <a:pt x="3125" y="4429"/>
                    <a:pt x="3125" y="4429"/>
                  </a:cubicBezTo>
                  <a:cubicBezTo>
                    <a:pt x="3110" y="4459"/>
                    <a:pt x="3080" y="4466"/>
                    <a:pt x="3073" y="4504"/>
                  </a:cubicBezTo>
                  <a:cubicBezTo>
                    <a:pt x="3073" y="4519"/>
                    <a:pt x="3073" y="4526"/>
                    <a:pt x="3073" y="4542"/>
                  </a:cubicBezTo>
                  <a:cubicBezTo>
                    <a:pt x="3065" y="4534"/>
                    <a:pt x="3058" y="4526"/>
                    <a:pt x="3050" y="4519"/>
                  </a:cubicBezTo>
                  <a:cubicBezTo>
                    <a:pt x="3020" y="4519"/>
                    <a:pt x="2998" y="4519"/>
                    <a:pt x="2975" y="4504"/>
                  </a:cubicBezTo>
                  <a:cubicBezTo>
                    <a:pt x="2983" y="4466"/>
                    <a:pt x="2983" y="4466"/>
                    <a:pt x="2983" y="4466"/>
                  </a:cubicBezTo>
                  <a:cubicBezTo>
                    <a:pt x="2975" y="4444"/>
                    <a:pt x="2953" y="4437"/>
                    <a:pt x="2930" y="4429"/>
                  </a:cubicBezTo>
                  <a:cubicBezTo>
                    <a:pt x="2915" y="4422"/>
                    <a:pt x="2900" y="4422"/>
                    <a:pt x="2885" y="4414"/>
                  </a:cubicBezTo>
                  <a:cubicBezTo>
                    <a:pt x="2870" y="4414"/>
                    <a:pt x="2863" y="4399"/>
                    <a:pt x="2848" y="4399"/>
                  </a:cubicBezTo>
                  <a:cubicBezTo>
                    <a:pt x="2818" y="4399"/>
                    <a:pt x="2810" y="4422"/>
                    <a:pt x="2788" y="4444"/>
                  </a:cubicBezTo>
                  <a:cubicBezTo>
                    <a:pt x="2766" y="4459"/>
                    <a:pt x="2750" y="4474"/>
                    <a:pt x="2743" y="4504"/>
                  </a:cubicBezTo>
                  <a:cubicBezTo>
                    <a:pt x="2736" y="4512"/>
                    <a:pt x="2736" y="4512"/>
                    <a:pt x="2736" y="4526"/>
                  </a:cubicBezTo>
                  <a:cubicBezTo>
                    <a:pt x="2736" y="4534"/>
                    <a:pt x="2743" y="4542"/>
                    <a:pt x="2750" y="4542"/>
                  </a:cubicBezTo>
                  <a:cubicBezTo>
                    <a:pt x="2766" y="4556"/>
                    <a:pt x="2780" y="4564"/>
                    <a:pt x="2803" y="4572"/>
                  </a:cubicBezTo>
                  <a:cubicBezTo>
                    <a:pt x="2818" y="4572"/>
                    <a:pt x="2833" y="4579"/>
                    <a:pt x="2833" y="4594"/>
                  </a:cubicBezTo>
                  <a:cubicBezTo>
                    <a:pt x="2833" y="4624"/>
                    <a:pt x="2803" y="4631"/>
                    <a:pt x="2803" y="4654"/>
                  </a:cubicBezTo>
                  <a:cubicBezTo>
                    <a:pt x="2803" y="4669"/>
                    <a:pt x="2810" y="4669"/>
                    <a:pt x="2818" y="4676"/>
                  </a:cubicBezTo>
                  <a:cubicBezTo>
                    <a:pt x="2825" y="4676"/>
                    <a:pt x="2818" y="4684"/>
                    <a:pt x="2825" y="4691"/>
                  </a:cubicBezTo>
                  <a:cubicBezTo>
                    <a:pt x="2803" y="4699"/>
                    <a:pt x="2795" y="4721"/>
                    <a:pt x="2773" y="4721"/>
                  </a:cubicBezTo>
                  <a:cubicBezTo>
                    <a:pt x="2766" y="4721"/>
                    <a:pt x="2758" y="4714"/>
                    <a:pt x="2743" y="4714"/>
                  </a:cubicBezTo>
                  <a:cubicBezTo>
                    <a:pt x="2720" y="4714"/>
                    <a:pt x="2720" y="4736"/>
                    <a:pt x="2713" y="4759"/>
                  </a:cubicBezTo>
                  <a:cubicBezTo>
                    <a:pt x="2706" y="4789"/>
                    <a:pt x="2706" y="4804"/>
                    <a:pt x="2690" y="4826"/>
                  </a:cubicBezTo>
                  <a:cubicBezTo>
                    <a:pt x="2660" y="4871"/>
                    <a:pt x="2623" y="4879"/>
                    <a:pt x="2571" y="4894"/>
                  </a:cubicBezTo>
                  <a:cubicBezTo>
                    <a:pt x="2541" y="4901"/>
                    <a:pt x="2518" y="4909"/>
                    <a:pt x="2488" y="4924"/>
                  </a:cubicBezTo>
                  <a:cubicBezTo>
                    <a:pt x="2443" y="4939"/>
                    <a:pt x="2413" y="4946"/>
                    <a:pt x="2383" y="4976"/>
                  </a:cubicBezTo>
                  <a:cubicBezTo>
                    <a:pt x="2346" y="5014"/>
                    <a:pt x="2338" y="5059"/>
                    <a:pt x="2338" y="4991"/>
                  </a:cubicBezTo>
                  <a:cubicBezTo>
                    <a:pt x="2338" y="4961"/>
                    <a:pt x="2331" y="4946"/>
                    <a:pt x="2308" y="4939"/>
                  </a:cubicBezTo>
                  <a:cubicBezTo>
                    <a:pt x="2323" y="4916"/>
                    <a:pt x="2346" y="4909"/>
                    <a:pt x="2368" y="4894"/>
                  </a:cubicBezTo>
                  <a:cubicBezTo>
                    <a:pt x="2391" y="4879"/>
                    <a:pt x="2398" y="4864"/>
                    <a:pt x="2406" y="4834"/>
                  </a:cubicBezTo>
                  <a:cubicBezTo>
                    <a:pt x="2413" y="4819"/>
                    <a:pt x="2421" y="4804"/>
                    <a:pt x="2421" y="4789"/>
                  </a:cubicBezTo>
                  <a:cubicBezTo>
                    <a:pt x="2421" y="4766"/>
                    <a:pt x="2421" y="4759"/>
                    <a:pt x="2421" y="4744"/>
                  </a:cubicBezTo>
                  <a:cubicBezTo>
                    <a:pt x="2421" y="4721"/>
                    <a:pt x="2458" y="4721"/>
                    <a:pt x="2458" y="4699"/>
                  </a:cubicBezTo>
                  <a:cubicBezTo>
                    <a:pt x="2458" y="4676"/>
                    <a:pt x="2451" y="4661"/>
                    <a:pt x="2451" y="4631"/>
                  </a:cubicBezTo>
                  <a:cubicBezTo>
                    <a:pt x="2458" y="4616"/>
                    <a:pt x="2473" y="4609"/>
                    <a:pt x="2473" y="4594"/>
                  </a:cubicBezTo>
                  <a:cubicBezTo>
                    <a:pt x="2473" y="4572"/>
                    <a:pt x="2466" y="4556"/>
                    <a:pt x="2458" y="4534"/>
                  </a:cubicBezTo>
                  <a:cubicBezTo>
                    <a:pt x="2451" y="4512"/>
                    <a:pt x="2451" y="4504"/>
                    <a:pt x="2443" y="4482"/>
                  </a:cubicBezTo>
                  <a:cubicBezTo>
                    <a:pt x="2436" y="4474"/>
                    <a:pt x="2428" y="4474"/>
                    <a:pt x="2421" y="4459"/>
                  </a:cubicBezTo>
                  <a:cubicBezTo>
                    <a:pt x="2413" y="4452"/>
                    <a:pt x="2413" y="4444"/>
                    <a:pt x="2398" y="4437"/>
                  </a:cubicBezTo>
                  <a:cubicBezTo>
                    <a:pt x="2391" y="4429"/>
                    <a:pt x="2383" y="4429"/>
                    <a:pt x="2376" y="4422"/>
                  </a:cubicBezTo>
                  <a:cubicBezTo>
                    <a:pt x="2368" y="4422"/>
                    <a:pt x="2368" y="4407"/>
                    <a:pt x="2368" y="4399"/>
                  </a:cubicBezTo>
                  <a:cubicBezTo>
                    <a:pt x="2361" y="4392"/>
                    <a:pt x="2361" y="4384"/>
                    <a:pt x="2361" y="4377"/>
                  </a:cubicBezTo>
                  <a:cubicBezTo>
                    <a:pt x="2361" y="4309"/>
                    <a:pt x="2361" y="4309"/>
                    <a:pt x="2361" y="4309"/>
                  </a:cubicBezTo>
                  <a:cubicBezTo>
                    <a:pt x="2331" y="4309"/>
                    <a:pt x="2316" y="4317"/>
                    <a:pt x="2293" y="4302"/>
                  </a:cubicBezTo>
                  <a:cubicBezTo>
                    <a:pt x="2286" y="4302"/>
                    <a:pt x="2278" y="4302"/>
                    <a:pt x="2278" y="4302"/>
                  </a:cubicBezTo>
                  <a:cubicBezTo>
                    <a:pt x="2271" y="4294"/>
                    <a:pt x="2271" y="4287"/>
                    <a:pt x="2271" y="4272"/>
                  </a:cubicBezTo>
                  <a:cubicBezTo>
                    <a:pt x="2271" y="4249"/>
                    <a:pt x="2293" y="4234"/>
                    <a:pt x="2316" y="4227"/>
                  </a:cubicBezTo>
                  <a:cubicBezTo>
                    <a:pt x="2323" y="4219"/>
                    <a:pt x="2331" y="4204"/>
                    <a:pt x="2353" y="4204"/>
                  </a:cubicBezTo>
                  <a:cubicBezTo>
                    <a:pt x="2361" y="4204"/>
                    <a:pt x="2361" y="4219"/>
                    <a:pt x="2368" y="4227"/>
                  </a:cubicBezTo>
                  <a:cubicBezTo>
                    <a:pt x="2376" y="4242"/>
                    <a:pt x="2383" y="4249"/>
                    <a:pt x="2383" y="4257"/>
                  </a:cubicBezTo>
                  <a:cubicBezTo>
                    <a:pt x="2383" y="4272"/>
                    <a:pt x="2376" y="4279"/>
                    <a:pt x="2376" y="4294"/>
                  </a:cubicBezTo>
                  <a:cubicBezTo>
                    <a:pt x="2406" y="4279"/>
                    <a:pt x="2436" y="4287"/>
                    <a:pt x="2451" y="4257"/>
                  </a:cubicBezTo>
                  <a:cubicBezTo>
                    <a:pt x="2473" y="4227"/>
                    <a:pt x="2466" y="4204"/>
                    <a:pt x="2488" y="4174"/>
                  </a:cubicBezTo>
                  <a:cubicBezTo>
                    <a:pt x="2488" y="4159"/>
                    <a:pt x="2503" y="4159"/>
                    <a:pt x="2503" y="4152"/>
                  </a:cubicBezTo>
                  <a:cubicBezTo>
                    <a:pt x="2503" y="4137"/>
                    <a:pt x="2488" y="4122"/>
                    <a:pt x="2481" y="4114"/>
                  </a:cubicBezTo>
                  <a:cubicBezTo>
                    <a:pt x="2473" y="4107"/>
                    <a:pt x="2466" y="4092"/>
                    <a:pt x="2451" y="4092"/>
                  </a:cubicBezTo>
                  <a:cubicBezTo>
                    <a:pt x="2436" y="4084"/>
                    <a:pt x="2428" y="4092"/>
                    <a:pt x="2413" y="4084"/>
                  </a:cubicBezTo>
                  <a:cubicBezTo>
                    <a:pt x="2413" y="4084"/>
                    <a:pt x="2406" y="4077"/>
                    <a:pt x="2406" y="4069"/>
                  </a:cubicBezTo>
                  <a:cubicBezTo>
                    <a:pt x="2383" y="4062"/>
                    <a:pt x="2376" y="4054"/>
                    <a:pt x="2368" y="4032"/>
                  </a:cubicBezTo>
                  <a:cubicBezTo>
                    <a:pt x="2361" y="4032"/>
                    <a:pt x="2361" y="4032"/>
                    <a:pt x="2353" y="4032"/>
                  </a:cubicBezTo>
                  <a:cubicBezTo>
                    <a:pt x="2338" y="4039"/>
                    <a:pt x="2338" y="4047"/>
                    <a:pt x="2323" y="4054"/>
                  </a:cubicBezTo>
                  <a:cubicBezTo>
                    <a:pt x="2293" y="4069"/>
                    <a:pt x="2263" y="4077"/>
                    <a:pt x="2263" y="4114"/>
                  </a:cubicBezTo>
                  <a:cubicBezTo>
                    <a:pt x="2263" y="4129"/>
                    <a:pt x="2278" y="4137"/>
                    <a:pt x="2278" y="4152"/>
                  </a:cubicBezTo>
                  <a:cubicBezTo>
                    <a:pt x="2278" y="4167"/>
                    <a:pt x="2263" y="4174"/>
                    <a:pt x="2256" y="4197"/>
                  </a:cubicBezTo>
                  <a:cubicBezTo>
                    <a:pt x="2256" y="4204"/>
                    <a:pt x="2256" y="4212"/>
                    <a:pt x="2256" y="4219"/>
                  </a:cubicBezTo>
                  <a:cubicBezTo>
                    <a:pt x="2248" y="4242"/>
                    <a:pt x="2233" y="4257"/>
                    <a:pt x="2218" y="4279"/>
                  </a:cubicBezTo>
                  <a:cubicBezTo>
                    <a:pt x="2211" y="4302"/>
                    <a:pt x="2203" y="4309"/>
                    <a:pt x="2196" y="4332"/>
                  </a:cubicBezTo>
                  <a:cubicBezTo>
                    <a:pt x="2196" y="4339"/>
                    <a:pt x="2196" y="4354"/>
                    <a:pt x="2196" y="4369"/>
                  </a:cubicBezTo>
                  <a:cubicBezTo>
                    <a:pt x="2188" y="4392"/>
                    <a:pt x="2173" y="4414"/>
                    <a:pt x="2173" y="4444"/>
                  </a:cubicBezTo>
                  <a:cubicBezTo>
                    <a:pt x="2173" y="4459"/>
                    <a:pt x="2181" y="4474"/>
                    <a:pt x="2188" y="4489"/>
                  </a:cubicBezTo>
                  <a:cubicBezTo>
                    <a:pt x="2196" y="4526"/>
                    <a:pt x="2196" y="4549"/>
                    <a:pt x="2203" y="4594"/>
                  </a:cubicBezTo>
                  <a:cubicBezTo>
                    <a:pt x="2203" y="4616"/>
                    <a:pt x="2226" y="4631"/>
                    <a:pt x="2248" y="4646"/>
                  </a:cubicBezTo>
                  <a:cubicBezTo>
                    <a:pt x="2256" y="4654"/>
                    <a:pt x="2256" y="4669"/>
                    <a:pt x="2263" y="4669"/>
                  </a:cubicBezTo>
                  <a:cubicBezTo>
                    <a:pt x="2271" y="4676"/>
                    <a:pt x="2286" y="4676"/>
                    <a:pt x="2293" y="4684"/>
                  </a:cubicBezTo>
                  <a:cubicBezTo>
                    <a:pt x="2301" y="4691"/>
                    <a:pt x="2293" y="4699"/>
                    <a:pt x="2301" y="4706"/>
                  </a:cubicBezTo>
                  <a:cubicBezTo>
                    <a:pt x="2301" y="4714"/>
                    <a:pt x="2308" y="4721"/>
                    <a:pt x="2308" y="4729"/>
                  </a:cubicBezTo>
                  <a:cubicBezTo>
                    <a:pt x="2308" y="4751"/>
                    <a:pt x="2308" y="4766"/>
                    <a:pt x="2293" y="4774"/>
                  </a:cubicBezTo>
                  <a:cubicBezTo>
                    <a:pt x="2278" y="4781"/>
                    <a:pt x="2263" y="4789"/>
                    <a:pt x="2256" y="4796"/>
                  </a:cubicBezTo>
                  <a:cubicBezTo>
                    <a:pt x="2248" y="4804"/>
                    <a:pt x="2248" y="4811"/>
                    <a:pt x="2241" y="4811"/>
                  </a:cubicBezTo>
                  <a:cubicBezTo>
                    <a:pt x="2218" y="4811"/>
                    <a:pt x="2211" y="4796"/>
                    <a:pt x="2196" y="4796"/>
                  </a:cubicBezTo>
                  <a:cubicBezTo>
                    <a:pt x="2181" y="4796"/>
                    <a:pt x="2181" y="4804"/>
                    <a:pt x="2173" y="4811"/>
                  </a:cubicBezTo>
                  <a:lnTo>
                    <a:pt x="2166" y="4811"/>
                  </a:lnTo>
                  <a:cubicBezTo>
                    <a:pt x="2158" y="4804"/>
                    <a:pt x="2151" y="4796"/>
                    <a:pt x="2151" y="4789"/>
                  </a:cubicBezTo>
                  <a:cubicBezTo>
                    <a:pt x="2151" y="4774"/>
                    <a:pt x="2151" y="4759"/>
                    <a:pt x="2151" y="4751"/>
                  </a:cubicBezTo>
                  <a:cubicBezTo>
                    <a:pt x="2143" y="4729"/>
                    <a:pt x="2128" y="4706"/>
                    <a:pt x="2106" y="4706"/>
                  </a:cubicBezTo>
                  <a:cubicBezTo>
                    <a:pt x="2061" y="4691"/>
                    <a:pt x="2038" y="4699"/>
                    <a:pt x="1994" y="4691"/>
                  </a:cubicBezTo>
                  <a:cubicBezTo>
                    <a:pt x="1941" y="4691"/>
                    <a:pt x="1918" y="4691"/>
                    <a:pt x="1874" y="4691"/>
                  </a:cubicBezTo>
                  <a:cubicBezTo>
                    <a:pt x="1859" y="4691"/>
                    <a:pt x="1851" y="4691"/>
                    <a:pt x="1844" y="4691"/>
                  </a:cubicBezTo>
                  <a:cubicBezTo>
                    <a:pt x="1829" y="4684"/>
                    <a:pt x="1829" y="4669"/>
                    <a:pt x="1821" y="4654"/>
                  </a:cubicBezTo>
                  <a:cubicBezTo>
                    <a:pt x="1821" y="4654"/>
                    <a:pt x="1814" y="4654"/>
                    <a:pt x="1814" y="4646"/>
                  </a:cubicBezTo>
                  <a:cubicBezTo>
                    <a:pt x="1806" y="4631"/>
                    <a:pt x="1806" y="4624"/>
                    <a:pt x="1806" y="4609"/>
                  </a:cubicBezTo>
                  <a:cubicBezTo>
                    <a:pt x="1799" y="4609"/>
                    <a:pt x="1791" y="4601"/>
                    <a:pt x="1784" y="4601"/>
                  </a:cubicBezTo>
                  <a:cubicBezTo>
                    <a:pt x="1784" y="4601"/>
                    <a:pt x="1776" y="4594"/>
                    <a:pt x="1784" y="4594"/>
                  </a:cubicBezTo>
                  <a:cubicBezTo>
                    <a:pt x="1784" y="4586"/>
                    <a:pt x="1791" y="4586"/>
                    <a:pt x="1791" y="4579"/>
                  </a:cubicBezTo>
                  <a:cubicBezTo>
                    <a:pt x="1791" y="4556"/>
                    <a:pt x="1776" y="4549"/>
                    <a:pt x="1761" y="4542"/>
                  </a:cubicBezTo>
                  <a:cubicBezTo>
                    <a:pt x="1739" y="4526"/>
                    <a:pt x="1716" y="4519"/>
                    <a:pt x="1701" y="4496"/>
                  </a:cubicBezTo>
                  <a:cubicBezTo>
                    <a:pt x="1731" y="4482"/>
                    <a:pt x="1746" y="4474"/>
                    <a:pt x="1761" y="4452"/>
                  </a:cubicBezTo>
                  <a:cubicBezTo>
                    <a:pt x="1776" y="4466"/>
                    <a:pt x="1791" y="4474"/>
                    <a:pt x="1806" y="4482"/>
                  </a:cubicBezTo>
                  <a:cubicBezTo>
                    <a:pt x="1821" y="4489"/>
                    <a:pt x="1829" y="4504"/>
                    <a:pt x="1844" y="4504"/>
                  </a:cubicBezTo>
                  <a:cubicBezTo>
                    <a:pt x="1859" y="4504"/>
                    <a:pt x="1866" y="4482"/>
                    <a:pt x="1874" y="4466"/>
                  </a:cubicBezTo>
                  <a:cubicBezTo>
                    <a:pt x="1889" y="4444"/>
                    <a:pt x="1896" y="4429"/>
                    <a:pt x="1904" y="4407"/>
                  </a:cubicBezTo>
                  <a:cubicBezTo>
                    <a:pt x="1918" y="4377"/>
                    <a:pt x="1918" y="4362"/>
                    <a:pt x="1926" y="4332"/>
                  </a:cubicBezTo>
                  <a:cubicBezTo>
                    <a:pt x="1926" y="4317"/>
                    <a:pt x="1934" y="4309"/>
                    <a:pt x="1934" y="4294"/>
                  </a:cubicBezTo>
                  <a:cubicBezTo>
                    <a:pt x="1934" y="4219"/>
                    <a:pt x="1934" y="4219"/>
                    <a:pt x="1934" y="4219"/>
                  </a:cubicBezTo>
                  <a:cubicBezTo>
                    <a:pt x="1934" y="4189"/>
                    <a:pt x="1911" y="4174"/>
                    <a:pt x="1896" y="4144"/>
                  </a:cubicBezTo>
                  <a:cubicBezTo>
                    <a:pt x="1874" y="4122"/>
                    <a:pt x="1866" y="4099"/>
                    <a:pt x="1844" y="4069"/>
                  </a:cubicBezTo>
                  <a:cubicBezTo>
                    <a:pt x="1829" y="4062"/>
                    <a:pt x="1821" y="4054"/>
                    <a:pt x="1806" y="4047"/>
                  </a:cubicBezTo>
                  <a:cubicBezTo>
                    <a:pt x="1799" y="4047"/>
                    <a:pt x="1784" y="4047"/>
                    <a:pt x="1784" y="4039"/>
                  </a:cubicBezTo>
                  <a:cubicBezTo>
                    <a:pt x="1776" y="4032"/>
                    <a:pt x="1784" y="4017"/>
                    <a:pt x="1784" y="4009"/>
                  </a:cubicBezTo>
                  <a:cubicBezTo>
                    <a:pt x="1776" y="3995"/>
                    <a:pt x="1761" y="3987"/>
                    <a:pt x="1761" y="3965"/>
                  </a:cubicBezTo>
                  <a:cubicBezTo>
                    <a:pt x="1761" y="3957"/>
                    <a:pt x="1769" y="3949"/>
                    <a:pt x="1769" y="3935"/>
                  </a:cubicBezTo>
                  <a:cubicBezTo>
                    <a:pt x="1776" y="3912"/>
                    <a:pt x="1784" y="3897"/>
                    <a:pt x="1791" y="3875"/>
                  </a:cubicBezTo>
                  <a:cubicBezTo>
                    <a:pt x="1806" y="3845"/>
                    <a:pt x="1814" y="3830"/>
                    <a:pt x="1814" y="3800"/>
                  </a:cubicBezTo>
                  <a:cubicBezTo>
                    <a:pt x="1814" y="3770"/>
                    <a:pt x="1814" y="3755"/>
                    <a:pt x="1806" y="3725"/>
                  </a:cubicBezTo>
                  <a:cubicBezTo>
                    <a:pt x="1806" y="3710"/>
                    <a:pt x="1799" y="3710"/>
                    <a:pt x="1791" y="3702"/>
                  </a:cubicBezTo>
                  <a:cubicBezTo>
                    <a:pt x="1791" y="3695"/>
                    <a:pt x="1784" y="3695"/>
                    <a:pt x="1784" y="3687"/>
                  </a:cubicBezTo>
                  <a:cubicBezTo>
                    <a:pt x="1784" y="3657"/>
                    <a:pt x="1806" y="3650"/>
                    <a:pt x="1806" y="3620"/>
                  </a:cubicBezTo>
                  <a:cubicBezTo>
                    <a:pt x="1806" y="3605"/>
                    <a:pt x="1806" y="3597"/>
                    <a:pt x="1791" y="3582"/>
                  </a:cubicBezTo>
                  <a:cubicBezTo>
                    <a:pt x="1791" y="3582"/>
                    <a:pt x="1784" y="3590"/>
                    <a:pt x="1784" y="3582"/>
                  </a:cubicBezTo>
                  <a:cubicBezTo>
                    <a:pt x="1769" y="3582"/>
                    <a:pt x="1769" y="3575"/>
                    <a:pt x="1761" y="3567"/>
                  </a:cubicBezTo>
                  <a:cubicBezTo>
                    <a:pt x="1769" y="3552"/>
                    <a:pt x="1769" y="3552"/>
                    <a:pt x="1769" y="3552"/>
                  </a:cubicBezTo>
                  <a:cubicBezTo>
                    <a:pt x="1799" y="3545"/>
                    <a:pt x="1821" y="3537"/>
                    <a:pt x="1836" y="3507"/>
                  </a:cubicBezTo>
                  <a:cubicBezTo>
                    <a:pt x="1844" y="3507"/>
                    <a:pt x="1859" y="3515"/>
                    <a:pt x="1866" y="3515"/>
                  </a:cubicBezTo>
                  <a:cubicBezTo>
                    <a:pt x="1874" y="3522"/>
                    <a:pt x="1866" y="3530"/>
                    <a:pt x="1874" y="3530"/>
                  </a:cubicBezTo>
                  <a:cubicBezTo>
                    <a:pt x="1881" y="3537"/>
                    <a:pt x="1889" y="3545"/>
                    <a:pt x="1896" y="3552"/>
                  </a:cubicBezTo>
                  <a:cubicBezTo>
                    <a:pt x="1934" y="3507"/>
                    <a:pt x="1964" y="3492"/>
                    <a:pt x="1994" y="3432"/>
                  </a:cubicBezTo>
                  <a:cubicBezTo>
                    <a:pt x="1994" y="3417"/>
                    <a:pt x="2001" y="3410"/>
                    <a:pt x="2016" y="3395"/>
                  </a:cubicBezTo>
                  <a:cubicBezTo>
                    <a:pt x="2024" y="3395"/>
                    <a:pt x="2031" y="3395"/>
                    <a:pt x="2038" y="3387"/>
                  </a:cubicBezTo>
                  <a:cubicBezTo>
                    <a:pt x="2046" y="3380"/>
                    <a:pt x="2038" y="3373"/>
                    <a:pt x="2046" y="3365"/>
                  </a:cubicBezTo>
                  <a:cubicBezTo>
                    <a:pt x="2046" y="3350"/>
                    <a:pt x="2054" y="3335"/>
                    <a:pt x="2068" y="3327"/>
                  </a:cubicBezTo>
                  <a:cubicBezTo>
                    <a:pt x="2068" y="3320"/>
                    <a:pt x="2076" y="3327"/>
                    <a:pt x="2076" y="3327"/>
                  </a:cubicBezTo>
                  <a:cubicBezTo>
                    <a:pt x="2098" y="3305"/>
                    <a:pt x="2083" y="3283"/>
                    <a:pt x="2091" y="3253"/>
                  </a:cubicBezTo>
                  <a:cubicBezTo>
                    <a:pt x="2098" y="3230"/>
                    <a:pt x="2113" y="3230"/>
                    <a:pt x="2121" y="3215"/>
                  </a:cubicBezTo>
                  <a:cubicBezTo>
                    <a:pt x="2151" y="3185"/>
                    <a:pt x="2158" y="3163"/>
                    <a:pt x="2173" y="3125"/>
                  </a:cubicBezTo>
                  <a:cubicBezTo>
                    <a:pt x="2181" y="3118"/>
                    <a:pt x="2181" y="3110"/>
                    <a:pt x="2181" y="3103"/>
                  </a:cubicBezTo>
                  <a:cubicBezTo>
                    <a:pt x="2188" y="3088"/>
                    <a:pt x="2203" y="3088"/>
                    <a:pt x="2203" y="3073"/>
                  </a:cubicBezTo>
                  <a:cubicBezTo>
                    <a:pt x="2203" y="3065"/>
                    <a:pt x="2188" y="3058"/>
                    <a:pt x="2181" y="3050"/>
                  </a:cubicBezTo>
                  <a:cubicBezTo>
                    <a:pt x="2181" y="3035"/>
                    <a:pt x="2181" y="3028"/>
                    <a:pt x="2181" y="3013"/>
                  </a:cubicBezTo>
                  <a:cubicBezTo>
                    <a:pt x="2181" y="2990"/>
                    <a:pt x="2203" y="2975"/>
                    <a:pt x="2218" y="2953"/>
                  </a:cubicBezTo>
                  <a:lnTo>
                    <a:pt x="2218" y="2945"/>
                  </a:lnTo>
                  <a:cubicBezTo>
                    <a:pt x="2241" y="2915"/>
                    <a:pt x="2256" y="2900"/>
                    <a:pt x="2271" y="2870"/>
                  </a:cubicBezTo>
                  <a:cubicBezTo>
                    <a:pt x="2271" y="2863"/>
                    <a:pt x="2278" y="2855"/>
                    <a:pt x="2278" y="2848"/>
                  </a:cubicBezTo>
                  <a:cubicBezTo>
                    <a:pt x="2278" y="2840"/>
                    <a:pt x="2271" y="2840"/>
                    <a:pt x="2271" y="2833"/>
                  </a:cubicBezTo>
                  <a:cubicBezTo>
                    <a:pt x="2248" y="2840"/>
                    <a:pt x="2241" y="2848"/>
                    <a:pt x="2218" y="2855"/>
                  </a:cubicBezTo>
                  <a:cubicBezTo>
                    <a:pt x="2196" y="2863"/>
                    <a:pt x="2173" y="2855"/>
                    <a:pt x="2143" y="2870"/>
                  </a:cubicBezTo>
                  <a:cubicBezTo>
                    <a:pt x="2128" y="2885"/>
                    <a:pt x="2128" y="2893"/>
                    <a:pt x="2113" y="2908"/>
                  </a:cubicBezTo>
                  <a:cubicBezTo>
                    <a:pt x="2098" y="2930"/>
                    <a:pt x="2091" y="2945"/>
                    <a:pt x="2076" y="2975"/>
                  </a:cubicBezTo>
                  <a:cubicBezTo>
                    <a:pt x="2054" y="2968"/>
                    <a:pt x="2031" y="2960"/>
                    <a:pt x="2031" y="2938"/>
                  </a:cubicBezTo>
                  <a:cubicBezTo>
                    <a:pt x="2031" y="2923"/>
                    <a:pt x="2031" y="2915"/>
                    <a:pt x="2031" y="2900"/>
                  </a:cubicBezTo>
                  <a:cubicBezTo>
                    <a:pt x="2031" y="2885"/>
                    <a:pt x="2031" y="2885"/>
                    <a:pt x="2031" y="2885"/>
                  </a:cubicBezTo>
                  <a:cubicBezTo>
                    <a:pt x="2031" y="2900"/>
                    <a:pt x="2031" y="2900"/>
                    <a:pt x="2031" y="2900"/>
                  </a:cubicBezTo>
                  <a:cubicBezTo>
                    <a:pt x="2038" y="2885"/>
                    <a:pt x="2046" y="2870"/>
                    <a:pt x="2054" y="2863"/>
                  </a:cubicBezTo>
                  <a:cubicBezTo>
                    <a:pt x="2076" y="2848"/>
                    <a:pt x="2091" y="2840"/>
                    <a:pt x="2106" y="2826"/>
                  </a:cubicBezTo>
                  <a:cubicBezTo>
                    <a:pt x="2113" y="2810"/>
                    <a:pt x="2121" y="2803"/>
                    <a:pt x="2136" y="2796"/>
                  </a:cubicBezTo>
                  <a:cubicBezTo>
                    <a:pt x="2158" y="2780"/>
                    <a:pt x="2173" y="2766"/>
                    <a:pt x="2203" y="2750"/>
                  </a:cubicBezTo>
                  <a:cubicBezTo>
                    <a:pt x="2226" y="2736"/>
                    <a:pt x="2256" y="2728"/>
                    <a:pt x="2256" y="2706"/>
                  </a:cubicBezTo>
                  <a:cubicBezTo>
                    <a:pt x="2256" y="2683"/>
                    <a:pt x="2241" y="2676"/>
                    <a:pt x="2241" y="2661"/>
                  </a:cubicBezTo>
                  <a:cubicBezTo>
                    <a:pt x="2241" y="2646"/>
                    <a:pt x="2248" y="2638"/>
                    <a:pt x="2248" y="2631"/>
                  </a:cubicBezTo>
                  <a:cubicBezTo>
                    <a:pt x="2248" y="2608"/>
                    <a:pt x="2233" y="2601"/>
                    <a:pt x="2226" y="2586"/>
                  </a:cubicBezTo>
                  <a:cubicBezTo>
                    <a:pt x="2211" y="2556"/>
                    <a:pt x="2196" y="2541"/>
                    <a:pt x="2166" y="2533"/>
                  </a:cubicBezTo>
                  <a:cubicBezTo>
                    <a:pt x="2166" y="2518"/>
                    <a:pt x="2173" y="2518"/>
                    <a:pt x="2173" y="2503"/>
                  </a:cubicBezTo>
                  <a:cubicBezTo>
                    <a:pt x="2173" y="2496"/>
                    <a:pt x="2158" y="2496"/>
                    <a:pt x="2151" y="2488"/>
                  </a:cubicBezTo>
                  <a:cubicBezTo>
                    <a:pt x="2143" y="2488"/>
                    <a:pt x="2136" y="2481"/>
                    <a:pt x="2121" y="2481"/>
                  </a:cubicBezTo>
                  <a:cubicBezTo>
                    <a:pt x="2106" y="2473"/>
                    <a:pt x="2091" y="2458"/>
                    <a:pt x="2083" y="2443"/>
                  </a:cubicBezTo>
                  <a:cubicBezTo>
                    <a:pt x="2076" y="2421"/>
                    <a:pt x="2068" y="2413"/>
                    <a:pt x="2054" y="2391"/>
                  </a:cubicBezTo>
                  <a:cubicBezTo>
                    <a:pt x="2046" y="2383"/>
                    <a:pt x="2046" y="2376"/>
                    <a:pt x="2038" y="2368"/>
                  </a:cubicBezTo>
                  <a:cubicBezTo>
                    <a:pt x="2031" y="2361"/>
                    <a:pt x="2016" y="2353"/>
                    <a:pt x="2016" y="2346"/>
                  </a:cubicBezTo>
                  <a:cubicBezTo>
                    <a:pt x="2016" y="2316"/>
                    <a:pt x="2046" y="2308"/>
                    <a:pt x="2046" y="2286"/>
                  </a:cubicBezTo>
                  <a:cubicBezTo>
                    <a:pt x="2046" y="2256"/>
                    <a:pt x="2031" y="2241"/>
                    <a:pt x="2024" y="2218"/>
                  </a:cubicBezTo>
                  <a:cubicBezTo>
                    <a:pt x="2016" y="2218"/>
                    <a:pt x="2024" y="2211"/>
                    <a:pt x="2024" y="2211"/>
                  </a:cubicBezTo>
                  <a:cubicBezTo>
                    <a:pt x="2016" y="2181"/>
                    <a:pt x="1994" y="2173"/>
                    <a:pt x="1964" y="2166"/>
                  </a:cubicBezTo>
                  <a:cubicBezTo>
                    <a:pt x="1934" y="2158"/>
                    <a:pt x="1904" y="2166"/>
                    <a:pt x="1881" y="2136"/>
                  </a:cubicBezTo>
                  <a:cubicBezTo>
                    <a:pt x="1866" y="2121"/>
                    <a:pt x="1866" y="2098"/>
                    <a:pt x="1859" y="2076"/>
                  </a:cubicBezTo>
                  <a:cubicBezTo>
                    <a:pt x="1836" y="2091"/>
                    <a:pt x="1829" y="2106"/>
                    <a:pt x="1806" y="2128"/>
                  </a:cubicBezTo>
                  <a:cubicBezTo>
                    <a:pt x="1791" y="2144"/>
                    <a:pt x="1784" y="2151"/>
                    <a:pt x="1769" y="2166"/>
                  </a:cubicBezTo>
                  <a:cubicBezTo>
                    <a:pt x="1754" y="2173"/>
                    <a:pt x="1739" y="2173"/>
                    <a:pt x="1739" y="2188"/>
                  </a:cubicBezTo>
                  <a:cubicBezTo>
                    <a:pt x="1739" y="2203"/>
                    <a:pt x="1746" y="2211"/>
                    <a:pt x="1746" y="2218"/>
                  </a:cubicBezTo>
                  <a:cubicBezTo>
                    <a:pt x="1761" y="2248"/>
                    <a:pt x="1754" y="2263"/>
                    <a:pt x="1769" y="2293"/>
                  </a:cubicBezTo>
                  <a:cubicBezTo>
                    <a:pt x="1776" y="2316"/>
                    <a:pt x="1784" y="2331"/>
                    <a:pt x="1799" y="2353"/>
                  </a:cubicBezTo>
                  <a:cubicBezTo>
                    <a:pt x="1799" y="2368"/>
                    <a:pt x="1814" y="2368"/>
                    <a:pt x="1814" y="2383"/>
                  </a:cubicBezTo>
                  <a:cubicBezTo>
                    <a:pt x="1814" y="2413"/>
                    <a:pt x="1799" y="2428"/>
                    <a:pt x="1784" y="2443"/>
                  </a:cubicBezTo>
                  <a:cubicBezTo>
                    <a:pt x="1784" y="2451"/>
                    <a:pt x="1784" y="2458"/>
                    <a:pt x="1776" y="2458"/>
                  </a:cubicBezTo>
                  <a:cubicBezTo>
                    <a:pt x="1746" y="2473"/>
                    <a:pt x="1724" y="2481"/>
                    <a:pt x="1701" y="2496"/>
                  </a:cubicBezTo>
                  <a:cubicBezTo>
                    <a:pt x="1694" y="2503"/>
                    <a:pt x="1701" y="2511"/>
                    <a:pt x="1701" y="2511"/>
                  </a:cubicBezTo>
                  <a:cubicBezTo>
                    <a:pt x="1709" y="2518"/>
                    <a:pt x="1724" y="2518"/>
                    <a:pt x="1739" y="2518"/>
                  </a:cubicBezTo>
                  <a:cubicBezTo>
                    <a:pt x="1761" y="2526"/>
                    <a:pt x="1776" y="2541"/>
                    <a:pt x="1799" y="2541"/>
                  </a:cubicBezTo>
                  <a:cubicBezTo>
                    <a:pt x="1851" y="2541"/>
                    <a:pt x="1866" y="2503"/>
                    <a:pt x="1918" y="2503"/>
                  </a:cubicBezTo>
                  <a:cubicBezTo>
                    <a:pt x="1934" y="2503"/>
                    <a:pt x="1941" y="2518"/>
                    <a:pt x="1948" y="2526"/>
                  </a:cubicBezTo>
                  <a:cubicBezTo>
                    <a:pt x="1956" y="2541"/>
                    <a:pt x="1964" y="2548"/>
                    <a:pt x="1971" y="2563"/>
                  </a:cubicBezTo>
                  <a:cubicBezTo>
                    <a:pt x="1994" y="2593"/>
                    <a:pt x="2001" y="2616"/>
                    <a:pt x="2001" y="2646"/>
                  </a:cubicBezTo>
                  <a:cubicBezTo>
                    <a:pt x="2001" y="2683"/>
                    <a:pt x="1986" y="2698"/>
                    <a:pt x="1986" y="2728"/>
                  </a:cubicBezTo>
                  <a:cubicBezTo>
                    <a:pt x="1986" y="2743"/>
                    <a:pt x="1994" y="2750"/>
                    <a:pt x="1994" y="2766"/>
                  </a:cubicBezTo>
                  <a:cubicBezTo>
                    <a:pt x="1994" y="2788"/>
                    <a:pt x="1978" y="2796"/>
                    <a:pt x="1964" y="2796"/>
                  </a:cubicBezTo>
                  <a:cubicBezTo>
                    <a:pt x="1941" y="2803"/>
                    <a:pt x="1918" y="2796"/>
                    <a:pt x="1896" y="2803"/>
                  </a:cubicBezTo>
                  <a:cubicBezTo>
                    <a:pt x="1866" y="2810"/>
                    <a:pt x="1851" y="2826"/>
                    <a:pt x="1836" y="2848"/>
                  </a:cubicBezTo>
                  <a:cubicBezTo>
                    <a:pt x="1829" y="2863"/>
                    <a:pt x="1821" y="2878"/>
                    <a:pt x="1806" y="2878"/>
                  </a:cubicBezTo>
                  <a:cubicBezTo>
                    <a:pt x="1791" y="2878"/>
                    <a:pt x="1791" y="2863"/>
                    <a:pt x="1784" y="2855"/>
                  </a:cubicBezTo>
                  <a:cubicBezTo>
                    <a:pt x="1769" y="2848"/>
                    <a:pt x="1754" y="2848"/>
                    <a:pt x="1746" y="2840"/>
                  </a:cubicBezTo>
                  <a:cubicBezTo>
                    <a:pt x="1731" y="2833"/>
                    <a:pt x="1731" y="2810"/>
                    <a:pt x="1716" y="2803"/>
                  </a:cubicBezTo>
                  <a:cubicBezTo>
                    <a:pt x="1716" y="2796"/>
                    <a:pt x="1709" y="2796"/>
                    <a:pt x="1701" y="2796"/>
                  </a:cubicBezTo>
                  <a:cubicBezTo>
                    <a:pt x="1716" y="2788"/>
                    <a:pt x="1724" y="2780"/>
                    <a:pt x="1739" y="2773"/>
                  </a:cubicBezTo>
                  <a:cubicBezTo>
                    <a:pt x="1746" y="2766"/>
                    <a:pt x="1746" y="2758"/>
                    <a:pt x="1761" y="2743"/>
                  </a:cubicBezTo>
                  <a:cubicBezTo>
                    <a:pt x="1776" y="2736"/>
                    <a:pt x="1784" y="2720"/>
                    <a:pt x="1784" y="2698"/>
                  </a:cubicBezTo>
                  <a:cubicBezTo>
                    <a:pt x="1784" y="2690"/>
                    <a:pt x="1784" y="2683"/>
                    <a:pt x="1784" y="2676"/>
                  </a:cubicBezTo>
                  <a:cubicBezTo>
                    <a:pt x="1776" y="2668"/>
                    <a:pt x="1784" y="2661"/>
                    <a:pt x="1784" y="2653"/>
                  </a:cubicBezTo>
                  <a:cubicBezTo>
                    <a:pt x="1776" y="2646"/>
                    <a:pt x="1761" y="2638"/>
                    <a:pt x="1754" y="2638"/>
                  </a:cubicBezTo>
                  <a:cubicBezTo>
                    <a:pt x="1746" y="2631"/>
                    <a:pt x="1739" y="2631"/>
                    <a:pt x="1731" y="2631"/>
                  </a:cubicBezTo>
                  <a:cubicBezTo>
                    <a:pt x="1694" y="2631"/>
                    <a:pt x="1679" y="2638"/>
                    <a:pt x="1641" y="2653"/>
                  </a:cubicBezTo>
                  <a:cubicBezTo>
                    <a:pt x="1589" y="2661"/>
                    <a:pt x="1559" y="2676"/>
                    <a:pt x="1514" y="2713"/>
                  </a:cubicBezTo>
                  <a:cubicBezTo>
                    <a:pt x="1477" y="2750"/>
                    <a:pt x="1447" y="2766"/>
                    <a:pt x="1409" y="2818"/>
                  </a:cubicBezTo>
                  <a:cubicBezTo>
                    <a:pt x="1394" y="2833"/>
                    <a:pt x="1387" y="2855"/>
                    <a:pt x="1364" y="2870"/>
                  </a:cubicBezTo>
                  <a:cubicBezTo>
                    <a:pt x="1349" y="2878"/>
                    <a:pt x="1342" y="2893"/>
                    <a:pt x="1334" y="2908"/>
                  </a:cubicBezTo>
                  <a:cubicBezTo>
                    <a:pt x="1327" y="2915"/>
                    <a:pt x="1319" y="2930"/>
                    <a:pt x="1304" y="2930"/>
                  </a:cubicBezTo>
                  <a:lnTo>
                    <a:pt x="1297" y="2923"/>
                  </a:lnTo>
                  <a:cubicBezTo>
                    <a:pt x="1312" y="2893"/>
                    <a:pt x="1319" y="2870"/>
                    <a:pt x="1327" y="2840"/>
                  </a:cubicBezTo>
                  <a:cubicBezTo>
                    <a:pt x="1334" y="2818"/>
                    <a:pt x="1334" y="2803"/>
                    <a:pt x="1342" y="2780"/>
                  </a:cubicBezTo>
                  <a:cubicBezTo>
                    <a:pt x="1364" y="2766"/>
                    <a:pt x="1394" y="2766"/>
                    <a:pt x="1394" y="2743"/>
                  </a:cubicBezTo>
                  <a:cubicBezTo>
                    <a:pt x="1394" y="2720"/>
                    <a:pt x="1379" y="2713"/>
                    <a:pt x="1364" y="2698"/>
                  </a:cubicBezTo>
                  <a:cubicBezTo>
                    <a:pt x="1349" y="2690"/>
                    <a:pt x="1342" y="2676"/>
                    <a:pt x="1334" y="2668"/>
                  </a:cubicBezTo>
                  <a:cubicBezTo>
                    <a:pt x="1297" y="2631"/>
                    <a:pt x="1267" y="2623"/>
                    <a:pt x="1236" y="2586"/>
                  </a:cubicBezTo>
                  <a:cubicBezTo>
                    <a:pt x="1199" y="2548"/>
                    <a:pt x="1192" y="2518"/>
                    <a:pt x="1169" y="2481"/>
                  </a:cubicBezTo>
                  <a:cubicBezTo>
                    <a:pt x="1154" y="2443"/>
                    <a:pt x="1132" y="2428"/>
                    <a:pt x="1132" y="2398"/>
                  </a:cubicBezTo>
                  <a:cubicBezTo>
                    <a:pt x="1132" y="2376"/>
                    <a:pt x="1139" y="2361"/>
                    <a:pt x="1154" y="2338"/>
                  </a:cubicBezTo>
                  <a:cubicBezTo>
                    <a:pt x="1154" y="2323"/>
                    <a:pt x="1154" y="2316"/>
                    <a:pt x="1162" y="2301"/>
                  </a:cubicBezTo>
                  <a:cubicBezTo>
                    <a:pt x="1162" y="2278"/>
                    <a:pt x="1169" y="2263"/>
                    <a:pt x="1169" y="2241"/>
                  </a:cubicBezTo>
                  <a:cubicBezTo>
                    <a:pt x="1169" y="2233"/>
                    <a:pt x="1169" y="2226"/>
                    <a:pt x="1169" y="2218"/>
                  </a:cubicBezTo>
                  <a:cubicBezTo>
                    <a:pt x="1184" y="2218"/>
                    <a:pt x="1192" y="2218"/>
                    <a:pt x="1207" y="2218"/>
                  </a:cubicBezTo>
                  <a:cubicBezTo>
                    <a:pt x="1214" y="2218"/>
                    <a:pt x="1222" y="2211"/>
                    <a:pt x="1229" y="2211"/>
                  </a:cubicBezTo>
                  <a:cubicBezTo>
                    <a:pt x="1236" y="2211"/>
                    <a:pt x="1244" y="2218"/>
                    <a:pt x="1244" y="2226"/>
                  </a:cubicBezTo>
                  <a:cubicBezTo>
                    <a:pt x="1252" y="2233"/>
                    <a:pt x="1252" y="2241"/>
                    <a:pt x="1259" y="2248"/>
                  </a:cubicBezTo>
                  <a:cubicBezTo>
                    <a:pt x="1274" y="2263"/>
                    <a:pt x="1297" y="2256"/>
                    <a:pt x="1304" y="2278"/>
                  </a:cubicBezTo>
                  <a:cubicBezTo>
                    <a:pt x="1304" y="2293"/>
                    <a:pt x="1297" y="2308"/>
                    <a:pt x="1312" y="2316"/>
                  </a:cubicBezTo>
                  <a:cubicBezTo>
                    <a:pt x="1319" y="2323"/>
                    <a:pt x="1327" y="2331"/>
                    <a:pt x="1342" y="2331"/>
                  </a:cubicBezTo>
                  <a:cubicBezTo>
                    <a:pt x="1349" y="2338"/>
                    <a:pt x="1364" y="2338"/>
                    <a:pt x="1364" y="2353"/>
                  </a:cubicBezTo>
                  <a:cubicBezTo>
                    <a:pt x="1364" y="2368"/>
                    <a:pt x="1349" y="2376"/>
                    <a:pt x="1349" y="2391"/>
                  </a:cubicBezTo>
                  <a:cubicBezTo>
                    <a:pt x="1349" y="2398"/>
                    <a:pt x="1357" y="2406"/>
                    <a:pt x="1357" y="2413"/>
                  </a:cubicBezTo>
                  <a:cubicBezTo>
                    <a:pt x="1364" y="2428"/>
                    <a:pt x="1364" y="2443"/>
                    <a:pt x="1364" y="2458"/>
                  </a:cubicBezTo>
                  <a:cubicBezTo>
                    <a:pt x="1364" y="2473"/>
                    <a:pt x="1364" y="2481"/>
                    <a:pt x="1364" y="2496"/>
                  </a:cubicBezTo>
                  <a:cubicBezTo>
                    <a:pt x="1364" y="2503"/>
                    <a:pt x="1371" y="2511"/>
                    <a:pt x="1371" y="2518"/>
                  </a:cubicBezTo>
                  <a:cubicBezTo>
                    <a:pt x="1371" y="2526"/>
                    <a:pt x="1364" y="2533"/>
                    <a:pt x="1371" y="2533"/>
                  </a:cubicBezTo>
                  <a:cubicBezTo>
                    <a:pt x="1379" y="2533"/>
                    <a:pt x="1387" y="2533"/>
                    <a:pt x="1394" y="2526"/>
                  </a:cubicBezTo>
                  <a:cubicBezTo>
                    <a:pt x="1409" y="2518"/>
                    <a:pt x="1417" y="2511"/>
                    <a:pt x="1431" y="2496"/>
                  </a:cubicBezTo>
                  <a:cubicBezTo>
                    <a:pt x="1439" y="2488"/>
                    <a:pt x="1447" y="2488"/>
                    <a:pt x="1454" y="2481"/>
                  </a:cubicBezTo>
                  <a:cubicBezTo>
                    <a:pt x="1454" y="2481"/>
                    <a:pt x="1461" y="2473"/>
                    <a:pt x="1469" y="2473"/>
                  </a:cubicBezTo>
                  <a:cubicBezTo>
                    <a:pt x="1477" y="2473"/>
                    <a:pt x="1477" y="2473"/>
                    <a:pt x="1484" y="2473"/>
                  </a:cubicBezTo>
                  <a:cubicBezTo>
                    <a:pt x="1484" y="2451"/>
                    <a:pt x="1484" y="2451"/>
                    <a:pt x="1484" y="2451"/>
                  </a:cubicBezTo>
                  <a:cubicBezTo>
                    <a:pt x="1484" y="2443"/>
                    <a:pt x="1484" y="2443"/>
                    <a:pt x="1484" y="2436"/>
                  </a:cubicBezTo>
                  <a:cubicBezTo>
                    <a:pt x="1477" y="2421"/>
                    <a:pt x="1477" y="2413"/>
                    <a:pt x="1477" y="2398"/>
                  </a:cubicBezTo>
                  <a:cubicBezTo>
                    <a:pt x="1477" y="2383"/>
                    <a:pt x="1484" y="2368"/>
                    <a:pt x="1484" y="2353"/>
                  </a:cubicBezTo>
                  <a:cubicBezTo>
                    <a:pt x="1484" y="2338"/>
                    <a:pt x="1477" y="2331"/>
                    <a:pt x="1469" y="2316"/>
                  </a:cubicBezTo>
                  <a:cubicBezTo>
                    <a:pt x="1461" y="2308"/>
                    <a:pt x="1469" y="2293"/>
                    <a:pt x="1461" y="2278"/>
                  </a:cubicBezTo>
                  <a:cubicBezTo>
                    <a:pt x="1454" y="2263"/>
                    <a:pt x="1439" y="2271"/>
                    <a:pt x="1424" y="2271"/>
                  </a:cubicBezTo>
                  <a:cubicBezTo>
                    <a:pt x="1409" y="2263"/>
                    <a:pt x="1401" y="2263"/>
                    <a:pt x="1387" y="2263"/>
                  </a:cubicBezTo>
                  <a:cubicBezTo>
                    <a:pt x="1379" y="2263"/>
                    <a:pt x="1371" y="2256"/>
                    <a:pt x="1364" y="2256"/>
                  </a:cubicBezTo>
                  <a:cubicBezTo>
                    <a:pt x="1357" y="2256"/>
                    <a:pt x="1357" y="2256"/>
                    <a:pt x="1349" y="2256"/>
                  </a:cubicBezTo>
                  <a:cubicBezTo>
                    <a:pt x="1334" y="2248"/>
                    <a:pt x="1327" y="2248"/>
                    <a:pt x="1312" y="2248"/>
                  </a:cubicBezTo>
                  <a:cubicBezTo>
                    <a:pt x="1297" y="2248"/>
                    <a:pt x="1289" y="2248"/>
                    <a:pt x="1282" y="2241"/>
                  </a:cubicBezTo>
                  <a:cubicBezTo>
                    <a:pt x="1282" y="2241"/>
                    <a:pt x="1282" y="2233"/>
                    <a:pt x="1282" y="2226"/>
                  </a:cubicBezTo>
                  <a:cubicBezTo>
                    <a:pt x="1282" y="2218"/>
                    <a:pt x="1282" y="2203"/>
                    <a:pt x="1274" y="2196"/>
                  </a:cubicBezTo>
                  <a:cubicBezTo>
                    <a:pt x="1274" y="2196"/>
                    <a:pt x="1267" y="2196"/>
                    <a:pt x="1267" y="2188"/>
                  </a:cubicBezTo>
                  <a:cubicBezTo>
                    <a:pt x="1267" y="2181"/>
                    <a:pt x="1282" y="2173"/>
                    <a:pt x="1282" y="2166"/>
                  </a:cubicBezTo>
                  <a:cubicBezTo>
                    <a:pt x="1282" y="2158"/>
                    <a:pt x="1282" y="2158"/>
                    <a:pt x="1282" y="2151"/>
                  </a:cubicBezTo>
                  <a:cubicBezTo>
                    <a:pt x="1274" y="2151"/>
                    <a:pt x="1267" y="2151"/>
                    <a:pt x="1259" y="2151"/>
                  </a:cubicBezTo>
                  <a:cubicBezTo>
                    <a:pt x="1252" y="2151"/>
                    <a:pt x="1244" y="2158"/>
                    <a:pt x="1236" y="2158"/>
                  </a:cubicBezTo>
                  <a:cubicBezTo>
                    <a:pt x="1222" y="2166"/>
                    <a:pt x="1214" y="2166"/>
                    <a:pt x="1192" y="2173"/>
                  </a:cubicBezTo>
                  <a:cubicBezTo>
                    <a:pt x="1184" y="2181"/>
                    <a:pt x="1184" y="2188"/>
                    <a:pt x="1177" y="2188"/>
                  </a:cubicBezTo>
                  <a:cubicBezTo>
                    <a:pt x="1169" y="2188"/>
                    <a:pt x="1169" y="2181"/>
                    <a:pt x="1162" y="2181"/>
                  </a:cubicBezTo>
                  <a:close/>
                  <a:moveTo>
                    <a:pt x="1027" y="1904"/>
                  </a:moveTo>
                  <a:lnTo>
                    <a:pt x="1027" y="1904"/>
                  </a:lnTo>
                  <a:cubicBezTo>
                    <a:pt x="1034" y="1904"/>
                    <a:pt x="1034" y="1896"/>
                    <a:pt x="1034" y="1889"/>
                  </a:cubicBezTo>
                  <a:cubicBezTo>
                    <a:pt x="1049" y="1874"/>
                    <a:pt x="1057" y="1859"/>
                    <a:pt x="1064" y="1836"/>
                  </a:cubicBezTo>
                  <a:cubicBezTo>
                    <a:pt x="1064" y="1821"/>
                    <a:pt x="1064" y="1821"/>
                    <a:pt x="1064" y="1806"/>
                  </a:cubicBezTo>
                  <a:cubicBezTo>
                    <a:pt x="1064" y="1799"/>
                    <a:pt x="1072" y="1791"/>
                    <a:pt x="1064" y="1784"/>
                  </a:cubicBezTo>
                  <a:cubicBezTo>
                    <a:pt x="1057" y="1776"/>
                    <a:pt x="1057" y="1776"/>
                    <a:pt x="1049" y="1776"/>
                  </a:cubicBezTo>
                  <a:cubicBezTo>
                    <a:pt x="1042" y="1769"/>
                    <a:pt x="1042" y="1761"/>
                    <a:pt x="1034" y="1761"/>
                  </a:cubicBezTo>
                  <a:cubicBezTo>
                    <a:pt x="1027" y="1754"/>
                    <a:pt x="1019" y="1754"/>
                    <a:pt x="1019" y="1746"/>
                  </a:cubicBezTo>
                  <a:cubicBezTo>
                    <a:pt x="1019" y="1761"/>
                    <a:pt x="1019" y="1769"/>
                    <a:pt x="1019" y="1784"/>
                  </a:cubicBezTo>
                  <a:cubicBezTo>
                    <a:pt x="1012" y="1791"/>
                    <a:pt x="1012" y="1799"/>
                    <a:pt x="1012" y="1814"/>
                  </a:cubicBezTo>
                  <a:cubicBezTo>
                    <a:pt x="1004" y="1829"/>
                    <a:pt x="1004" y="1844"/>
                    <a:pt x="989" y="1851"/>
                  </a:cubicBezTo>
                  <a:cubicBezTo>
                    <a:pt x="982" y="1859"/>
                    <a:pt x="982" y="1859"/>
                    <a:pt x="974" y="1859"/>
                  </a:cubicBezTo>
                  <a:cubicBezTo>
                    <a:pt x="967" y="1859"/>
                    <a:pt x="967" y="1851"/>
                    <a:pt x="959" y="1844"/>
                  </a:cubicBezTo>
                  <a:cubicBezTo>
                    <a:pt x="959" y="1836"/>
                    <a:pt x="952" y="1829"/>
                    <a:pt x="944" y="1821"/>
                  </a:cubicBezTo>
                  <a:cubicBezTo>
                    <a:pt x="944" y="1814"/>
                    <a:pt x="937" y="1814"/>
                    <a:pt x="937" y="1806"/>
                  </a:cubicBezTo>
                  <a:cubicBezTo>
                    <a:pt x="929" y="1799"/>
                    <a:pt x="922" y="1791"/>
                    <a:pt x="922" y="1776"/>
                  </a:cubicBezTo>
                  <a:cubicBezTo>
                    <a:pt x="914" y="1791"/>
                    <a:pt x="914" y="1799"/>
                    <a:pt x="907" y="1814"/>
                  </a:cubicBezTo>
                  <a:cubicBezTo>
                    <a:pt x="899" y="1829"/>
                    <a:pt x="892" y="1829"/>
                    <a:pt x="892" y="1844"/>
                  </a:cubicBezTo>
                  <a:cubicBezTo>
                    <a:pt x="907" y="1851"/>
                    <a:pt x="914" y="1859"/>
                    <a:pt x="922" y="1866"/>
                  </a:cubicBezTo>
                  <a:cubicBezTo>
                    <a:pt x="922" y="1874"/>
                    <a:pt x="929" y="1881"/>
                    <a:pt x="929" y="1889"/>
                  </a:cubicBezTo>
                  <a:cubicBezTo>
                    <a:pt x="929" y="1896"/>
                    <a:pt x="922" y="1896"/>
                    <a:pt x="922" y="1904"/>
                  </a:cubicBezTo>
                  <a:cubicBezTo>
                    <a:pt x="914" y="1919"/>
                    <a:pt x="914" y="1926"/>
                    <a:pt x="907" y="1941"/>
                  </a:cubicBezTo>
                  <a:cubicBezTo>
                    <a:pt x="899" y="1956"/>
                    <a:pt x="892" y="1971"/>
                    <a:pt x="884" y="1986"/>
                  </a:cubicBezTo>
                  <a:cubicBezTo>
                    <a:pt x="877" y="1994"/>
                    <a:pt x="877" y="2001"/>
                    <a:pt x="869" y="2008"/>
                  </a:cubicBezTo>
                  <a:cubicBezTo>
                    <a:pt x="869" y="2016"/>
                    <a:pt x="869" y="2016"/>
                    <a:pt x="869" y="2024"/>
                  </a:cubicBezTo>
                  <a:cubicBezTo>
                    <a:pt x="862" y="2024"/>
                    <a:pt x="862" y="2024"/>
                    <a:pt x="854" y="2031"/>
                  </a:cubicBezTo>
                  <a:cubicBezTo>
                    <a:pt x="847" y="2031"/>
                    <a:pt x="839" y="2038"/>
                    <a:pt x="839" y="2046"/>
                  </a:cubicBezTo>
                  <a:cubicBezTo>
                    <a:pt x="832" y="2061"/>
                    <a:pt x="824" y="2061"/>
                    <a:pt x="824" y="2076"/>
                  </a:cubicBezTo>
                  <a:cubicBezTo>
                    <a:pt x="832" y="2076"/>
                    <a:pt x="847" y="2076"/>
                    <a:pt x="854" y="2076"/>
                  </a:cubicBezTo>
                  <a:cubicBezTo>
                    <a:pt x="862" y="2084"/>
                    <a:pt x="862" y="2084"/>
                    <a:pt x="862" y="2091"/>
                  </a:cubicBezTo>
                  <a:cubicBezTo>
                    <a:pt x="869" y="2098"/>
                    <a:pt x="877" y="2098"/>
                    <a:pt x="884" y="2098"/>
                  </a:cubicBezTo>
                  <a:cubicBezTo>
                    <a:pt x="892" y="2098"/>
                    <a:pt x="899" y="2091"/>
                    <a:pt x="907" y="2091"/>
                  </a:cubicBezTo>
                  <a:cubicBezTo>
                    <a:pt x="907" y="2091"/>
                    <a:pt x="914" y="2091"/>
                    <a:pt x="922" y="2091"/>
                  </a:cubicBezTo>
                  <a:cubicBezTo>
                    <a:pt x="929" y="2084"/>
                    <a:pt x="929" y="2068"/>
                    <a:pt x="937" y="2061"/>
                  </a:cubicBezTo>
                  <a:cubicBezTo>
                    <a:pt x="944" y="2038"/>
                    <a:pt x="959" y="2031"/>
                    <a:pt x="967" y="2016"/>
                  </a:cubicBezTo>
                  <a:cubicBezTo>
                    <a:pt x="974" y="2001"/>
                    <a:pt x="982" y="1994"/>
                    <a:pt x="989" y="1979"/>
                  </a:cubicBezTo>
                  <a:cubicBezTo>
                    <a:pt x="997" y="1971"/>
                    <a:pt x="997" y="1964"/>
                    <a:pt x="1004" y="1949"/>
                  </a:cubicBezTo>
                  <a:cubicBezTo>
                    <a:pt x="1012" y="1934"/>
                    <a:pt x="1019" y="1926"/>
                    <a:pt x="1027" y="1904"/>
                  </a:cubicBezTo>
                  <a:close/>
                  <a:moveTo>
                    <a:pt x="577" y="1941"/>
                  </a:moveTo>
                  <a:lnTo>
                    <a:pt x="577" y="1941"/>
                  </a:lnTo>
                  <a:cubicBezTo>
                    <a:pt x="570" y="1941"/>
                    <a:pt x="570" y="1941"/>
                    <a:pt x="562" y="1941"/>
                  </a:cubicBezTo>
                  <a:cubicBezTo>
                    <a:pt x="547" y="1949"/>
                    <a:pt x="547" y="1956"/>
                    <a:pt x="540" y="1956"/>
                  </a:cubicBezTo>
                  <a:cubicBezTo>
                    <a:pt x="525" y="1956"/>
                    <a:pt x="517" y="1964"/>
                    <a:pt x="510" y="1971"/>
                  </a:cubicBezTo>
                  <a:cubicBezTo>
                    <a:pt x="517" y="1979"/>
                    <a:pt x="525" y="1979"/>
                    <a:pt x="540" y="1986"/>
                  </a:cubicBezTo>
                  <a:cubicBezTo>
                    <a:pt x="547" y="1994"/>
                    <a:pt x="547" y="1994"/>
                    <a:pt x="555" y="1994"/>
                  </a:cubicBezTo>
                  <a:cubicBezTo>
                    <a:pt x="570" y="1994"/>
                    <a:pt x="577" y="1994"/>
                    <a:pt x="592" y="1979"/>
                  </a:cubicBezTo>
                  <a:lnTo>
                    <a:pt x="592" y="1979"/>
                  </a:lnTo>
                  <a:cubicBezTo>
                    <a:pt x="592" y="1964"/>
                    <a:pt x="585" y="1956"/>
                    <a:pt x="577" y="1941"/>
                  </a:cubicBezTo>
                  <a:close/>
                  <a:moveTo>
                    <a:pt x="397" y="2443"/>
                  </a:moveTo>
                  <a:lnTo>
                    <a:pt x="397" y="2443"/>
                  </a:lnTo>
                  <a:cubicBezTo>
                    <a:pt x="390" y="2443"/>
                    <a:pt x="390" y="2458"/>
                    <a:pt x="390" y="2466"/>
                  </a:cubicBezTo>
                  <a:cubicBezTo>
                    <a:pt x="390" y="2496"/>
                    <a:pt x="390" y="2496"/>
                    <a:pt x="390" y="2496"/>
                  </a:cubicBezTo>
                  <a:cubicBezTo>
                    <a:pt x="390" y="2503"/>
                    <a:pt x="382" y="2503"/>
                    <a:pt x="382" y="2511"/>
                  </a:cubicBezTo>
                  <a:cubicBezTo>
                    <a:pt x="390" y="2511"/>
                    <a:pt x="390" y="2511"/>
                    <a:pt x="397" y="2511"/>
                  </a:cubicBezTo>
                  <a:cubicBezTo>
                    <a:pt x="397" y="2511"/>
                    <a:pt x="405" y="2511"/>
                    <a:pt x="412" y="2511"/>
                  </a:cubicBezTo>
                  <a:cubicBezTo>
                    <a:pt x="420" y="2511"/>
                    <a:pt x="420" y="2518"/>
                    <a:pt x="427" y="2526"/>
                  </a:cubicBezTo>
                  <a:cubicBezTo>
                    <a:pt x="442" y="2518"/>
                    <a:pt x="442" y="2503"/>
                    <a:pt x="442" y="2488"/>
                  </a:cubicBezTo>
                  <a:cubicBezTo>
                    <a:pt x="442" y="2481"/>
                    <a:pt x="442" y="2481"/>
                    <a:pt x="442" y="2473"/>
                  </a:cubicBezTo>
                  <a:cubicBezTo>
                    <a:pt x="442" y="2466"/>
                    <a:pt x="442" y="2466"/>
                    <a:pt x="435" y="2466"/>
                  </a:cubicBezTo>
                  <a:cubicBezTo>
                    <a:pt x="427" y="2458"/>
                    <a:pt x="420" y="2458"/>
                    <a:pt x="412" y="2458"/>
                  </a:cubicBezTo>
                  <a:cubicBezTo>
                    <a:pt x="405" y="2451"/>
                    <a:pt x="405" y="2443"/>
                    <a:pt x="397" y="2443"/>
                  </a:cubicBezTo>
                  <a:close/>
                  <a:moveTo>
                    <a:pt x="555" y="2211"/>
                  </a:moveTo>
                  <a:lnTo>
                    <a:pt x="555" y="2211"/>
                  </a:lnTo>
                  <a:cubicBezTo>
                    <a:pt x="555" y="2218"/>
                    <a:pt x="562" y="2218"/>
                    <a:pt x="562" y="2218"/>
                  </a:cubicBezTo>
                  <a:cubicBezTo>
                    <a:pt x="562" y="2226"/>
                    <a:pt x="555" y="2233"/>
                    <a:pt x="555" y="2233"/>
                  </a:cubicBezTo>
                  <a:cubicBezTo>
                    <a:pt x="555" y="2256"/>
                    <a:pt x="555" y="2263"/>
                    <a:pt x="547" y="2286"/>
                  </a:cubicBezTo>
                  <a:cubicBezTo>
                    <a:pt x="547" y="2301"/>
                    <a:pt x="540" y="2308"/>
                    <a:pt x="540" y="2316"/>
                  </a:cubicBezTo>
                  <a:cubicBezTo>
                    <a:pt x="540" y="2331"/>
                    <a:pt x="525" y="2338"/>
                    <a:pt x="525" y="2353"/>
                  </a:cubicBezTo>
                  <a:cubicBezTo>
                    <a:pt x="525" y="2361"/>
                    <a:pt x="525" y="2361"/>
                    <a:pt x="525" y="2361"/>
                  </a:cubicBezTo>
                  <a:cubicBezTo>
                    <a:pt x="532" y="2368"/>
                    <a:pt x="540" y="2368"/>
                    <a:pt x="540" y="2368"/>
                  </a:cubicBezTo>
                  <a:cubicBezTo>
                    <a:pt x="562" y="2368"/>
                    <a:pt x="570" y="2361"/>
                    <a:pt x="592" y="2353"/>
                  </a:cubicBezTo>
                  <a:cubicBezTo>
                    <a:pt x="592" y="2353"/>
                    <a:pt x="600" y="2346"/>
                    <a:pt x="607" y="2346"/>
                  </a:cubicBezTo>
                  <a:cubicBezTo>
                    <a:pt x="615" y="2346"/>
                    <a:pt x="615" y="2346"/>
                    <a:pt x="615" y="2346"/>
                  </a:cubicBezTo>
                  <a:cubicBezTo>
                    <a:pt x="615" y="2353"/>
                    <a:pt x="615" y="2361"/>
                    <a:pt x="615" y="2361"/>
                  </a:cubicBezTo>
                  <a:cubicBezTo>
                    <a:pt x="615" y="2376"/>
                    <a:pt x="615" y="2391"/>
                    <a:pt x="600" y="2398"/>
                  </a:cubicBezTo>
                  <a:cubicBezTo>
                    <a:pt x="592" y="2406"/>
                    <a:pt x="592" y="2413"/>
                    <a:pt x="585" y="2413"/>
                  </a:cubicBezTo>
                  <a:cubicBezTo>
                    <a:pt x="570" y="2421"/>
                    <a:pt x="570" y="2421"/>
                    <a:pt x="555" y="2428"/>
                  </a:cubicBezTo>
                  <a:cubicBezTo>
                    <a:pt x="547" y="2436"/>
                    <a:pt x="540" y="2436"/>
                    <a:pt x="540" y="2443"/>
                  </a:cubicBezTo>
                  <a:cubicBezTo>
                    <a:pt x="532" y="2443"/>
                    <a:pt x="532" y="2451"/>
                    <a:pt x="532" y="2458"/>
                  </a:cubicBezTo>
                  <a:cubicBezTo>
                    <a:pt x="525" y="2473"/>
                    <a:pt x="517" y="2481"/>
                    <a:pt x="517" y="2496"/>
                  </a:cubicBezTo>
                  <a:cubicBezTo>
                    <a:pt x="517" y="2511"/>
                    <a:pt x="517" y="2518"/>
                    <a:pt x="517" y="2526"/>
                  </a:cubicBezTo>
                  <a:cubicBezTo>
                    <a:pt x="510" y="2533"/>
                    <a:pt x="502" y="2533"/>
                    <a:pt x="495" y="2533"/>
                  </a:cubicBezTo>
                  <a:cubicBezTo>
                    <a:pt x="487" y="2533"/>
                    <a:pt x="480" y="2533"/>
                    <a:pt x="480" y="2533"/>
                  </a:cubicBezTo>
                  <a:cubicBezTo>
                    <a:pt x="472" y="2526"/>
                    <a:pt x="472" y="2518"/>
                    <a:pt x="472" y="2511"/>
                  </a:cubicBezTo>
                  <a:cubicBezTo>
                    <a:pt x="472" y="2496"/>
                    <a:pt x="487" y="2488"/>
                    <a:pt x="487" y="2466"/>
                  </a:cubicBezTo>
                  <a:cubicBezTo>
                    <a:pt x="487" y="2451"/>
                    <a:pt x="472" y="2436"/>
                    <a:pt x="457" y="2428"/>
                  </a:cubicBezTo>
                  <a:cubicBezTo>
                    <a:pt x="457" y="2421"/>
                    <a:pt x="450" y="2413"/>
                    <a:pt x="450" y="2413"/>
                  </a:cubicBezTo>
                  <a:cubicBezTo>
                    <a:pt x="435" y="2413"/>
                    <a:pt x="427" y="2413"/>
                    <a:pt x="420" y="2406"/>
                  </a:cubicBezTo>
                  <a:cubicBezTo>
                    <a:pt x="427" y="2398"/>
                    <a:pt x="435" y="2391"/>
                    <a:pt x="442" y="2391"/>
                  </a:cubicBezTo>
                  <a:cubicBezTo>
                    <a:pt x="442" y="2383"/>
                    <a:pt x="450" y="2383"/>
                    <a:pt x="457" y="2383"/>
                  </a:cubicBezTo>
                  <a:cubicBezTo>
                    <a:pt x="465" y="2376"/>
                    <a:pt x="480" y="2368"/>
                    <a:pt x="480" y="2353"/>
                  </a:cubicBezTo>
                  <a:cubicBezTo>
                    <a:pt x="487" y="2331"/>
                    <a:pt x="480" y="2308"/>
                    <a:pt x="495" y="2286"/>
                  </a:cubicBezTo>
                  <a:cubicBezTo>
                    <a:pt x="502" y="2293"/>
                    <a:pt x="502" y="2301"/>
                    <a:pt x="510" y="2308"/>
                  </a:cubicBezTo>
                  <a:cubicBezTo>
                    <a:pt x="510" y="2301"/>
                    <a:pt x="510" y="2293"/>
                    <a:pt x="510" y="2278"/>
                  </a:cubicBezTo>
                  <a:cubicBezTo>
                    <a:pt x="517" y="2248"/>
                    <a:pt x="532" y="2241"/>
                    <a:pt x="555" y="2211"/>
                  </a:cubicBezTo>
                  <a:close/>
                  <a:moveTo>
                    <a:pt x="262" y="2556"/>
                  </a:moveTo>
                  <a:lnTo>
                    <a:pt x="262" y="2556"/>
                  </a:lnTo>
                  <a:cubicBezTo>
                    <a:pt x="255" y="2556"/>
                    <a:pt x="255" y="2563"/>
                    <a:pt x="247" y="2563"/>
                  </a:cubicBezTo>
                  <a:lnTo>
                    <a:pt x="247" y="2571"/>
                  </a:lnTo>
                  <a:cubicBezTo>
                    <a:pt x="247" y="2586"/>
                    <a:pt x="262" y="2593"/>
                    <a:pt x="262" y="2608"/>
                  </a:cubicBezTo>
                  <a:cubicBezTo>
                    <a:pt x="262" y="2616"/>
                    <a:pt x="255" y="2616"/>
                    <a:pt x="255" y="2623"/>
                  </a:cubicBezTo>
                  <a:cubicBezTo>
                    <a:pt x="255" y="2638"/>
                    <a:pt x="270" y="2638"/>
                    <a:pt x="285" y="2638"/>
                  </a:cubicBezTo>
                  <a:cubicBezTo>
                    <a:pt x="292" y="2638"/>
                    <a:pt x="292" y="2638"/>
                    <a:pt x="300" y="2638"/>
                  </a:cubicBezTo>
                  <a:cubicBezTo>
                    <a:pt x="300" y="2631"/>
                    <a:pt x="307" y="2623"/>
                    <a:pt x="307" y="2616"/>
                  </a:cubicBezTo>
                  <a:cubicBezTo>
                    <a:pt x="307" y="2608"/>
                    <a:pt x="307" y="2601"/>
                    <a:pt x="300" y="2586"/>
                  </a:cubicBezTo>
                  <a:cubicBezTo>
                    <a:pt x="300" y="2578"/>
                    <a:pt x="300" y="2571"/>
                    <a:pt x="300" y="2571"/>
                  </a:cubicBezTo>
                  <a:cubicBezTo>
                    <a:pt x="300" y="2563"/>
                    <a:pt x="292" y="2563"/>
                    <a:pt x="285" y="2563"/>
                  </a:cubicBezTo>
                  <a:cubicBezTo>
                    <a:pt x="277" y="2556"/>
                    <a:pt x="270" y="2556"/>
                    <a:pt x="262" y="2556"/>
                  </a:cubicBezTo>
                  <a:close/>
                  <a:moveTo>
                    <a:pt x="202" y="2623"/>
                  </a:moveTo>
                  <a:lnTo>
                    <a:pt x="202" y="2623"/>
                  </a:lnTo>
                  <a:cubicBezTo>
                    <a:pt x="202" y="2638"/>
                    <a:pt x="210" y="2646"/>
                    <a:pt x="218" y="2653"/>
                  </a:cubicBezTo>
                  <a:cubicBezTo>
                    <a:pt x="225" y="2668"/>
                    <a:pt x="232" y="2668"/>
                    <a:pt x="247" y="2676"/>
                  </a:cubicBezTo>
                  <a:cubicBezTo>
                    <a:pt x="255" y="2676"/>
                    <a:pt x="255" y="2676"/>
                    <a:pt x="255" y="2683"/>
                  </a:cubicBezTo>
                  <a:cubicBezTo>
                    <a:pt x="262" y="2690"/>
                    <a:pt x="255" y="2690"/>
                    <a:pt x="255" y="2698"/>
                  </a:cubicBezTo>
                  <a:cubicBezTo>
                    <a:pt x="255" y="2720"/>
                    <a:pt x="262" y="2736"/>
                    <a:pt x="262" y="2750"/>
                  </a:cubicBezTo>
                  <a:cubicBezTo>
                    <a:pt x="270" y="2758"/>
                    <a:pt x="270" y="2758"/>
                    <a:pt x="277" y="2766"/>
                  </a:cubicBezTo>
                  <a:cubicBezTo>
                    <a:pt x="285" y="2780"/>
                    <a:pt x="285" y="2788"/>
                    <a:pt x="292" y="2796"/>
                  </a:cubicBezTo>
                  <a:cubicBezTo>
                    <a:pt x="300" y="2803"/>
                    <a:pt x="307" y="2803"/>
                    <a:pt x="307" y="2810"/>
                  </a:cubicBezTo>
                  <a:cubicBezTo>
                    <a:pt x="307" y="2818"/>
                    <a:pt x="300" y="2818"/>
                    <a:pt x="292" y="2826"/>
                  </a:cubicBezTo>
                  <a:cubicBezTo>
                    <a:pt x="285" y="2826"/>
                    <a:pt x="285" y="2833"/>
                    <a:pt x="277" y="2833"/>
                  </a:cubicBezTo>
                  <a:cubicBezTo>
                    <a:pt x="255" y="2833"/>
                    <a:pt x="247" y="2833"/>
                    <a:pt x="232" y="2833"/>
                  </a:cubicBezTo>
                  <a:cubicBezTo>
                    <a:pt x="232" y="2833"/>
                    <a:pt x="225" y="2840"/>
                    <a:pt x="218" y="2840"/>
                  </a:cubicBezTo>
                  <a:cubicBezTo>
                    <a:pt x="210" y="2840"/>
                    <a:pt x="210" y="2840"/>
                    <a:pt x="210" y="2840"/>
                  </a:cubicBezTo>
                  <a:cubicBezTo>
                    <a:pt x="210" y="2826"/>
                    <a:pt x="210" y="2826"/>
                    <a:pt x="210" y="2810"/>
                  </a:cubicBezTo>
                  <a:cubicBezTo>
                    <a:pt x="195" y="2818"/>
                    <a:pt x="188" y="2818"/>
                    <a:pt x="180" y="2826"/>
                  </a:cubicBezTo>
                  <a:cubicBezTo>
                    <a:pt x="172" y="2833"/>
                    <a:pt x="172" y="2833"/>
                    <a:pt x="165" y="2833"/>
                  </a:cubicBezTo>
                  <a:cubicBezTo>
                    <a:pt x="165" y="2840"/>
                    <a:pt x="150" y="2840"/>
                    <a:pt x="150" y="2840"/>
                  </a:cubicBezTo>
                  <a:cubicBezTo>
                    <a:pt x="150" y="2855"/>
                    <a:pt x="158" y="2863"/>
                    <a:pt x="165" y="2870"/>
                  </a:cubicBezTo>
                  <a:cubicBezTo>
                    <a:pt x="172" y="2878"/>
                    <a:pt x="172" y="2885"/>
                    <a:pt x="180" y="2893"/>
                  </a:cubicBezTo>
                  <a:cubicBezTo>
                    <a:pt x="188" y="2893"/>
                    <a:pt x="188" y="2893"/>
                    <a:pt x="195" y="2900"/>
                  </a:cubicBezTo>
                  <a:cubicBezTo>
                    <a:pt x="188" y="2908"/>
                    <a:pt x="180" y="2908"/>
                    <a:pt x="172" y="2908"/>
                  </a:cubicBezTo>
                  <a:cubicBezTo>
                    <a:pt x="165" y="2908"/>
                    <a:pt x="158" y="2908"/>
                    <a:pt x="150" y="2908"/>
                  </a:cubicBezTo>
                  <a:lnTo>
                    <a:pt x="142" y="2908"/>
                  </a:lnTo>
                  <a:cubicBezTo>
                    <a:pt x="135" y="2908"/>
                    <a:pt x="142" y="2900"/>
                    <a:pt x="135" y="2893"/>
                  </a:cubicBezTo>
                  <a:cubicBezTo>
                    <a:pt x="128" y="2878"/>
                    <a:pt x="120" y="2878"/>
                    <a:pt x="105" y="2878"/>
                  </a:cubicBezTo>
                  <a:cubicBezTo>
                    <a:pt x="90" y="2878"/>
                    <a:pt x="82" y="2878"/>
                    <a:pt x="75" y="2878"/>
                  </a:cubicBezTo>
                  <a:cubicBezTo>
                    <a:pt x="60" y="2878"/>
                    <a:pt x="53" y="2878"/>
                    <a:pt x="45" y="2870"/>
                  </a:cubicBezTo>
                  <a:lnTo>
                    <a:pt x="38" y="2863"/>
                  </a:lnTo>
                  <a:cubicBezTo>
                    <a:pt x="23" y="2863"/>
                    <a:pt x="23" y="2870"/>
                    <a:pt x="8" y="2878"/>
                  </a:cubicBezTo>
                  <a:cubicBezTo>
                    <a:pt x="8" y="2878"/>
                    <a:pt x="8" y="2878"/>
                    <a:pt x="0" y="2878"/>
                  </a:cubicBezTo>
                  <a:cubicBezTo>
                    <a:pt x="0" y="2855"/>
                    <a:pt x="0" y="2848"/>
                    <a:pt x="0" y="2833"/>
                  </a:cubicBezTo>
                  <a:cubicBezTo>
                    <a:pt x="0" y="2826"/>
                    <a:pt x="0" y="2826"/>
                    <a:pt x="0" y="2826"/>
                  </a:cubicBezTo>
                  <a:lnTo>
                    <a:pt x="0" y="2818"/>
                  </a:lnTo>
                  <a:lnTo>
                    <a:pt x="0" y="2810"/>
                  </a:lnTo>
                  <a:cubicBezTo>
                    <a:pt x="8" y="2818"/>
                    <a:pt x="8" y="2818"/>
                    <a:pt x="15" y="2826"/>
                  </a:cubicBezTo>
                  <a:cubicBezTo>
                    <a:pt x="15" y="2818"/>
                    <a:pt x="15" y="2818"/>
                    <a:pt x="15" y="2810"/>
                  </a:cubicBezTo>
                  <a:cubicBezTo>
                    <a:pt x="23" y="2803"/>
                    <a:pt x="30" y="2803"/>
                    <a:pt x="38" y="2796"/>
                  </a:cubicBezTo>
                  <a:cubicBezTo>
                    <a:pt x="38" y="2788"/>
                    <a:pt x="38" y="2788"/>
                    <a:pt x="38" y="2780"/>
                  </a:cubicBezTo>
                  <a:cubicBezTo>
                    <a:pt x="38" y="2758"/>
                    <a:pt x="30" y="2743"/>
                    <a:pt x="30" y="2728"/>
                  </a:cubicBezTo>
                  <a:cubicBezTo>
                    <a:pt x="30" y="2706"/>
                    <a:pt x="38" y="2690"/>
                    <a:pt x="38" y="2668"/>
                  </a:cubicBezTo>
                  <a:cubicBezTo>
                    <a:pt x="38" y="2653"/>
                    <a:pt x="38" y="2646"/>
                    <a:pt x="45" y="2638"/>
                  </a:cubicBezTo>
                  <a:cubicBezTo>
                    <a:pt x="45" y="2638"/>
                    <a:pt x="45" y="2638"/>
                    <a:pt x="45" y="2631"/>
                  </a:cubicBezTo>
                  <a:cubicBezTo>
                    <a:pt x="53" y="2646"/>
                    <a:pt x="60" y="2646"/>
                    <a:pt x="60" y="2661"/>
                  </a:cubicBezTo>
                  <a:cubicBezTo>
                    <a:pt x="68" y="2668"/>
                    <a:pt x="75" y="2676"/>
                    <a:pt x="82" y="2683"/>
                  </a:cubicBezTo>
                  <a:cubicBezTo>
                    <a:pt x="98" y="2676"/>
                    <a:pt x="105" y="2668"/>
                    <a:pt x="128" y="2661"/>
                  </a:cubicBezTo>
                  <a:cubicBezTo>
                    <a:pt x="142" y="2661"/>
                    <a:pt x="150" y="2661"/>
                    <a:pt x="165" y="2653"/>
                  </a:cubicBezTo>
                  <a:cubicBezTo>
                    <a:pt x="180" y="2646"/>
                    <a:pt x="188" y="2638"/>
                    <a:pt x="202" y="2623"/>
                  </a:cubicBezTo>
                  <a:close/>
                  <a:moveTo>
                    <a:pt x="1207" y="1169"/>
                  </a:moveTo>
                  <a:lnTo>
                    <a:pt x="1207" y="1169"/>
                  </a:lnTo>
                  <a:cubicBezTo>
                    <a:pt x="1199" y="1177"/>
                    <a:pt x="1192" y="1177"/>
                    <a:pt x="1192" y="1192"/>
                  </a:cubicBezTo>
                  <a:cubicBezTo>
                    <a:pt x="1192" y="1199"/>
                    <a:pt x="1199" y="1207"/>
                    <a:pt x="1199" y="1222"/>
                  </a:cubicBezTo>
                  <a:cubicBezTo>
                    <a:pt x="1199" y="1229"/>
                    <a:pt x="1199" y="1229"/>
                    <a:pt x="1199" y="1237"/>
                  </a:cubicBezTo>
                  <a:lnTo>
                    <a:pt x="1199" y="1237"/>
                  </a:lnTo>
                  <a:cubicBezTo>
                    <a:pt x="1184" y="1237"/>
                    <a:pt x="1184" y="1229"/>
                    <a:pt x="1169" y="1229"/>
                  </a:cubicBezTo>
                  <a:cubicBezTo>
                    <a:pt x="1169" y="1229"/>
                    <a:pt x="1169" y="1229"/>
                    <a:pt x="1169" y="1237"/>
                  </a:cubicBezTo>
                  <a:cubicBezTo>
                    <a:pt x="1169" y="1244"/>
                    <a:pt x="1169" y="1244"/>
                    <a:pt x="1169" y="1252"/>
                  </a:cubicBezTo>
                  <a:cubicBezTo>
                    <a:pt x="1169" y="1259"/>
                    <a:pt x="1162" y="1259"/>
                    <a:pt x="1162" y="1267"/>
                  </a:cubicBezTo>
                  <a:cubicBezTo>
                    <a:pt x="1162" y="1274"/>
                    <a:pt x="1169" y="1274"/>
                    <a:pt x="1177" y="1274"/>
                  </a:cubicBezTo>
                  <a:cubicBezTo>
                    <a:pt x="1177" y="1282"/>
                    <a:pt x="1184" y="1289"/>
                    <a:pt x="1184" y="1297"/>
                  </a:cubicBezTo>
                  <a:cubicBezTo>
                    <a:pt x="1184" y="1304"/>
                    <a:pt x="1177" y="1304"/>
                    <a:pt x="1184" y="1312"/>
                  </a:cubicBezTo>
                  <a:cubicBezTo>
                    <a:pt x="1184" y="1312"/>
                    <a:pt x="1192" y="1312"/>
                    <a:pt x="1199" y="1319"/>
                  </a:cubicBezTo>
                  <a:cubicBezTo>
                    <a:pt x="1207" y="1319"/>
                    <a:pt x="1207" y="1327"/>
                    <a:pt x="1207" y="1327"/>
                  </a:cubicBezTo>
                  <a:cubicBezTo>
                    <a:pt x="1214" y="1349"/>
                    <a:pt x="1214" y="1357"/>
                    <a:pt x="1229" y="1372"/>
                  </a:cubicBezTo>
                  <a:cubicBezTo>
                    <a:pt x="1244" y="1357"/>
                    <a:pt x="1252" y="1334"/>
                    <a:pt x="1274" y="1327"/>
                  </a:cubicBezTo>
                  <a:cubicBezTo>
                    <a:pt x="1289" y="1327"/>
                    <a:pt x="1312" y="1327"/>
                    <a:pt x="1327" y="1304"/>
                  </a:cubicBezTo>
                  <a:cubicBezTo>
                    <a:pt x="1312" y="1304"/>
                    <a:pt x="1304" y="1297"/>
                    <a:pt x="1297" y="1289"/>
                  </a:cubicBezTo>
                  <a:cubicBezTo>
                    <a:pt x="1297" y="1282"/>
                    <a:pt x="1289" y="1274"/>
                    <a:pt x="1289" y="1267"/>
                  </a:cubicBezTo>
                  <a:cubicBezTo>
                    <a:pt x="1289" y="1252"/>
                    <a:pt x="1297" y="1252"/>
                    <a:pt x="1297" y="1237"/>
                  </a:cubicBezTo>
                  <a:cubicBezTo>
                    <a:pt x="1297" y="1237"/>
                    <a:pt x="1297" y="1229"/>
                    <a:pt x="1297" y="1222"/>
                  </a:cubicBezTo>
                  <a:cubicBezTo>
                    <a:pt x="1297" y="1214"/>
                    <a:pt x="1297" y="1207"/>
                    <a:pt x="1297" y="1199"/>
                  </a:cubicBezTo>
                  <a:cubicBezTo>
                    <a:pt x="1297" y="1192"/>
                    <a:pt x="1297" y="1192"/>
                    <a:pt x="1289" y="1192"/>
                  </a:cubicBezTo>
                  <a:cubicBezTo>
                    <a:pt x="1289" y="1192"/>
                    <a:pt x="1282" y="1192"/>
                    <a:pt x="1274" y="1192"/>
                  </a:cubicBezTo>
                  <a:cubicBezTo>
                    <a:pt x="1259" y="1184"/>
                    <a:pt x="1259" y="1184"/>
                    <a:pt x="1244" y="1177"/>
                  </a:cubicBezTo>
                  <a:lnTo>
                    <a:pt x="1236" y="1169"/>
                  </a:lnTo>
                  <a:cubicBezTo>
                    <a:pt x="1229" y="1169"/>
                    <a:pt x="1229" y="1169"/>
                    <a:pt x="1222" y="1169"/>
                  </a:cubicBezTo>
                  <a:cubicBezTo>
                    <a:pt x="1214" y="1169"/>
                    <a:pt x="1214" y="1169"/>
                    <a:pt x="1207" y="1169"/>
                  </a:cubicBezTo>
                  <a:close/>
                  <a:moveTo>
                    <a:pt x="832" y="83"/>
                  </a:moveTo>
                  <a:lnTo>
                    <a:pt x="832" y="83"/>
                  </a:lnTo>
                  <a:cubicBezTo>
                    <a:pt x="817" y="83"/>
                    <a:pt x="817" y="75"/>
                    <a:pt x="802" y="75"/>
                  </a:cubicBezTo>
                  <a:cubicBezTo>
                    <a:pt x="794" y="90"/>
                    <a:pt x="794" y="98"/>
                    <a:pt x="787" y="105"/>
                  </a:cubicBezTo>
                  <a:cubicBezTo>
                    <a:pt x="779" y="128"/>
                    <a:pt x="779" y="143"/>
                    <a:pt x="772" y="173"/>
                  </a:cubicBezTo>
                  <a:cubicBezTo>
                    <a:pt x="772" y="180"/>
                    <a:pt x="765" y="180"/>
                    <a:pt x="765" y="188"/>
                  </a:cubicBezTo>
                  <a:cubicBezTo>
                    <a:pt x="779" y="195"/>
                    <a:pt x="794" y="195"/>
                    <a:pt x="794" y="210"/>
                  </a:cubicBezTo>
                  <a:cubicBezTo>
                    <a:pt x="794" y="233"/>
                    <a:pt x="787" y="248"/>
                    <a:pt x="772" y="262"/>
                  </a:cubicBezTo>
                  <a:cubicBezTo>
                    <a:pt x="765" y="278"/>
                    <a:pt x="765" y="285"/>
                    <a:pt x="757" y="300"/>
                  </a:cubicBezTo>
                  <a:cubicBezTo>
                    <a:pt x="749" y="315"/>
                    <a:pt x="742" y="322"/>
                    <a:pt x="742" y="345"/>
                  </a:cubicBezTo>
                  <a:lnTo>
                    <a:pt x="749" y="345"/>
                  </a:lnTo>
                  <a:cubicBezTo>
                    <a:pt x="749" y="352"/>
                    <a:pt x="742" y="360"/>
                    <a:pt x="742" y="368"/>
                  </a:cubicBezTo>
                  <a:cubicBezTo>
                    <a:pt x="735" y="368"/>
                    <a:pt x="742" y="375"/>
                    <a:pt x="742" y="375"/>
                  </a:cubicBezTo>
                  <a:cubicBezTo>
                    <a:pt x="742" y="435"/>
                    <a:pt x="742" y="435"/>
                    <a:pt x="742" y="435"/>
                  </a:cubicBezTo>
                  <a:cubicBezTo>
                    <a:pt x="742" y="442"/>
                    <a:pt x="735" y="442"/>
                    <a:pt x="735" y="450"/>
                  </a:cubicBezTo>
                  <a:cubicBezTo>
                    <a:pt x="735" y="465"/>
                    <a:pt x="735" y="465"/>
                    <a:pt x="735" y="465"/>
                  </a:cubicBezTo>
                  <a:cubicBezTo>
                    <a:pt x="742" y="465"/>
                    <a:pt x="742" y="465"/>
                    <a:pt x="742" y="465"/>
                  </a:cubicBezTo>
                  <a:cubicBezTo>
                    <a:pt x="749" y="457"/>
                    <a:pt x="757" y="457"/>
                    <a:pt x="772" y="457"/>
                  </a:cubicBezTo>
                  <a:cubicBezTo>
                    <a:pt x="772" y="465"/>
                    <a:pt x="772" y="472"/>
                    <a:pt x="772" y="480"/>
                  </a:cubicBezTo>
                  <a:cubicBezTo>
                    <a:pt x="772" y="487"/>
                    <a:pt x="772" y="487"/>
                    <a:pt x="779" y="487"/>
                  </a:cubicBezTo>
                  <a:cubicBezTo>
                    <a:pt x="787" y="487"/>
                    <a:pt x="787" y="480"/>
                    <a:pt x="787" y="472"/>
                  </a:cubicBezTo>
                  <a:cubicBezTo>
                    <a:pt x="794" y="472"/>
                    <a:pt x="802" y="465"/>
                    <a:pt x="809" y="465"/>
                  </a:cubicBezTo>
                  <a:cubicBezTo>
                    <a:pt x="817" y="472"/>
                    <a:pt x="817" y="472"/>
                    <a:pt x="817" y="472"/>
                  </a:cubicBezTo>
                  <a:cubicBezTo>
                    <a:pt x="817" y="547"/>
                    <a:pt x="817" y="547"/>
                    <a:pt x="817" y="547"/>
                  </a:cubicBezTo>
                  <a:cubicBezTo>
                    <a:pt x="802" y="540"/>
                    <a:pt x="794" y="540"/>
                    <a:pt x="787" y="525"/>
                  </a:cubicBezTo>
                  <a:cubicBezTo>
                    <a:pt x="787" y="532"/>
                    <a:pt x="779" y="532"/>
                    <a:pt x="779" y="532"/>
                  </a:cubicBezTo>
                  <a:cubicBezTo>
                    <a:pt x="779" y="540"/>
                    <a:pt x="787" y="547"/>
                    <a:pt x="787" y="547"/>
                  </a:cubicBezTo>
                  <a:cubicBezTo>
                    <a:pt x="787" y="562"/>
                    <a:pt x="779" y="562"/>
                    <a:pt x="772" y="570"/>
                  </a:cubicBezTo>
                  <a:cubicBezTo>
                    <a:pt x="765" y="555"/>
                    <a:pt x="765" y="555"/>
                    <a:pt x="757" y="547"/>
                  </a:cubicBezTo>
                  <a:cubicBezTo>
                    <a:pt x="757" y="540"/>
                    <a:pt x="757" y="540"/>
                    <a:pt x="749" y="540"/>
                  </a:cubicBezTo>
                  <a:cubicBezTo>
                    <a:pt x="742" y="540"/>
                    <a:pt x="742" y="547"/>
                    <a:pt x="735" y="547"/>
                  </a:cubicBezTo>
                  <a:cubicBezTo>
                    <a:pt x="727" y="547"/>
                    <a:pt x="719" y="555"/>
                    <a:pt x="712" y="555"/>
                  </a:cubicBezTo>
                  <a:cubicBezTo>
                    <a:pt x="705" y="555"/>
                    <a:pt x="705" y="555"/>
                    <a:pt x="697" y="555"/>
                  </a:cubicBezTo>
                  <a:cubicBezTo>
                    <a:pt x="697" y="555"/>
                    <a:pt x="689" y="555"/>
                    <a:pt x="682" y="555"/>
                  </a:cubicBezTo>
                  <a:cubicBezTo>
                    <a:pt x="675" y="547"/>
                    <a:pt x="675" y="532"/>
                    <a:pt x="667" y="532"/>
                  </a:cubicBezTo>
                  <a:cubicBezTo>
                    <a:pt x="659" y="532"/>
                    <a:pt x="652" y="540"/>
                    <a:pt x="652" y="547"/>
                  </a:cubicBezTo>
                  <a:cubicBezTo>
                    <a:pt x="652" y="555"/>
                    <a:pt x="652" y="555"/>
                    <a:pt x="659" y="562"/>
                  </a:cubicBezTo>
                  <a:cubicBezTo>
                    <a:pt x="659" y="570"/>
                    <a:pt x="667" y="577"/>
                    <a:pt x="667" y="592"/>
                  </a:cubicBezTo>
                  <a:cubicBezTo>
                    <a:pt x="667" y="615"/>
                    <a:pt x="652" y="622"/>
                    <a:pt x="645" y="645"/>
                  </a:cubicBezTo>
                  <a:cubicBezTo>
                    <a:pt x="637" y="667"/>
                    <a:pt x="637" y="675"/>
                    <a:pt x="630" y="697"/>
                  </a:cubicBezTo>
                  <a:cubicBezTo>
                    <a:pt x="630" y="705"/>
                    <a:pt x="622" y="712"/>
                    <a:pt x="622" y="720"/>
                  </a:cubicBezTo>
                  <a:cubicBezTo>
                    <a:pt x="622" y="742"/>
                    <a:pt x="622" y="750"/>
                    <a:pt x="622" y="772"/>
                  </a:cubicBezTo>
                  <a:cubicBezTo>
                    <a:pt x="615" y="779"/>
                    <a:pt x="615" y="787"/>
                    <a:pt x="615" y="802"/>
                  </a:cubicBezTo>
                  <a:lnTo>
                    <a:pt x="622" y="809"/>
                  </a:lnTo>
                  <a:cubicBezTo>
                    <a:pt x="652" y="825"/>
                    <a:pt x="652" y="825"/>
                    <a:pt x="652" y="825"/>
                  </a:cubicBezTo>
                  <a:cubicBezTo>
                    <a:pt x="659" y="832"/>
                    <a:pt x="667" y="839"/>
                    <a:pt x="675" y="839"/>
                  </a:cubicBezTo>
                  <a:cubicBezTo>
                    <a:pt x="689" y="839"/>
                    <a:pt x="697" y="832"/>
                    <a:pt x="712" y="825"/>
                  </a:cubicBezTo>
                  <a:cubicBezTo>
                    <a:pt x="719" y="817"/>
                    <a:pt x="735" y="817"/>
                    <a:pt x="735" y="809"/>
                  </a:cubicBezTo>
                  <a:cubicBezTo>
                    <a:pt x="742" y="795"/>
                    <a:pt x="735" y="787"/>
                    <a:pt x="742" y="779"/>
                  </a:cubicBezTo>
                  <a:cubicBezTo>
                    <a:pt x="749" y="765"/>
                    <a:pt x="757" y="757"/>
                    <a:pt x="765" y="735"/>
                  </a:cubicBezTo>
                  <a:cubicBezTo>
                    <a:pt x="772" y="720"/>
                    <a:pt x="772" y="712"/>
                    <a:pt x="772" y="697"/>
                  </a:cubicBezTo>
                  <a:cubicBezTo>
                    <a:pt x="772" y="690"/>
                    <a:pt x="779" y="690"/>
                    <a:pt x="787" y="682"/>
                  </a:cubicBezTo>
                  <a:cubicBezTo>
                    <a:pt x="787" y="675"/>
                    <a:pt x="794" y="660"/>
                    <a:pt x="794" y="652"/>
                  </a:cubicBezTo>
                  <a:cubicBezTo>
                    <a:pt x="794" y="637"/>
                    <a:pt x="794" y="630"/>
                    <a:pt x="802" y="615"/>
                  </a:cubicBezTo>
                  <a:cubicBezTo>
                    <a:pt x="802" y="607"/>
                    <a:pt x="809" y="600"/>
                    <a:pt x="817" y="592"/>
                  </a:cubicBezTo>
                  <a:cubicBezTo>
                    <a:pt x="832" y="592"/>
                    <a:pt x="839" y="592"/>
                    <a:pt x="847" y="585"/>
                  </a:cubicBezTo>
                  <a:cubicBezTo>
                    <a:pt x="862" y="585"/>
                    <a:pt x="862" y="577"/>
                    <a:pt x="862" y="562"/>
                  </a:cubicBezTo>
                  <a:cubicBezTo>
                    <a:pt x="862" y="555"/>
                    <a:pt x="862" y="555"/>
                    <a:pt x="854" y="555"/>
                  </a:cubicBezTo>
                  <a:cubicBezTo>
                    <a:pt x="847" y="555"/>
                    <a:pt x="847" y="547"/>
                    <a:pt x="847" y="547"/>
                  </a:cubicBezTo>
                  <a:cubicBezTo>
                    <a:pt x="854" y="532"/>
                    <a:pt x="854" y="517"/>
                    <a:pt x="869" y="510"/>
                  </a:cubicBezTo>
                  <a:cubicBezTo>
                    <a:pt x="869" y="502"/>
                    <a:pt x="884" y="502"/>
                    <a:pt x="884" y="495"/>
                  </a:cubicBezTo>
                  <a:cubicBezTo>
                    <a:pt x="869" y="480"/>
                    <a:pt x="862" y="465"/>
                    <a:pt x="862" y="442"/>
                  </a:cubicBezTo>
                  <a:cubicBezTo>
                    <a:pt x="862" y="435"/>
                    <a:pt x="862" y="435"/>
                    <a:pt x="862" y="427"/>
                  </a:cubicBezTo>
                  <a:cubicBezTo>
                    <a:pt x="862" y="420"/>
                    <a:pt x="862" y="420"/>
                    <a:pt x="854" y="420"/>
                  </a:cubicBezTo>
                  <a:cubicBezTo>
                    <a:pt x="847" y="412"/>
                    <a:pt x="847" y="405"/>
                    <a:pt x="847" y="397"/>
                  </a:cubicBezTo>
                  <a:cubicBezTo>
                    <a:pt x="847" y="382"/>
                    <a:pt x="847" y="375"/>
                    <a:pt x="854" y="368"/>
                  </a:cubicBezTo>
                  <a:cubicBezTo>
                    <a:pt x="854" y="360"/>
                    <a:pt x="854" y="352"/>
                    <a:pt x="854" y="345"/>
                  </a:cubicBezTo>
                  <a:cubicBezTo>
                    <a:pt x="862" y="345"/>
                    <a:pt x="862" y="345"/>
                    <a:pt x="862" y="345"/>
                  </a:cubicBezTo>
                  <a:cubicBezTo>
                    <a:pt x="869" y="338"/>
                    <a:pt x="869" y="338"/>
                    <a:pt x="877" y="330"/>
                  </a:cubicBezTo>
                  <a:cubicBezTo>
                    <a:pt x="892" y="308"/>
                    <a:pt x="907" y="300"/>
                    <a:pt x="922" y="278"/>
                  </a:cubicBezTo>
                  <a:cubicBezTo>
                    <a:pt x="944" y="255"/>
                    <a:pt x="944" y="240"/>
                    <a:pt x="952" y="210"/>
                  </a:cubicBezTo>
                  <a:cubicBezTo>
                    <a:pt x="959" y="195"/>
                    <a:pt x="967" y="180"/>
                    <a:pt x="967" y="165"/>
                  </a:cubicBezTo>
                  <a:cubicBezTo>
                    <a:pt x="967" y="158"/>
                    <a:pt x="974" y="150"/>
                    <a:pt x="974" y="143"/>
                  </a:cubicBezTo>
                  <a:cubicBezTo>
                    <a:pt x="974" y="135"/>
                    <a:pt x="959" y="135"/>
                    <a:pt x="952" y="128"/>
                  </a:cubicBezTo>
                  <a:cubicBezTo>
                    <a:pt x="944" y="128"/>
                    <a:pt x="944" y="120"/>
                    <a:pt x="944" y="120"/>
                  </a:cubicBezTo>
                  <a:cubicBezTo>
                    <a:pt x="952" y="113"/>
                    <a:pt x="952" y="113"/>
                    <a:pt x="959" y="113"/>
                  </a:cubicBezTo>
                  <a:cubicBezTo>
                    <a:pt x="967" y="105"/>
                    <a:pt x="974" y="105"/>
                    <a:pt x="974" y="105"/>
                  </a:cubicBezTo>
                  <a:cubicBezTo>
                    <a:pt x="974" y="98"/>
                    <a:pt x="974" y="90"/>
                    <a:pt x="974" y="90"/>
                  </a:cubicBezTo>
                  <a:cubicBezTo>
                    <a:pt x="974" y="75"/>
                    <a:pt x="967" y="68"/>
                    <a:pt x="967" y="60"/>
                  </a:cubicBezTo>
                  <a:cubicBezTo>
                    <a:pt x="967" y="45"/>
                    <a:pt x="967" y="38"/>
                    <a:pt x="967" y="30"/>
                  </a:cubicBezTo>
                  <a:cubicBezTo>
                    <a:pt x="967" y="15"/>
                    <a:pt x="967" y="0"/>
                    <a:pt x="952" y="0"/>
                  </a:cubicBezTo>
                  <a:cubicBezTo>
                    <a:pt x="944" y="0"/>
                    <a:pt x="944" y="8"/>
                    <a:pt x="937" y="8"/>
                  </a:cubicBezTo>
                  <a:cubicBezTo>
                    <a:pt x="929" y="8"/>
                    <a:pt x="922" y="15"/>
                    <a:pt x="914" y="23"/>
                  </a:cubicBezTo>
                  <a:cubicBezTo>
                    <a:pt x="914" y="23"/>
                    <a:pt x="907" y="30"/>
                    <a:pt x="899" y="30"/>
                  </a:cubicBezTo>
                  <a:cubicBezTo>
                    <a:pt x="884" y="45"/>
                    <a:pt x="884" y="53"/>
                    <a:pt x="869" y="68"/>
                  </a:cubicBezTo>
                  <a:cubicBezTo>
                    <a:pt x="854" y="75"/>
                    <a:pt x="847" y="83"/>
                    <a:pt x="832" y="83"/>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132">
              <a:extLst>
                <a:ext uri="{FF2B5EF4-FFF2-40B4-BE49-F238E27FC236}">
                  <a16:creationId xmlns:a16="http://schemas.microsoft.com/office/drawing/2014/main" id="{CC593D55-3D79-CE4B-A2EA-AAEB92060D34}"/>
                </a:ext>
              </a:extLst>
            </p:cNvPr>
            <p:cNvSpPr>
              <a:spLocks noChangeArrowheads="1"/>
            </p:cNvSpPr>
            <p:nvPr/>
          </p:nvSpPr>
          <p:spPr bwMode="auto">
            <a:xfrm>
              <a:off x="3345969" y="8910011"/>
              <a:ext cx="1790855" cy="1507084"/>
            </a:xfrm>
            <a:custGeom>
              <a:avLst/>
              <a:gdLst>
                <a:gd name="T0" fmla="*/ 2615 w 4145"/>
                <a:gd name="T1" fmla="*/ 2848 h 3486"/>
                <a:gd name="T2" fmla="*/ 2586 w 4145"/>
                <a:gd name="T3" fmla="*/ 2825 h 3486"/>
                <a:gd name="T4" fmla="*/ 2556 w 4145"/>
                <a:gd name="T5" fmla="*/ 2885 h 3486"/>
                <a:gd name="T6" fmla="*/ 2428 w 4145"/>
                <a:gd name="T7" fmla="*/ 2908 h 3486"/>
                <a:gd name="T8" fmla="*/ 2473 w 4145"/>
                <a:gd name="T9" fmla="*/ 2975 h 3486"/>
                <a:gd name="T10" fmla="*/ 2301 w 4145"/>
                <a:gd name="T11" fmla="*/ 2923 h 3486"/>
                <a:gd name="T12" fmla="*/ 2331 w 4145"/>
                <a:gd name="T13" fmla="*/ 2945 h 3486"/>
                <a:gd name="T14" fmla="*/ 2211 w 4145"/>
                <a:gd name="T15" fmla="*/ 3028 h 3486"/>
                <a:gd name="T16" fmla="*/ 2083 w 4145"/>
                <a:gd name="T17" fmla="*/ 2983 h 3486"/>
                <a:gd name="T18" fmla="*/ 2121 w 4145"/>
                <a:gd name="T19" fmla="*/ 2998 h 3486"/>
                <a:gd name="T20" fmla="*/ 1851 w 4145"/>
                <a:gd name="T21" fmla="*/ 3088 h 3486"/>
                <a:gd name="T22" fmla="*/ 1926 w 4145"/>
                <a:gd name="T23" fmla="*/ 3125 h 3486"/>
                <a:gd name="T24" fmla="*/ 1836 w 4145"/>
                <a:gd name="T25" fmla="*/ 2975 h 3486"/>
                <a:gd name="T26" fmla="*/ 1754 w 4145"/>
                <a:gd name="T27" fmla="*/ 2975 h 3486"/>
                <a:gd name="T28" fmla="*/ 1791 w 4145"/>
                <a:gd name="T29" fmla="*/ 2863 h 3486"/>
                <a:gd name="T30" fmla="*/ 1514 w 4145"/>
                <a:gd name="T31" fmla="*/ 3425 h 3486"/>
                <a:gd name="T32" fmla="*/ 1709 w 4145"/>
                <a:gd name="T33" fmla="*/ 3387 h 3486"/>
                <a:gd name="T34" fmla="*/ 1626 w 4145"/>
                <a:gd name="T35" fmla="*/ 3372 h 3486"/>
                <a:gd name="T36" fmla="*/ 2503 w 4145"/>
                <a:gd name="T37" fmla="*/ 390 h 3486"/>
                <a:gd name="T38" fmla="*/ 2428 w 4145"/>
                <a:gd name="T39" fmla="*/ 337 h 3486"/>
                <a:gd name="T40" fmla="*/ 2466 w 4145"/>
                <a:gd name="T41" fmla="*/ 375 h 3486"/>
                <a:gd name="T42" fmla="*/ 2743 w 4145"/>
                <a:gd name="T43" fmla="*/ 0 h 3486"/>
                <a:gd name="T44" fmla="*/ 2735 w 4145"/>
                <a:gd name="T45" fmla="*/ 247 h 3486"/>
                <a:gd name="T46" fmla="*/ 2810 w 4145"/>
                <a:gd name="T47" fmla="*/ 68 h 3486"/>
                <a:gd name="T48" fmla="*/ 4002 w 4145"/>
                <a:gd name="T49" fmla="*/ 1611 h 3486"/>
                <a:gd name="T50" fmla="*/ 3882 w 4145"/>
                <a:gd name="T51" fmla="*/ 1836 h 3486"/>
                <a:gd name="T52" fmla="*/ 3875 w 4145"/>
                <a:gd name="T53" fmla="*/ 2121 h 3486"/>
                <a:gd name="T54" fmla="*/ 3927 w 4145"/>
                <a:gd name="T55" fmla="*/ 2278 h 3486"/>
                <a:gd name="T56" fmla="*/ 3650 w 4145"/>
                <a:gd name="T57" fmla="*/ 2451 h 3486"/>
                <a:gd name="T58" fmla="*/ 3575 w 4145"/>
                <a:gd name="T59" fmla="*/ 2488 h 3486"/>
                <a:gd name="T60" fmla="*/ 3305 w 4145"/>
                <a:gd name="T61" fmla="*/ 2615 h 3486"/>
                <a:gd name="T62" fmla="*/ 3065 w 4145"/>
                <a:gd name="T63" fmla="*/ 2623 h 3486"/>
                <a:gd name="T64" fmla="*/ 2855 w 4145"/>
                <a:gd name="T65" fmla="*/ 2735 h 3486"/>
                <a:gd name="T66" fmla="*/ 2593 w 4145"/>
                <a:gd name="T67" fmla="*/ 2750 h 3486"/>
                <a:gd name="T68" fmla="*/ 2316 w 4145"/>
                <a:gd name="T69" fmla="*/ 2818 h 3486"/>
                <a:gd name="T70" fmla="*/ 2023 w 4145"/>
                <a:gd name="T71" fmla="*/ 2975 h 3486"/>
                <a:gd name="T72" fmla="*/ 1851 w 4145"/>
                <a:gd name="T73" fmla="*/ 2788 h 3486"/>
                <a:gd name="T74" fmla="*/ 1656 w 4145"/>
                <a:gd name="T75" fmla="*/ 2885 h 3486"/>
                <a:gd name="T76" fmla="*/ 1544 w 4145"/>
                <a:gd name="T77" fmla="*/ 3013 h 3486"/>
                <a:gd name="T78" fmla="*/ 1439 w 4145"/>
                <a:gd name="T79" fmla="*/ 3432 h 3486"/>
                <a:gd name="T80" fmla="*/ 1042 w 4145"/>
                <a:gd name="T81" fmla="*/ 3200 h 3486"/>
                <a:gd name="T82" fmla="*/ 652 w 4145"/>
                <a:gd name="T83" fmla="*/ 3282 h 3486"/>
                <a:gd name="T84" fmla="*/ 277 w 4145"/>
                <a:gd name="T85" fmla="*/ 3237 h 3486"/>
                <a:gd name="T86" fmla="*/ 38 w 4145"/>
                <a:gd name="T87" fmla="*/ 3208 h 3486"/>
                <a:gd name="T88" fmla="*/ 15 w 4145"/>
                <a:gd name="T89" fmla="*/ 2878 h 3486"/>
                <a:gd name="T90" fmla="*/ 180 w 4145"/>
                <a:gd name="T91" fmla="*/ 2735 h 3486"/>
                <a:gd name="T92" fmla="*/ 307 w 4145"/>
                <a:gd name="T93" fmla="*/ 2735 h 3486"/>
                <a:gd name="T94" fmla="*/ 375 w 4145"/>
                <a:gd name="T95" fmla="*/ 2720 h 3486"/>
                <a:gd name="T96" fmla="*/ 667 w 4145"/>
                <a:gd name="T97" fmla="*/ 2548 h 3486"/>
                <a:gd name="T98" fmla="*/ 1049 w 4145"/>
                <a:gd name="T99" fmla="*/ 2323 h 3486"/>
                <a:gd name="T100" fmla="*/ 1304 w 4145"/>
                <a:gd name="T101" fmla="*/ 2076 h 3486"/>
                <a:gd name="T102" fmla="*/ 1626 w 4145"/>
                <a:gd name="T103" fmla="*/ 1814 h 3486"/>
                <a:gd name="T104" fmla="*/ 2023 w 4145"/>
                <a:gd name="T105" fmla="*/ 1432 h 3486"/>
                <a:gd name="T106" fmla="*/ 2128 w 4145"/>
                <a:gd name="T107" fmla="*/ 1229 h 3486"/>
                <a:gd name="T108" fmla="*/ 2526 w 4145"/>
                <a:gd name="T109" fmla="*/ 1064 h 3486"/>
                <a:gd name="T110" fmla="*/ 2818 w 4145"/>
                <a:gd name="T111" fmla="*/ 1259 h 3486"/>
                <a:gd name="T112" fmla="*/ 3148 w 4145"/>
                <a:gd name="T113" fmla="*/ 1162 h 3486"/>
                <a:gd name="T114" fmla="*/ 3740 w 4145"/>
                <a:gd name="T115" fmla="*/ 1124 h 3486"/>
                <a:gd name="T116" fmla="*/ 4010 w 4145"/>
                <a:gd name="T117" fmla="*/ 1049 h 3486"/>
                <a:gd name="T118" fmla="*/ 4099 w 4145"/>
                <a:gd name="T119" fmla="*/ 1289 h 3486"/>
                <a:gd name="T120" fmla="*/ 4099 w 4145"/>
                <a:gd name="T121" fmla="*/ 1536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5" h="3486">
                  <a:moveTo>
                    <a:pt x="2631" y="2795"/>
                  </a:moveTo>
                  <a:lnTo>
                    <a:pt x="2631" y="2795"/>
                  </a:lnTo>
                  <a:cubicBezTo>
                    <a:pt x="2623" y="2795"/>
                    <a:pt x="2623" y="2795"/>
                    <a:pt x="2623" y="2795"/>
                  </a:cubicBezTo>
                  <a:cubicBezTo>
                    <a:pt x="2600" y="2795"/>
                    <a:pt x="2600" y="2795"/>
                    <a:pt x="2600" y="2795"/>
                  </a:cubicBezTo>
                  <a:cubicBezTo>
                    <a:pt x="2600" y="2795"/>
                    <a:pt x="2600" y="2795"/>
                    <a:pt x="2600" y="2803"/>
                  </a:cubicBezTo>
                  <a:cubicBezTo>
                    <a:pt x="2600" y="2810"/>
                    <a:pt x="2600" y="2818"/>
                    <a:pt x="2608" y="2825"/>
                  </a:cubicBezTo>
                  <a:cubicBezTo>
                    <a:pt x="2608" y="2833"/>
                    <a:pt x="2608" y="2840"/>
                    <a:pt x="2615" y="2848"/>
                  </a:cubicBezTo>
                  <a:cubicBezTo>
                    <a:pt x="2623" y="2855"/>
                    <a:pt x="2631" y="2855"/>
                    <a:pt x="2631" y="2855"/>
                  </a:cubicBezTo>
                  <a:cubicBezTo>
                    <a:pt x="2645" y="2878"/>
                    <a:pt x="2638" y="2863"/>
                    <a:pt x="2645" y="2840"/>
                  </a:cubicBezTo>
                  <a:cubicBezTo>
                    <a:pt x="2653" y="2840"/>
                    <a:pt x="2661" y="2840"/>
                    <a:pt x="2661" y="2833"/>
                  </a:cubicBezTo>
                  <a:cubicBezTo>
                    <a:pt x="2661" y="2825"/>
                    <a:pt x="2653" y="2825"/>
                    <a:pt x="2653" y="2825"/>
                  </a:cubicBezTo>
                  <a:cubicBezTo>
                    <a:pt x="2645" y="2818"/>
                    <a:pt x="2645" y="2818"/>
                    <a:pt x="2645" y="2810"/>
                  </a:cubicBezTo>
                  <a:cubicBezTo>
                    <a:pt x="2645" y="2803"/>
                    <a:pt x="2638" y="2803"/>
                    <a:pt x="2631" y="2795"/>
                  </a:cubicBezTo>
                  <a:close/>
                  <a:moveTo>
                    <a:pt x="2586" y="2825"/>
                  </a:moveTo>
                  <a:lnTo>
                    <a:pt x="2586" y="2825"/>
                  </a:lnTo>
                  <a:cubicBezTo>
                    <a:pt x="2563" y="2840"/>
                    <a:pt x="2548" y="2840"/>
                    <a:pt x="2526" y="2840"/>
                  </a:cubicBezTo>
                  <a:cubicBezTo>
                    <a:pt x="2526" y="2855"/>
                    <a:pt x="2518" y="2855"/>
                    <a:pt x="2518" y="2870"/>
                  </a:cubicBezTo>
                  <a:cubicBezTo>
                    <a:pt x="2518" y="2885"/>
                    <a:pt x="2518" y="2893"/>
                    <a:pt x="2518" y="2908"/>
                  </a:cubicBezTo>
                  <a:cubicBezTo>
                    <a:pt x="2526" y="2908"/>
                    <a:pt x="2526" y="2908"/>
                    <a:pt x="2526" y="2908"/>
                  </a:cubicBezTo>
                  <a:cubicBezTo>
                    <a:pt x="2533" y="2900"/>
                    <a:pt x="2541" y="2900"/>
                    <a:pt x="2548" y="2893"/>
                  </a:cubicBezTo>
                  <a:cubicBezTo>
                    <a:pt x="2556" y="2893"/>
                    <a:pt x="2556" y="2885"/>
                    <a:pt x="2556" y="2885"/>
                  </a:cubicBezTo>
                  <a:cubicBezTo>
                    <a:pt x="2571" y="2878"/>
                    <a:pt x="2593" y="2870"/>
                    <a:pt x="2593" y="2855"/>
                  </a:cubicBezTo>
                  <a:cubicBezTo>
                    <a:pt x="2593" y="2848"/>
                    <a:pt x="2586" y="2840"/>
                    <a:pt x="2586" y="2825"/>
                  </a:cubicBezTo>
                  <a:close/>
                  <a:moveTo>
                    <a:pt x="2458" y="2863"/>
                  </a:moveTo>
                  <a:lnTo>
                    <a:pt x="2458" y="2863"/>
                  </a:lnTo>
                  <a:cubicBezTo>
                    <a:pt x="2451" y="2863"/>
                    <a:pt x="2451" y="2863"/>
                    <a:pt x="2451" y="2863"/>
                  </a:cubicBezTo>
                  <a:cubicBezTo>
                    <a:pt x="2436" y="2863"/>
                    <a:pt x="2421" y="2863"/>
                    <a:pt x="2421" y="2878"/>
                  </a:cubicBezTo>
                  <a:cubicBezTo>
                    <a:pt x="2421" y="2885"/>
                    <a:pt x="2428" y="2893"/>
                    <a:pt x="2428" y="2908"/>
                  </a:cubicBezTo>
                  <a:cubicBezTo>
                    <a:pt x="2428" y="2915"/>
                    <a:pt x="2428" y="2923"/>
                    <a:pt x="2421" y="2930"/>
                  </a:cubicBezTo>
                  <a:cubicBezTo>
                    <a:pt x="2421" y="2938"/>
                    <a:pt x="2413" y="2945"/>
                    <a:pt x="2406" y="2945"/>
                  </a:cubicBezTo>
                  <a:cubicBezTo>
                    <a:pt x="2391" y="2960"/>
                    <a:pt x="2376" y="2968"/>
                    <a:pt x="2376" y="2990"/>
                  </a:cubicBezTo>
                  <a:cubicBezTo>
                    <a:pt x="2376" y="2998"/>
                    <a:pt x="2383" y="2998"/>
                    <a:pt x="2383" y="2998"/>
                  </a:cubicBezTo>
                  <a:cubicBezTo>
                    <a:pt x="2391" y="2998"/>
                    <a:pt x="2391" y="2998"/>
                    <a:pt x="2398" y="2990"/>
                  </a:cubicBezTo>
                  <a:cubicBezTo>
                    <a:pt x="2406" y="2983"/>
                    <a:pt x="2413" y="2983"/>
                    <a:pt x="2428" y="2983"/>
                  </a:cubicBezTo>
                  <a:cubicBezTo>
                    <a:pt x="2451" y="2975"/>
                    <a:pt x="2458" y="2983"/>
                    <a:pt x="2473" y="2975"/>
                  </a:cubicBezTo>
                  <a:cubicBezTo>
                    <a:pt x="2473" y="2930"/>
                    <a:pt x="2473" y="2930"/>
                    <a:pt x="2473" y="2930"/>
                  </a:cubicBezTo>
                  <a:lnTo>
                    <a:pt x="2481" y="2923"/>
                  </a:lnTo>
                  <a:cubicBezTo>
                    <a:pt x="2481" y="2908"/>
                    <a:pt x="2473" y="2908"/>
                    <a:pt x="2473" y="2893"/>
                  </a:cubicBezTo>
                  <a:cubicBezTo>
                    <a:pt x="2466" y="2885"/>
                    <a:pt x="2458" y="2870"/>
                    <a:pt x="2458" y="2863"/>
                  </a:cubicBezTo>
                  <a:close/>
                  <a:moveTo>
                    <a:pt x="2353" y="2885"/>
                  </a:moveTo>
                  <a:lnTo>
                    <a:pt x="2353" y="2885"/>
                  </a:lnTo>
                  <a:cubicBezTo>
                    <a:pt x="2331" y="2900"/>
                    <a:pt x="2323" y="2915"/>
                    <a:pt x="2301" y="2923"/>
                  </a:cubicBezTo>
                  <a:cubicBezTo>
                    <a:pt x="2293" y="2923"/>
                    <a:pt x="2278" y="2923"/>
                    <a:pt x="2263" y="2930"/>
                  </a:cubicBezTo>
                  <a:cubicBezTo>
                    <a:pt x="2263" y="2938"/>
                    <a:pt x="2263" y="2945"/>
                    <a:pt x="2263" y="2953"/>
                  </a:cubicBezTo>
                  <a:cubicBezTo>
                    <a:pt x="2263" y="2960"/>
                    <a:pt x="2263" y="2960"/>
                    <a:pt x="2263" y="2968"/>
                  </a:cubicBezTo>
                  <a:cubicBezTo>
                    <a:pt x="2263" y="2975"/>
                    <a:pt x="2263" y="2975"/>
                    <a:pt x="2263" y="2975"/>
                  </a:cubicBezTo>
                  <a:cubicBezTo>
                    <a:pt x="2278" y="2975"/>
                    <a:pt x="2278" y="2975"/>
                    <a:pt x="2278" y="2975"/>
                  </a:cubicBezTo>
                  <a:cubicBezTo>
                    <a:pt x="2293" y="2975"/>
                    <a:pt x="2301" y="2975"/>
                    <a:pt x="2316" y="2968"/>
                  </a:cubicBezTo>
                  <a:cubicBezTo>
                    <a:pt x="2323" y="2968"/>
                    <a:pt x="2323" y="2960"/>
                    <a:pt x="2331" y="2945"/>
                  </a:cubicBezTo>
                  <a:cubicBezTo>
                    <a:pt x="2338" y="2945"/>
                    <a:pt x="2338" y="2938"/>
                    <a:pt x="2338" y="2938"/>
                  </a:cubicBezTo>
                  <a:cubicBezTo>
                    <a:pt x="2346" y="2915"/>
                    <a:pt x="2353" y="2908"/>
                    <a:pt x="2353" y="2885"/>
                  </a:cubicBezTo>
                  <a:close/>
                  <a:moveTo>
                    <a:pt x="2256" y="3005"/>
                  </a:moveTo>
                  <a:lnTo>
                    <a:pt x="2256" y="3005"/>
                  </a:lnTo>
                  <a:cubicBezTo>
                    <a:pt x="2248" y="3005"/>
                    <a:pt x="2241" y="3013"/>
                    <a:pt x="2233" y="3013"/>
                  </a:cubicBezTo>
                  <a:cubicBezTo>
                    <a:pt x="2226" y="3013"/>
                    <a:pt x="2218" y="3013"/>
                    <a:pt x="2218" y="3013"/>
                  </a:cubicBezTo>
                  <a:cubicBezTo>
                    <a:pt x="2211" y="3020"/>
                    <a:pt x="2211" y="3028"/>
                    <a:pt x="2211" y="3028"/>
                  </a:cubicBezTo>
                  <a:cubicBezTo>
                    <a:pt x="2211" y="3043"/>
                    <a:pt x="2211" y="3043"/>
                    <a:pt x="2211" y="3058"/>
                  </a:cubicBezTo>
                  <a:cubicBezTo>
                    <a:pt x="2233" y="3050"/>
                    <a:pt x="2241" y="3035"/>
                    <a:pt x="2263" y="3035"/>
                  </a:cubicBezTo>
                  <a:cubicBezTo>
                    <a:pt x="2263" y="3028"/>
                    <a:pt x="2263" y="3028"/>
                    <a:pt x="2263" y="3028"/>
                  </a:cubicBezTo>
                  <a:cubicBezTo>
                    <a:pt x="2263" y="3020"/>
                    <a:pt x="2256" y="3013"/>
                    <a:pt x="2256" y="3005"/>
                  </a:cubicBezTo>
                  <a:close/>
                  <a:moveTo>
                    <a:pt x="2091" y="2983"/>
                  </a:moveTo>
                  <a:lnTo>
                    <a:pt x="2091" y="2983"/>
                  </a:lnTo>
                  <a:lnTo>
                    <a:pt x="2083" y="2983"/>
                  </a:lnTo>
                  <a:cubicBezTo>
                    <a:pt x="2083" y="2990"/>
                    <a:pt x="2076" y="2998"/>
                    <a:pt x="2076" y="3005"/>
                  </a:cubicBezTo>
                  <a:cubicBezTo>
                    <a:pt x="2076" y="3013"/>
                    <a:pt x="2083" y="3013"/>
                    <a:pt x="2091" y="3013"/>
                  </a:cubicBezTo>
                  <a:cubicBezTo>
                    <a:pt x="2098" y="3020"/>
                    <a:pt x="2098" y="3020"/>
                    <a:pt x="2106" y="3028"/>
                  </a:cubicBezTo>
                  <a:cubicBezTo>
                    <a:pt x="2121" y="3028"/>
                    <a:pt x="2121" y="3035"/>
                    <a:pt x="2136" y="3035"/>
                  </a:cubicBezTo>
                  <a:cubicBezTo>
                    <a:pt x="2143" y="3035"/>
                    <a:pt x="2151" y="3028"/>
                    <a:pt x="2151" y="3013"/>
                  </a:cubicBezTo>
                  <a:cubicBezTo>
                    <a:pt x="2151" y="3005"/>
                    <a:pt x="2143" y="3005"/>
                    <a:pt x="2136" y="3005"/>
                  </a:cubicBezTo>
                  <a:cubicBezTo>
                    <a:pt x="2136" y="2998"/>
                    <a:pt x="2128" y="2998"/>
                    <a:pt x="2121" y="2998"/>
                  </a:cubicBezTo>
                  <a:cubicBezTo>
                    <a:pt x="2113" y="2990"/>
                    <a:pt x="2106" y="2990"/>
                    <a:pt x="2098" y="2983"/>
                  </a:cubicBezTo>
                  <a:cubicBezTo>
                    <a:pt x="2091" y="2983"/>
                    <a:pt x="2091" y="2983"/>
                    <a:pt x="2091" y="2983"/>
                  </a:cubicBezTo>
                  <a:close/>
                  <a:moveTo>
                    <a:pt x="1889" y="3005"/>
                  </a:moveTo>
                  <a:lnTo>
                    <a:pt x="1889" y="3005"/>
                  </a:lnTo>
                  <a:cubicBezTo>
                    <a:pt x="1874" y="3005"/>
                    <a:pt x="1866" y="3005"/>
                    <a:pt x="1859" y="3013"/>
                  </a:cubicBezTo>
                  <a:cubicBezTo>
                    <a:pt x="1851" y="3035"/>
                    <a:pt x="1859" y="3043"/>
                    <a:pt x="1859" y="3065"/>
                  </a:cubicBezTo>
                  <a:cubicBezTo>
                    <a:pt x="1859" y="3072"/>
                    <a:pt x="1859" y="3080"/>
                    <a:pt x="1851" y="3088"/>
                  </a:cubicBezTo>
                  <a:cubicBezTo>
                    <a:pt x="1851" y="3088"/>
                    <a:pt x="1844" y="3080"/>
                    <a:pt x="1844" y="3088"/>
                  </a:cubicBezTo>
                  <a:cubicBezTo>
                    <a:pt x="1829" y="3095"/>
                    <a:pt x="1821" y="3102"/>
                    <a:pt x="1821" y="3118"/>
                  </a:cubicBezTo>
                  <a:cubicBezTo>
                    <a:pt x="1821" y="3125"/>
                    <a:pt x="1829" y="3132"/>
                    <a:pt x="1829" y="3140"/>
                  </a:cubicBezTo>
                  <a:cubicBezTo>
                    <a:pt x="1836" y="3132"/>
                    <a:pt x="1844" y="3132"/>
                    <a:pt x="1851" y="3132"/>
                  </a:cubicBezTo>
                  <a:cubicBezTo>
                    <a:pt x="1874" y="3132"/>
                    <a:pt x="1889" y="3132"/>
                    <a:pt x="1911" y="3148"/>
                  </a:cubicBezTo>
                  <a:cubicBezTo>
                    <a:pt x="1919" y="3140"/>
                    <a:pt x="1919" y="3140"/>
                    <a:pt x="1919" y="3140"/>
                  </a:cubicBezTo>
                  <a:cubicBezTo>
                    <a:pt x="1919" y="3132"/>
                    <a:pt x="1926" y="3132"/>
                    <a:pt x="1926" y="3125"/>
                  </a:cubicBezTo>
                  <a:cubicBezTo>
                    <a:pt x="1926" y="3102"/>
                    <a:pt x="1889" y="3095"/>
                    <a:pt x="1889" y="3072"/>
                  </a:cubicBezTo>
                  <a:cubicBezTo>
                    <a:pt x="1889" y="3065"/>
                    <a:pt x="1896" y="3058"/>
                    <a:pt x="1896" y="3043"/>
                  </a:cubicBezTo>
                  <a:cubicBezTo>
                    <a:pt x="1896" y="3028"/>
                    <a:pt x="1889" y="3020"/>
                    <a:pt x="1889" y="3005"/>
                  </a:cubicBezTo>
                  <a:close/>
                  <a:moveTo>
                    <a:pt x="1844" y="2863"/>
                  </a:moveTo>
                  <a:lnTo>
                    <a:pt x="1844" y="2863"/>
                  </a:lnTo>
                  <a:cubicBezTo>
                    <a:pt x="1844" y="2878"/>
                    <a:pt x="1844" y="2893"/>
                    <a:pt x="1844" y="2900"/>
                  </a:cubicBezTo>
                  <a:cubicBezTo>
                    <a:pt x="1844" y="2930"/>
                    <a:pt x="1851" y="2953"/>
                    <a:pt x="1836" y="2975"/>
                  </a:cubicBezTo>
                  <a:cubicBezTo>
                    <a:pt x="1829" y="2990"/>
                    <a:pt x="1821" y="2998"/>
                    <a:pt x="1821" y="3013"/>
                  </a:cubicBezTo>
                  <a:cubicBezTo>
                    <a:pt x="1821" y="3035"/>
                    <a:pt x="1829" y="3050"/>
                    <a:pt x="1829" y="3065"/>
                  </a:cubicBezTo>
                  <a:cubicBezTo>
                    <a:pt x="1821" y="3072"/>
                    <a:pt x="1821" y="3072"/>
                    <a:pt x="1821" y="3072"/>
                  </a:cubicBezTo>
                  <a:cubicBezTo>
                    <a:pt x="1814" y="3065"/>
                    <a:pt x="1806" y="3065"/>
                    <a:pt x="1791" y="3058"/>
                  </a:cubicBezTo>
                  <a:cubicBezTo>
                    <a:pt x="1799" y="3035"/>
                    <a:pt x="1799" y="3035"/>
                    <a:pt x="1799" y="3035"/>
                  </a:cubicBezTo>
                  <a:cubicBezTo>
                    <a:pt x="1799" y="3013"/>
                    <a:pt x="1799" y="3005"/>
                    <a:pt x="1799" y="2983"/>
                  </a:cubicBezTo>
                  <a:cubicBezTo>
                    <a:pt x="1784" y="2983"/>
                    <a:pt x="1769" y="2990"/>
                    <a:pt x="1754" y="2975"/>
                  </a:cubicBezTo>
                  <a:cubicBezTo>
                    <a:pt x="1731" y="2960"/>
                    <a:pt x="1731" y="2938"/>
                    <a:pt x="1724" y="2908"/>
                  </a:cubicBezTo>
                  <a:cubicBezTo>
                    <a:pt x="1739" y="2915"/>
                    <a:pt x="1739" y="2915"/>
                    <a:pt x="1739" y="2915"/>
                  </a:cubicBezTo>
                  <a:cubicBezTo>
                    <a:pt x="1754" y="2923"/>
                    <a:pt x="1761" y="2923"/>
                    <a:pt x="1776" y="2930"/>
                  </a:cubicBezTo>
                  <a:cubicBezTo>
                    <a:pt x="1776" y="2938"/>
                    <a:pt x="1776" y="2938"/>
                    <a:pt x="1784" y="2945"/>
                  </a:cubicBezTo>
                  <a:cubicBezTo>
                    <a:pt x="1791" y="2953"/>
                    <a:pt x="1806" y="2960"/>
                    <a:pt x="1814" y="2968"/>
                  </a:cubicBezTo>
                  <a:cubicBezTo>
                    <a:pt x="1814" y="2945"/>
                    <a:pt x="1814" y="2938"/>
                    <a:pt x="1814" y="2915"/>
                  </a:cubicBezTo>
                  <a:cubicBezTo>
                    <a:pt x="1806" y="2900"/>
                    <a:pt x="1791" y="2885"/>
                    <a:pt x="1791" y="2863"/>
                  </a:cubicBezTo>
                  <a:cubicBezTo>
                    <a:pt x="1814" y="2870"/>
                    <a:pt x="1821" y="2870"/>
                    <a:pt x="1844" y="2863"/>
                  </a:cubicBezTo>
                  <a:close/>
                  <a:moveTo>
                    <a:pt x="1544" y="3320"/>
                  </a:moveTo>
                  <a:lnTo>
                    <a:pt x="1544" y="3320"/>
                  </a:lnTo>
                  <a:cubicBezTo>
                    <a:pt x="1536" y="3320"/>
                    <a:pt x="1529" y="3327"/>
                    <a:pt x="1521" y="3335"/>
                  </a:cubicBezTo>
                  <a:cubicBezTo>
                    <a:pt x="1514" y="3335"/>
                    <a:pt x="1506" y="3335"/>
                    <a:pt x="1499" y="3335"/>
                  </a:cubicBezTo>
                  <a:cubicBezTo>
                    <a:pt x="1499" y="3342"/>
                    <a:pt x="1492" y="3350"/>
                    <a:pt x="1492" y="3357"/>
                  </a:cubicBezTo>
                  <a:cubicBezTo>
                    <a:pt x="1492" y="3380"/>
                    <a:pt x="1506" y="3395"/>
                    <a:pt x="1514" y="3425"/>
                  </a:cubicBezTo>
                  <a:cubicBezTo>
                    <a:pt x="1521" y="3432"/>
                    <a:pt x="1521" y="3455"/>
                    <a:pt x="1536" y="3455"/>
                  </a:cubicBezTo>
                  <a:cubicBezTo>
                    <a:pt x="1574" y="3455"/>
                    <a:pt x="1581" y="3402"/>
                    <a:pt x="1619" y="3402"/>
                  </a:cubicBezTo>
                  <a:cubicBezTo>
                    <a:pt x="1641" y="3402"/>
                    <a:pt x="1649" y="3425"/>
                    <a:pt x="1664" y="3447"/>
                  </a:cubicBezTo>
                  <a:cubicBezTo>
                    <a:pt x="1679" y="3440"/>
                    <a:pt x="1679" y="3440"/>
                    <a:pt x="1679" y="3440"/>
                  </a:cubicBezTo>
                  <a:cubicBezTo>
                    <a:pt x="1679" y="3432"/>
                    <a:pt x="1679" y="3425"/>
                    <a:pt x="1679" y="3417"/>
                  </a:cubicBezTo>
                  <a:cubicBezTo>
                    <a:pt x="1679" y="3402"/>
                    <a:pt x="1694" y="3402"/>
                    <a:pt x="1701" y="3395"/>
                  </a:cubicBezTo>
                  <a:cubicBezTo>
                    <a:pt x="1709" y="3395"/>
                    <a:pt x="1701" y="3387"/>
                    <a:pt x="1709" y="3387"/>
                  </a:cubicBezTo>
                  <a:cubicBezTo>
                    <a:pt x="1716" y="3387"/>
                    <a:pt x="1716" y="3387"/>
                    <a:pt x="1724" y="3387"/>
                  </a:cubicBezTo>
                  <a:cubicBezTo>
                    <a:pt x="1746" y="3380"/>
                    <a:pt x="1761" y="3365"/>
                    <a:pt x="1776" y="3350"/>
                  </a:cubicBezTo>
                  <a:cubicBezTo>
                    <a:pt x="1769" y="3350"/>
                    <a:pt x="1769" y="3342"/>
                    <a:pt x="1761" y="3342"/>
                  </a:cubicBezTo>
                  <a:cubicBezTo>
                    <a:pt x="1731" y="3342"/>
                    <a:pt x="1716" y="3357"/>
                    <a:pt x="1701" y="3372"/>
                  </a:cubicBezTo>
                  <a:cubicBezTo>
                    <a:pt x="1686" y="3380"/>
                    <a:pt x="1686" y="3395"/>
                    <a:pt x="1671" y="3395"/>
                  </a:cubicBezTo>
                  <a:cubicBezTo>
                    <a:pt x="1664" y="3395"/>
                    <a:pt x="1664" y="3380"/>
                    <a:pt x="1656" y="3380"/>
                  </a:cubicBezTo>
                  <a:cubicBezTo>
                    <a:pt x="1649" y="3380"/>
                    <a:pt x="1634" y="3380"/>
                    <a:pt x="1626" y="3372"/>
                  </a:cubicBezTo>
                  <a:cubicBezTo>
                    <a:pt x="1619" y="3365"/>
                    <a:pt x="1619" y="3357"/>
                    <a:pt x="1611" y="3350"/>
                  </a:cubicBezTo>
                  <a:cubicBezTo>
                    <a:pt x="1596" y="3327"/>
                    <a:pt x="1574" y="3320"/>
                    <a:pt x="1544" y="3320"/>
                  </a:cubicBezTo>
                  <a:close/>
                  <a:moveTo>
                    <a:pt x="2563" y="330"/>
                  </a:moveTo>
                  <a:lnTo>
                    <a:pt x="2563" y="330"/>
                  </a:lnTo>
                  <a:cubicBezTo>
                    <a:pt x="2556" y="322"/>
                    <a:pt x="2548" y="322"/>
                    <a:pt x="2541" y="322"/>
                  </a:cubicBezTo>
                  <a:cubicBezTo>
                    <a:pt x="2518" y="322"/>
                    <a:pt x="2518" y="352"/>
                    <a:pt x="2518" y="382"/>
                  </a:cubicBezTo>
                  <a:cubicBezTo>
                    <a:pt x="2511" y="382"/>
                    <a:pt x="2511" y="390"/>
                    <a:pt x="2503" y="390"/>
                  </a:cubicBezTo>
                  <a:cubicBezTo>
                    <a:pt x="2503" y="405"/>
                    <a:pt x="2503" y="412"/>
                    <a:pt x="2503" y="420"/>
                  </a:cubicBezTo>
                  <a:cubicBezTo>
                    <a:pt x="2503" y="420"/>
                    <a:pt x="2503" y="427"/>
                    <a:pt x="2511" y="427"/>
                  </a:cubicBezTo>
                  <a:cubicBezTo>
                    <a:pt x="2526" y="427"/>
                    <a:pt x="2526" y="412"/>
                    <a:pt x="2533" y="405"/>
                  </a:cubicBezTo>
                  <a:cubicBezTo>
                    <a:pt x="2541" y="397"/>
                    <a:pt x="2548" y="382"/>
                    <a:pt x="2556" y="382"/>
                  </a:cubicBezTo>
                  <a:cubicBezTo>
                    <a:pt x="2563" y="382"/>
                    <a:pt x="2571" y="382"/>
                    <a:pt x="2578" y="382"/>
                  </a:cubicBezTo>
                  <a:cubicBezTo>
                    <a:pt x="2578" y="367"/>
                    <a:pt x="2563" y="352"/>
                    <a:pt x="2563" y="330"/>
                  </a:cubicBezTo>
                  <a:close/>
                  <a:moveTo>
                    <a:pt x="2428" y="337"/>
                  </a:moveTo>
                  <a:lnTo>
                    <a:pt x="2428" y="337"/>
                  </a:lnTo>
                  <a:cubicBezTo>
                    <a:pt x="2428" y="330"/>
                    <a:pt x="2436" y="330"/>
                    <a:pt x="2443" y="330"/>
                  </a:cubicBezTo>
                  <a:cubicBezTo>
                    <a:pt x="2443" y="322"/>
                    <a:pt x="2443" y="315"/>
                    <a:pt x="2451" y="307"/>
                  </a:cubicBezTo>
                  <a:cubicBezTo>
                    <a:pt x="2473" y="285"/>
                    <a:pt x="2496" y="292"/>
                    <a:pt x="2518" y="292"/>
                  </a:cubicBezTo>
                  <a:cubicBezTo>
                    <a:pt x="2503" y="307"/>
                    <a:pt x="2488" y="315"/>
                    <a:pt x="2481" y="337"/>
                  </a:cubicBezTo>
                  <a:cubicBezTo>
                    <a:pt x="2473" y="345"/>
                    <a:pt x="2481" y="352"/>
                    <a:pt x="2481" y="367"/>
                  </a:cubicBezTo>
                  <a:cubicBezTo>
                    <a:pt x="2473" y="367"/>
                    <a:pt x="2473" y="367"/>
                    <a:pt x="2466" y="375"/>
                  </a:cubicBezTo>
                  <a:cubicBezTo>
                    <a:pt x="2458" y="375"/>
                    <a:pt x="2458" y="367"/>
                    <a:pt x="2451" y="367"/>
                  </a:cubicBezTo>
                  <a:cubicBezTo>
                    <a:pt x="2428" y="367"/>
                    <a:pt x="2421" y="375"/>
                    <a:pt x="2406" y="390"/>
                  </a:cubicBezTo>
                  <a:cubicBezTo>
                    <a:pt x="2406" y="390"/>
                    <a:pt x="2406" y="397"/>
                    <a:pt x="2406" y="405"/>
                  </a:cubicBezTo>
                  <a:cubicBezTo>
                    <a:pt x="2398" y="405"/>
                    <a:pt x="2391" y="405"/>
                    <a:pt x="2391" y="405"/>
                  </a:cubicBezTo>
                  <a:cubicBezTo>
                    <a:pt x="2391" y="375"/>
                    <a:pt x="2391" y="360"/>
                    <a:pt x="2406" y="330"/>
                  </a:cubicBezTo>
                  <a:cubicBezTo>
                    <a:pt x="2428" y="337"/>
                    <a:pt x="2428" y="337"/>
                    <a:pt x="2428" y="337"/>
                  </a:cubicBezTo>
                  <a:close/>
                  <a:moveTo>
                    <a:pt x="2743" y="0"/>
                  </a:moveTo>
                  <a:lnTo>
                    <a:pt x="2743" y="0"/>
                  </a:lnTo>
                  <a:cubicBezTo>
                    <a:pt x="2728" y="8"/>
                    <a:pt x="2713" y="8"/>
                    <a:pt x="2691" y="23"/>
                  </a:cubicBezTo>
                  <a:cubicBezTo>
                    <a:pt x="2675" y="30"/>
                    <a:pt x="2668" y="45"/>
                    <a:pt x="2653" y="68"/>
                  </a:cubicBezTo>
                  <a:cubicBezTo>
                    <a:pt x="2645" y="90"/>
                    <a:pt x="2631" y="97"/>
                    <a:pt x="2631" y="120"/>
                  </a:cubicBezTo>
                  <a:cubicBezTo>
                    <a:pt x="2631" y="135"/>
                    <a:pt x="2638" y="143"/>
                    <a:pt x="2645" y="157"/>
                  </a:cubicBezTo>
                  <a:cubicBezTo>
                    <a:pt x="2653" y="173"/>
                    <a:pt x="2661" y="180"/>
                    <a:pt x="2675" y="195"/>
                  </a:cubicBezTo>
                  <a:cubicBezTo>
                    <a:pt x="2698" y="217"/>
                    <a:pt x="2705" y="247"/>
                    <a:pt x="2735" y="247"/>
                  </a:cubicBezTo>
                  <a:cubicBezTo>
                    <a:pt x="2743" y="247"/>
                    <a:pt x="2743" y="240"/>
                    <a:pt x="2751" y="240"/>
                  </a:cubicBezTo>
                  <a:cubicBezTo>
                    <a:pt x="2773" y="232"/>
                    <a:pt x="2788" y="240"/>
                    <a:pt x="2803" y="225"/>
                  </a:cubicBezTo>
                  <a:cubicBezTo>
                    <a:pt x="2810" y="217"/>
                    <a:pt x="2810" y="210"/>
                    <a:pt x="2818" y="203"/>
                  </a:cubicBezTo>
                  <a:cubicBezTo>
                    <a:pt x="2833" y="195"/>
                    <a:pt x="2848" y="187"/>
                    <a:pt x="2848" y="173"/>
                  </a:cubicBezTo>
                  <a:cubicBezTo>
                    <a:pt x="2848" y="165"/>
                    <a:pt x="2848" y="157"/>
                    <a:pt x="2840" y="150"/>
                  </a:cubicBezTo>
                  <a:cubicBezTo>
                    <a:pt x="2840" y="120"/>
                    <a:pt x="2848" y="105"/>
                    <a:pt x="2833" y="83"/>
                  </a:cubicBezTo>
                  <a:cubicBezTo>
                    <a:pt x="2833" y="75"/>
                    <a:pt x="2818" y="75"/>
                    <a:pt x="2810" y="68"/>
                  </a:cubicBezTo>
                  <a:cubicBezTo>
                    <a:pt x="2803" y="60"/>
                    <a:pt x="2795" y="53"/>
                    <a:pt x="2788" y="45"/>
                  </a:cubicBezTo>
                  <a:cubicBezTo>
                    <a:pt x="2773" y="30"/>
                    <a:pt x="2765" y="8"/>
                    <a:pt x="2743" y="0"/>
                  </a:cubicBezTo>
                  <a:close/>
                  <a:moveTo>
                    <a:pt x="4040" y="1544"/>
                  </a:moveTo>
                  <a:lnTo>
                    <a:pt x="4040" y="1544"/>
                  </a:lnTo>
                  <a:cubicBezTo>
                    <a:pt x="4032" y="1551"/>
                    <a:pt x="4024" y="1559"/>
                    <a:pt x="4017" y="1566"/>
                  </a:cubicBezTo>
                  <a:cubicBezTo>
                    <a:pt x="4010" y="1574"/>
                    <a:pt x="3994" y="1574"/>
                    <a:pt x="3994" y="1589"/>
                  </a:cubicBezTo>
                  <a:cubicBezTo>
                    <a:pt x="3994" y="1596"/>
                    <a:pt x="4002" y="1604"/>
                    <a:pt x="4002" y="1611"/>
                  </a:cubicBezTo>
                  <a:cubicBezTo>
                    <a:pt x="4032" y="1611"/>
                    <a:pt x="4032" y="1611"/>
                    <a:pt x="4032" y="1611"/>
                  </a:cubicBezTo>
                  <a:cubicBezTo>
                    <a:pt x="4032" y="1649"/>
                    <a:pt x="4032" y="1649"/>
                    <a:pt x="4032" y="1649"/>
                  </a:cubicBezTo>
                  <a:cubicBezTo>
                    <a:pt x="4017" y="1656"/>
                    <a:pt x="4010" y="1664"/>
                    <a:pt x="3994" y="1671"/>
                  </a:cubicBezTo>
                  <a:cubicBezTo>
                    <a:pt x="3972" y="1686"/>
                    <a:pt x="3972" y="1709"/>
                    <a:pt x="3957" y="1739"/>
                  </a:cubicBezTo>
                  <a:cubicBezTo>
                    <a:pt x="3950" y="1754"/>
                    <a:pt x="3934" y="1754"/>
                    <a:pt x="3920" y="1761"/>
                  </a:cubicBezTo>
                  <a:cubicBezTo>
                    <a:pt x="3904" y="1776"/>
                    <a:pt x="3890" y="1791"/>
                    <a:pt x="3882" y="1814"/>
                  </a:cubicBezTo>
                  <a:cubicBezTo>
                    <a:pt x="3882" y="1821"/>
                    <a:pt x="3882" y="1829"/>
                    <a:pt x="3882" y="1836"/>
                  </a:cubicBezTo>
                  <a:cubicBezTo>
                    <a:pt x="3882" y="1851"/>
                    <a:pt x="3875" y="1851"/>
                    <a:pt x="3875" y="1866"/>
                  </a:cubicBezTo>
                  <a:cubicBezTo>
                    <a:pt x="3875" y="1881"/>
                    <a:pt x="3875" y="1889"/>
                    <a:pt x="3875" y="1903"/>
                  </a:cubicBezTo>
                  <a:cubicBezTo>
                    <a:pt x="3875" y="1919"/>
                    <a:pt x="3867" y="1933"/>
                    <a:pt x="3867" y="1949"/>
                  </a:cubicBezTo>
                  <a:cubicBezTo>
                    <a:pt x="3867" y="1971"/>
                    <a:pt x="3890" y="1979"/>
                    <a:pt x="3890" y="2001"/>
                  </a:cubicBezTo>
                  <a:cubicBezTo>
                    <a:pt x="3890" y="2016"/>
                    <a:pt x="3875" y="2023"/>
                    <a:pt x="3875" y="2038"/>
                  </a:cubicBezTo>
                  <a:cubicBezTo>
                    <a:pt x="3860" y="2068"/>
                    <a:pt x="3860" y="2083"/>
                    <a:pt x="3860" y="2113"/>
                  </a:cubicBezTo>
                  <a:cubicBezTo>
                    <a:pt x="3860" y="2121"/>
                    <a:pt x="3867" y="2121"/>
                    <a:pt x="3875" y="2121"/>
                  </a:cubicBezTo>
                  <a:cubicBezTo>
                    <a:pt x="3890" y="2136"/>
                    <a:pt x="3897" y="2136"/>
                    <a:pt x="3912" y="2151"/>
                  </a:cubicBezTo>
                  <a:cubicBezTo>
                    <a:pt x="3912" y="2158"/>
                    <a:pt x="3920" y="2166"/>
                    <a:pt x="3927" y="2173"/>
                  </a:cubicBezTo>
                  <a:cubicBezTo>
                    <a:pt x="3927" y="2181"/>
                    <a:pt x="3942" y="2188"/>
                    <a:pt x="3942" y="2196"/>
                  </a:cubicBezTo>
                  <a:cubicBezTo>
                    <a:pt x="3942" y="2211"/>
                    <a:pt x="3934" y="2218"/>
                    <a:pt x="3934" y="2233"/>
                  </a:cubicBezTo>
                  <a:cubicBezTo>
                    <a:pt x="3934" y="2248"/>
                    <a:pt x="3934" y="2256"/>
                    <a:pt x="3942" y="2271"/>
                  </a:cubicBezTo>
                  <a:lnTo>
                    <a:pt x="3942" y="2271"/>
                  </a:lnTo>
                  <a:cubicBezTo>
                    <a:pt x="3934" y="2271"/>
                    <a:pt x="3927" y="2278"/>
                    <a:pt x="3927" y="2278"/>
                  </a:cubicBezTo>
                  <a:cubicBezTo>
                    <a:pt x="3920" y="2278"/>
                    <a:pt x="3920" y="2263"/>
                    <a:pt x="3912" y="2263"/>
                  </a:cubicBezTo>
                  <a:cubicBezTo>
                    <a:pt x="3882" y="2263"/>
                    <a:pt x="3875" y="2293"/>
                    <a:pt x="3845" y="2293"/>
                  </a:cubicBezTo>
                  <a:cubicBezTo>
                    <a:pt x="3822" y="2286"/>
                    <a:pt x="3830" y="2271"/>
                    <a:pt x="3830" y="2308"/>
                  </a:cubicBezTo>
                  <a:cubicBezTo>
                    <a:pt x="3830" y="2331"/>
                    <a:pt x="3807" y="2338"/>
                    <a:pt x="3792" y="2346"/>
                  </a:cubicBezTo>
                  <a:cubicBezTo>
                    <a:pt x="3770" y="2368"/>
                    <a:pt x="3762" y="2383"/>
                    <a:pt x="3747" y="2406"/>
                  </a:cubicBezTo>
                  <a:cubicBezTo>
                    <a:pt x="3717" y="2428"/>
                    <a:pt x="3702" y="2436"/>
                    <a:pt x="3665" y="2443"/>
                  </a:cubicBezTo>
                  <a:cubicBezTo>
                    <a:pt x="3657" y="2451"/>
                    <a:pt x="3657" y="2451"/>
                    <a:pt x="3650" y="2451"/>
                  </a:cubicBezTo>
                  <a:cubicBezTo>
                    <a:pt x="3635" y="2451"/>
                    <a:pt x="3620" y="2451"/>
                    <a:pt x="3605" y="2443"/>
                  </a:cubicBezTo>
                  <a:cubicBezTo>
                    <a:pt x="3590" y="2436"/>
                    <a:pt x="3582" y="2421"/>
                    <a:pt x="3567" y="2421"/>
                  </a:cubicBezTo>
                  <a:cubicBezTo>
                    <a:pt x="3522" y="2421"/>
                    <a:pt x="3470" y="2443"/>
                    <a:pt x="3470" y="2488"/>
                  </a:cubicBezTo>
                  <a:cubicBezTo>
                    <a:pt x="3470" y="2503"/>
                    <a:pt x="3470" y="2511"/>
                    <a:pt x="3477" y="2518"/>
                  </a:cubicBezTo>
                  <a:cubicBezTo>
                    <a:pt x="3500" y="2503"/>
                    <a:pt x="3515" y="2496"/>
                    <a:pt x="3530" y="2481"/>
                  </a:cubicBezTo>
                  <a:cubicBezTo>
                    <a:pt x="3537" y="2466"/>
                    <a:pt x="3537" y="2458"/>
                    <a:pt x="3545" y="2451"/>
                  </a:cubicBezTo>
                  <a:cubicBezTo>
                    <a:pt x="3560" y="2466"/>
                    <a:pt x="3575" y="2473"/>
                    <a:pt x="3575" y="2488"/>
                  </a:cubicBezTo>
                  <a:cubicBezTo>
                    <a:pt x="3575" y="2511"/>
                    <a:pt x="3567" y="2526"/>
                    <a:pt x="3560" y="2533"/>
                  </a:cubicBezTo>
                  <a:cubicBezTo>
                    <a:pt x="3545" y="2548"/>
                    <a:pt x="3530" y="2548"/>
                    <a:pt x="3522" y="2563"/>
                  </a:cubicBezTo>
                  <a:cubicBezTo>
                    <a:pt x="3507" y="2585"/>
                    <a:pt x="3515" y="2608"/>
                    <a:pt x="3492" y="2623"/>
                  </a:cubicBezTo>
                  <a:cubicBezTo>
                    <a:pt x="3485" y="2631"/>
                    <a:pt x="3477" y="2631"/>
                    <a:pt x="3470" y="2631"/>
                  </a:cubicBezTo>
                  <a:cubicBezTo>
                    <a:pt x="3447" y="2631"/>
                    <a:pt x="3440" y="2623"/>
                    <a:pt x="3417" y="2615"/>
                  </a:cubicBezTo>
                  <a:cubicBezTo>
                    <a:pt x="3395" y="2608"/>
                    <a:pt x="3372" y="2615"/>
                    <a:pt x="3342" y="2615"/>
                  </a:cubicBezTo>
                  <a:cubicBezTo>
                    <a:pt x="3328" y="2615"/>
                    <a:pt x="3320" y="2615"/>
                    <a:pt x="3305" y="2615"/>
                  </a:cubicBezTo>
                  <a:cubicBezTo>
                    <a:pt x="3298" y="2615"/>
                    <a:pt x="3298" y="2601"/>
                    <a:pt x="3290" y="2593"/>
                  </a:cubicBezTo>
                  <a:cubicBezTo>
                    <a:pt x="3290" y="2585"/>
                    <a:pt x="3282" y="2578"/>
                    <a:pt x="3275" y="2571"/>
                  </a:cubicBezTo>
                  <a:cubicBezTo>
                    <a:pt x="3260" y="2548"/>
                    <a:pt x="3238" y="2533"/>
                    <a:pt x="3208" y="2533"/>
                  </a:cubicBezTo>
                  <a:cubicBezTo>
                    <a:pt x="3178" y="2533"/>
                    <a:pt x="3163" y="2548"/>
                    <a:pt x="3148" y="2571"/>
                  </a:cubicBezTo>
                  <a:cubicBezTo>
                    <a:pt x="3133" y="2578"/>
                    <a:pt x="3118" y="2585"/>
                    <a:pt x="3110" y="2593"/>
                  </a:cubicBezTo>
                  <a:cubicBezTo>
                    <a:pt x="3103" y="2601"/>
                    <a:pt x="3095" y="2608"/>
                    <a:pt x="3088" y="2615"/>
                  </a:cubicBezTo>
                  <a:cubicBezTo>
                    <a:pt x="3080" y="2623"/>
                    <a:pt x="3073" y="2615"/>
                    <a:pt x="3065" y="2623"/>
                  </a:cubicBezTo>
                  <a:cubicBezTo>
                    <a:pt x="3035" y="2631"/>
                    <a:pt x="3020" y="2638"/>
                    <a:pt x="2990" y="2645"/>
                  </a:cubicBezTo>
                  <a:cubicBezTo>
                    <a:pt x="2975" y="2645"/>
                    <a:pt x="2975" y="2653"/>
                    <a:pt x="2960" y="2653"/>
                  </a:cubicBezTo>
                  <a:cubicBezTo>
                    <a:pt x="2945" y="2653"/>
                    <a:pt x="2945" y="2638"/>
                    <a:pt x="2938" y="2631"/>
                  </a:cubicBezTo>
                  <a:cubicBezTo>
                    <a:pt x="2938" y="2623"/>
                    <a:pt x="2930" y="2623"/>
                    <a:pt x="2923" y="2623"/>
                  </a:cubicBezTo>
                  <a:cubicBezTo>
                    <a:pt x="2915" y="2638"/>
                    <a:pt x="2908" y="2653"/>
                    <a:pt x="2893" y="2668"/>
                  </a:cubicBezTo>
                  <a:cubicBezTo>
                    <a:pt x="2878" y="2675"/>
                    <a:pt x="2870" y="2683"/>
                    <a:pt x="2863" y="2698"/>
                  </a:cubicBezTo>
                  <a:cubicBezTo>
                    <a:pt x="2855" y="2713"/>
                    <a:pt x="2855" y="2728"/>
                    <a:pt x="2855" y="2735"/>
                  </a:cubicBezTo>
                  <a:cubicBezTo>
                    <a:pt x="2848" y="2750"/>
                    <a:pt x="2833" y="2758"/>
                    <a:pt x="2818" y="2758"/>
                  </a:cubicBezTo>
                  <a:cubicBezTo>
                    <a:pt x="2788" y="2758"/>
                    <a:pt x="2773" y="2750"/>
                    <a:pt x="2743" y="2750"/>
                  </a:cubicBezTo>
                  <a:cubicBezTo>
                    <a:pt x="2728" y="2750"/>
                    <a:pt x="2713" y="2750"/>
                    <a:pt x="2705" y="2750"/>
                  </a:cubicBezTo>
                  <a:cubicBezTo>
                    <a:pt x="2691" y="2743"/>
                    <a:pt x="2683" y="2728"/>
                    <a:pt x="2668" y="2720"/>
                  </a:cubicBezTo>
                  <a:cubicBezTo>
                    <a:pt x="2668" y="2735"/>
                    <a:pt x="2661" y="2743"/>
                    <a:pt x="2653" y="2758"/>
                  </a:cubicBezTo>
                  <a:cubicBezTo>
                    <a:pt x="2653" y="2765"/>
                    <a:pt x="2653" y="2780"/>
                    <a:pt x="2638" y="2780"/>
                  </a:cubicBezTo>
                  <a:cubicBezTo>
                    <a:pt x="2615" y="2780"/>
                    <a:pt x="2600" y="2765"/>
                    <a:pt x="2593" y="2750"/>
                  </a:cubicBezTo>
                  <a:cubicBezTo>
                    <a:pt x="2578" y="2750"/>
                    <a:pt x="2578" y="2758"/>
                    <a:pt x="2563" y="2758"/>
                  </a:cubicBezTo>
                  <a:cubicBezTo>
                    <a:pt x="2556" y="2758"/>
                    <a:pt x="2548" y="2758"/>
                    <a:pt x="2541" y="2750"/>
                  </a:cubicBezTo>
                  <a:cubicBezTo>
                    <a:pt x="2533" y="2750"/>
                    <a:pt x="2533" y="2743"/>
                    <a:pt x="2526" y="2743"/>
                  </a:cubicBezTo>
                  <a:cubicBezTo>
                    <a:pt x="2503" y="2743"/>
                    <a:pt x="2503" y="2773"/>
                    <a:pt x="2496" y="2788"/>
                  </a:cubicBezTo>
                  <a:cubicBezTo>
                    <a:pt x="2481" y="2803"/>
                    <a:pt x="2466" y="2810"/>
                    <a:pt x="2443" y="2810"/>
                  </a:cubicBezTo>
                  <a:cubicBezTo>
                    <a:pt x="2421" y="2810"/>
                    <a:pt x="2406" y="2803"/>
                    <a:pt x="2383" y="2795"/>
                  </a:cubicBezTo>
                  <a:cubicBezTo>
                    <a:pt x="2361" y="2803"/>
                    <a:pt x="2346" y="2810"/>
                    <a:pt x="2316" y="2818"/>
                  </a:cubicBezTo>
                  <a:cubicBezTo>
                    <a:pt x="2301" y="2818"/>
                    <a:pt x="2293" y="2825"/>
                    <a:pt x="2278" y="2833"/>
                  </a:cubicBezTo>
                  <a:cubicBezTo>
                    <a:pt x="2263" y="2848"/>
                    <a:pt x="2256" y="2863"/>
                    <a:pt x="2233" y="2863"/>
                  </a:cubicBezTo>
                  <a:cubicBezTo>
                    <a:pt x="2218" y="2863"/>
                    <a:pt x="2218" y="2848"/>
                    <a:pt x="2203" y="2848"/>
                  </a:cubicBezTo>
                  <a:cubicBezTo>
                    <a:pt x="2196" y="2848"/>
                    <a:pt x="2196" y="2855"/>
                    <a:pt x="2196" y="2855"/>
                  </a:cubicBezTo>
                  <a:cubicBezTo>
                    <a:pt x="2158" y="2870"/>
                    <a:pt x="2158" y="2893"/>
                    <a:pt x="2136" y="2915"/>
                  </a:cubicBezTo>
                  <a:cubicBezTo>
                    <a:pt x="2106" y="2938"/>
                    <a:pt x="2091" y="2953"/>
                    <a:pt x="2061" y="2960"/>
                  </a:cubicBezTo>
                  <a:cubicBezTo>
                    <a:pt x="2046" y="2968"/>
                    <a:pt x="2039" y="2975"/>
                    <a:pt x="2023" y="2975"/>
                  </a:cubicBezTo>
                  <a:cubicBezTo>
                    <a:pt x="2009" y="2975"/>
                    <a:pt x="2001" y="2968"/>
                    <a:pt x="1986" y="2968"/>
                  </a:cubicBezTo>
                  <a:cubicBezTo>
                    <a:pt x="1963" y="2968"/>
                    <a:pt x="1956" y="2975"/>
                    <a:pt x="1933" y="2975"/>
                  </a:cubicBezTo>
                  <a:cubicBezTo>
                    <a:pt x="1911" y="2975"/>
                    <a:pt x="1911" y="2975"/>
                    <a:pt x="1911" y="2975"/>
                  </a:cubicBezTo>
                  <a:cubicBezTo>
                    <a:pt x="1911" y="2945"/>
                    <a:pt x="1911" y="2945"/>
                    <a:pt x="1911" y="2945"/>
                  </a:cubicBezTo>
                  <a:cubicBezTo>
                    <a:pt x="1926" y="2923"/>
                    <a:pt x="1926" y="2923"/>
                    <a:pt x="1926" y="2923"/>
                  </a:cubicBezTo>
                  <a:cubicBezTo>
                    <a:pt x="1903" y="2900"/>
                    <a:pt x="1881" y="2893"/>
                    <a:pt x="1874" y="2863"/>
                  </a:cubicBezTo>
                  <a:cubicBezTo>
                    <a:pt x="1859" y="2840"/>
                    <a:pt x="1866" y="2810"/>
                    <a:pt x="1851" y="2788"/>
                  </a:cubicBezTo>
                  <a:cubicBezTo>
                    <a:pt x="1829" y="2773"/>
                    <a:pt x="1814" y="2780"/>
                    <a:pt x="1784" y="2780"/>
                  </a:cubicBezTo>
                  <a:cubicBezTo>
                    <a:pt x="1761" y="2780"/>
                    <a:pt x="1746" y="2780"/>
                    <a:pt x="1724" y="2773"/>
                  </a:cubicBezTo>
                  <a:cubicBezTo>
                    <a:pt x="1716" y="2773"/>
                    <a:pt x="1716" y="2765"/>
                    <a:pt x="1709" y="2765"/>
                  </a:cubicBezTo>
                  <a:cubicBezTo>
                    <a:pt x="1686" y="2765"/>
                    <a:pt x="1671" y="2788"/>
                    <a:pt x="1656" y="2810"/>
                  </a:cubicBezTo>
                  <a:cubicBezTo>
                    <a:pt x="1634" y="2833"/>
                    <a:pt x="1619" y="2848"/>
                    <a:pt x="1604" y="2870"/>
                  </a:cubicBezTo>
                  <a:cubicBezTo>
                    <a:pt x="1619" y="2878"/>
                    <a:pt x="1626" y="2878"/>
                    <a:pt x="1641" y="2878"/>
                  </a:cubicBezTo>
                  <a:cubicBezTo>
                    <a:pt x="1649" y="2878"/>
                    <a:pt x="1649" y="2885"/>
                    <a:pt x="1656" y="2885"/>
                  </a:cubicBezTo>
                  <a:cubicBezTo>
                    <a:pt x="1641" y="2900"/>
                    <a:pt x="1626" y="2908"/>
                    <a:pt x="1611" y="2923"/>
                  </a:cubicBezTo>
                  <a:cubicBezTo>
                    <a:pt x="1604" y="2930"/>
                    <a:pt x="1604" y="2938"/>
                    <a:pt x="1596" y="2938"/>
                  </a:cubicBezTo>
                  <a:cubicBezTo>
                    <a:pt x="1596" y="2945"/>
                    <a:pt x="1589" y="2938"/>
                    <a:pt x="1581" y="2938"/>
                  </a:cubicBezTo>
                  <a:cubicBezTo>
                    <a:pt x="1581" y="2923"/>
                    <a:pt x="1581" y="2908"/>
                    <a:pt x="1581" y="2893"/>
                  </a:cubicBezTo>
                  <a:cubicBezTo>
                    <a:pt x="1574" y="2915"/>
                    <a:pt x="1566" y="2930"/>
                    <a:pt x="1559" y="2953"/>
                  </a:cubicBezTo>
                  <a:cubicBezTo>
                    <a:pt x="1551" y="2968"/>
                    <a:pt x="1536" y="2968"/>
                    <a:pt x="1536" y="2975"/>
                  </a:cubicBezTo>
                  <a:cubicBezTo>
                    <a:pt x="1536" y="2990"/>
                    <a:pt x="1544" y="2998"/>
                    <a:pt x="1544" y="3013"/>
                  </a:cubicBezTo>
                  <a:cubicBezTo>
                    <a:pt x="1544" y="3020"/>
                    <a:pt x="1559" y="3028"/>
                    <a:pt x="1559" y="3035"/>
                  </a:cubicBezTo>
                  <a:cubicBezTo>
                    <a:pt x="1559" y="3072"/>
                    <a:pt x="1514" y="3088"/>
                    <a:pt x="1514" y="3132"/>
                  </a:cubicBezTo>
                  <a:cubicBezTo>
                    <a:pt x="1514" y="3178"/>
                    <a:pt x="1529" y="3200"/>
                    <a:pt x="1529" y="3245"/>
                  </a:cubicBezTo>
                  <a:cubicBezTo>
                    <a:pt x="1529" y="3275"/>
                    <a:pt x="1506" y="3282"/>
                    <a:pt x="1492" y="3297"/>
                  </a:cubicBezTo>
                  <a:cubicBezTo>
                    <a:pt x="1476" y="3305"/>
                    <a:pt x="1476" y="3312"/>
                    <a:pt x="1469" y="3312"/>
                  </a:cubicBezTo>
                  <a:cubicBezTo>
                    <a:pt x="1454" y="3320"/>
                    <a:pt x="1446" y="3312"/>
                    <a:pt x="1439" y="3312"/>
                  </a:cubicBezTo>
                  <a:cubicBezTo>
                    <a:pt x="1439" y="3432"/>
                    <a:pt x="1439" y="3432"/>
                    <a:pt x="1439" y="3432"/>
                  </a:cubicBezTo>
                  <a:cubicBezTo>
                    <a:pt x="1439" y="3447"/>
                    <a:pt x="1446" y="3462"/>
                    <a:pt x="1446" y="3485"/>
                  </a:cubicBezTo>
                  <a:cubicBezTo>
                    <a:pt x="1409" y="3455"/>
                    <a:pt x="1402" y="3417"/>
                    <a:pt x="1364" y="3395"/>
                  </a:cubicBezTo>
                  <a:cubicBezTo>
                    <a:pt x="1342" y="3387"/>
                    <a:pt x="1319" y="3380"/>
                    <a:pt x="1297" y="3372"/>
                  </a:cubicBezTo>
                  <a:cubicBezTo>
                    <a:pt x="1274" y="3357"/>
                    <a:pt x="1274" y="3335"/>
                    <a:pt x="1252" y="3320"/>
                  </a:cubicBezTo>
                  <a:cubicBezTo>
                    <a:pt x="1214" y="3290"/>
                    <a:pt x="1184" y="3275"/>
                    <a:pt x="1139" y="3252"/>
                  </a:cubicBezTo>
                  <a:cubicBezTo>
                    <a:pt x="1109" y="3237"/>
                    <a:pt x="1094" y="3230"/>
                    <a:pt x="1064" y="3215"/>
                  </a:cubicBezTo>
                  <a:cubicBezTo>
                    <a:pt x="1057" y="3208"/>
                    <a:pt x="1049" y="3200"/>
                    <a:pt x="1042" y="3200"/>
                  </a:cubicBezTo>
                  <a:cubicBezTo>
                    <a:pt x="1034" y="3192"/>
                    <a:pt x="1034" y="3185"/>
                    <a:pt x="1027" y="3185"/>
                  </a:cubicBezTo>
                  <a:cubicBezTo>
                    <a:pt x="967" y="3185"/>
                    <a:pt x="967" y="3185"/>
                    <a:pt x="967" y="3185"/>
                  </a:cubicBezTo>
                  <a:cubicBezTo>
                    <a:pt x="952" y="3185"/>
                    <a:pt x="944" y="3192"/>
                    <a:pt x="937" y="3200"/>
                  </a:cubicBezTo>
                  <a:cubicBezTo>
                    <a:pt x="914" y="3200"/>
                    <a:pt x="899" y="3200"/>
                    <a:pt x="877" y="3215"/>
                  </a:cubicBezTo>
                  <a:cubicBezTo>
                    <a:pt x="839" y="3230"/>
                    <a:pt x="832" y="3275"/>
                    <a:pt x="794" y="3275"/>
                  </a:cubicBezTo>
                  <a:cubicBezTo>
                    <a:pt x="764" y="3275"/>
                    <a:pt x="750" y="3245"/>
                    <a:pt x="712" y="3245"/>
                  </a:cubicBezTo>
                  <a:cubicBezTo>
                    <a:pt x="690" y="3245"/>
                    <a:pt x="682" y="3282"/>
                    <a:pt x="652" y="3282"/>
                  </a:cubicBezTo>
                  <a:cubicBezTo>
                    <a:pt x="644" y="3282"/>
                    <a:pt x="637" y="3275"/>
                    <a:pt x="630" y="3267"/>
                  </a:cubicBezTo>
                  <a:cubicBezTo>
                    <a:pt x="615" y="3252"/>
                    <a:pt x="600" y="3252"/>
                    <a:pt x="592" y="3237"/>
                  </a:cubicBezTo>
                  <a:cubicBezTo>
                    <a:pt x="570" y="3252"/>
                    <a:pt x="562" y="3267"/>
                    <a:pt x="547" y="3290"/>
                  </a:cubicBezTo>
                  <a:cubicBezTo>
                    <a:pt x="517" y="3335"/>
                    <a:pt x="487" y="3365"/>
                    <a:pt x="435" y="3365"/>
                  </a:cubicBezTo>
                  <a:cubicBezTo>
                    <a:pt x="412" y="3365"/>
                    <a:pt x="397" y="3357"/>
                    <a:pt x="375" y="3350"/>
                  </a:cubicBezTo>
                  <a:cubicBezTo>
                    <a:pt x="352" y="3342"/>
                    <a:pt x="330" y="3320"/>
                    <a:pt x="330" y="3290"/>
                  </a:cubicBezTo>
                  <a:cubicBezTo>
                    <a:pt x="330" y="3260"/>
                    <a:pt x="307" y="3237"/>
                    <a:pt x="277" y="3237"/>
                  </a:cubicBezTo>
                  <a:cubicBezTo>
                    <a:pt x="255" y="3230"/>
                    <a:pt x="247" y="3230"/>
                    <a:pt x="232" y="3215"/>
                  </a:cubicBezTo>
                  <a:cubicBezTo>
                    <a:pt x="217" y="3208"/>
                    <a:pt x="217" y="3192"/>
                    <a:pt x="203" y="3192"/>
                  </a:cubicBezTo>
                  <a:cubicBezTo>
                    <a:pt x="173" y="3192"/>
                    <a:pt x="165" y="3230"/>
                    <a:pt x="143" y="3260"/>
                  </a:cubicBezTo>
                  <a:cubicBezTo>
                    <a:pt x="143" y="3260"/>
                    <a:pt x="135" y="3260"/>
                    <a:pt x="135" y="3267"/>
                  </a:cubicBezTo>
                  <a:cubicBezTo>
                    <a:pt x="105" y="3305"/>
                    <a:pt x="90" y="3327"/>
                    <a:pt x="60" y="3357"/>
                  </a:cubicBezTo>
                  <a:cubicBezTo>
                    <a:pt x="45" y="3327"/>
                    <a:pt x="38" y="3312"/>
                    <a:pt x="38" y="3282"/>
                  </a:cubicBezTo>
                  <a:cubicBezTo>
                    <a:pt x="38" y="3208"/>
                    <a:pt x="38" y="3208"/>
                    <a:pt x="38" y="3208"/>
                  </a:cubicBezTo>
                  <a:cubicBezTo>
                    <a:pt x="38" y="3170"/>
                    <a:pt x="38" y="3148"/>
                    <a:pt x="15" y="3118"/>
                  </a:cubicBezTo>
                  <a:cubicBezTo>
                    <a:pt x="8" y="3110"/>
                    <a:pt x="0" y="3110"/>
                    <a:pt x="0" y="3095"/>
                  </a:cubicBezTo>
                  <a:cubicBezTo>
                    <a:pt x="0" y="3072"/>
                    <a:pt x="15" y="3065"/>
                    <a:pt x="30" y="3050"/>
                  </a:cubicBezTo>
                  <a:cubicBezTo>
                    <a:pt x="45" y="3028"/>
                    <a:pt x="45" y="3013"/>
                    <a:pt x="60" y="2983"/>
                  </a:cubicBezTo>
                  <a:cubicBezTo>
                    <a:pt x="60" y="2975"/>
                    <a:pt x="75" y="2968"/>
                    <a:pt x="75" y="2953"/>
                  </a:cubicBezTo>
                  <a:cubicBezTo>
                    <a:pt x="75" y="2930"/>
                    <a:pt x="53" y="2915"/>
                    <a:pt x="38" y="2900"/>
                  </a:cubicBezTo>
                  <a:cubicBezTo>
                    <a:pt x="23" y="2893"/>
                    <a:pt x="15" y="2885"/>
                    <a:pt x="15" y="2878"/>
                  </a:cubicBezTo>
                  <a:cubicBezTo>
                    <a:pt x="15" y="2863"/>
                    <a:pt x="23" y="2863"/>
                    <a:pt x="23" y="2848"/>
                  </a:cubicBezTo>
                  <a:cubicBezTo>
                    <a:pt x="23" y="2833"/>
                    <a:pt x="8" y="2825"/>
                    <a:pt x="8" y="2810"/>
                  </a:cubicBezTo>
                  <a:cubicBezTo>
                    <a:pt x="8" y="2803"/>
                    <a:pt x="8" y="2795"/>
                    <a:pt x="8" y="2788"/>
                  </a:cubicBezTo>
                  <a:cubicBezTo>
                    <a:pt x="38" y="2788"/>
                    <a:pt x="60" y="2788"/>
                    <a:pt x="83" y="2773"/>
                  </a:cubicBezTo>
                  <a:cubicBezTo>
                    <a:pt x="90" y="2773"/>
                    <a:pt x="90" y="2765"/>
                    <a:pt x="97" y="2765"/>
                  </a:cubicBezTo>
                  <a:cubicBezTo>
                    <a:pt x="105" y="2758"/>
                    <a:pt x="113" y="2750"/>
                    <a:pt x="120" y="2750"/>
                  </a:cubicBezTo>
                  <a:cubicBezTo>
                    <a:pt x="143" y="2735"/>
                    <a:pt x="165" y="2750"/>
                    <a:pt x="180" y="2735"/>
                  </a:cubicBezTo>
                  <a:cubicBezTo>
                    <a:pt x="187" y="2735"/>
                    <a:pt x="180" y="2728"/>
                    <a:pt x="187" y="2720"/>
                  </a:cubicBezTo>
                  <a:cubicBezTo>
                    <a:pt x="165" y="2705"/>
                    <a:pt x="143" y="2705"/>
                    <a:pt x="120" y="2690"/>
                  </a:cubicBezTo>
                  <a:cubicBezTo>
                    <a:pt x="113" y="2690"/>
                    <a:pt x="165" y="2705"/>
                    <a:pt x="195" y="2705"/>
                  </a:cubicBezTo>
                  <a:cubicBezTo>
                    <a:pt x="210" y="2705"/>
                    <a:pt x="217" y="2698"/>
                    <a:pt x="232" y="2698"/>
                  </a:cubicBezTo>
                  <a:cubicBezTo>
                    <a:pt x="247" y="2698"/>
                    <a:pt x="255" y="2698"/>
                    <a:pt x="270" y="2713"/>
                  </a:cubicBezTo>
                  <a:cubicBezTo>
                    <a:pt x="270" y="2720"/>
                    <a:pt x="270" y="2728"/>
                    <a:pt x="277" y="2735"/>
                  </a:cubicBezTo>
                  <a:cubicBezTo>
                    <a:pt x="285" y="2735"/>
                    <a:pt x="292" y="2735"/>
                    <a:pt x="307" y="2735"/>
                  </a:cubicBezTo>
                  <a:cubicBezTo>
                    <a:pt x="315" y="2743"/>
                    <a:pt x="322" y="2750"/>
                    <a:pt x="330" y="2750"/>
                  </a:cubicBezTo>
                  <a:cubicBezTo>
                    <a:pt x="337" y="2750"/>
                    <a:pt x="345" y="2735"/>
                    <a:pt x="352" y="2728"/>
                  </a:cubicBezTo>
                  <a:cubicBezTo>
                    <a:pt x="352" y="2720"/>
                    <a:pt x="352" y="2713"/>
                    <a:pt x="352" y="2705"/>
                  </a:cubicBezTo>
                  <a:cubicBezTo>
                    <a:pt x="360" y="2698"/>
                    <a:pt x="360" y="2705"/>
                    <a:pt x="367" y="2698"/>
                  </a:cubicBezTo>
                  <a:cubicBezTo>
                    <a:pt x="382" y="2690"/>
                    <a:pt x="390" y="2690"/>
                    <a:pt x="405" y="2683"/>
                  </a:cubicBezTo>
                  <a:cubicBezTo>
                    <a:pt x="405" y="2698"/>
                    <a:pt x="405" y="2698"/>
                    <a:pt x="405" y="2698"/>
                  </a:cubicBezTo>
                  <a:cubicBezTo>
                    <a:pt x="390" y="2705"/>
                    <a:pt x="390" y="2713"/>
                    <a:pt x="375" y="2720"/>
                  </a:cubicBezTo>
                  <a:cubicBezTo>
                    <a:pt x="390" y="2735"/>
                    <a:pt x="412" y="2735"/>
                    <a:pt x="435" y="2735"/>
                  </a:cubicBezTo>
                  <a:cubicBezTo>
                    <a:pt x="472" y="2735"/>
                    <a:pt x="495" y="2720"/>
                    <a:pt x="525" y="2705"/>
                  </a:cubicBezTo>
                  <a:cubicBezTo>
                    <a:pt x="547" y="2698"/>
                    <a:pt x="562" y="2698"/>
                    <a:pt x="577" y="2690"/>
                  </a:cubicBezTo>
                  <a:cubicBezTo>
                    <a:pt x="592" y="2675"/>
                    <a:pt x="600" y="2668"/>
                    <a:pt x="615" y="2653"/>
                  </a:cubicBezTo>
                  <a:cubicBezTo>
                    <a:pt x="630" y="2638"/>
                    <a:pt x="644" y="2631"/>
                    <a:pt x="652" y="2615"/>
                  </a:cubicBezTo>
                  <a:cubicBezTo>
                    <a:pt x="667" y="2593"/>
                    <a:pt x="667" y="2578"/>
                    <a:pt x="667" y="2563"/>
                  </a:cubicBezTo>
                  <a:cubicBezTo>
                    <a:pt x="674" y="2555"/>
                    <a:pt x="667" y="2555"/>
                    <a:pt x="667" y="2548"/>
                  </a:cubicBezTo>
                  <a:cubicBezTo>
                    <a:pt x="682" y="2526"/>
                    <a:pt x="712" y="2533"/>
                    <a:pt x="734" y="2518"/>
                  </a:cubicBezTo>
                  <a:cubicBezTo>
                    <a:pt x="757" y="2496"/>
                    <a:pt x="764" y="2473"/>
                    <a:pt x="772" y="2443"/>
                  </a:cubicBezTo>
                  <a:cubicBezTo>
                    <a:pt x="779" y="2406"/>
                    <a:pt x="802" y="2383"/>
                    <a:pt x="839" y="2368"/>
                  </a:cubicBezTo>
                  <a:cubicBezTo>
                    <a:pt x="847" y="2368"/>
                    <a:pt x="854" y="2368"/>
                    <a:pt x="862" y="2368"/>
                  </a:cubicBezTo>
                  <a:cubicBezTo>
                    <a:pt x="877" y="2361"/>
                    <a:pt x="884" y="2346"/>
                    <a:pt x="899" y="2346"/>
                  </a:cubicBezTo>
                  <a:cubicBezTo>
                    <a:pt x="907" y="2346"/>
                    <a:pt x="914" y="2346"/>
                    <a:pt x="922" y="2346"/>
                  </a:cubicBezTo>
                  <a:cubicBezTo>
                    <a:pt x="967" y="2346"/>
                    <a:pt x="1004" y="2346"/>
                    <a:pt x="1049" y="2323"/>
                  </a:cubicBezTo>
                  <a:cubicBezTo>
                    <a:pt x="1064" y="2316"/>
                    <a:pt x="1072" y="2308"/>
                    <a:pt x="1087" y="2293"/>
                  </a:cubicBezTo>
                  <a:cubicBezTo>
                    <a:pt x="1102" y="2278"/>
                    <a:pt x="1117" y="2271"/>
                    <a:pt x="1124" y="2248"/>
                  </a:cubicBezTo>
                  <a:cubicBezTo>
                    <a:pt x="1132" y="2241"/>
                    <a:pt x="1124" y="2233"/>
                    <a:pt x="1132" y="2218"/>
                  </a:cubicBezTo>
                  <a:cubicBezTo>
                    <a:pt x="1139" y="2203"/>
                    <a:pt x="1147" y="2203"/>
                    <a:pt x="1162" y="2196"/>
                  </a:cubicBezTo>
                  <a:cubicBezTo>
                    <a:pt x="1177" y="2188"/>
                    <a:pt x="1192" y="2188"/>
                    <a:pt x="1199" y="2181"/>
                  </a:cubicBezTo>
                  <a:cubicBezTo>
                    <a:pt x="1214" y="2173"/>
                    <a:pt x="1214" y="2166"/>
                    <a:pt x="1222" y="2158"/>
                  </a:cubicBezTo>
                  <a:cubicBezTo>
                    <a:pt x="1244" y="2121"/>
                    <a:pt x="1267" y="2106"/>
                    <a:pt x="1304" y="2076"/>
                  </a:cubicBezTo>
                  <a:cubicBezTo>
                    <a:pt x="1327" y="2061"/>
                    <a:pt x="1334" y="2038"/>
                    <a:pt x="1356" y="2016"/>
                  </a:cubicBezTo>
                  <a:cubicBezTo>
                    <a:pt x="1379" y="1979"/>
                    <a:pt x="1409" y="1979"/>
                    <a:pt x="1432" y="1941"/>
                  </a:cubicBezTo>
                  <a:cubicBezTo>
                    <a:pt x="1439" y="1926"/>
                    <a:pt x="1454" y="1911"/>
                    <a:pt x="1462" y="1896"/>
                  </a:cubicBezTo>
                  <a:cubicBezTo>
                    <a:pt x="1476" y="1881"/>
                    <a:pt x="1492" y="1873"/>
                    <a:pt x="1514" y="1866"/>
                  </a:cubicBezTo>
                  <a:cubicBezTo>
                    <a:pt x="1536" y="1843"/>
                    <a:pt x="1559" y="1829"/>
                    <a:pt x="1589" y="1829"/>
                  </a:cubicBezTo>
                  <a:cubicBezTo>
                    <a:pt x="1596" y="1829"/>
                    <a:pt x="1596" y="1836"/>
                    <a:pt x="1604" y="1836"/>
                  </a:cubicBezTo>
                  <a:cubicBezTo>
                    <a:pt x="1619" y="1836"/>
                    <a:pt x="1626" y="1821"/>
                    <a:pt x="1626" y="1814"/>
                  </a:cubicBezTo>
                  <a:cubicBezTo>
                    <a:pt x="1634" y="1791"/>
                    <a:pt x="1641" y="1776"/>
                    <a:pt x="1649" y="1761"/>
                  </a:cubicBezTo>
                  <a:cubicBezTo>
                    <a:pt x="1656" y="1754"/>
                    <a:pt x="1664" y="1746"/>
                    <a:pt x="1679" y="1739"/>
                  </a:cubicBezTo>
                  <a:cubicBezTo>
                    <a:pt x="1694" y="1724"/>
                    <a:pt x="1701" y="1709"/>
                    <a:pt x="1716" y="1694"/>
                  </a:cubicBezTo>
                  <a:cubicBezTo>
                    <a:pt x="1739" y="1664"/>
                    <a:pt x="1746" y="1641"/>
                    <a:pt x="1769" y="1619"/>
                  </a:cubicBezTo>
                  <a:cubicBezTo>
                    <a:pt x="1784" y="1589"/>
                    <a:pt x="1806" y="1581"/>
                    <a:pt x="1829" y="1566"/>
                  </a:cubicBezTo>
                  <a:cubicBezTo>
                    <a:pt x="1889" y="1536"/>
                    <a:pt x="1919" y="1506"/>
                    <a:pt x="1971" y="1476"/>
                  </a:cubicBezTo>
                  <a:cubicBezTo>
                    <a:pt x="1993" y="1461"/>
                    <a:pt x="2009" y="1454"/>
                    <a:pt x="2023" y="1432"/>
                  </a:cubicBezTo>
                  <a:cubicBezTo>
                    <a:pt x="2046" y="1402"/>
                    <a:pt x="2061" y="1386"/>
                    <a:pt x="2061" y="1349"/>
                  </a:cubicBezTo>
                  <a:cubicBezTo>
                    <a:pt x="2061" y="1334"/>
                    <a:pt x="2061" y="1326"/>
                    <a:pt x="2053" y="1319"/>
                  </a:cubicBezTo>
                  <a:cubicBezTo>
                    <a:pt x="2039" y="1304"/>
                    <a:pt x="2023" y="1297"/>
                    <a:pt x="2009" y="1282"/>
                  </a:cubicBezTo>
                  <a:cubicBezTo>
                    <a:pt x="2016" y="1282"/>
                    <a:pt x="2016" y="1274"/>
                    <a:pt x="2023" y="1274"/>
                  </a:cubicBezTo>
                  <a:cubicBezTo>
                    <a:pt x="2031" y="1274"/>
                    <a:pt x="2039" y="1282"/>
                    <a:pt x="2053" y="1282"/>
                  </a:cubicBezTo>
                  <a:cubicBezTo>
                    <a:pt x="2076" y="1282"/>
                    <a:pt x="2091" y="1282"/>
                    <a:pt x="2106" y="1267"/>
                  </a:cubicBezTo>
                  <a:cubicBezTo>
                    <a:pt x="2121" y="1259"/>
                    <a:pt x="2121" y="1244"/>
                    <a:pt x="2128" y="1229"/>
                  </a:cubicBezTo>
                  <a:cubicBezTo>
                    <a:pt x="2136" y="1214"/>
                    <a:pt x="2143" y="1207"/>
                    <a:pt x="2158" y="1199"/>
                  </a:cubicBezTo>
                  <a:cubicBezTo>
                    <a:pt x="2196" y="1184"/>
                    <a:pt x="2218" y="1177"/>
                    <a:pt x="2248" y="1169"/>
                  </a:cubicBezTo>
                  <a:cubicBezTo>
                    <a:pt x="2263" y="1169"/>
                    <a:pt x="2271" y="1162"/>
                    <a:pt x="2278" y="1162"/>
                  </a:cubicBezTo>
                  <a:cubicBezTo>
                    <a:pt x="2353" y="1162"/>
                    <a:pt x="2353" y="1162"/>
                    <a:pt x="2353" y="1162"/>
                  </a:cubicBezTo>
                  <a:cubicBezTo>
                    <a:pt x="2361" y="1162"/>
                    <a:pt x="2368" y="1162"/>
                    <a:pt x="2376" y="1154"/>
                  </a:cubicBezTo>
                  <a:cubicBezTo>
                    <a:pt x="2391" y="1154"/>
                    <a:pt x="2398" y="1147"/>
                    <a:pt x="2413" y="1147"/>
                  </a:cubicBezTo>
                  <a:cubicBezTo>
                    <a:pt x="2466" y="1124"/>
                    <a:pt x="2488" y="1094"/>
                    <a:pt x="2526" y="1064"/>
                  </a:cubicBezTo>
                  <a:cubicBezTo>
                    <a:pt x="2548" y="1087"/>
                    <a:pt x="2578" y="1087"/>
                    <a:pt x="2615" y="1087"/>
                  </a:cubicBezTo>
                  <a:cubicBezTo>
                    <a:pt x="2645" y="1087"/>
                    <a:pt x="2661" y="1079"/>
                    <a:pt x="2691" y="1079"/>
                  </a:cubicBezTo>
                  <a:cubicBezTo>
                    <a:pt x="2713" y="1079"/>
                    <a:pt x="2728" y="1079"/>
                    <a:pt x="2758" y="1072"/>
                  </a:cubicBezTo>
                  <a:cubicBezTo>
                    <a:pt x="2735" y="1102"/>
                    <a:pt x="2713" y="1117"/>
                    <a:pt x="2713" y="1154"/>
                  </a:cubicBezTo>
                  <a:cubicBezTo>
                    <a:pt x="2713" y="1177"/>
                    <a:pt x="2720" y="1192"/>
                    <a:pt x="2735" y="1214"/>
                  </a:cubicBezTo>
                  <a:cubicBezTo>
                    <a:pt x="2751" y="1229"/>
                    <a:pt x="2758" y="1229"/>
                    <a:pt x="2765" y="1244"/>
                  </a:cubicBezTo>
                  <a:cubicBezTo>
                    <a:pt x="2788" y="1252"/>
                    <a:pt x="2795" y="1259"/>
                    <a:pt x="2818" y="1259"/>
                  </a:cubicBezTo>
                  <a:cubicBezTo>
                    <a:pt x="2833" y="1259"/>
                    <a:pt x="2840" y="1252"/>
                    <a:pt x="2855" y="1244"/>
                  </a:cubicBezTo>
                  <a:cubicBezTo>
                    <a:pt x="2878" y="1229"/>
                    <a:pt x="2893" y="1214"/>
                    <a:pt x="2915" y="1192"/>
                  </a:cubicBezTo>
                  <a:cubicBezTo>
                    <a:pt x="2938" y="1169"/>
                    <a:pt x="2945" y="1162"/>
                    <a:pt x="2960" y="1139"/>
                  </a:cubicBezTo>
                  <a:cubicBezTo>
                    <a:pt x="2975" y="1124"/>
                    <a:pt x="2983" y="1109"/>
                    <a:pt x="2998" y="1109"/>
                  </a:cubicBezTo>
                  <a:cubicBezTo>
                    <a:pt x="3013" y="1109"/>
                    <a:pt x="3013" y="1117"/>
                    <a:pt x="3020" y="1117"/>
                  </a:cubicBezTo>
                  <a:cubicBezTo>
                    <a:pt x="3028" y="1124"/>
                    <a:pt x="3035" y="1124"/>
                    <a:pt x="3043" y="1132"/>
                  </a:cubicBezTo>
                  <a:cubicBezTo>
                    <a:pt x="3080" y="1147"/>
                    <a:pt x="3103" y="1147"/>
                    <a:pt x="3148" y="1162"/>
                  </a:cubicBezTo>
                  <a:cubicBezTo>
                    <a:pt x="3170" y="1162"/>
                    <a:pt x="3185" y="1169"/>
                    <a:pt x="3208" y="1169"/>
                  </a:cubicBezTo>
                  <a:cubicBezTo>
                    <a:pt x="3238" y="1177"/>
                    <a:pt x="3260" y="1184"/>
                    <a:pt x="3290" y="1184"/>
                  </a:cubicBezTo>
                  <a:cubicBezTo>
                    <a:pt x="3335" y="1184"/>
                    <a:pt x="3365" y="1184"/>
                    <a:pt x="3410" y="1177"/>
                  </a:cubicBezTo>
                  <a:cubicBezTo>
                    <a:pt x="3440" y="1169"/>
                    <a:pt x="3455" y="1154"/>
                    <a:pt x="3485" y="1147"/>
                  </a:cubicBezTo>
                  <a:cubicBezTo>
                    <a:pt x="3507" y="1147"/>
                    <a:pt x="3522" y="1147"/>
                    <a:pt x="3552" y="1147"/>
                  </a:cubicBezTo>
                  <a:cubicBezTo>
                    <a:pt x="3605" y="1147"/>
                    <a:pt x="3635" y="1139"/>
                    <a:pt x="3687" y="1132"/>
                  </a:cubicBezTo>
                  <a:cubicBezTo>
                    <a:pt x="3710" y="1132"/>
                    <a:pt x="3725" y="1124"/>
                    <a:pt x="3740" y="1124"/>
                  </a:cubicBezTo>
                  <a:cubicBezTo>
                    <a:pt x="3792" y="1109"/>
                    <a:pt x="3822" y="1109"/>
                    <a:pt x="3867" y="1087"/>
                  </a:cubicBezTo>
                  <a:cubicBezTo>
                    <a:pt x="3875" y="1087"/>
                    <a:pt x="3882" y="1079"/>
                    <a:pt x="3890" y="1072"/>
                  </a:cubicBezTo>
                  <a:cubicBezTo>
                    <a:pt x="3920" y="1057"/>
                    <a:pt x="3934" y="1057"/>
                    <a:pt x="3957" y="1042"/>
                  </a:cubicBezTo>
                  <a:cubicBezTo>
                    <a:pt x="3972" y="1034"/>
                    <a:pt x="3972" y="1027"/>
                    <a:pt x="3987" y="1019"/>
                  </a:cubicBezTo>
                  <a:lnTo>
                    <a:pt x="3987" y="1019"/>
                  </a:lnTo>
                  <a:lnTo>
                    <a:pt x="3987" y="1019"/>
                  </a:lnTo>
                  <a:cubicBezTo>
                    <a:pt x="3994" y="1034"/>
                    <a:pt x="4002" y="1042"/>
                    <a:pt x="4010" y="1049"/>
                  </a:cubicBezTo>
                  <a:cubicBezTo>
                    <a:pt x="4024" y="1064"/>
                    <a:pt x="4032" y="1057"/>
                    <a:pt x="4040" y="1072"/>
                  </a:cubicBezTo>
                  <a:cubicBezTo>
                    <a:pt x="4047" y="1087"/>
                    <a:pt x="4040" y="1102"/>
                    <a:pt x="4047" y="1124"/>
                  </a:cubicBezTo>
                  <a:cubicBezTo>
                    <a:pt x="4032" y="1162"/>
                    <a:pt x="4032" y="1162"/>
                    <a:pt x="4032" y="1162"/>
                  </a:cubicBezTo>
                  <a:cubicBezTo>
                    <a:pt x="4047" y="1192"/>
                    <a:pt x="4054" y="1207"/>
                    <a:pt x="4062" y="1237"/>
                  </a:cubicBezTo>
                  <a:cubicBezTo>
                    <a:pt x="4062" y="1244"/>
                    <a:pt x="4062" y="1252"/>
                    <a:pt x="4069" y="1259"/>
                  </a:cubicBezTo>
                  <a:cubicBezTo>
                    <a:pt x="4077" y="1267"/>
                    <a:pt x="4099" y="1259"/>
                    <a:pt x="4107" y="1274"/>
                  </a:cubicBezTo>
                  <a:cubicBezTo>
                    <a:pt x="4107" y="1282"/>
                    <a:pt x="4099" y="1282"/>
                    <a:pt x="4099" y="1289"/>
                  </a:cubicBezTo>
                  <a:cubicBezTo>
                    <a:pt x="4099" y="1334"/>
                    <a:pt x="4099" y="1334"/>
                    <a:pt x="4099" y="1334"/>
                  </a:cubicBezTo>
                  <a:cubicBezTo>
                    <a:pt x="4099" y="1349"/>
                    <a:pt x="4114" y="1356"/>
                    <a:pt x="4122" y="1372"/>
                  </a:cubicBezTo>
                  <a:cubicBezTo>
                    <a:pt x="4129" y="1379"/>
                    <a:pt x="4129" y="1394"/>
                    <a:pt x="4129" y="1409"/>
                  </a:cubicBezTo>
                  <a:cubicBezTo>
                    <a:pt x="4129" y="1439"/>
                    <a:pt x="4144" y="1454"/>
                    <a:pt x="4144" y="1484"/>
                  </a:cubicBezTo>
                  <a:lnTo>
                    <a:pt x="4137" y="1491"/>
                  </a:lnTo>
                  <a:cubicBezTo>
                    <a:pt x="4129" y="1506"/>
                    <a:pt x="4122" y="1521"/>
                    <a:pt x="4107" y="1529"/>
                  </a:cubicBezTo>
                  <a:cubicBezTo>
                    <a:pt x="4107" y="1536"/>
                    <a:pt x="4099" y="1536"/>
                    <a:pt x="4099" y="1536"/>
                  </a:cubicBezTo>
                  <a:cubicBezTo>
                    <a:pt x="4084" y="1544"/>
                    <a:pt x="4077" y="1559"/>
                    <a:pt x="4062" y="1566"/>
                  </a:cubicBezTo>
                  <a:cubicBezTo>
                    <a:pt x="4047" y="1559"/>
                    <a:pt x="4047" y="1551"/>
                    <a:pt x="4040" y="1544"/>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133">
              <a:extLst>
                <a:ext uri="{FF2B5EF4-FFF2-40B4-BE49-F238E27FC236}">
                  <a16:creationId xmlns:a16="http://schemas.microsoft.com/office/drawing/2014/main" id="{2E74B317-665D-E44A-B64B-3A02418B383E}"/>
                </a:ext>
              </a:extLst>
            </p:cNvPr>
            <p:cNvSpPr>
              <a:spLocks noChangeArrowheads="1"/>
            </p:cNvSpPr>
            <p:nvPr/>
          </p:nvSpPr>
          <p:spPr bwMode="auto">
            <a:xfrm>
              <a:off x="3909898" y="9988403"/>
              <a:ext cx="1341235" cy="1084110"/>
            </a:xfrm>
            <a:custGeom>
              <a:avLst/>
              <a:gdLst>
                <a:gd name="T0" fmla="*/ 1207 w 3104"/>
                <a:gd name="T1" fmla="*/ 472 h 2511"/>
                <a:gd name="T2" fmla="*/ 1259 w 3104"/>
                <a:gd name="T3" fmla="*/ 479 h 2511"/>
                <a:gd name="T4" fmla="*/ 1207 w 3104"/>
                <a:gd name="T5" fmla="*/ 524 h 2511"/>
                <a:gd name="T6" fmla="*/ 1169 w 3104"/>
                <a:gd name="T7" fmla="*/ 554 h 2511"/>
                <a:gd name="T8" fmla="*/ 1237 w 3104"/>
                <a:gd name="T9" fmla="*/ 539 h 2511"/>
                <a:gd name="T10" fmla="*/ 675 w 3104"/>
                <a:gd name="T11" fmla="*/ 779 h 2511"/>
                <a:gd name="T12" fmla="*/ 757 w 3104"/>
                <a:gd name="T13" fmla="*/ 966 h 2511"/>
                <a:gd name="T14" fmla="*/ 929 w 3104"/>
                <a:gd name="T15" fmla="*/ 734 h 2511"/>
                <a:gd name="T16" fmla="*/ 1079 w 3104"/>
                <a:gd name="T17" fmla="*/ 614 h 2511"/>
                <a:gd name="T18" fmla="*/ 1222 w 3104"/>
                <a:gd name="T19" fmla="*/ 824 h 2511"/>
                <a:gd name="T20" fmla="*/ 1521 w 3104"/>
                <a:gd name="T21" fmla="*/ 786 h 2511"/>
                <a:gd name="T22" fmla="*/ 1769 w 3104"/>
                <a:gd name="T23" fmla="*/ 786 h 2511"/>
                <a:gd name="T24" fmla="*/ 1844 w 3104"/>
                <a:gd name="T25" fmla="*/ 532 h 2511"/>
                <a:gd name="T26" fmla="*/ 2001 w 3104"/>
                <a:gd name="T27" fmla="*/ 382 h 2511"/>
                <a:gd name="T28" fmla="*/ 2256 w 3104"/>
                <a:gd name="T29" fmla="*/ 254 h 2511"/>
                <a:gd name="T30" fmla="*/ 2436 w 3104"/>
                <a:gd name="T31" fmla="*/ 232 h 2511"/>
                <a:gd name="T32" fmla="*/ 2533 w 3104"/>
                <a:gd name="T33" fmla="*/ 292 h 2511"/>
                <a:gd name="T34" fmla="*/ 2646 w 3104"/>
                <a:gd name="T35" fmla="*/ 389 h 2511"/>
                <a:gd name="T36" fmla="*/ 2855 w 3104"/>
                <a:gd name="T37" fmla="*/ 457 h 2511"/>
                <a:gd name="T38" fmla="*/ 2960 w 3104"/>
                <a:gd name="T39" fmla="*/ 569 h 2511"/>
                <a:gd name="T40" fmla="*/ 2945 w 3104"/>
                <a:gd name="T41" fmla="*/ 756 h 2511"/>
                <a:gd name="T42" fmla="*/ 3043 w 3104"/>
                <a:gd name="T43" fmla="*/ 846 h 2511"/>
                <a:gd name="T44" fmla="*/ 3103 w 3104"/>
                <a:gd name="T45" fmla="*/ 1011 h 2511"/>
                <a:gd name="T46" fmla="*/ 2878 w 3104"/>
                <a:gd name="T47" fmla="*/ 1161 h 2511"/>
                <a:gd name="T48" fmla="*/ 2586 w 3104"/>
                <a:gd name="T49" fmla="*/ 1461 h 2511"/>
                <a:gd name="T50" fmla="*/ 2428 w 3104"/>
                <a:gd name="T51" fmla="*/ 1761 h 2511"/>
                <a:gd name="T52" fmla="*/ 2361 w 3104"/>
                <a:gd name="T53" fmla="*/ 1701 h 2511"/>
                <a:gd name="T54" fmla="*/ 2226 w 3104"/>
                <a:gd name="T55" fmla="*/ 1536 h 2511"/>
                <a:gd name="T56" fmla="*/ 2083 w 3104"/>
                <a:gd name="T57" fmla="*/ 1446 h 2511"/>
                <a:gd name="T58" fmla="*/ 1694 w 3104"/>
                <a:gd name="T59" fmla="*/ 1491 h 2511"/>
                <a:gd name="T60" fmla="*/ 1514 w 3104"/>
                <a:gd name="T61" fmla="*/ 1596 h 2511"/>
                <a:gd name="T62" fmla="*/ 1401 w 3104"/>
                <a:gd name="T63" fmla="*/ 1746 h 2511"/>
                <a:gd name="T64" fmla="*/ 1357 w 3104"/>
                <a:gd name="T65" fmla="*/ 1918 h 2511"/>
                <a:gd name="T66" fmla="*/ 1274 w 3104"/>
                <a:gd name="T67" fmla="*/ 2038 h 2511"/>
                <a:gd name="T68" fmla="*/ 1139 w 3104"/>
                <a:gd name="T69" fmla="*/ 2165 h 2511"/>
                <a:gd name="T70" fmla="*/ 1132 w 3104"/>
                <a:gd name="T71" fmla="*/ 2315 h 2511"/>
                <a:gd name="T72" fmla="*/ 1124 w 3104"/>
                <a:gd name="T73" fmla="*/ 2473 h 2511"/>
                <a:gd name="T74" fmla="*/ 1064 w 3104"/>
                <a:gd name="T75" fmla="*/ 2450 h 2511"/>
                <a:gd name="T76" fmla="*/ 862 w 3104"/>
                <a:gd name="T77" fmla="*/ 2487 h 2511"/>
                <a:gd name="T78" fmla="*/ 712 w 3104"/>
                <a:gd name="T79" fmla="*/ 2450 h 2511"/>
                <a:gd name="T80" fmla="*/ 645 w 3104"/>
                <a:gd name="T81" fmla="*/ 2255 h 2511"/>
                <a:gd name="T82" fmla="*/ 547 w 3104"/>
                <a:gd name="T83" fmla="*/ 2203 h 2511"/>
                <a:gd name="T84" fmla="*/ 502 w 3104"/>
                <a:gd name="T85" fmla="*/ 2068 h 2511"/>
                <a:gd name="T86" fmla="*/ 525 w 3104"/>
                <a:gd name="T87" fmla="*/ 1985 h 2511"/>
                <a:gd name="T88" fmla="*/ 502 w 3104"/>
                <a:gd name="T89" fmla="*/ 1911 h 2511"/>
                <a:gd name="T90" fmla="*/ 585 w 3104"/>
                <a:gd name="T91" fmla="*/ 1821 h 2511"/>
                <a:gd name="T92" fmla="*/ 532 w 3104"/>
                <a:gd name="T93" fmla="*/ 1761 h 2511"/>
                <a:gd name="T94" fmla="*/ 427 w 3104"/>
                <a:gd name="T95" fmla="*/ 1716 h 2511"/>
                <a:gd name="T96" fmla="*/ 427 w 3104"/>
                <a:gd name="T97" fmla="*/ 1566 h 2511"/>
                <a:gd name="T98" fmla="*/ 240 w 3104"/>
                <a:gd name="T99" fmla="*/ 1558 h 2511"/>
                <a:gd name="T100" fmla="*/ 105 w 3104"/>
                <a:gd name="T101" fmla="*/ 1618 h 2511"/>
                <a:gd name="T102" fmla="*/ 225 w 3104"/>
                <a:gd name="T103" fmla="*/ 1521 h 2511"/>
                <a:gd name="T104" fmla="*/ 450 w 3104"/>
                <a:gd name="T105" fmla="*/ 1386 h 2511"/>
                <a:gd name="T106" fmla="*/ 712 w 3104"/>
                <a:gd name="T107" fmla="*/ 1191 h 2511"/>
                <a:gd name="T108" fmla="*/ 757 w 3104"/>
                <a:gd name="T109" fmla="*/ 966 h 2511"/>
                <a:gd name="T110" fmla="*/ 2443 w 3104"/>
                <a:gd name="T111" fmla="*/ 105 h 2511"/>
                <a:gd name="T112" fmla="*/ 2526 w 3104"/>
                <a:gd name="T113" fmla="*/ 187 h 2511"/>
                <a:gd name="T114" fmla="*/ 2608 w 3104"/>
                <a:gd name="T115" fmla="*/ 157 h 2511"/>
                <a:gd name="T116" fmla="*/ 2660 w 3104"/>
                <a:gd name="T117" fmla="*/ 45 h 2511"/>
                <a:gd name="T118" fmla="*/ 2593 w 3104"/>
                <a:gd name="T119" fmla="*/ 7 h 2511"/>
                <a:gd name="T120" fmla="*/ 2458 w 3104"/>
                <a:gd name="T121" fmla="*/ 52 h 2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4" h="2511">
                  <a:moveTo>
                    <a:pt x="1237" y="449"/>
                  </a:moveTo>
                  <a:lnTo>
                    <a:pt x="1237" y="449"/>
                  </a:lnTo>
                  <a:cubicBezTo>
                    <a:pt x="1207" y="449"/>
                    <a:pt x="1207" y="449"/>
                    <a:pt x="1207" y="449"/>
                  </a:cubicBezTo>
                  <a:cubicBezTo>
                    <a:pt x="1207" y="457"/>
                    <a:pt x="1207" y="464"/>
                    <a:pt x="1207" y="472"/>
                  </a:cubicBezTo>
                  <a:cubicBezTo>
                    <a:pt x="1207" y="479"/>
                    <a:pt x="1207" y="487"/>
                    <a:pt x="1214" y="487"/>
                  </a:cubicBezTo>
                  <a:cubicBezTo>
                    <a:pt x="1222" y="494"/>
                    <a:pt x="1222" y="502"/>
                    <a:pt x="1229" y="502"/>
                  </a:cubicBezTo>
                  <a:cubicBezTo>
                    <a:pt x="1259" y="502"/>
                    <a:pt x="1259" y="502"/>
                    <a:pt x="1259" y="502"/>
                  </a:cubicBezTo>
                  <a:cubicBezTo>
                    <a:pt x="1259" y="494"/>
                    <a:pt x="1259" y="487"/>
                    <a:pt x="1259" y="479"/>
                  </a:cubicBezTo>
                  <a:cubicBezTo>
                    <a:pt x="1259" y="472"/>
                    <a:pt x="1252" y="472"/>
                    <a:pt x="1252" y="464"/>
                  </a:cubicBezTo>
                  <a:cubicBezTo>
                    <a:pt x="1244" y="457"/>
                    <a:pt x="1244" y="457"/>
                    <a:pt x="1237" y="449"/>
                  </a:cubicBezTo>
                  <a:close/>
                  <a:moveTo>
                    <a:pt x="1207" y="524"/>
                  </a:moveTo>
                  <a:lnTo>
                    <a:pt x="1207" y="524"/>
                  </a:lnTo>
                  <a:cubicBezTo>
                    <a:pt x="1207" y="517"/>
                    <a:pt x="1207" y="509"/>
                    <a:pt x="1199" y="502"/>
                  </a:cubicBezTo>
                  <a:cubicBezTo>
                    <a:pt x="1192" y="509"/>
                    <a:pt x="1184" y="509"/>
                    <a:pt x="1177" y="509"/>
                  </a:cubicBezTo>
                  <a:cubicBezTo>
                    <a:pt x="1169" y="517"/>
                    <a:pt x="1154" y="517"/>
                    <a:pt x="1154" y="524"/>
                  </a:cubicBezTo>
                  <a:cubicBezTo>
                    <a:pt x="1154" y="532"/>
                    <a:pt x="1169" y="539"/>
                    <a:pt x="1169" y="554"/>
                  </a:cubicBezTo>
                  <a:cubicBezTo>
                    <a:pt x="1169" y="562"/>
                    <a:pt x="1154" y="562"/>
                    <a:pt x="1154" y="576"/>
                  </a:cubicBezTo>
                  <a:cubicBezTo>
                    <a:pt x="1154" y="592"/>
                    <a:pt x="1154" y="592"/>
                    <a:pt x="1162" y="606"/>
                  </a:cubicBezTo>
                  <a:cubicBezTo>
                    <a:pt x="1177" y="599"/>
                    <a:pt x="1192" y="592"/>
                    <a:pt x="1207" y="569"/>
                  </a:cubicBezTo>
                  <a:cubicBezTo>
                    <a:pt x="1214" y="562"/>
                    <a:pt x="1229" y="554"/>
                    <a:pt x="1237" y="539"/>
                  </a:cubicBezTo>
                  <a:cubicBezTo>
                    <a:pt x="1222" y="539"/>
                    <a:pt x="1214" y="532"/>
                    <a:pt x="1207" y="524"/>
                  </a:cubicBezTo>
                  <a:close/>
                  <a:moveTo>
                    <a:pt x="705" y="771"/>
                  </a:moveTo>
                  <a:lnTo>
                    <a:pt x="705" y="771"/>
                  </a:lnTo>
                  <a:cubicBezTo>
                    <a:pt x="697" y="771"/>
                    <a:pt x="682" y="771"/>
                    <a:pt x="675" y="779"/>
                  </a:cubicBezTo>
                  <a:cubicBezTo>
                    <a:pt x="659" y="794"/>
                    <a:pt x="659" y="809"/>
                    <a:pt x="645" y="824"/>
                  </a:cubicBezTo>
                  <a:cubicBezTo>
                    <a:pt x="667" y="831"/>
                    <a:pt x="682" y="831"/>
                    <a:pt x="705" y="824"/>
                  </a:cubicBezTo>
                  <a:cubicBezTo>
                    <a:pt x="705" y="809"/>
                    <a:pt x="705" y="794"/>
                    <a:pt x="705" y="771"/>
                  </a:cubicBezTo>
                  <a:close/>
                  <a:moveTo>
                    <a:pt x="757" y="966"/>
                  </a:moveTo>
                  <a:lnTo>
                    <a:pt x="757" y="966"/>
                  </a:lnTo>
                  <a:cubicBezTo>
                    <a:pt x="757" y="936"/>
                    <a:pt x="787" y="944"/>
                    <a:pt x="809" y="921"/>
                  </a:cubicBezTo>
                  <a:cubicBezTo>
                    <a:pt x="824" y="906"/>
                    <a:pt x="824" y="884"/>
                    <a:pt x="832" y="861"/>
                  </a:cubicBezTo>
                  <a:cubicBezTo>
                    <a:pt x="847" y="794"/>
                    <a:pt x="892" y="779"/>
                    <a:pt x="929" y="734"/>
                  </a:cubicBezTo>
                  <a:cubicBezTo>
                    <a:pt x="967" y="696"/>
                    <a:pt x="1027" y="712"/>
                    <a:pt x="1049" y="666"/>
                  </a:cubicBezTo>
                  <a:cubicBezTo>
                    <a:pt x="1057" y="644"/>
                    <a:pt x="1049" y="629"/>
                    <a:pt x="1064" y="614"/>
                  </a:cubicBezTo>
                  <a:cubicBezTo>
                    <a:pt x="1064" y="614"/>
                    <a:pt x="1064" y="606"/>
                    <a:pt x="1064" y="599"/>
                  </a:cubicBezTo>
                  <a:cubicBezTo>
                    <a:pt x="1072" y="599"/>
                    <a:pt x="1079" y="606"/>
                    <a:pt x="1079" y="614"/>
                  </a:cubicBezTo>
                  <a:cubicBezTo>
                    <a:pt x="1094" y="622"/>
                    <a:pt x="1109" y="622"/>
                    <a:pt x="1117" y="636"/>
                  </a:cubicBezTo>
                  <a:cubicBezTo>
                    <a:pt x="1132" y="644"/>
                    <a:pt x="1132" y="659"/>
                    <a:pt x="1139" y="674"/>
                  </a:cubicBezTo>
                  <a:cubicBezTo>
                    <a:pt x="1162" y="712"/>
                    <a:pt x="1162" y="734"/>
                    <a:pt x="1177" y="771"/>
                  </a:cubicBezTo>
                  <a:cubicBezTo>
                    <a:pt x="1192" y="794"/>
                    <a:pt x="1207" y="809"/>
                    <a:pt x="1222" y="824"/>
                  </a:cubicBezTo>
                  <a:cubicBezTo>
                    <a:pt x="1237" y="831"/>
                    <a:pt x="1252" y="846"/>
                    <a:pt x="1267" y="846"/>
                  </a:cubicBezTo>
                  <a:cubicBezTo>
                    <a:pt x="1311" y="861"/>
                    <a:pt x="1349" y="861"/>
                    <a:pt x="1394" y="839"/>
                  </a:cubicBezTo>
                  <a:cubicBezTo>
                    <a:pt x="1416" y="824"/>
                    <a:pt x="1431" y="809"/>
                    <a:pt x="1454" y="801"/>
                  </a:cubicBezTo>
                  <a:cubicBezTo>
                    <a:pt x="1476" y="794"/>
                    <a:pt x="1491" y="786"/>
                    <a:pt x="1521" y="786"/>
                  </a:cubicBezTo>
                  <a:cubicBezTo>
                    <a:pt x="1581" y="786"/>
                    <a:pt x="1581" y="786"/>
                    <a:pt x="1581" y="786"/>
                  </a:cubicBezTo>
                  <a:cubicBezTo>
                    <a:pt x="1619" y="786"/>
                    <a:pt x="1634" y="809"/>
                    <a:pt x="1671" y="809"/>
                  </a:cubicBezTo>
                  <a:cubicBezTo>
                    <a:pt x="1686" y="809"/>
                    <a:pt x="1701" y="794"/>
                    <a:pt x="1716" y="794"/>
                  </a:cubicBezTo>
                  <a:cubicBezTo>
                    <a:pt x="1739" y="786"/>
                    <a:pt x="1746" y="794"/>
                    <a:pt x="1769" y="786"/>
                  </a:cubicBezTo>
                  <a:cubicBezTo>
                    <a:pt x="1784" y="786"/>
                    <a:pt x="1784" y="771"/>
                    <a:pt x="1791" y="771"/>
                  </a:cubicBezTo>
                  <a:cubicBezTo>
                    <a:pt x="1806" y="764"/>
                    <a:pt x="1814" y="756"/>
                    <a:pt x="1821" y="749"/>
                  </a:cubicBezTo>
                  <a:cubicBezTo>
                    <a:pt x="1844" y="704"/>
                    <a:pt x="1851" y="674"/>
                    <a:pt x="1851" y="622"/>
                  </a:cubicBezTo>
                  <a:cubicBezTo>
                    <a:pt x="1851" y="584"/>
                    <a:pt x="1844" y="569"/>
                    <a:pt x="1844" y="532"/>
                  </a:cubicBezTo>
                  <a:cubicBezTo>
                    <a:pt x="1844" y="509"/>
                    <a:pt x="1851" y="502"/>
                    <a:pt x="1859" y="479"/>
                  </a:cubicBezTo>
                  <a:cubicBezTo>
                    <a:pt x="1874" y="457"/>
                    <a:pt x="1888" y="442"/>
                    <a:pt x="1911" y="427"/>
                  </a:cubicBezTo>
                  <a:cubicBezTo>
                    <a:pt x="1926" y="419"/>
                    <a:pt x="1941" y="419"/>
                    <a:pt x="1964" y="404"/>
                  </a:cubicBezTo>
                  <a:cubicBezTo>
                    <a:pt x="1978" y="397"/>
                    <a:pt x="1986" y="389"/>
                    <a:pt x="2001" y="382"/>
                  </a:cubicBezTo>
                  <a:cubicBezTo>
                    <a:pt x="2016" y="374"/>
                    <a:pt x="2024" y="359"/>
                    <a:pt x="2038" y="352"/>
                  </a:cubicBezTo>
                  <a:cubicBezTo>
                    <a:pt x="2076" y="337"/>
                    <a:pt x="2106" y="337"/>
                    <a:pt x="2143" y="322"/>
                  </a:cubicBezTo>
                  <a:cubicBezTo>
                    <a:pt x="2166" y="314"/>
                    <a:pt x="2158" y="284"/>
                    <a:pt x="2158" y="254"/>
                  </a:cubicBezTo>
                  <a:cubicBezTo>
                    <a:pt x="2256" y="254"/>
                    <a:pt x="2256" y="254"/>
                    <a:pt x="2256" y="254"/>
                  </a:cubicBezTo>
                  <a:cubicBezTo>
                    <a:pt x="2286" y="254"/>
                    <a:pt x="2301" y="269"/>
                    <a:pt x="2331" y="269"/>
                  </a:cubicBezTo>
                  <a:cubicBezTo>
                    <a:pt x="2353" y="269"/>
                    <a:pt x="2368" y="262"/>
                    <a:pt x="2391" y="254"/>
                  </a:cubicBezTo>
                  <a:cubicBezTo>
                    <a:pt x="2398" y="247"/>
                    <a:pt x="2406" y="232"/>
                    <a:pt x="2413" y="232"/>
                  </a:cubicBezTo>
                  <a:cubicBezTo>
                    <a:pt x="2436" y="232"/>
                    <a:pt x="2436" y="232"/>
                    <a:pt x="2436" y="232"/>
                  </a:cubicBezTo>
                  <a:cubicBezTo>
                    <a:pt x="2436" y="262"/>
                    <a:pt x="2436" y="277"/>
                    <a:pt x="2436" y="299"/>
                  </a:cubicBezTo>
                  <a:cubicBezTo>
                    <a:pt x="2458" y="299"/>
                    <a:pt x="2473" y="307"/>
                    <a:pt x="2496" y="307"/>
                  </a:cubicBezTo>
                  <a:cubicBezTo>
                    <a:pt x="2511" y="307"/>
                    <a:pt x="2511" y="292"/>
                    <a:pt x="2518" y="292"/>
                  </a:cubicBezTo>
                  <a:cubicBezTo>
                    <a:pt x="2518" y="284"/>
                    <a:pt x="2526" y="292"/>
                    <a:pt x="2533" y="292"/>
                  </a:cubicBezTo>
                  <a:cubicBezTo>
                    <a:pt x="2533" y="299"/>
                    <a:pt x="2533" y="307"/>
                    <a:pt x="2541" y="314"/>
                  </a:cubicBezTo>
                  <a:cubicBezTo>
                    <a:pt x="2541" y="322"/>
                    <a:pt x="2541" y="329"/>
                    <a:pt x="2548" y="337"/>
                  </a:cubicBezTo>
                  <a:cubicBezTo>
                    <a:pt x="2548" y="344"/>
                    <a:pt x="2563" y="344"/>
                    <a:pt x="2571" y="344"/>
                  </a:cubicBezTo>
                  <a:cubicBezTo>
                    <a:pt x="2600" y="352"/>
                    <a:pt x="2623" y="367"/>
                    <a:pt x="2646" y="389"/>
                  </a:cubicBezTo>
                  <a:cubicBezTo>
                    <a:pt x="2668" y="412"/>
                    <a:pt x="2690" y="419"/>
                    <a:pt x="2720" y="427"/>
                  </a:cubicBezTo>
                  <a:cubicBezTo>
                    <a:pt x="2758" y="427"/>
                    <a:pt x="2765" y="472"/>
                    <a:pt x="2803" y="472"/>
                  </a:cubicBezTo>
                  <a:cubicBezTo>
                    <a:pt x="2818" y="472"/>
                    <a:pt x="2825" y="472"/>
                    <a:pt x="2840" y="464"/>
                  </a:cubicBezTo>
                  <a:cubicBezTo>
                    <a:pt x="2848" y="464"/>
                    <a:pt x="2848" y="457"/>
                    <a:pt x="2855" y="457"/>
                  </a:cubicBezTo>
                  <a:cubicBezTo>
                    <a:pt x="2953" y="457"/>
                    <a:pt x="2953" y="457"/>
                    <a:pt x="2953" y="457"/>
                  </a:cubicBezTo>
                  <a:cubicBezTo>
                    <a:pt x="2960" y="464"/>
                    <a:pt x="2960" y="472"/>
                    <a:pt x="2960" y="479"/>
                  </a:cubicBezTo>
                  <a:cubicBezTo>
                    <a:pt x="2960" y="494"/>
                    <a:pt x="2953" y="502"/>
                    <a:pt x="2953" y="517"/>
                  </a:cubicBezTo>
                  <a:cubicBezTo>
                    <a:pt x="2953" y="539"/>
                    <a:pt x="2953" y="547"/>
                    <a:pt x="2960" y="569"/>
                  </a:cubicBezTo>
                  <a:cubicBezTo>
                    <a:pt x="2960" y="576"/>
                    <a:pt x="2968" y="584"/>
                    <a:pt x="2968" y="599"/>
                  </a:cubicBezTo>
                  <a:cubicBezTo>
                    <a:pt x="2968" y="614"/>
                    <a:pt x="2960" y="629"/>
                    <a:pt x="2953" y="644"/>
                  </a:cubicBezTo>
                  <a:cubicBezTo>
                    <a:pt x="2953" y="666"/>
                    <a:pt x="2960" y="674"/>
                    <a:pt x="2953" y="696"/>
                  </a:cubicBezTo>
                  <a:cubicBezTo>
                    <a:pt x="2953" y="719"/>
                    <a:pt x="2945" y="734"/>
                    <a:pt x="2945" y="756"/>
                  </a:cubicBezTo>
                  <a:cubicBezTo>
                    <a:pt x="2945" y="771"/>
                    <a:pt x="2945" y="801"/>
                    <a:pt x="2968" y="801"/>
                  </a:cubicBezTo>
                  <a:cubicBezTo>
                    <a:pt x="2983" y="801"/>
                    <a:pt x="2983" y="779"/>
                    <a:pt x="3005" y="779"/>
                  </a:cubicBezTo>
                  <a:cubicBezTo>
                    <a:pt x="3020" y="779"/>
                    <a:pt x="3020" y="809"/>
                    <a:pt x="3028" y="824"/>
                  </a:cubicBezTo>
                  <a:cubicBezTo>
                    <a:pt x="3028" y="831"/>
                    <a:pt x="3035" y="839"/>
                    <a:pt x="3043" y="846"/>
                  </a:cubicBezTo>
                  <a:cubicBezTo>
                    <a:pt x="3043" y="854"/>
                    <a:pt x="3058" y="861"/>
                    <a:pt x="3058" y="869"/>
                  </a:cubicBezTo>
                  <a:cubicBezTo>
                    <a:pt x="3058" y="914"/>
                    <a:pt x="2998" y="929"/>
                    <a:pt x="2998" y="974"/>
                  </a:cubicBezTo>
                  <a:cubicBezTo>
                    <a:pt x="2998" y="989"/>
                    <a:pt x="3020" y="981"/>
                    <a:pt x="3043" y="989"/>
                  </a:cubicBezTo>
                  <a:cubicBezTo>
                    <a:pt x="3065" y="996"/>
                    <a:pt x="3080" y="1004"/>
                    <a:pt x="3103" y="1011"/>
                  </a:cubicBezTo>
                  <a:cubicBezTo>
                    <a:pt x="3080" y="1026"/>
                    <a:pt x="3065" y="1034"/>
                    <a:pt x="3043" y="1049"/>
                  </a:cubicBezTo>
                  <a:cubicBezTo>
                    <a:pt x="3035" y="1056"/>
                    <a:pt x="3035" y="1056"/>
                    <a:pt x="3028" y="1064"/>
                  </a:cubicBezTo>
                  <a:cubicBezTo>
                    <a:pt x="2990" y="1094"/>
                    <a:pt x="2960" y="1109"/>
                    <a:pt x="2915" y="1139"/>
                  </a:cubicBezTo>
                  <a:cubicBezTo>
                    <a:pt x="2908" y="1146"/>
                    <a:pt x="2893" y="1154"/>
                    <a:pt x="2878" y="1161"/>
                  </a:cubicBezTo>
                  <a:cubicBezTo>
                    <a:pt x="2863" y="1176"/>
                    <a:pt x="2855" y="1191"/>
                    <a:pt x="2833" y="1206"/>
                  </a:cubicBezTo>
                  <a:cubicBezTo>
                    <a:pt x="2803" y="1236"/>
                    <a:pt x="2773" y="1244"/>
                    <a:pt x="2743" y="1274"/>
                  </a:cubicBezTo>
                  <a:cubicBezTo>
                    <a:pt x="2713" y="1304"/>
                    <a:pt x="2698" y="1318"/>
                    <a:pt x="2668" y="1341"/>
                  </a:cubicBezTo>
                  <a:cubicBezTo>
                    <a:pt x="2616" y="1371"/>
                    <a:pt x="2608" y="1408"/>
                    <a:pt x="2586" y="1461"/>
                  </a:cubicBezTo>
                  <a:cubicBezTo>
                    <a:pt x="2563" y="1498"/>
                    <a:pt x="2541" y="1521"/>
                    <a:pt x="2533" y="1558"/>
                  </a:cubicBezTo>
                  <a:cubicBezTo>
                    <a:pt x="2526" y="1581"/>
                    <a:pt x="2518" y="1588"/>
                    <a:pt x="2511" y="1611"/>
                  </a:cubicBezTo>
                  <a:cubicBezTo>
                    <a:pt x="2488" y="1686"/>
                    <a:pt x="2473" y="1731"/>
                    <a:pt x="2458" y="1805"/>
                  </a:cubicBezTo>
                  <a:cubicBezTo>
                    <a:pt x="2443" y="1791"/>
                    <a:pt x="2443" y="1776"/>
                    <a:pt x="2428" y="1761"/>
                  </a:cubicBezTo>
                  <a:cubicBezTo>
                    <a:pt x="2421" y="1746"/>
                    <a:pt x="2413" y="1738"/>
                    <a:pt x="2406" y="1738"/>
                  </a:cubicBezTo>
                  <a:cubicBezTo>
                    <a:pt x="2398" y="1731"/>
                    <a:pt x="2383" y="1738"/>
                    <a:pt x="2376" y="1731"/>
                  </a:cubicBezTo>
                  <a:cubicBezTo>
                    <a:pt x="2368" y="1723"/>
                    <a:pt x="2376" y="1716"/>
                    <a:pt x="2368" y="1708"/>
                  </a:cubicBezTo>
                  <a:cubicBezTo>
                    <a:pt x="2368" y="1701"/>
                    <a:pt x="2361" y="1701"/>
                    <a:pt x="2361" y="1701"/>
                  </a:cubicBezTo>
                  <a:cubicBezTo>
                    <a:pt x="2353" y="1686"/>
                    <a:pt x="2353" y="1678"/>
                    <a:pt x="2346" y="1671"/>
                  </a:cubicBezTo>
                  <a:cubicBezTo>
                    <a:pt x="2323" y="1641"/>
                    <a:pt x="2301" y="1633"/>
                    <a:pt x="2286" y="1603"/>
                  </a:cubicBezTo>
                  <a:cubicBezTo>
                    <a:pt x="2286" y="1596"/>
                    <a:pt x="2286" y="1581"/>
                    <a:pt x="2286" y="1573"/>
                  </a:cubicBezTo>
                  <a:cubicBezTo>
                    <a:pt x="2271" y="1551"/>
                    <a:pt x="2248" y="1543"/>
                    <a:pt x="2226" y="1536"/>
                  </a:cubicBezTo>
                  <a:cubicBezTo>
                    <a:pt x="2211" y="1528"/>
                    <a:pt x="2196" y="1528"/>
                    <a:pt x="2188" y="1521"/>
                  </a:cubicBezTo>
                  <a:cubicBezTo>
                    <a:pt x="2181" y="1506"/>
                    <a:pt x="2181" y="1491"/>
                    <a:pt x="2173" y="1483"/>
                  </a:cubicBezTo>
                  <a:cubicBezTo>
                    <a:pt x="2158" y="1461"/>
                    <a:pt x="2136" y="1468"/>
                    <a:pt x="2113" y="1453"/>
                  </a:cubicBezTo>
                  <a:cubicBezTo>
                    <a:pt x="2098" y="1453"/>
                    <a:pt x="2091" y="1446"/>
                    <a:pt x="2083" y="1446"/>
                  </a:cubicBezTo>
                  <a:cubicBezTo>
                    <a:pt x="2068" y="1438"/>
                    <a:pt x="2053" y="1431"/>
                    <a:pt x="2038" y="1431"/>
                  </a:cubicBezTo>
                  <a:cubicBezTo>
                    <a:pt x="1986" y="1416"/>
                    <a:pt x="1956" y="1416"/>
                    <a:pt x="1904" y="1416"/>
                  </a:cubicBezTo>
                  <a:cubicBezTo>
                    <a:pt x="1859" y="1416"/>
                    <a:pt x="1836" y="1408"/>
                    <a:pt x="1799" y="1423"/>
                  </a:cubicBezTo>
                  <a:cubicBezTo>
                    <a:pt x="1754" y="1446"/>
                    <a:pt x="1739" y="1476"/>
                    <a:pt x="1694" y="1491"/>
                  </a:cubicBezTo>
                  <a:cubicBezTo>
                    <a:pt x="1679" y="1498"/>
                    <a:pt x="1664" y="1506"/>
                    <a:pt x="1649" y="1513"/>
                  </a:cubicBezTo>
                  <a:cubicBezTo>
                    <a:pt x="1626" y="1521"/>
                    <a:pt x="1611" y="1521"/>
                    <a:pt x="1596" y="1528"/>
                  </a:cubicBezTo>
                  <a:cubicBezTo>
                    <a:pt x="1574" y="1536"/>
                    <a:pt x="1559" y="1543"/>
                    <a:pt x="1544" y="1558"/>
                  </a:cubicBezTo>
                  <a:cubicBezTo>
                    <a:pt x="1529" y="1573"/>
                    <a:pt x="1521" y="1581"/>
                    <a:pt x="1514" y="1596"/>
                  </a:cubicBezTo>
                  <a:cubicBezTo>
                    <a:pt x="1506" y="1611"/>
                    <a:pt x="1506" y="1626"/>
                    <a:pt x="1499" y="1626"/>
                  </a:cubicBezTo>
                  <a:cubicBezTo>
                    <a:pt x="1484" y="1626"/>
                    <a:pt x="1476" y="1611"/>
                    <a:pt x="1461" y="1611"/>
                  </a:cubicBezTo>
                  <a:cubicBezTo>
                    <a:pt x="1454" y="1611"/>
                    <a:pt x="1447" y="1611"/>
                    <a:pt x="1439" y="1611"/>
                  </a:cubicBezTo>
                  <a:cubicBezTo>
                    <a:pt x="1439" y="1663"/>
                    <a:pt x="1401" y="1693"/>
                    <a:pt x="1401" y="1746"/>
                  </a:cubicBezTo>
                  <a:cubicBezTo>
                    <a:pt x="1401" y="1776"/>
                    <a:pt x="1416" y="1791"/>
                    <a:pt x="1416" y="1828"/>
                  </a:cubicBezTo>
                  <a:cubicBezTo>
                    <a:pt x="1416" y="1851"/>
                    <a:pt x="1401" y="1858"/>
                    <a:pt x="1387" y="1873"/>
                  </a:cubicBezTo>
                  <a:cubicBezTo>
                    <a:pt x="1379" y="1888"/>
                    <a:pt x="1387" y="1903"/>
                    <a:pt x="1379" y="1911"/>
                  </a:cubicBezTo>
                  <a:cubicBezTo>
                    <a:pt x="1371" y="1918"/>
                    <a:pt x="1364" y="1918"/>
                    <a:pt x="1357" y="1918"/>
                  </a:cubicBezTo>
                  <a:cubicBezTo>
                    <a:pt x="1349" y="1918"/>
                    <a:pt x="1349" y="1911"/>
                    <a:pt x="1341" y="1903"/>
                  </a:cubicBezTo>
                  <a:cubicBezTo>
                    <a:pt x="1334" y="1948"/>
                    <a:pt x="1319" y="1970"/>
                    <a:pt x="1296" y="2008"/>
                  </a:cubicBezTo>
                  <a:cubicBezTo>
                    <a:pt x="1296" y="2015"/>
                    <a:pt x="1289" y="2023"/>
                    <a:pt x="1289" y="2030"/>
                  </a:cubicBezTo>
                  <a:cubicBezTo>
                    <a:pt x="1282" y="2038"/>
                    <a:pt x="1274" y="2038"/>
                    <a:pt x="1274" y="2038"/>
                  </a:cubicBezTo>
                  <a:cubicBezTo>
                    <a:pt x="1252" y="2068"/>
                    <a:pt x="1237" y="2083"/>
                    <a:pt x="1214" y="2113"/>
                  </a:cubicBezTo>
                  <a:cubicBezTo>
                    <a:pt x="1207" y="2105"/>
                    <a:pt x="1199" y="2098"/>
                    <a:pt x="1177" y="2098"/>
                  </a:cubicBezTo>
                  <a:cubicBezTo>
                    <a:pt x="1169" y="2098"/>
                    <a:pt x="1169" y="2105"/>
                    <a:pt x="1162" y="2113"/>
                  </a:cubicBezTo>
                  <a:cubicBezTo>
                    <a:pt x="1147" y="2135"/>
                    <a:pt x="1147" y="2143"/>
                    <a:pt x="1139" y="2165"/>
                  </a:cubicBezTo>
                  <a:cubicBezTo>
                    <a:pt x="1132" y="2180"/>
                    <a:pt x="1132" y="2188"/>
                    <a:pt x="1132" y="2203"/>
                  </a:cubicBezTo>
                  <a:cubicBezTo>
                    <a:pt x="1132" y="2218"/>
                    <a:pt x="1124" y="2225"/>
                    <a:pt x="1124" y="2240"/>
                  </a:cubicBezTo>
                  <a:cubicBezTo>
                    <a:pt x="1124" y="2263"/>
                    <a:pt x="1139" y="2270"/>
                    <a:pt x="1139" y="2293"/>
                  </a:cubicBezTo>
                  <a:cubicBezTo>
                    <a:pt x="1139" y="2300"/>
                    <a:pt x="1132" y="2308"/>
                    <a:pt x="1132" y="2315"/>
                  </a:cubicBezTo>
                  <a:cubicBezTo>
                    <a:pt x="1117" y="2315"/>
                    <a:pt x="1102" y="2323"/>
                    <a:pt x="1087" y="2315"/>
                  </a:cubicBezTo>
                  <a:cubicBezTo>
                    <a:pt x="1087" y="2345"/>
                    <a:pt x="1079" y="2360"/>
                    <a:pt x="1079" y="2390"/>
                  </a:cubicBezTo>
                  <a:cubicBezTo>
                    <a:pt x="1079" y="2413"/>
                    <a:pt x="1109" y="2413"/>
                    <a:pt x="1117" y="2435"/>
                  </a:cubicBezTo>
                  <a:cubicBezTo>
                    <a:pt x="1124" y="2450"/>
                    <a:pt x="1124" y="2458"/>
                    <a:pt x="1124" y="2473"/>
                  </a:cubicBezTo>
                  <a:cubicBezTo>
                    <a:pt x="1132" y="2487"/>
                    <a:pt x="1139" y="2487"/>
                    <a:pt x="1139" y="2503"/>
                  </a:cubicBezTo>
                  <a:lnTo>
                    <a:pt x="1132" y="2510"/>
                  </a:lnTo>
                  <a:cubicBezTo>
                    <a:pt x="1117" y="2503"/>
                    <a:pt x="1102" y="2503"/>
                    <a:pt x="1094" y="2487"/>
                  </a:cubicBezTo>
                  <a:cubicBezTo>
                    <a:pt x="1079" y="2480"/>
                    <a:pt x="1079" y="2458"/>
                    <a:pt x="1064" y="2450"/>
                  </a:cubicBezTo>
                  <a:cubicBezTo>
                    <a:pt x="1049" y="2443"/>
                    <a:pt x="1034" y="2443"/>
                    <a:pt x="1012" y="2443"/>
                  </a:cubicBezTo>
                  <a:cubicBezTo>
                    <a:pt x="974" y="2443"/>
                    <a:pt x="944" y="2450"/>
                    <a:pt x="914" y="2473"/>
                  </a:cubicBezTo>
                  <a:cubicBezTo>
                    <a:pt x="899" y="2480"/>
                    <a:pt x="892" y="2487"/>
                    <a:pt x="877" y="2487"/>
                  </a:cubicBezTo>
                  <a:cubicBezTo>
                    <a:pt x="869" y="2487"/>
                    <a:pt x="869" y="2487"/>
                    <a:pt x="862" y="2487"/>
                  </a:cubicBezTo>
                  <a:cubicBezTo>
                    <a:pt x="839" y="2473"/>
                    <a:pt x="832" y="2465"/>
                    <a:pt x="817" y="2450"/>
                  </a:cubicBezTo>
                  <a:cubicBezTo>
                    <a:pt x="817" y="2450"/>
                    <a:pt x="809" y="2450"/>
                    <a:pt x="802" y="2450"/>
                  </a:cubicBezTo>
                  <a:cubicBezTo>
                    <a:pt x="794" y="2443"/>
                    <a:pt x="794" y="2420"/>
                    <a:pt x="787" y="2420"/>
                  </a:cubicBezTo>
                  <a:cubicBezTo>
                    <a:pt x="757" y="2420"/>
                    <a:pt x="742" y="2450"/>
                    <a:pt x="712" y="2450"/>
                  </a:cubicBezTo>
                  <a:cubicBezTo>
                    <a:pt x="705" y="2450"/>
                    <a:pt x="705" y="2443"/>
                    <a:pt x="697" y="2443"/>
                  </a:cubicBezTo>
                  <a:cubicBezTo>
                    <a:pt x="742" y="2383"/>
                    <a:pt x="742" y="2338"/>
                    <a:pt x="787" y="2278"/>
                  </a:cubicBezTo>
                  <a:cubicBezTo>
                    <a:pt x="772" y="2263"/>
                    <a:pt x="757" y="2255"/>
                    <a:pt x="742" y="2255"/>
                  </a:cubicBezTo>
                  <a:cubicBezTo>
                    <a:pt x="645" y="2255"/>
                    <a:pt x="645" y="2255"/>
                    <a:pt x="645" y="2255"/>
                  </a:cubicBezTo>
                  <a:cubicBezTo>
                    <a:pt x="629" y="2248"/>
                    <a:pt x="622" y="2233"/>
                    <a:pt x="607" y="2225"/>
                  </a:cubicBezTo>
                  <a:cubicBezTo>
                    <a:pt x="599" y="2225"/>
                    <a:pt x="599" y="2218"/>
                    <a:pt x="592" y="2218"/>
                  </a:cubicBezTo>
                  <a:cubicBezTo>
                    <a:pt x="577" y="2218"/>
                    <a:pt x="562" y="2225"/>
                    <a:pt x="555" y="2218"/>
                  </a:cubicBezTo>
                  <a:cubicBezTo>
                    <a:pt x="547" y="2218"/>
                    <a:pt x="555" y="2210"/>
                    <a:pt x="547" y="2203"/>
                  </a:cubicBezTo>
                  <a:cubicBezTo>
                    <a:pt x="547" y="2203"/>
                    <a:pt x="540" y="2203"/>
                    <a:pt x="540" y="2195"/>
                  </a:cubicBezTo>
                  <a:cubicBezTo>
                    <a:pt x="540" y="2188"/>
                    <a:pt x="547" y="2188"/>
                    <a:pt x="547" y="2180"/>
                  </a:cubicBezTo>
                  <a:cubicBezTo>
                    <a:pt x="570" y="2180"/>
                    <a:pt x="570" y="2180"/>
                    <a:pt x="570" y="2180"/>
                  </a:cubicBezTo>
                  <a:cubicBezTo>
                    <a:pt x="547" y="2135"/>
                    <a:pt x="532" y="2113"/>
                    <a:pt x="502" y="2068"/>
                  </a:cubicBezTo>
                  <a:cubicBezTo>
                    <a:pt x="510" y="2068"/>
                    <a:pt x="517" y="2060"/>
                    <a:pt x="525" y="2053"/>
                  </a:cubicBezTo>
                  <a:cubicBezTo>
                    <a:pt x="517" y="2053"/>
                    <a:pt x="510" y="2053"/>
                    <a:pt x="510" y="2045"/>
                  </a:cubicBezTo>
                  <a:cubicBezTo>
                    <a:pt x="510" y="2030"/>
                    <a:pt x="517" y="2023"/>
                    <a:pt x="525" y="2008"/>
                  </a:cubicBezTo>
                  <a:cubicBezTo>
                    <a:pt x="525" y="2000"/>
                    <a:pt x="525" y="1993"/>
                    <a:pt x="525" y="1985"/>
                  </a:cubicBezTo>
                  <a:cubicBezTo>
                    <a:pt x="525" y="1978"/>
                    <a:pt x="540" y="1978"/>
                    <a:pt x="540" y="1970"/>
                  </a:cubicBezTo>
                  <a:cubicBezTo>
                    <a:pt x="540" y="1955"/>
                    <a:pt x="510" y="1948"/>
                    <a:pt x="487" y="1948"/>
                  </a:cubicBezTo>
                  <a:cubicBezTo>
                    <a:pt x="495" y="1948"/>
                    <a:pt x="487" y="1941"/>
                    <a:pt x="487" y="1941"/>
                  </a:cubicBezTo>
                  <a:cubicBezTo>
                    <a:pt x="495" y="1933"/>
                    <a:pt x="502" y="1925"/>
                    <a:pt x="502" y="1911"/>
                  </a:cubicBezTo>
                  <a:cubicBezTo>
                    <a:pt x="502" y="1903"/>
                    <a:pt x="502" y="1895"/>
                    <a:pt x="495" y="1888"/>
                  </a:cubicBezTo>
                  <a:cubicBezTo>
                    <a:pt x="517" y="1895"/>
                    <a:pt x="532" y="1903"/>
                    <a:pt x="555" y="1911"/>
                  </a:cubicBezTo>
                  <a:cubicBezTo>
                    <a:pt x="562" y="1895"/>
                    <a:pt x="555" y="1881"/>
                    <a:pt x="555" y="1865"/>
                  </a:cubicBezTo>
                  <a:cubicBezTo>
                    <a:pt x="562" y="1843"/>
                    <a:pt x="585" y="1835"/>
                    <a:pt x="585" y="1821"/>
                  </a:cubicBezTo>
                  <a:cubicBezTo>
                    <a:pt x="585" y="1813"/>
                    <a:pt x="585" y="1805"/>
                    <a:pt x="585" y="1805"/>
                  </a:cubicBezTo>
                  <a:cubicBezTo>
                    <a:pt x="577" y="1798"/>
                    <a:pt x="570" y="1805"/>
                    <a:pt x="570" y="1798"/>
                  </a:cubicBezTo>
                  <a:cubicBezTo>
                    <a:pt x="562" y="1791"/>
                    <a:pt x="562" y="1783"/>
                    <a:pt x="555" y="1776"/>
                  </a:cubicBezTo>
                  <a:cubicBezTo>
                    <a:pt x="547" y="1768"/>
                    <a:pt x="540" y="1768"/>
                    <a:pt x="532" y="1761"/>
                  </a:cubicBezTo>
                  <a:cubicBezTo>
                    <a:pt x="540" y="1746"/>
                    <a:pt x="547" y="1738"/>
                    <a:pt x="547" y="1723"/>
                  </a:cubicBezTo>
                  <a:cubicBezTo>
                    <a:pt x="540" y="1723"/>
                    <a:pt x="532" y="1716"/>
                    <a:pt x="525" y="1716"/>
                  </a:cubicBezTo>
                  <a:cubicBezTo>
                    <a:pt x="510" y="1716"/>
                    <a:pt x="502" y="1723"/>
                    <a:pt x="487" y="1723"/>
                  </a:cubicBezTo>
                  <a:cubicBezTo>
                    <a:pt x="465" y="1723"/>
                    <a:pt x="450" y="1716"/>
                    <a:pt x="427" y="1716"/>
                  </a:cubicBezTo>
                  <a:cubicBezTo>
                    <a:pt x="427" y="1678"/>
                    <a:pt x="427" y="1678"/>
                    <a:pt x="427" y="1678"/>
                  </a:cubicBezTo>
                  <a:cubicBezTo>
                    <a:pt x="427" y="1663"/>
                    <a:pt x="435" y="1648"/>
                    <a:pt x="450" y="1633"/>
                  </a:cubicBezTo>
                  <a:cubicBezTo>
                    <a:pt x="435" y="1633"/>
                    <a:pt x="420" y="1626"/>
                    <a:pt x="420" y="1611"/>
                  </a:cubicBezTo>
                  <a:cubicBezTo>
                    <a:pt x="420" y="1596"/>
                    <a:pt x="427" y="1581"/>
                    <a:pt x="427" y="1566"/>
                  </a:cubicBezTo>
                  <a:cubicBezTo>
                    <a:pt x="427" y="1543"/>
                    <a:pt x="412" y="1536"/>
                    <a:pt x="412" y="1513"/>
                  </a:cubicBezTo>
                  <a:cubicBezTo>
                    <a:pt x="360" y="1513"/>
                    <a:pt x="360" y="1513"/>
                    <a:pt x="360" y="1513"/>
                  </a:cubicBezTo>
                  <a:cubicBezTo>
                    <a:pt x="345" y="1513"/>
                    <a:pt x="330" y="1521"/>
                    <a:pt x="307" y="1528"/>
                  </a:cubicBezTo>
                  <a:cubicBezTo>
                    <a:pt x="285" y="1536"/>
                    <a:pt x="262" y="1543"/>
                    <a:pt x="240" y="1558"/>
                  </a:cubicBezTo>
                  <a:cubicBezTo>
                    <a:pt x="225" y="1566"/>
                    <a:pt x="210" y="1573"/>
                    <a:pt x="195" y="1588"/>
                  </a:cubicBezTo>
                  <a:cubicBezTo>
                    <a:pt x="180" y="1596"/>
                    <a:pt x="172" y="1596"/>
                    <a:pt x="158" y="1611"/>
                  </a:cubicBezTo>
                  <a:cubicBezTo>
                    <a:pt x="142" y="1611"/>
                    <a:pt x="142" y="1626"/>
                    <a:pt x="128" y="1626"/>
                  </a:cubicBezTo>
                  <a:cubicBezTo>
                    <a:pt x="120" y="1626"/>
                    <a:pt x="120" y="1618"/>
                    <a:pt x="105" y="1618"/>
                  </a:cubicBezTo>
                  <a:cubicBezTo>
                    <a:pt x="90" y="1618"/>
                    <a:pt x="82" y="1626"/>
                    <a:pt x="68" y="1633"/>
                  </a:cubicBezTo>
                  <a:cubicBezTo>
                    <a:pt x="52" y="1641"/>
                    <a:pt x="0" y="1663"/>
                    <a:pt x="23" y="1633"/>
                  </a:cubicBezTo>
                  <a:cubicBezTo>
                    <a:pt x="45" y="1603"/>
                    <a:pt x="68" y="1596"/>
                    <a:pt x="105" y="1581"/>
                  </a:cubicBezTo>
                  <a:cubicBezTo>
                    <a:pt x="150" y="1551"/>
                    <a:pt x="180" y="1536"/>
                    <a:pt x="225" y="1521"/>
                  </a:cubicBezTo>
                  <a:cubicBezTo>
                    <a:pt x="262" y="1506"/>
                    <a:pt x="285" y="1491"/>
                    <a:pt x="315" y="1476"/>
                  </a:cubicBezTo>
                  <a:cubicBezTo>
                    <a:pt x="345" y="1461"/>
                    <a:pt x="367" y="1453"/>
                    <a:pt x="405" y="1438"/>
                  </a:cubicBezTo>
                  <a:cubicBezTo>
                    <a:pt x="405" y="1431"/>
                    <a:pt x="412" y="1423"/>
                    <a:pt x="412" y="1423"/>
                  </a:cubicBezTo>
                  <a:cubicBezTo>
                    <a:pt x="427" y="1408"/>
                    <a:pt x="435" y="1401"/>
                    <a:pt x="450" y="1386"/>
                  </a:cubicBezTo>
                  <a:cubicBezTo>
                    <a:pt x="465" y="1371"/>
                    <a:pt x="480" y="1364"/>
                    <a:pt x="495" y="1341"/>
                  </a:cubicBezTo>
                  <a:cubicBezTo>
                    <a:pt x="510" y="1318"/>
                    <a:pt x="517" y="1311"/>
                    <a:pt x="540" y="1296"/>
                  </a:cubicBezTo>
                  <a:cubicBezTo>
                    <a:pt x="585" y="1274"/>
                    <a:pt x="615" y="1266"/>
                    <a:pt x="652" y="1236"/>
                  </a:cubicBezTo>
                  <a:cubicBezTo>
                    <a:pt x="675" y="1221"/>
                    <a:pt x="689" y="1214"/>
                    <a:pt x="712" y="1191"/>
                  </a:cubicBezTo>
                  <a:cubicBezTo>
                    <a:pt x="727" y="1161"/>
                    <a:pt x="742" y="1154"/>
                    <a:pt x="757" y="1124"/>
                  </a:cubicBezTo>
                  <a:cubicBezTo>
                    <a:pt x="757" y="1109"/>
                    <a:pt x="757" y="1094"/>
                    <a:pt x="757" y="1071"/>
                  </a:cubicBezTo>
                  <a:cubicBezTo>
                    <a:pt x="764" y="1049"/>
                    <a:pt x="764" y="1041"/>
                    <a:pt x="764" y="1019"/>
                  </a:cubicBezTo>
                  <a:cubicBezTo>
                    <a:pt x="764" y="996"/>
                    <a:pt x="757" y="989"/>
                    <a:pt x="757" y="966"/>
                  </a:cubicBezTo>
                  <a:close/>
                  <a:moveTo>
                    <a:pt x="2458" y="52"/>
                  </a:moveTo>
                  <a:lnTo>
                    <a:pt x="2458" y="52"/>
                  </a:lnTo>
                  <a:cubicBezTo>
                    <a:pt x="2458" y="59"/>
                    <a:pt x="2466" y="59"/>
                    <a:pt x="2466" y="67"/>
                  </a:cubicBezTo>
                  <a:cubicBezTo>
                    <a:pt x="2466" y="82"/>
                    <a:pt x="2451" y="89"/>
                    <a:pt x="2443" y="105"/>
                  </a:cubicBezTo>
                  <a:cubicBezTo>
                    <a:pt x="2458" y="105"/>
                    <a:pt x="2466" y="97"/>
                    <a:pt x="2481" y="97"/>
                  </a:cubicBezTo>
                  <a:cubicBezTo>
                    <a:pt x="2496" y="97"/>
                    <a:pt x="2518" y="105"/>
                    <a:pt x="2518" y="119"/>
                  </a:cubicBezTo>
                  <a:cubicBezTo>
                    <a:pt x="2518" y="142"/>
                    <a:pt x="2518" y="157"/>
                    <a:pt x="2518" y="187"/>
                  </a:cubicBezTo>
                  <a:cubicBezTo>
                    <a:pt x="2526" y="187"/>
                    <a:pt x="2526" y="187"/>
                    <a:pt x="2526" y="187"/>
                  </a:cubicBezTo>
                  <a:cubicBezTo>
                    <a:pt x="2533" y="157"/>
                    <a:pt x="2541" y="142"/>
                    <a:pt x="2571" y="127"/>
                  </a:cubicBezTo>
                  <a:cubicBezTo>
                    <a:pt x="2578" y="127"/>
                    <a:pt x="2578" y="119"/>
                    <a:pt x="2586" y="119"/>
                  </a:cubicBezTo>
                  <a:cubicBezTo>
                    <a:pt x="2593" y="119"/>
                    <a:pt x="2600" y="127"/>
                    <a:pt x="2608" y="135"/>
                  </a:cubicBezTo>
                  <a:cubicBezTo>
                    <a:pt x="2608" y="142"/>
                    <a:pt x="2608" y="149"/>
                    <a:pt x="2608" y="157"/>
                  </a:cubicBezTo>
                  <a:cubicBezTo>
                    <a:pt x="2616" y="165"/>
                    <a:pt x="2616" y="172"/>
                    <a:pt x="2630" y="172"/>
                  </a:cubicBezTo>
                  <a:cubicBezTo>
                    <a:pt x="2630" y="172"/>
                    <a:pt x="2630" y="172"/>
                    <a:pt x="2638" y="172"/>
                  </a:cubicBezTo>
                  <a:cubicBezTo>
                    <a:pt x="2638" y="135"/>
                    <a:pt x="2646" y="119"/>
                    <a:pt x="2653" y="82"/>
                  </a:cubicBezTo>
                  <a:cubicBezTo>
                    <a:pt x="2653" y="67"/>
                    <a:pt x="2660" y="59"/>
                    <a:pt x="2660" y="45"/>
                  </a:cubicBezTo>
                  <a:cubicBezTo>
                    <a:pt x="2660" y="30"/>
                    <a:pt x="2660" y="30"/>
                    <a:pt x="2653" y="15"/>
                  </a:cubicBezTo>
                  <a:lnTo>
                    <a:pt x="2653" y="7"/>
                  </a:lnTo>
                  <a:cubicBezTo>
                    <a:pt x="2646" y="0"/>
                    <a:pt x="2646" y="0"/>
                    <a:pt x="2638" y="0"/>
                  </a:cubicBezTo>
                  <a:cubicBezTo>
                    <a:pt x="2616" y="0"/>
                    <a:pt x="2608" y="7"/>
                    <a:pt x="2593" y="7"/>
                  </a:cubicBezTo>
                  <a:cubicBezTo>
                    <a:pt x="2586" y="15"/>
                    <a:pt x="2578" y="15"/>
                    <a:pt x="2571" y="15"/>
                  </a:cubicBezTo>
                  <a:cubicBezTo>
                    <a:pt x="2548" y="22"/>
                    <a:pt x="2533" y="22"/>
                    <a:pt x="2518" y="30"/>
                  </a:cubicBezTo>
                  <a:cubicBezTo>
                    <a:pt x="2503" y="37"/>
                    <a:pt x="2496" y="45"/>
                    <a:pt x="2481" y="45"/>
                  </a:cubicBezTo>
                  <a:cubicBezTo>
                    <a:pt x="2473" y="45"/>
                    <a:pt x="2458" y="45"/>
                    <a:pt x="2458" y="52"/>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134">
              <a:extLst>
                <a:ext uri="{FF2B5EF4-FFF2-40B4-BE49-F238E27FC236}">
                  <a16:creationId xmlns:a16="http://schemas.microsoft.com/office/drawing/2014/main" id="{C6837B39-7047-2B4E-B3C6-E12D363D8493}"/>
                </a:ext>
              </a:extLst>
            </p:cNvPr>
            <p:cNvSpPr>
              <a:spLocks noChangeArrowheads="1"/>
            </p:cNvSpPr>
            <p:nvPr/>
          </p:nvSpPr>
          <p:spPr bwMode="auto">
            <a:xfrm>
              <a:off x="5012988" y="9262490"/>
              <a:ext cx="1305038" cy="1375618"/>
            </a:xfrm>
            <a:custGeom>
              <a:avLst/>
              <a:gdLst>
                <a:gd name="T0" fmla="*/ 472 w 3021"/>
                <a:gd name="T1" fmla="*/ 2076 h 3186"/>
                <a:gd name="T2" fmla="*/ 554 w 3021"/>
                <a:gd name="T3" fmla="*/ 2188 h 3186"/>
                <a:gd name="T4" fmla="*/ 786 w 3021"/>
                <a:gd name="T5" fmla="*/ 2076 h 3186"/>
                <a:gd name="T6" fmla="*/ 749 w 3021"/>
                <a:gd name="T7" fmla="*/ 1896 h 3186"/>
                <a:gd name="T8" fmla="*/ 846 w 3021"/>
                <a:gd name="T9" fmla="*/ 1724 h 3186"/>
                <a:gd name="T10" fmla="*/ 779 w 3021"/>
                <a:gd name="T11" fmla="*/ 1686 h 3186"/>
                <a:gd name="T12" fmla="*/ 621 w 3021"/>
                <a:gd name="T13" fmla="*/ 1828 h 3186"/>
                <a:gd name="T14" fmla="*/ 487 w 3021"/>
                <a:gd name="T15" fmla="*/ 2001 h 3186"/>
                <a:gd name="T16" fmla="*/ 292 w 3021"/>
                <a:gd name="T17" fmla="*/ 157 h 3186"/>
                <a:gd name="T18" fmla="*/ 584 w 3021"/>
                <a:gd name="T19" fmla="*/ 127 h 3186"/>
                <a:gd name="T20" fmla="*/ 824 w 3021"/>
                <a:gd name="T21" fmla="*/ 120 h 3186"/>
                <a:gd name="T22" fmla="*/ 1041 w 3021"/>
                <a:gd name="T23" fmla="*/ 15 h 3186"/>
                <a:gd name="T24" fmla="*/ 1056 w 3021"/>
                <a:gd name="T25" fmla="*/ 307 h 3186"/>
                <a:gd name="T26" fmla="*/ 1289 w 3021"/>
                <a:gd name="T27" fmla="*/ 292 h 3186"/>
                <a:gd name="T28" fmla="*/ 1378 w 3021"/>
                <a:gd name="T29" fmla="*/ 427 h 3186"/>
                <a:gd name="T30" fmla="*/ 1611 w 3021"/>
                <a:gd name="T31" fmla="*/ 577 h 3186"/>
                <a:gd name="T32" fmla="*/ 1806 w 3021"/>
                <a:gd name="T33" fmla="*/ 480 h 3186"/>
                <a:gd name="T34" fmla="*/ 1896 w 3021"/>
                <a:gd name="T35" fmla="*/ 375 h 3186"/>
                <a:gd name="T36" fmla="*/ 2038 w 3021"/>
                <a:gd name="T37" fmla="*/ 330 h 3186"/>
                <a:gd name="T38" fmla="*/ 2210 w 3021"/>
                <a:gd name="T39" fmla="*/ 217 h 3186"/>
                <a:gd name="T40" fmla="*/ 2263 w 3021"/>
                <a:gd name="T41" fmla="*/ 127 h 3186"/>
                <a:gd name="T42" fmla="*/ 2353 w 3021"/>
                <a:gd name="T43" fmla="*/ 225 h 3186"/>
                <a:gd name="T44" fmla="*/ 2458 w 3021"/>
                <a:gd name="T45" fmla="*/ 465 h 3186"/>
                <a:gd name="T46" fmla="*/ 2458 w 3021"/>
                <a:gd name="T47" fmla="*/ 734 h 3186"/>
                <a:gd name="T48" fmla="*/ 2668 w 3021"/>
                <a:gd name="T49" fmla="*/ 817 h 3186"/>
                <a:gd name="T50" fmla="*/ 2810 w 3021"/>
                <a:gd name="T51" fmla="*/ 967 h 3186"/>
                <a:gd name="T52" fmla="*/ 2757 w 3021"/>
                <a:gd name="T53" fmla="*/ 1034 h 3186"/>
                <a:gd name="T54" fmla="*/ 2570 w 3021"/>
                <a:gd name="T55" fmla="*/ 1461 h 3186"/>
                <a:gd name="T56" fmla="*/ 2765 w 3021"/>
                <a:gd name="T57" fmla="*/ 1671 h 3186"/>
                <a:gd name="T58" fmla="*/ 3012 w 3021"/>
                <a:gd name="T59" fmla="*/ 1933 h 3186"/>
                <a:gd name="T60" fmla="*/ 2922 w 3021"/>
                <a:gd name="T61" fmla="*/ 2038 h 3186"/>
                <a:gd name="T62" fmla="*/ 2585 w 3021"/>
                <a:gd name="T63" fmla="*/ 2091 h 3186"/>
                <a:gd name="T64" fmla="*/ 2360 w 3021"/>
                <a:gd name="T65" fmla="*/ 2203 h 3186"/>
                <a:gd name="T66" fmla="*/ 2240 w 3021"/>
                <a:gd name="T67" fmla="*/ 2323 h 3186"/>
                <a:gd name="T68" fmla="*/ 2210 w 3021"/>
                <a:gd name="T69" fmla="*/ 2533 h 3186"/>
                <a:gd name="T70" fmla="*/ 2023 w 3021"/>
                <a:gd name="T71" fmla="*/ 2773 h 3186"/>
                <a:gd name="T72" fmla="*/ 1806 w 3021"/>
                <a:gd name="T73" fmla="*/ 3117 h 3186"/>
                <a:gd name="T74" fmla="*/ 1349 w 3021"/>
                <a:gd name="T75" fmla="*/ 3043 h 3186"/>
                <a:gd name="T76" fmla="*/ 1311 w 3021"/>
                <a:gd name="T77" fmla="*/ 2848 h 3186"/>
                <a:gd name="T78" fmla="*/ 981 w 3021"/>
                <a:gd name="T79" fmla="*/ 2600 h 3186"/>
                <a:gd name="T80" fmla="*/ 959 w 3021"/>
                <a:gd name="T81" fmla="*/ 2345 h 3186"/>
                <a:gd name="T82" fmla="*/ 944 w 3021"/>
                <a:gd name="T83" fmla="*/ 2083 h 3186"/>
                <a:gd name="T84" fmla="*/ 1236 w 3021"/>
                <a:gd name="T85" fmla="*/ 1821 h 3186"/>
                <a:gd name="T86" fmla="*/ 1296 w 3021"/>
                <a:gd name="T87" fmla="*/ 1521 h 3186"/>
                <a:gd name="T88" fmla="*/ 959 w 3021"/>
                <a:gd name="T89" fmla="*/ 1574 h 3186"/>
                <a:gd name="T90" fmla="*/ 727 w 3021"/>
                <a:gd name="T91" fmla="*/ 1506 h 3186"/>
                <a:gd name="T92" fmla="*/ 329 w 3021"/>
                <a:gd name="T93" fmla="*/ 1379 h 3186"/>
                <a:gd name="T94" fmla="*/ 82 w 3021"/>
                <a:gd name="T95" fmla="*/ 1454 h 3186"/>
                <a:gd name="T96" fmla="*/ 15 w 3021"/>
                <a:gd name="T97" fmla="*/ 1304 h 3186"/>
                <a:gd name="T98" fmla="*/ 15 w 3021"/>
                <a:gd name="T99" fmla="*/ 1049 h 3186"/>
                <a:gd name="T100" fmla="*/ 172 w 3021"/>
                <a:gd name="T101" fmla="*/ 832 h 3186"/>
                <a:gd name="T102" fmla="*/ 180 w 3021"/>
                <a:gd name="T103" fmla="*/ 727 h 3186"/>
                <a:gd name="T104" fmla="*/ 269 w 3021"/>
                <a:gd name="T105" fmla="*/ 592 h 3186"/>
                <a:gd name="T106" fmla="*/ 202 w 3021"/>
                <a:gd name="T107" fmla="*/ 420 h 3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21" h="3186">
                  <a:moveTo>
                    <a:pt x="472" y="2016"/>
                  </a:moveTo>
                  <a:lnTo>
                    <a:pt x="472" y="2016"/>
                  </a:lnTo>
                  <a:cubicBezTo>
                    <a:pt x="479" y="2023"/>
                    <a:pt x="479" y="2023"/>
                    <a:pt x="479" y="2023"/>
                  </a:cubicBezTo>
                  <a:cubicBezTo>
                    <a:pt x="472" y="2038"/>
                    <a:pt x="464" y="2046"/>
                    <a:pt x="464" y="2053"/>
                  </a:cubicBezTo>
                  <a:lnTo>
                    <a:pt x="464" y="2061"/>
                  </a:lnTo>
                  <a:cubicBezTo>
                    <a:pt x="464" y="2068"/>
                    <a:pt x="464" y="2068"/>
                    <a:pt x="472" y="2076"/>
                  </a:cubicBezTo>
                  <a:cubicBezTo>
                    <a:pt x="479" y="2083"/>
                    <a:pt x="479" y="2091"/>
                    <a:pt x="487" y="2106"/>
                  </a:cubicBezTo>
                  <a:cubicBezTo>
                    <a:pt x="494" y="2113"/>
                    <a:pt x="502" y="2121"/>
                    <a:pt x="509" y="2136"/>
                  </a:cubicBezTo>
                  <a:cubicBezTo>
                    <a:pt x="517" y="2143"/>
                    <a:pt x="517" y="2143"/>
                    <a:pt x="524" y="2151"/>
                  </a:cubicBezTo>
                  <a:cubicBezTo>
                    <a:pt x="524" y="2158"/>
                    <a:pt x="532" y="2166"/>
                    <a:pt x="539" y="2173"/>
                  </a:cubicBezTo>
                  <a:cubicBezTo>
                    <a:pt x="547" y="2173"/>
                    <a:pt x="547" y="2181"/>
                    <a:pt x="547" y="2188"/>
                  </a:cubicBezTo>
                  <a:cubicBezTo>
                    <a:pt x="554" y="2188"/>
                    <a:pt x="554" y="2188"/>
                    <a:pt x="554" y="2188"/>
                  </a:cubicBezTo>
                  <a:cubicBezTo>
                    <a:pt x="577" y="2188"/>
                    <a:pt x="592" y="2181"/>
                    <a:pt x="614" y="2173"/>
                  </a:cubicBezTo>
                  <a:cubicBezTo>
                    <a:pt x="629" y="2173"/>
                    <a:pt x="637" y="2166"/>
                    <a:pt x="651" y="2158"/>
                  </a:cubicBezTo>
                  <a:cubicBezTo>
                    <a:pt x="659" y="2151"/>
                    <a:pt x="667" y="2151"/>
                    <a:pt x="674" y="2143"/>
                  </a:cubicBezTo>
                  <a:cubicBezTo>
                    <a:pt x="689" y="2128"/>
                    <a:pt x="711" y="2121"/>
                    <a:pt x="734" y="2113"/>
                  </a:cubicBezTo>
                  <a:cubicBezTo>
                    <a:pt x="741" y="2106"/>
                    <a:pt x="741" y="2106"/>
                    <a:pt x="756" y="2098"/>
                  </a:cubicBezTo>
                  <a:cubicBezTo>
                    <a:pt x="771" y="2091"/>
                    <a:pt x="779" y="2091"/>
                    <a:pt x="786" y="2076"/>
                  </a:cubicBezTo>
                  <a:cubicBezTo>
                    <a:pt x="779" y="2076"/>
                    <a:pt x="771" y="2068"/>
                    <a:pt x="771" y="2053"/>
                  </a:cubicBezTo>
                  <a:cubicBezTo>
                    <a:pt x="764" y="2038"/>
                    <a:pt x="756" y="2031"/>
                    <a:pt x="756" y="2016"/>
                  </a:cubicBezTo>
                  <a:cubicBezTo>
                    <a:pt x="749" y="2001"/>
                    <a:pt x="749" y="1993"/>
                    <a:pt x="749" y="1978"/>
                  </a:cubicBezTo>
                  <a:cubicBezTo>
                    <a:pt x="741" y="1971"/>
                    <a:pt x="741" y="1963"/>
                    <a:pt x="741" y="1948"/>
                  </a:cubicBezTo>
                  <a:cubicBezTo>
                    <a:pt x="741" y="1918"/>
                    <a:pt x="741" y="1918"/>
                    <a:pt x="741" y="1918"/>
                  </a:cubicBezTo>
                  <a:cubicBezTo>
                    <a:pt x="741" y="1903"/>
                    <a:pt x="741" y="1903"/>
                    <a:pt x="749" y="1896"/>
                  </a:cubicBezTo>
                  <a:cubicBezTo>
                    <a:pt x="749" y="1888"/>
                    <a:pt x="749" y="1881"/>
                    <a:pt x="756" y="1881"/>
                  </a:cubicBezTo>
                  <a:cubicBezTo>
                    <a:pt x="756" y="1866"/>
                    <a:pt x="756" y="1858"/>
                    <a:pt x="764" y="1851"/>
                  </a:cubicBezTo>
                  <a:cubicBezTo>
                    <a:pt x="771" y="1844"/>
                    <a:pt x="779" y="1844"/>
                    <a:pt x="786" y="1836"/>
                  </a:cubicBezTo>
                  <a:cubicBezTo>
                    <a:pt x="801" y="1821"/>
                    <a:pt x="809" y="1806"/>
                    <a:pt x="816" y="1791"/>
                  </a:cubicBezTo>
                  <a:cubicBezTo>
                    <a:pt x="824" y="1776"/>
                    <a:pt x="831" y="1768"/>
                    <a:pt x="839" y="1754"/>
                  </a:cubicBezTo>
                  <a:cubicBezTo>
                    <a:pt x="846" y="1738"/>
                    <a:pt x="846" y="1731"/>
                    <a:pt x="846" y="1724"/>
                  </a:cubicBezTo>
                  <a:cubicBezTo>
                    <a:pt x="854" y="1701"/>
                    <a:pt x="861" y="1694"/>
                    <a:pt x="869" y="1679"/>
                  </a:cubicBezTo>
                  <a:cubicBezTo>
                    <a:pt x="876" y="1679"/>
                    <a:pt x="876" y="1671"/>
                    <a:pt x="876" y="1664"/>
                  </a:cubicBezTo>
                  <a:cubicBezTo>
                    <a:pt x="876" y="1656"/>
                    <a:pt x="869" y="1649"/>
                    <a:pt x="861" y="1634"/>
                  </a:cubicBezTo>
                  <a:cubicBezTo>
                    <a:pt x="854" y="1626"/>
                    <a:pt x="839" y="1619"/>
                    <a:pt x="831" y="1626"/>
                  </a:cubicBezTo>
                  <a:cubicBezTo>
                    <a:pt x="824" y="1634"/>
                    <a:pt x="824" y="1641"/>
                    <a:pt x="816" y="1649"/>
                  </a:cubicBezTo>
                  <a:cubicBezTo>
                    <a:pt x="801" y="1664"/>
                    <a:pt x="794" y="1671"/>
                    <a:pt x="779" y="1686"/>
                  </a:cubicBezTo>
                  <a:cubicBezTo>
                    <a:pt x="771" y="1694"/>
                    <a:pt x="764" y="1701"/>
                    <a:pt x="756" y="1709"/>
                  </a:cubicBezTo>
                  <a:cubicBezTo>
                    <a:pt x="741" y="1724"/>
                    <a:pt x="734" y="1731"/>
                    <a:pt x="711" y="1746"/>
                  </a:cubicBezTo>
                  <a:lnTo>
                    <a:pt x="704" y="1754"/>
                  </a:lnTo>
                  <a:cubicBezTo>
                    <a:pt x="681" y="1768"/>
                    <a:pt x="681" y="1784"/>
                    <a:pt x="659" y="1798"/>
                  </a:cubicBezTo>
                  <a:cubicBezTo>
                    <a:pt x="651" y="1806"/>
                    <a:pt x="644" y="1806"/>
                    <a:pt x="629" y="1814"/>
                  </a:cubicBezTo>
                  <a:cubicBezTo>
                    <a:pt x="621" y="1814"/>
                    <a:pt x="621" y="1821"/>
                    <a:pt x="621" y="1828"/>
                  </a:cubicBezTo>
                  <a:cubicBezTo>
                    <a:pt x="614" y="1844"/>
                    <a:pt x="607" y="1851"/>
                    <a:pt x="599" y="1866"/>
                  </a:cubicBezTo>
                  <a:cubicBezTo>
                    <a:pt x="584" y="1888"/>
                    <a:pt x="577" y="1896"/>
                    <a:pt x="569" y="1911"/>
                  </a:cubicBezTo>
                  <a:cubicBezTo>
                    <a:pt x="554" y="1941"/>
                    <a:pt x="554" y="1956"/>
                    <a:pt x="532" y="1978"/>
                  </a:cubicBezTo>
                  <a:cubicBezTo>
                    <a:pt x="532" y="1986"/>
                    <a:pt x="524" y="1993"/>
                    <a:pt x="517" y="1993"/>
                  </a:cubicBezTo>
                  <a:cubicBezTo>
                    <a:pt x="509" y="2001"/>
                    <a:pt x="509" y="2008"/>
                    <a:pt x="502" y="2008"/>
                  </a:cubicBezTo>
                  <a:cubicBezTo>
                    <a:pt x="494" y="2008"/>
                    <a:pt x="494" y="2001"/>
                    <a:pt x="487" y="2001"/>
                  </a:cubicBezTo>
                  <a:cubicBezTo>
                    <a:pt x="479" y="2008"/>
                    <a:pt x="479" y="2008"/>
                    <a:pt x="472" y="2016"/>
                  </a:cubicBezTo>
                  <a:close/>
                  <a:moveTo>
                    <a:pt x="127" y="202"/>
                  </a:moveTo>
                  <a:lnTo>
                    <a:pt x="127" y="202"/>
                  </a:lnTo>
                  <a:cubicBezTo>
                    <a:pt x="157" y="195"/>
                    <a:pt x="180" y="187"/>
                    <a:pt x="209" y="187"/>
                  </a:cubicBezTo>
                  <a:cubicBezTo>
                    <a:pt x="232" y="180"/>
                    <a:pt x="239" y="172"/>
                    <a:pt x="262" y="165"/>
                  </a:cubicBezTo>
                  <a:cubicBezTo>
                    <a:pt x="277" y="165"/>
                    <a:pt x="284" y="157"/>
                    <a:pt x="292" y="157"/>
                  </a:cubicBezTo>
                  <a:cubicBezTo>
                    <a:pt x="307" y="157"/>
                    <a:pt x="322" y="165"/>
                    <a:pt x="337" y="165"/>
                  </a:cubicBezTo>
                  <a:cubicBezTo>
                    <a:pt x="352" y="165"/>
                    <a:pt x="359" y="165"/>
                    <a:pt x="374" y="165"/>
                  </a:cubicBezTo>
                  <a:cubicBezTo>
                    <a:pt x="389" y="165"/>
                    <a:pt x="397" y="172"/>
                    <a:pt x="412" y="172"/>
                  </a:cubicBezTo>
                  <a:cubicBezTo>
                    <a:pt x="419" y="172"/>
                    <a:pt x="419" y="165"/>
                    <a:pt x="427" y="165"/>
                  </a:cubicBezTo>
                  <a:cubicBezTo>
                    <a:pt x="442" y="157"/>
                    <a:pt x="457" y="157"/>
                    <a:pt x="472" y="150"/>
                  </a:cubicBezTo>
                  <a:cubicBezTo>
                    <a:pt x="517" y="135"/>
                    <a:pt x="539" y="127"/>
                    <a:pt x="584" y="127"/>
                  </a:cubicBezTo>
                  <a:cubicBezTo>
                    <a:pt x="621" y="127"/>
                    <a:pt x="637" y="150"/>
                    <a:pt x="667" y="165"/>
                  </a:cubicBezTo>
                  <a:cubicBezTo>
                    <a:pt x="697" y="180"/>
                    <a:pt x="719" y="180"/>
                    <a:pt x="741" y="202"/>
                  </a:cubicBezTo>
                  <a:cubicBezTo>
                    <a:pt x="749" y="195"/>
                    <a:pt x="749" y="195"/>
                    <a:pt x="756" y="187"/>
                  </a:cubicBezTo>
                  <a:cubicBezTo>
                    <a:pt x="756" y="187"/>
                    <a:pt x="749" y="180"/>
                    <a:pt x="756" y="180"/>
                  </a:cubicBezTo>
                  <a:cubicBezTo>
                    <a:pt x="756" y="165"/>
                    <a:pt x="771" y="165"/>
                    <a:pt x="779" y="157"/>
                  </a:cubicBezTo>
                  <a:cubicBezTo>
                    <a:pt x="794" y="142"/>
                    <a:pt x="809" y="135"/>
                    <a:pt x="824" y="120"/>
                  </a:cubicBezTo>
                  <a:cubicBezTo>
                    <a:pt x="839" y="105"/>
                    <a:pt x="839" y="97"/>
                    <a:pt x="854" y="90"/>
                  </a:cubicBezTo>
                  <a:cubicBezTo>
                    <a:pt x="861" y="90"/>
                    <a:pt x="876" y="97"/>
                    <a:pt x="891" y="97"/>
                  </a:cubicBezTo>
                  <a:cubicBezTo>
                    <a:pt x="906" y="97"/>
                    <a:pt x="906" y="75"/>
                    <a:pt x="921" y="60"/>
                  </a:cubicBezTo>
                  <a:cubicBezTo>
                    <a:pt x="929" y="60"/>
                    <a:pt x="936" y="52"/>
                    <a:pt x="944" y="45"/>
                  </a:cubicBezTo>
                  <a:cubicBezTo>
                    <a:pt x="951" y="37"/>
                    <a:pt x="959" y="30"/>
                    <a:pt x="966" y="22"/>
                  </a:cubicBezTo>
                  <a:cubicBezTo>
                    <a:pt x="989" y="15"/>
                    <a:pt x="1011" y="22"/>
                    <a:pt x="1041" y="15"/>
                  </a:cubicBezTo>
                  <a:cubicBezTo>
                    <a:pt x="1071" y="15"/>
                    <a:pt x="1086" y="0"/>
                    <a:pt x="1109" y="0"/>
                  </a:cubicBezTo>
                  <a:cubicBezTo>
                    <a:pt x="1131" y="0"/>
                    <a:pt x="1139" y="15"/>
                    <a:pt x="1146" y="30"/>
                  </a:cubicBezTo>
                  <a:cubicBezTo>
                    <a:pt x="1161" y="52"/>
                    <a:pt x="1176" y="67"/>
                    <a:pt x="1176" y="97"/>
                  </a:cubicBezTo>
                  <a:cubicBezTo>
                    <a:pt x="1176" y="120"/>
                    <a:pt x="1154" y="135"/>
                    <a:pt x="1146" y="157"/>
                  </a:cubicBezTo>
                  <a:cubicBezTo>
                    <a:pt x="1116" y="217"/>
                    <a:pt x="1086" y="247"/>
                    <a:pt x="1041" y="307"/>
                  </a:cubicBezTo>
                  <a:cubicBezTo>
                    <a:pt x="1049" y="307"/>
                    <a:pt x="1049" y="307"/>
                    <a:pt x="1056" y="307"/>
                  </a:cubicBezTo>
                  <a:cubicBezTo>
                    <a:pt x="1079" y="307"/>
                    <a:pt x="1079" y="285"/>
                    <a:pt x="1101" y="270"/>
                  </a:cubicBezTo>
                  <a:cubicBezTo>
                    <a:pt x="1109" y="262"/>
                    <a:pt x="1124" y="270"/>
                    <a:pt x="1139" y="270"/>
                  </a:cubicBezTo>
                  <a:cubicBezTo>
                    <a:pt x="1139" y="292"/>
                    <a:pt x="1124" y="337"/>
                    <a:pt x="1154" y="337"/>
                  </a:cubicBezTo>
                  <a:cubicBezTo>
                    <a:pt x="1214" y="337"/>
                    <a:pt x="1214" y="337"/>
                    <a:pt x="1214" y="337"/>
                  </a:cubicBezTo>
                  <a:cubicBezTo>
                    <a:pt x="1229" y="337"/>
                    <a:pt x="1236" y="330"/>
                    <a:pt x="1244" y="322"/>
                  </a:cubicBezTo>
                  <a:cubicBezTo>
                    <a:pt x="1259" y="307"/>
                    <a:pt x="1274" y="300"/>
                    <a:pt x="1289" y="292"/>
                  </a:cubicBezTo>
                  <a:cubicBezTo>
                    <a:pt x="1319" y="285"/>
                    <a:pt x="1333" y="277"/>
                    <a:pt x="1356" y="262"/>
                  </a:cubicBezTo>
                  <a:cubicBezTo>
                    <a:pt x="1356" y="262"/>
                    <a:pt x="1356" y="270"/>
                    <a:pt x="1363" y="277"/>
                  </a:cubicBezTo>
                  <a:lnTo>
                    <a:pt x="1363" y="277"/>
                  </a:lnTo>
                  <a:cubicBezTo>
                    <a:pt x="1356" y="300"/>
                    <a:pt x="1349" y="315"/>
                    <a:pt x="1349" y="337"/>
                  </a:cubicBezTo>
                  <a:cubicBezTo>
                    <a:pt x="1349" y="360"/>
                    <a:pt x="1363" y="367"/>
                    <a:pt x="1371" y="390"/>
                  </a:cubicBezTo>
                  <a:cubicBezTo>
                    <a:pt x="1371" y="405"/>
                    <a:pt x="1371" y="412"/>
                    <a:pt x="1378" y="427"/>
                  </a:cubicBezTo>
                  <a:cubicBezTo>
                    <a:pt x="1386" y="442"/>
                    <a:pt x="1401" y="442"/>
                    <a:pt x="1401" y="457"/>
                  </a:cubicBezTo>
                  <a:cubicBezTo>
                    <a:pt x="1401" y="480"/>
                    <a:pt x="1393" y="502"/>
                    <a:pt x="1386" y="525"/>
                  </a:cubicBezTo>
                  <a:cubicBezTo>
                    <a:pt x="1386" y="547"/>
                    <a:pt x="1386" y="547"/>
                    <a:pt x="1386" y="547"/>
                  </a:cubicBezTo>
                  <a:cubicBezTo>
                    <a:pt x="1416" y="547"/>
                    <a:pt x="1431" y="539"/>
                    <a:pt x="1461" y="539"/>
                  </a:cubicBezTo>
                  <a:cubicBezTo>
                    <a:pt x="1498" y="539"/>
                    <a:pt x="1528" y="539"/>
                    <a:pt x="1558" y="555"/>
                  </a:cubicBezTo>
                  <a:cubicBezTo>
                    <a:pt x="1581" y="562"/>
                    <a:pt x="1588" y="577"/>
                    <a:pt x="1611" y="577"/>
                  </a:cubicBezTo>
                  <a:cubicBezTo>
                    <a:pt x="1648" y="585"/>
                    <a:pt x="1686" y="569"/>
                    <a:pt x="1723" y="569"/>
                  </a:cubicBezTo>
                  <a:lnTo>
                    <a:pt x="1723" y="569"/>
                  </a:lnTo>
                  <a:cubicBezTo>
                    <a:pt x="1731" y="555"/>
                    <a:pt x="1738" y="539"/>
                    <a:pt x="1753" y="517"/>
                  </a:cubicBezTo>
                  <a:cubicBezTo>
                    <a:pt x="1753" y="502"/>
                    <a:pt x="1753" y="495"/>
                    <a:pt x="1768" y="480"/>
                  </a:cubicBezTo>
                  <a:cubicBezTo>
                    <a:pt x="1776" y="480"/>
                    <a:pt x="1776" y="487"/>
                    <a:pt x="1783" y="480"/>
                  </a:cubicBezTo>
                  <a:cubicBezTo>
                    <a:pt x="1791" y="480"/>
                    <a:pt x="1798" y="480"/>
                    <a:pt x="1806" y="480"/>
                  </a:cubicBezTo>
                  <a:cubicBezTo>
                    <a:pt x="1813" y="480"/>
                    <a:pt x="1813" y="495"/>
                    <a:pt x="1821" y="502"/>
                  </a:cubicBezTo>
                  <a:cubicBezTo>
                    <a:pt x="1828" y="509"/>
                    <a:pt x="1836" y="509"/>
                    <a:pt x="1843" y="509"/>
                  </a:cubicBezTo>
                  <a:cubicBezTo>
                    <a:pt x="1851" y="509"/>
                    <a:pt x="1851" y="502"/>
                    <a:pt x="1858" y="502"/>
                  </a:cubicBezTo>
                  <a:cubicBezTo>
                    <a:pt x="1866" y="487"/>
                    <a:pt x="1873" y="472"/>
                    <a:pt x="1880" y="465"/>
                  </a:cubicBezTo>
                  <a:cubicBezTo>
                    <a:pt x="1880" y="397"/>
                    <a:pt x="1880" y="397"/>
                    <a:pt x="1880" y="397"/>
                  </a:cubicBezTo>
                  <a:cubicBezTo>
                    <a:pt x="1880" y="390"/>
                    <a:pt x="1896" y="382"/>
                    <a:pt x="1896" y="375"/>
                  </a:cubicBezTo>
                  <a:cubicBezTo>
                    <a:pt x="1903" y="360"/>
                    <a:pt x="1903" y="352"/>
                    <a:pt x="1903" y="337"/>
                  </a:cubicBezTo>
                  <a:cubicBezTo>
                    <a:pt x="1910" y="352"/>
                    <a:pt x="1918" y="360"/>
                    <a:pt x="1933" y="367"/>
                  </a:cubicBezTo>
                  <a:cubicBezTo>
                    <a:pt x="1940" y="375"/>
                    <a:pt x="1948" y="390"/>
                    <a:pt x="1956" y="390"/>
                  </a:cubicBezTo>
                  <a:cubicBezTo>
                    <a:pt x="1978" y="390"/>
                    <a:pt x="1993" y="367"/>
                    <a:pt x="2008" y="352"/>
                  </a:cubicBezTo>
                  <a:cubicBezTo>
                    <a:pt x="2008" y="345"/>
                    <a:pt x="2008" y="345"/>
                    <a:pt x="2016" y="337"/>
                  </a:cubicBezTo>
                  <a:cubicBezTo>
                    <a:pt x="2023" y="337"/>
                    <a:pt x="2030" y="337"/>
                    <a:pt x="2038" y="330"/>
                  </a:cubicBezTo>
                  <a:cubicBezTo>
                    <a:pt x="2045" y="330"/>
                    <a:pt x="2053" y="330"/>
                    <a:pt x="2060" y="322"/>
                  </a:cubicBezTo>
                  <a:cubicBezTo>
                    <a:pt x="2075" y="322"/>
                    <a:pt x="2083" y="322"/>
                    <a:pt x="2090" y="315"/>
                  </a:cubicBezTo>
                  <a:cubicBezTo>
                    <a:pt x="2098" y="307"/>
                    <a:pt x="2090" y="292"/>
                    <a:pt x="2090" y="285"/>
                  </a:cubicBezTo>
                  <a:cubicBezTo>
                    <a:pt x="2113" y="285"/>
                    <a:pt x="2120" y="277"/>
                    <a:pt x="2143" y="270"/>
                  </a:cubicBezTo>
                  <a:cubicBezTo>
                    <a:pt x="2173" y="255"/>
                    <a:pt x="2195" y="255"/>
                    <a:pt x="2210" y="232"/>
                  </a:cubicBezTo>
                  <a:cubicBezTo>
                    <a:pt x="2210" y="232"/>
                    <a:pt x="2210" y="225"/>
                    <a:pt x="2210" y="217"/>
                  </a:cubicBezTo>
                  <a:cubicBezTo>
                    <a:pt x="2195" y="210"/>
                    <a:pt x="2180" y="210"/>
                    <a:pt x="2173" y="195"/>
                  </a:cubicBezTo>
                  <a:cubicBezTo>
                    <a:pt x="2165" y="180"/>
                    <a:pt x="2165" y="172"/>
                    <a:pt x="2158" y="157"/>
                  </a:cubicBezTo>
                  <a:cubicBezTo>
                    <a:pt x="2158" y="142"/>
                    <a:pt x="2150" y="135"/>
                    <a:pt x="2150" y="120"/>
                  </a:cubicBezTo>
                  <a:cubicBezTo>
                    <a:pt x="2150" y="112"/>
                    <a:pt x="2158" y="112"/>
                    <a:pt x="2158" y="112"/>
                  </a:cubicBezTo>
                  <a:cubicBezTo>
                    <a:pt x="2173" y="105"/>
                    <a:pt x="2180" y="97"/>
                    <a:pt x="2188" y="97"/>
                  </a:cubicBezTo>
                  <a:cubicBezTo>
                    <a:pt x="2218" y="97"/>
                    <a:pt x="2233" y="127"/>
                    <a:pt x="2263" y="127"/>
                  </a:cubicBezTo>
                  <a:cubicBezTo>
                    <a:pt x="2278" y="127"/>
                    <a:pt x="2285" y="120"/>
                    <a:pt x="2300" y="120"/>
                  </a:cubicBezTo>
                  <a:lnTo>
                    <a:pt x="2308" y="135"/>
                  </a:lnTo>
                  <a:lnTo>
                    <a:pt x="2308" y="135"/>
                  </a:lnTo>
                  <a:cubicBezTo>
                    <a:pt x="2308" y="157"/>
                    <a:pt x="2308" y="172"/>
                    <a:pt x="2315" y="195"/>
                  </a:cubicBezTo>
                  <a:cubicBezTo>
                    <a:pt x="2330" y="195"/>
                    <a:pt x="2338" y="195"/>
                    <a:pt x="2360" y="195"/>
                  </a:cubicBezTo>
                  <a:cubicBezTo>
                    <a:pt x="2353" y="202"/>
                    <a:pt x="2353" y="210"/>
                    <a:pt x="2353" y="225"/>
                  </a:cubicBezTo>
                  <a:cubicBezTo>
                    <a:pt x="2353" y="255"/>
                    <a:pt x="2360" y="285"/>
                    <a:pt x="2383" y="307"/>
                  </a:cubicBezTo>
                  <a:cubicBezTo>
                    <a:pt x="2390" y="300"/>
                    <a:pt x="2398" y="292"/>
                    <a:pt x="2398" y="285"/>
                  </a:cubicBezTo>
                  <a:cubicBezTo>
                    <a:pt x="2413" y="300"/>
                    <a:pt x="2435" y="307"/>
                    <a:pt x="2435" y="330"/>
                  </a:cubicBezTo>
                  <a:cubicBezTo>
                    <a:pt x="2435" y="345"/>
                    <a:pt x="2420" y="352"/>
                    <a:pt x="2420" y="367"/>
                  </a:cubicBezTo>
                  <a:cubicBezTo>
                    <a:pt x="2420" y="397"/>
                    <a:pt x="2465" y="405"/>
                    <a:pt x="2465" y="435"/>
                  </a:cubicBezTo>
                  <a:cubicBezTo>
                    <a:pt x="2465" y="442"/>
                    <a:pt x="2458" y="450"/>
                    <a:pt x="2458" y="465"/>
                  </a:cubicBezTo>
                  <a:cubicBezTo>
                    <a:pt x="2458" y="480"/>
                    <a:pt x="2465" y="487"/>
                    <a:pt x="2465" y="509"/>
                  </a:cubicBezTo>
                  <a:cubicBezTo>
                    <a:pt x="2465" y="525"/>
                    <a:pt x="2458" y="539"/>
                    <a:pt x="2458" y="555"/>
                  </a:cubicBezTo>
                  <a:cubicBezTo>
                    <a:pt x="2450" y="585"/>
                    <a:pt x="2465" y="599"/>
                    <a:pt x="2458" y="622"/>
                  </a:cubicBezTo>
                  <a:cubicBezTo>
                    <a:pt x="2450" y="637"/>
                    <a:pt x="2435" y="644"/>
                    <a:pt x="2428" y="652"/>
                  </a:cubicBezTo>
                  <a:cubicBezTo>
                    <a:pt x="2443" y="682"/>
                    <a:pt x="2458" y="704"/>
                    <a:pt x="2458" y="734"/>
                  </a:cubicBezTo>
                  <a:lnTo>
                    <a:pt x="2458" y="734"/>
                  </a:lnTo>
                  <a:cubicBezTo>
                    <a:pt x="2495" y="734"/>
                    <a:pt x="2518" y="734"/>
                    <a:pt x="2548" y="749"/>
                  </a:cubicBezTo>
                  <a:cubicBezTo>
                    <a:pt x="2555" y="742"/>
                    <a:pt x="2555" y="742"/>
                    <a:pt x="2563" y="742"/>
                  </a:cubicBezTo>
                  <a:cubicBezTo>
                    <a:pt x="2563" y="727"/>
                    <a:pt x="2563" y="719"/>
                    <a:pt x="2570" y="712"/>
                  </a:cubicBezTo>
                  <a:cubicBezTo>
                    <a:pt x="2585" y="712"/>
                    <a:pt x="2592" y="712"/>
                    <a:pt x="2600" y="712"/>
                  </a:cubicBezTo>
                  <a:cubicBezTo>
                    <a:pt x="2608" y="734"/>
                    <a:pt x="2615" y="749"/>
                    <a:pt x="2630" y="772"/>
                  </a:cubicBezTo>
                  <a:cubicBezTo>
                    <a:pt x="2638" y="794"/>
                    <a:pt x="2660" y="794"/>
                    <a:pt x="2668" y="817"/>
                  </a:cubicBezTo>
                  <a:cubicBezTo>
                    <a:pt x="2675" y="824"/>
                    <a:pt x="2675" y="839"/>
                    <a:pt x="2682" y="847"/>
                  </a:cubicBezTo>
                  <a:cubicBezTo>
                    <a:pt x="2682" y="847"/>
                    <a:pt x="2698" y="847"/>
                    <a:pt x="2705" y="847"/>
                  </a:cubicBezTo>
                  <a:cubicBezTo>
                    <a:pt x="2728" y="847"/>
                    <a:pt x="2742" y="862"/>
                    <a:pt x="2765" y="877"/>
                  </a:cubicBezTo>
                  <a:lnTo>
                    <a:pt x="2765" y="877"/>
                  </a:lnTo>
                  <a:cubicBezTo>
                    <a:pt x="2780" y="899"/>
                    <a:pt x="2787" y="907"/>
                    <a:pt x="2802" y="929"/>
                  </a:cubicBezTo>
                  <a:cubicBezTo>
                    <a:pt x="2802" y="944"/>
                    <a:pt x="2802" y="952"/>
                    <a:pt x="2810" y="967"/>
                  </a:cubicBezTo>
                  <a:cubicBezTo>
                    <a:pt x="2817" y="967"/>
                    <a:pt x="2817" y="967"/>
                    <a:pt x="2825" y="974"/>
                  </a:cubicBezTo>
                  <a:cubicBezTo>
                    <a:pt x="2832" y="989"/>
                    <a:pt x="2840" y="1012"/>
                    <a:pt x="2847" y="1019"/>
                  </a:cubicBezTo>
                  <a:lnTo>
                    <a:pt x="2847" y="1019"/>
                  </a:lnTo>
                  <a:cubicBezTo>
                    <a:pt x="2840" y="1026"/>
                    <a:pt x="2832" y="1026"/>
                    <a:pt x="2817" y="1034"/>
                  </a:cubicBezTo>
                  <a:cubicBezTo>
                    <a:pt x="2802" y="1042"/>
                    <a:pt x="2795" y="1049"/>
                    <a:pt x="2772" y="1049"/>
                  </a:cubicBezTo>
                  <a:cubicBezTo>
                    <a:pt x="2765" y="1049"/>
                    <a:pt x="2765" y="1042"/>
                    <a:pt x="2757" y="1034"/>
                  </a:cubicBezTo>
                  <a:cubicBezTo>
                    <a:pt x="2750" y="1072"/>
                    <a:pt x="2742" y="1094"/>
                    <a:pt x="2742" y="1132"/>
                  </a:cubicBezTo>
                  <a:cubicBezTo>
                    <a:pt x="2735" y="1162"/>
                    <a:pt x="2735" y="1176"/>
                    <a:pt x="2728" y="1199"/>
                  </a:cubicBezTo>
                  <a:cubicBezTo>
                    <a:pt x="2720" y="1214"/>
                    <a:pt x="2720" y="1229"/>
                    <a:pt x="2705" y="1251"/>
                  </a:cubicBezTo>
                  <a:cubicBezTo>
                    <a:pt x="2690" y="1296"/>
                    <a:pt x="2668" y="1311"/>
                    <a:pt x="2645" y="1356"/>
                  </a:cubicBezTo>
                  <a:cubicBezTo>
                    <a:pt x="2622" y="1379"/>
                    <a:pt x="2615" y="1394"/>
                    <a:pt x="2600" y="1416"/>
                  </a:cubicBezTo>
                  <a:cubicBezTo>
                    <a:pt x="2585" y="1431"/>
                    <a:pt x="2578" y="1439"/>
                    <a:pt x="2570" y="1461"/>
                  </a:cubicBezTo>
                  <a:cubicBezTo>
                    <a:pt x="2608" y="1566"/>
                    <a:pt x="2608" y="1566"/>
                    <a:pt x="2608" y="1566"/>
                  </a:cubicBezTo>
                  <a:cubicBezTo>
                    <a:pt x="2585" y="1604"/>
                    <a:pt x="2585" y="1604"/>
                    <a:pt x="2585" y="1604"/>
                  </a:cubicBezTo>
                  <a:cubicBezTo>
                    <a:pt x="2608" y="1611"/>
                    <a:pt x="2622" y="1619"/>
                    <a:pt x="2645" y="1619"/>
                  </a:cubicBezTo>
                  <a:cubicBezTo>
                    <a:pt x="2668" y="1619"/>
                    <a:pt x="2682" y="1619"/>
                    <a:pt x="2705" y="1626"/>
                  </a:cubicBezTo>
                  <a:cubicBezTo>
                    <a:pt x="2712" y="1634"/>
                    <a:pt x="2712" y="1649"/>
                    <a:pt x="2720" y="1649"/>
                  </a:cubicBezTo>
                  <a:cubicBezTo>
                    <a:pt x="2735" y="1656"/>
                    <a:pt x="2750" y="1664"/>
                    <a:pt x="2765" y="1671"/>
                  </a:cubicBezTo>
                  <a:cubicBezTo>
                    <a:pt x="2787" y="1686"/>
                    <a:pt x="2802" y="1701"/>
                    <a:pt x="2825" y="1709"/>
                  </a:cubicBezTo>
                  <a:cubicBezTo>
                    <a:pt x="2862" y="1724"/>
                    <a:pt x="2877" y="1731"/>
                    <a:pt x="2915" y="1738"/>
                  </a:cubicBezTo>
                  <a:cubicBezTo>
                    <a:pt x="2945" y="1754"/>
                    <a:pt x="2967" y="1754"/>
                    <a:pt x="2990" y="1776"/>
                  </a:cubicBezTo>
                  <a:cubicBezTo>
                    <a:pt x="2997" y="1791"/>
                    <a:pt x="2997" y="1798"/>
                    <a:pt x="3005" y="1806"/>
                  </a:cubicBezTo>
                  <a:cubicBezTo>
                    <a:pt x="3012" y="1828"/>
                    <a:pt x="3020" y="1844"/>
                    <a:pt x="3020" y="1866"/>
                  </a:cubicBezTo>
                  <a:cubicBezTo>
                    <a:pt x="3020" y="1896"/>
                    <a:pt x="3020" y="1911"/>
                    <a:pt x="3012" y="1933"/>
                  </a:cubicBezTo>
                  <a:cubicBezTo>
                    <a:pt x="3005" y="1948"/>
                    <a:pt x="2990" y="1948"/>
                    <a:pt x="2990" y="1956"/>
                  </a:cubicBezTo>
                  <a:cubicBezTo>
                    <a:pt x="2982" y="1963"/>
                    <a:pt x="2982" y="1971"/>
                    <a:pt x="2982" y="1986"/>
                  </a:cubicBezTo>
                  <a:cubicBezTo>
                    <a:pt x="2982" y="2016"/>
                    <a:pt x="2990" y="2031"/>
                    <a:pt x="3005" y="2061"/>
                  </a:cubicBezTo>
                  <a:cubicBezTo>
                    <a:pt x="2975" y="2076"/>
                    <a:pt x="2952" y="2083"/>
                    <a:pt x="2915" y="2083"/>
                  </a:cubicBezTo>
                  <a:cubicBezTo>
                    <a:pt x="2907" y="2083"/>
                    <a:pt x="2907" y="2083"/>
                    <a:pt x="2900" y="2076"/>
                  </a:cubicBezTo>
                  <a:cubicBezTo>
                    <a:pt x="2907" y="2061"/>
                    <a:pt x="2922" y="2053"/>
                    <a:pt x="2922" y="2038"/>
                  </a:cubicBezTo>
                  <a:cubicBezTo>
                    <a:pt x="2870" y="2031"/>
                    <a:pt x="2840" y="2023"/>
                    <a:pt x="2787" y="2023"/>
                  </a:cubicBezTo>
                  <a:cubicBezTo>
                    <a:pt x="2780" y="2023"/>
                    <a:pt x="2772" y="2031"/>
                    <a:pt x="2765" y="2031"/>
                  </a:cubicBezTo>
                  <a:cubicBezTo>
                    <a:pt x="2772" y="2016"/>
                    <a:pt x="2772" y="2008"/>
                    <a:pt x="2765" y="1993"/>
                  </a:cubicBezTo>
                  <a:cubicBezTo>
                    <a:pt x="2705" y="2016"/>
                    <a:pt x="2690" y="2076"/>
                    <a:pt x="2630" y="2091"/>
                  </a:cubicBezTo>
                  <a:cubicBezTo>
                    <a:pt x="2622" y="2068"/>
                    <a:pt x="2622" y="2068"/>
                    <a:pt x="2622" y="2068"/>
                  </a:cubicBezTo>
                  <a:cubicBezTo>
                    <a:pt x="2608" y="2076"/>
                    <a:pt x="2600" y="2076"/>
                    <a:pt x="2585" y="2091"/>
                  </a:cubicBezTo>
                  <a:cubicBezTo>
                    <a:pt x="2578" y="2098"/>
                    <a:pt x="2578" y="2113"/>
                    <a:pt x="2570" y="2113"/>
                  </a:cubicBezTo>
                  <a:cubicBezTo>
                    <a:pt x="2548" y="2121"/>
                    <a:pt x="2540" y="2113"/>
                    <a:pt x="2518" y="2113"/>
                  </a:cubicBezTo>
                  <a:cubicBezTo>
                    <a:pt x="2480" y="2113"/>
                    <a:pt x="2473" y="2136"/>
                    <a:pt x="2443" y="2151"/>
                  </a:cubicBezTo>
                  <a:cubicBezTo>
                    <a:pt x="2428" y="2158"/>
                    <a:pt x="2420" y="2166"/>
                    <a:pt x="2405" y="2173"/>
                  </a:cubicBezTo>
                  <a:cubicBezTo>
                    <a:pt x="2383" y="2166"/>
                    <a:pt x="2383" y="2166"/>
                    <a:pt x="2383" y="2166"/>
                  </a:cubicBezTo>
                  <a:cubicBezTo>
                    <a:pt x="2368" y="2181"/>
                    <a:pt x="2360" y="2188"/>
                    <a:pt x="2360" y="2203"/>
                  </a:cubicBezTo>
                  <a:cubicBezTo>
                    <a:pt x="2353" y="2218"/>
                    <a:pt x="2360" y="2233"/>
                    <a:pt x="2353" y="2241"/>
                  </a:cubicBezTo>
                  <a:cubicBezTo>
                    <a:pt x="2345" y="2263"/>
                    <a:pt x="2330" y="2271"/>
                    <a:pt x="2323" y="2293"/>
                  </a:cubicBezTo>
                  <a:cubicBezTo>
                    <a:pt x="2323" y="2301"/>
                    <a:pt x="2323" y="2315"/>
                    <a:pt x="2315" y="2315"/>
                  </a:cubicBezTo>
                  <a:cubicBezTo>
                    <a:pt x="2308" y="2323"/>
                    <a:pt x="2300" y="2331"/>
                    <a:pt x="2285" y="2331"/>
                  </a:cubicBezTo>
                  <a:cubicBezTo>
                    <a:pt x="2278" y="2331"/>
                    <a:pt x="2270" y="2315"/>
                    <a:pt x="2263" y="2315"/>
                  </a:cubicBezTo>
                  <a:cubicBezTo>
                    <a:pt x="2255" y="2315"/>
                    <a:pt x="2248" y="2323"/>
                    <a:pt x="2240" y="2323"/>
                  </a:cubicBezTo>
                  <a:cubicBezTo>
                    <a:pt x="2240" y="2345"/>
                    <a:pt x="2240" y="2345"/>
                    <a:pt x="2240" y="2345"/>
                  </a:cubicBezTo>
                  <a:cubicBezTo>
                    <a:pt x="2240" y="2361"/>
                    <a:pt x="2255" y="2368"/>
                    <a:pt x="2263" y="2383"/>
                  </a:cubicBezTo>
                  <a:cubicBezTo>
                    <a:pt x="2278" y="2420"/>
                    <a:pt x="2278" y="2435"/>
                    <a:pt x="2285" y="2473"/>
                  </a:cubicBezTo>
                  <a:cubicBezTo>
                    <a:pt x="2278" y="2473"/>
                    <a:pt x="2278" y="2480"/>
                    <a:pt x="2270" y="2480"/>
                  </a:cubicBezTo>
                  <a:cubicBezTo>
                    <a:pt x="2263" y="2480"/>
                    <a:pt x="2255" y="2473"/>
                    <a:pt x="2248" y="2473"/>
                  </a:cubicBezTo>
                  <a:cubicBezTo>
                    <a:pt x="2240" y="2495"/>
                    <a:pt x="2233" y="2510"/>
                    <a:pt x="2210" y="2533"/>
                  </a:cubicBezTo>
                  <a:cubicBezTo>
                    <a:pt x="2203" y="2540"/>
                    <a:pt x="2203" y="2555"/>
                    <a:pt x="2188" y="2563"/>
                  </a:cubicBezTo>
                  <a:cubicBezTo>
                    <a:pt x="2180" y="2563"/>
                    <a:pt x="2165" y="2555"/>
                    <a:pt x="2150" y="2563"/>
                  </a:cubicBezTo>
                  <a:cubicBezTo>
                    <a:pt x="2143" y="2570"/>
                    <a:pt x="2143" y="2578"/>
                    <a:pt x="2135" y="2585"/>
                  </a:cubicBezTo>
                  <a:cubicBezTo>
                    <a:pt x="2128" y="2593"/>
                    <a:pt x="2128" y="2593"/>
                    <a:pt x="2120" y="2593"/>
                  </a:cubicBezTo>
                  <a:cubicBezTo>
                    <a:pt x="2090" y="2615"/>
                    <a:pt x="2090" y="2645"/>
                    <a:pt x="2075" y="2675"/>
                  </a:cubicBezTo>
                  <a:cubicBezTo>
                    <a:pt x="2045" y="2705"/>
                    <a:pt x="2038" y="2728"/>
                    <a:pt x="2023" y="2773"/>
                  </a:cubicBezTo>
                  <a:cubicBezTo>
                    <a:pt x="2016" y="2795"/>
                    <a:pt x="2000" y="2810"/>
                    <a:pt x="1993" y="2833"/>
                  </a:cubicBezTo>
                  <a:cubicBezTo>
                    <a:pt x="1978" y="2855"/>
                    <a:pt x="1978" y="2870"/>
                    <a:pt x="1970" y="2893"/>
                  </a:cubicBezTo>
                  <a:cubicBezTo>
                    <a:pt x="1963" y="2908"/>
                    <a:pt x="1956" y="2915"/>
                    <a:pt x="1948" y="2930"/>
                  </a:cubicBezTo>
                  <a:cubicBezTo>
                    <a:pt x="1933" y="2967"/>
                    <a:pt x="1926" y="2990"/>
                    <a:pt x="1918" y="3020"/>
                  </a:cubicBezTo>
                  <a:cubicBezTo>
                    <a:pt x="1903" y="3057"/>
                    <a:pt x="1880" y="3080"/>
                    <a:pt x="1843" y="3095"/>
                  </a:cubicBezTo>
                  <a:cubicBezTo>
                    <a:pt x="1836" y="3102"/>
                    <a:pt x="1821" y="3110"/>
                    <a:pt x="1806" y="3117"/>
                  </a:cubicBezTo>
                  <a:cubicBezTo>
                    <a:pt x="1798" y="3125"/>
                    <a:pt x="1783" y="3132"/>
                    <a:pt x="1776" y="3140"/>
                  </a:cubicBezTo>
                  <a:cubicBezTo>
                    <a:pt x="1768" y="3147"/>
                    <a:pt x="1768" y="3162"/>
                    <a:pt x="1761" y="3170"/>
                  </a:cubicBezTo>
                  <a:cubicBezTo>
                    <a:pt x="1738" y="3185"/>
                    <a:pt x="1723" y="3155"/>
                    <a:pt x="1701" y="3147"/>
                  </a:cubicBezTo>
                  <a:cubicBezTo>
                    <a:pt x="1678" y="3140"/>
                    <a:pt x="1671" y="3140"/>
                    <a:pt x="1648" y="3132"/>
                  </a:cubicBezTo>
                  <a:cubicBezTo>
                    <a:pt x="1596" y="3117"/>
                    <a:pt x="1566" y="3117"/>
                    <a:pt x="1513" y="3102"/>
                  </a:cubicBezTo>
                  <a:cubicBezTo>
                    <a:pt x="1446" y="3087"/>
                    <a:pt x="1416" y="3073"/>
                    <a:pt x="1349" y="3043"/>
                  </a:cubicBezTo>
                  <a:cubicBezTo>
                    <a:pt x="1319" y="3035"/>
                    <a:pt x="1289" y="3020"/>
                    <a:pt x="1281" y="2990"/>
                  </a:cubicBezTo>
                  <a:cubicBezTo>
                    <a:pt x="1281" y="2967"/>
                    <a:pt x="1289" y="2953"/>
                    <a:pt x="1274" y="2937"/>
                  </a:cubicBezTo>
                  <a:cubicBezTo>
                    <a:pt x="1266" y="2930"/>
                    <a:pt x="1259" y="2937"/>
                    <a:pt x="1251" y="2930"/>
                  </a:cubicBezTo>
                  <a:cubicBezTo>
                    <a:pt x="1244" y="2930"/>
                    <a:pt x="1244" y="2923"/>
                    <a:pt x="1236" y="2923"/>
                  </a:cubicBezTo>
                  <a:cubicBezTo>
                    <a:pt x="1244" y="2900"/>
                    <a:pt x="1236" y="2885"/>
                    <a:pt x="1244" y="2863"/>
                  </a:cubicBezTo>
                  <a:cubicBezTo>
                    <a:pt x="1266" y="2863"/>
                    <a:pt x="1289" y="2863"/>
                    <a:pt x="1311" y="2848"/>
                  </a:cubicBezTo>
                  <a:cubicBezTo>
                    <a:pt x="1281" y="2810"/>
                    <a:pt x="1244" y="2803"/>
                    <a:pt x="1199" y="2788"/>
                  </a:cubicBezTo>
                  <a:cubicBezTo>
                    <a:pt x="1176" y="2773"/>
                    <a:pt x="1161" y="2765"/>
                    <a:pt x="1139" y="2750"/>
                  </a:cubicBezTo>
                  <a:cubicBezTo>
                    <a:pt x="1101" y="2728"/>
                    <a:pt x="1086" y="2713"/>
                    <a:pt x="1049" y="2690"/>
                  </a:cubicBezTo>
                  <a:cubicBezTo>
                    <a:pt x="1034" y="2683"/>
                    <a:pt x="1019" y="2675"/>
                    <a:pt x="1011" y="2660"/>
                  </a:cubicBezTo>
                  <a:cubicBezTo>
                    <a:pt x="1004" y="2638"/>
                    <a:pt x="1004" y="2623"/>
                    <a:pt x="1004" y="2600"/>
                  </a:cubicBezTo>
                  <a:cubicBezTo>
                    <a:pt x="981" y="2600"/>
                    <a:pt x="981" y="2600"/>
                    <a:pt x="981" y="2600"/>
                  </a:cubicBezTo>
                  <a:cubicBezTo>
                    <a:pt x="959" y="2600"/>
                    <a:pt x="951" y="2608"/>
                    <a:pt x="929" y="2615"/>
                  </a:cubicBezTo>
                  <a:cubicBezTo>
                    <a:pt x="929" y="2608"/>
                    <a:pt x="921" y="2600"/>
                    <a:pt x="921" y="2593"/>
                  </a:cubicBezTo>
                  <a:cubicBezTo>
                    <a:pt x="921" y="2563"/>
                    <a:pt x="929" y="2548"/>
                    <a:pt x="936" y="2518"/>
                  </a:cubicBezTo>
                  <a:cubicBezTo>
                    <a:pt x="936" y="2510"/>
                    <a:pt x="944" y="2503"/>
                    <a:pt x="944" y="2495"/>
                  </a:cubicBezTo>
                  <a:cubicBezTo>
                    <a:pt x="944" y="2473"/>
                    <a:pt x="921" y="2465"/>
                    <a:pt x="921" y="2443"/>
                  </a:cubicBezTo>
                  <a:cubicBezTo>
                    <a:pt x="921" y="2405"/>
                    <a:pt x="944" y="2383"/>
                    <a:pt x="959" y="2345"/>
                  </a:cubicBezTo>
                  <a:cubicBezTo>
                    <a:pt x="974" y="2301"/>
                    <a:pt x="989" y="2263"/>
                    <a:pt x="1034" y="2248"/>
                  </a:cubicBezTo>
                  <a:cubicBezTo>
                    <a:pt x="1026" y="2233"/>
                    <a:pt x="1019" y="2218"/>
                    <a:pt x="1019" y="2203"/>
                  </a:cubicBezTo>
                  <a:cubicBezTo>
                    <a:pt x="1019" y="2196"/>
                    <a:pt x="1019" y="2196"/>
                    <a:pt x="1019" y="2196"/>
                  </a:cubicBezTo>
                  <a:cubicBezTo>
                    <a:pt x="1019" y="2181"/>
                    <a:pt x="1026" y="2181"/>
                    <a:pt x="1026" y="2166"/>
                  </a:cubicBezTo>
                  <a:cubicBezTo>
                    <a:pt x="1026" y="2136"/>
                    <a:pt x="996" y="2121"/>
                    <a:pt x="966" y="2106"/>
                  </a:cubicBezTo>
                  <a:cubicBezTo>
                    <a:pt x="959" y="2106"/>
                    <a:pt x="959" y="2091"/>
                    <a:pt x="944" y="2083"/>
                  </a:cubicBezTo>
                  <a:cubicBezTo>
                    <a:pt x="929" y="2083"/>
                    <a:pt x="921" y="2076"/>
                    <a:pt x="914" y="2068"/>
                  </a:cubicBezTo>
                  <a:cubicBezTo>
                    <a:pt x="929" y="2038"/>
                    <a:pt x="959" y="2038"/>
                    <a:pt x="996" y="2023"/>
                  </a:cubicBezTo>
                  <a:cubicBezTo>
                    <a:pt x="1011" y="2016"/>
                    <a:pt x="1026" y="2008"/>
                    <a:pt x="1041" y="1993"/>
                  </a:cubicBezTo>
                  <a:cubicBezTo>
                    <a:pt x="1064" y="1986"/>
                    <a:pt x="1079" y="1978"/>
                    <a:pt x="1094" y="1963"/>
                  </a:cubicBezTo>
                  <a:cubicBezTo>
                    <a:pt x="1131" y="1941"/>
                    <a:pt x="1154" y="1926"/>
                    <a:pt x="1176" y="1896"/>
                  </a:cubicBezTo>
                  <a:cubicBezTo>
                    <a:pt x="1199" y="1866"/>
                    <a:pt x="1221" y="1851"/>
                    <a:pt x="1236" y="1821"/>
                  </a:cubicBezTo>
                  <a:cubicBezTo>
                    <a:pt x="1251" y="1798"/>
                    <a:pt x="1251" y="1791"/>
                    <a:pt x="1266" y="1768"/>
                  </a:cubicBezTo>
                  <a:cubicBezTo>
                    <a:pt x="1281" y="1746"/>
                    <a:pt x="1296" y="1738"/>
                    <a:pt x="1311" y="1709"/>
                  </a:cubicBezTo>
                  <a:cubicBezTo>
                    <a:pt x="1326" y="1671"/>
                    <a:pt x="1333" y="1649"/>
                    <a:pt x="1333" y="1611"/>
                  </a:cubicBezTo>
                  <a:cubicBezTo>
                    <a:pt x="1333" y="1596"/>
                    <a:pt x="1326" y="1581"/>
                    <a:pt x="1311" y="1566"/>
                  </a:cubicBezTo>
                  <a:cubicBezTo>
                    <a:pt x="1311" y="1559"/>
                    <a:pt x="1304" y="1566"/>
                    <a:pt x="1304" y="1559"/>
                  </a:cubicBezTo>
                  <a:cubicBezTo>
                    <a:pt x="1304" y="1544"/>
                    <a:pt x="1304" y="1536"/>
                    <a:pt x="1296" y="1521"/>
                  </a:cubicBezTo>
                  <a:cubicBezTo>
                    <a:pt x="1289" y="1506"/>
                    <a:pt x="1274" y="1506"/>
                    <a:pt x="1259" y="1499"/>
                  </a:cubicBezTo>
                  <a:cubicBezTo>
                    <a:pt x="1244" y="1499"/>
                    <a:pt x="1236" y="1491"/>
                    <a:pt x="1221" y="1491"/>
                  </a:cubicBezTo>
                  <a:cubicBezTo>
                    <a:pt x="1191" y="1499"/>
                    <a:pt x="1176" y="1506"/>
                    <a:pt x="1139" y="1514"/>
                  </a:cubicBezTo>
                  <a:cubicBezTo>
                    <a:pt x="1124" y="1514"/>
                    <a:pt x="1109" y="1514"/>
                    <a:pt x="1094" y="1529"/>
                  </a:cubicBezTo>
                  <a:cubicBezTo>
                    <a:pt x="1071" y="1536"/>
                    <a:pt x="1056" y="1544"/>
                    <a:pt x="1026" y="1551"/>
                  </a:cubicBezTo>
                  <a:cubicBezTo>
                    <a:pt x="1004" y="1559"/>
                    <a:pt x="989" y="1574"/>
                    <a:pt x="959" y="1574"/>
                  </a:cubicBezTo>
                  <a:cubicBezTo>
                    <a:pt x="921" y="1574"/>
                    <a:pt x="899" y="1566"/>
                    <a:pt x="869" y="1559"/>
                  </a:cubicBezTo>
                  <a:cubicBezTo>
                    <a:pt x="839" y="1559"/>
                    <a:pt x="824" y="1551"/>
                    <a:pt x="801" y="1544"/>
                  </a:cubicBezTo>
                  <a:lnTo>
                    <a:pt x="794" y="1536"/>
                  </a:lnTo>
                  <a:cubicBezTo>
                    <a:pt x="779" y="1529"/>
                    <a:pt x="771" y="1536"/>
                    <a:pt x="764" y="1529"/>
                  </a:cubicBezTo>
                  <a:cubicBezTo>
                    <a:pt x="756" y="1529"/>
                    <a:pt x="756" y="1521"/>
                    <a:pt x="749" y="1514"/>
                  </a:cubicBezTo>
                  <a:cubicBezTo>
                    <a:pt x="741" y="1514"/>
                    <a:pt x="734" y="1506"/>
                    <a:pt x="727" y="1506"/>
                  </a:cubicBezTo>
                  <a:cubicBezTo>
                    <a:pt x="674" y="1476"/>
                    <a:pt x="659" y="1431"/>
                    <a:pt x="599" y="1416"/>
                  </a:cubicBezTo>
                  <a:cubicBezTo>
                    <a:pt x="577" y="1401"/>
                    <a:pt x="562" y="1401"/>
                    <a:pt x="539" y="1394"/>
                  </a:cubicBezTo>
                  <a:cubicBezTo>
                    <a:pt x="524" y="1386"/>
                    <a:pt x="509" y="1386"/>
                    <a:pt x="502" y="1379"/>
                  </a:cubicBezTo>
                  <a:cubicBezTo>
                    <a:pt x="494" y="1371"/>
                    <a:pt x="487" y="1356"/>
                    <a:pt x="472" y="1356"/>
                  </a:cubicBezTo>
                  <a:cubicBezTo>
                    <a:pt x="449" y="1356"/>
                    <a:pt x="434" y="1379"/>
                    <a:pt x="412" y="1379"/>
                  </a:cubicBezTo>
                  <a:cubicBezTo>
                    <a:pt x="382" y="1386"/>
                    <a:pt x="359" y="1379"/>
                    <a:pt x="329" y="1379"/>
                  </a:cubicBezTo>
                  <a:cubicBezTo>
                    <a:pt x="299" y="1379"/>
                    <a:pt x="277" y="1386"/>
                    <a:pt x="239" y="1394"/>
                  </a:cubicBezTo>
                  <a:cubicBezTo>
                    <a:pt x="232" y="1401"/>
                    <a:pt x="217" y="1409"/>
                    <a:pt x="202" y="1416"/>
                  </a:cubicBezTo>
                  <a:cubicBezTo>
                    <a:pt x="194" y="1416"/>
                    <a:pt x="194" y="1424"/>
                    <a:pt x="187" y="1424"/>
                  </a:cubicBezTo>
                  <a:cubicBezTo>
                    <a:pt x="172" y="1424"/>
                    <a:pt x="172" y="1416"/>
                    <a:pt x="157" y="1416"/>
                  </a:cubicBezTo>
                  <a:cubicBezTo>
                    <a:pt x="127" y="1416"/>
                    <a:pt x="112" y="1431"/>
                    <a:pt x="90" y="1446"/>
                  </a:cubicBezTo>
                  <a:cubicBezTo>
                    <a:pt x="90" y="1446"/>
                    <a:pt x="82" y="1446"/>
                    <a:pt x="82" y="1454"/>
                  </a:cubicBezTo>
                  <a:lnTo>
                    <a:pt x="82" y="1454"/>
                  </a:lnTo>
                  <a:cubicBezTo>
                    <a:pt x="74" y="1439"/>
                    <a:pt x="74" y="1431"/>
                    <a:pt x="74" y="1416"/>
                  </a:cubicBezTo>
                  <a:cubicBezTo>
                    <a:pt x="74" y="1401"/>
                    <a:pt x="82" y="1394"/>
                    <a:pt x="82" y="1379"/>
                  </a:cubicBezTo>
                  <a:cubicBezTo>
                    <a:pt x="82" y="1371"/>
                    <a:pt x="67" y="1364"/>
                    <a:pt x="67" y="1356"/>
                  </a:cubicBezTo>
                  <a:cubicBezTo>
                    <a:pt x="60" y="1349"/>
                    <a:pt x="52" y="1341"/>
                    <a:pt x="52" y="1334"/>
                  </a:cubicBezTo>
                  <a:cubicBezTo>
                    <a:pt x="37" y="1319"/>
                    <a:pt x="30" y="1319"/>
                    <a:pt x="15" y="1304"/>
                  </a:cubicBezTo>
                  <a:cubicBezTo>
                    <a:pt x="7" y="1304"/>
                    <a:pt x="0" y="1304"/>
                    <a:pt x="0" y="1296"/>
                  </a:cubicBezTo>
                  <a:cubicBezTo>
                    <a:pt x="0" y="1266"/>
                    <a:pt x="0" y="1251"/>
                    <a:pt x="15" y="1221"/>
                  </a:cubicBezTo>
                  <a:cubicBezTo>
                    <a:pt x="15" y="1206"/>
                    <a:pt x="30" y="1199"/>
                    <a:pt x="30" y="1184"/>
                  </a:cubicBezTo>
                  <a:cubicBezTo>
                    <a:pt x="30" y="1162"/>
                    <a:pt x="7" y="1154"/>
                    <a:pt x="7" y="1132"/>
                  </a:cubicBezTo>
                  <a:cubicBezTo>
                    <a:pt x="7" y="1116"/>
                    <a:pt x="15" y="1102"/>
                    <a:pt x="15" y="1086"/>
                  </a:cubicBezTo>
                  <a:cubicBezTo>
                    <a:pt x="15" y="1072"/>
                    <a:pt x="15" y="1064"/>
                    <a:pt x="15" y="1049"/>
                  </a:cubicBezTo>
                  <a:cubicBezTo>
                    <a:pt x="15" y="1034"/>
                    <a:pt x="22" y="1034"/>
                    <a:pt x="22" y="1019"/>
                  </a:cubicBezTo>
                  <a:cubicBezTo>
                    <a:pt x="22" y="1012"/>
                    <a:pt x="22" y="1004"/>
                    <a:pt x="22" y="997"/>
                  </a:cubicBezTo>
                  <a:cubicBezTo>
                    <a:pt x="30" y="974"/>
                    <a:pt x="44" y="959"/>
                    <a:pt x="60" y="944"/>
                  </a:cubicBezTo>
                  <a:cubicBezTo>
                    <a:pt x="74" y="937"/>
                    <a:pt x="90" y="937"/>
                    <a:pt x="97" y="922"/>
                  </a:cubicBezTo>
                  <a:cubicBezTo>
                    <a:pt x="112" y="892"/>
                    <a:pt x="112" y="869"/>
                    <a:pt x="134" y="854"/>
                  </a:cubicBezTo>
                  <a:cubicBezTo>
                    <a:pt x="150" y="847"/>
                    <a:pt x="157" y="839"/>
                    <a:pt x="172" y="832"/>
                  </a:cubicBezTo>
                  <a:cubicBezTo>
                    <a:pt x="172" y="794"/>
                    <a:pt x="172" y="794"/>
                    <a:pt x="172" y="794"/>
                  </a:cubicBezTo>
                  <a:cubicBezTo>
                    <a:pt x="142" y="794"/>
                    <a:pt x="142" y="794"/>
                    <a:pt x="142" y="794"/>
                  </a:cubicBezTo>
                  <a:cubicBezTo>
                    <a:pt x="142" y="787"/>
                    <a:pt x="134" y="779"/>
                    <a:pt x="134" y="772"/>
                  </a:cubicBezTo>
                  <a:cubicBezTo>
                    <a:pt x="134" y="757"/>
                    <a:pt x="150" y="757"/>
                    <a:pt x="157" y="749"/>
                  </a:cubicBezTo>
                  <a:cubicBezTo>
                    <a:pt x="164" y="742"/>
                    <a:pt x="172" y="734"/>
                    <a:pt x="180" y="727"/>
                  </a:cubicBezTo>
                  <a:lnTo>
                    <a:pt x="180" y="727"/>
                  </a:lnTo>
                  <a:cubicBezTo>
                    <a:pt x="187" y="734"/>
                    <a:pt x="187" y="742"/>
                    <a:pt x="202" y="749"/>
                  </a:cubicBezTo>
                  <a:cubicBezTo>
                    <a:pt x="217" y="742"/>
                    <a:pt x="224" y="727"/>
                    <a:pt x="239" y="719"/>
                  </a:cubicBezTo>
                  <a:cubicBezTo>
                    <a:pt x="239" y="719"/>
                    <a:pt x="247" y="719"/>
                    <a:pt x="247" y="712"/>
                  </a:cubicBezTo>
                  <a:cubicBezTo>
                    <a:pt x="262" y="704"/>
                    <a:pt x="269" y="689"/>
                    <a:pt x="277" y="674"/>
                  </a:cubicBezTo>
                  <a:lnTo>
                    <a:pt x="284" y="667"/>
                  </a:lnTo>
                  <a:cubicBezTo>
                    <a:pt x="284" y="637"/>
                    <a:pt x="269" y="622"/>
                    <a:pt x="269" y="592"/>
                  </a:cubicBezTo>
                  <a:cubicBezTo>
                    <a:pt x="269" y="577"/>
                    <a:pt x="269" y="562"/>
                    <a:pt x="262" y="555"/>
                  </a:cubicBezTo>
                  <a:cubicBezTo>
                    <a:pt x="254" y="539"/>
                    <a:pt x="239" y="532"/>
                    <a:pt x="239" y="517"/>
                  </a:cubicBezTo>
                  <a:cubicBezTo>
                    <a:pt x="239" y="472"/>
                    <a:pt x="239" y="472"/>
                    <a:pt x="239" y="472"/>
                  </a:cubicBezTo>
                  <a:cubicBezTo>
                    <a:pt x="239" y="465"/>
                    <a:pt x="247" y="465"/>
                    <a:pt x="247" y="457"/>
                  </a:cubicBezTo>
                  <a:cubicBezTo>
                    <a:pt x="239" y="442"/>
                    <a:pt x="217" y="450"/>
                    <a:pt x="209" y="442"/>
                  </a:cubicBezTo>
                  <a:cubicBezTo>
                    <a:pt x="202" y="435"/>
                    <a:pt x="202" y="427"/>
                    <a:pt x="202" y="420"/>
                  </a:cubicBezTo>
                  <a:cubicBezTo>
                    <a:pt x="194" y="390"/>
                    <a:pt x="187" y="375"/>
                    <a:pt x="172" y="345"/>
                  </a:cubicBezTo>
                  <a:cubicBezTo>
                    <a:pt x="187" y="307"/>
                    <a:pt x="187" y="307"/>
                    <a:pt x="187" y="307"/>
                  </a:cubicBezTo>
                  <a:cubicBezTo>
                    <a:pt x="180" y="285"/>
                    <a:pt x="187" y="270"/>
                    <a:pt x="180" y="255"/>
                  </a:cubicBezTo>
                  <a:cubicBezTo>
                    <a:pt x="172" y="240"/>
                    <a:pt x="164" y="247"/>
                    <a:pt x="150" y="232"/>
                  </a:cubicBezTo>
                  <a:cubicBezTo>
                    <a:pt x="142" y="225"/>
                    <a:pt x="134" y="217"/>
                    <a:pt x="127" y="202"/>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135">
              <a:extLst>
                <a:ext uri="{FF2B5EF4-FFF2-40B4-BE49-F238E27FC236}">
                  <a16:creationId xmlns:a16="http://schemas.microsoft.com/office/drawing/2014/main" id="{E8EDF4E1-192D-3441-BF75-4444D3BB95D3}"/>
                </a:ext>
              </a:extLst>
            </p:cNvPr>
            <p:cNvSpPr>
              <a:spLocks noChangeArrowheads="1"/>
            </p:cNvSpPr>
            <p:nvPr/>
          </p:nvSpPr>
          <p:spPr bwMode="auto">
            <a:xfrm>
              <a:off x="5595968" y="7534392"/>
              <a:ext cx="2194749" cy="2440675"/>
            </a:xfrm>
            <a:custGeom>
              <a:avLst/>
              <a:gdLst>
                <a:gd name="T0" fmla="*/ 3221 w 5080"/>
                <a:gd name="T1" fmla="*/ 1018 h 5651"/>
                <a:gd name="T2" fmla="*/ 3468 w 5080"/>
                <a:gd name="T3" fmla="*/ 951 h 5651"/>
                <a:gd name="T4" fmla="*/ 3491 w 5080"/>
                <a:gd name="T5" fmla="*/ 412 h 5651"/>
                <a:gd name="T6" fmla="*/ 3228 w 5080"/>
                <a:gd name="T7" fmla="*/ 644 h 5651"/>
                <a:gd name="T8" fmla="*/ 37 w 5080"/>
                <a:gd name="T9" fmla="*/ 4526 h 5651"/>
                <a:gd name="T10" fmla="*/ 164 w 5080"/>
                <a:gd name="T11" fmla="*/ 4383 h 5651"/>
                <a:gd name="T12" fmla="*/ 397 w 5080"/>
                <a:gd name="T13" fmla="*/ 4323 h 5651"/>
                <a:gd name="T14" fmla="*/ 554 w 5080"/>
                <a:gd name="T15" fmla="*/ 4211 h 5651"/>
                <a:gd name="T16" fmla="*/ 741 w 5080"/>
                <a:gd name="T17" fmla="*/ 4046 h 5651"/>
                <a:gd name="T18" fmla="*/ 659 w 5080"/>
                <a:gd name="T19" fmla="*/ 3604 h 5651"/>
                <a:gd name="T20" fmla="*/ 1019 w 5080"/>
                <a:gd name="T21" fmla="*/ 3154 h 5651"/>
                <a:gd name="T22" fmla="*/ 1438 w 5080"/>
                <a:gd name="T23" fmla="*/ 2570 h 5651"/>
                <a:gd name="T24" fmla="*/ 1408 w 5080"/>
                <a:gd name="T25" fmla="*/ 2015 h 5651"/>
                <a:gd name="T26" fmla="*/ 1618 w 5080"/>
                <a:gd name="T27" fmla="*/ 1663 h 5651"/>
                <a:gd name="T28" fmla="*/ 2149 w 5080"/>
                <a:gd name="T29" fmla="*/ 1520 h 5651"/>
                <a:gd name="T30" fmla="*/ 2067 w 5080"/>
                <a:gd name="T31" fmla="*/ 1775 h 5651"/>
                <a:gd name="T32" fmla="*/ 1663 w 5080"/>
                <a:gd name="T33" fmla="*/ 1970 h 5651"/>
                <a:gd name="T34" fmla="*/ 1693 w 5080"/>
                <a:gd name="T35" fmla="*/ 2098 h 5651"/>
                <a:gd name="T36" fmla="*/ 2082 w 5080"/>
                <a:gd name="T37" fmla="*/ 2599 h 5651"/>
                <a:gd name="T38" fmla="*/ 2929 w 5080"/>
                <a:gd name="T39" fmla="*/ 2060 h 5651"/>
                <a:gd name="T40" fmla="*/ 3491 w 5080"/>
                <a:gd name="T41" fmla="*/ 1753 h 5651"/>
                <a:gd name="T42" fmla="*/ 3910 w 5080"/>
                <a:gd name="T43" fmla="*/ 1056 h 5651"/>
                <a:gd name="T44" fmla="*/ 4540 w 5080"/>
                <a:gd name="T45" fmla="*/ 531 h 5651"/>
                <a:gd name="T46" fmla="*/ 4727 w 5080"/>
                <a:gd name="T47" fmla="*/ 38 h 5651"/>
                <a:gd name="T48" fmla="*/ 4952 w 5080"/>
                <a:gd name="T49" fmla="*/ 300 h 5651"/>
                <a:gd name="T50" fmla="*/ 4825 w 5080"/>
                <a:gd name="T51" fmla="*/ 689 h 5651"/>
                <a:gd name="T52" fmla="*/ 4840 w 5080"/>
                <a:gd name="T53" fmla="*/ 1026 h 5651"/>
                <a:gd name="T54" fmla="*/ 4780 w 5080"/>
                <a:gd name="T55" fmla="*/ 1243 h 5651"/>
                <a:gd name="T56" fmla="*/ 4667 w 5080"/>
                <a:gd name="T57" fmla="*/ 1505 h 5651"/>
                <a:gd name="T58" fmla="*/ 4345 w 5080"/>
                <a:gd name="T59" fmla="*/ 1610 h 5651"/>
                <a:gd name="T60" fmla="*/ 4270 w 5080"/>
                <a:gd name="T61" fmla="*/ 1963 h 5651"/>
                <a:gd name="T62" fmla="*/ 4345 w 5080"/>
                <a:gd name="T63" fmla="*/ 2232 h 5651"/>
                <a:gd name="T64" fmla="*/ 4240 w 5080"/>
                <a:gd name="T65" fmla="*/ 2232 h 5651"/>
                <a:gd name="T66" fmla="*/ 4023 w 5080"/>
                <a:gd name="T67" fmla="*/ 2405 h 5651"/>
                <a:gd name="T68" fmla="*/ 3716 w 5080"/>
                <a:gd name="T69" fmla="*/ 2629 h 5651"/>
                <a:gd name="T70" fmla="*/ 3461 w 5080"/>
                <a:gd name="T71" fmla="*/ 2764 h 5651"/>
                <a:gd name="T72" fmla="*/ 3648 w 5080"/>
                <a:gd name="T73" fmla="*/ 3079 h 5651"/>
                <a:gd name="T74" fmla="*/ 3611 w 5080"/>
                <a:gd name="T75" fmla="*/ 3476 h 5651"/>
                <a:gd name="T76" fmla="*/ 3753 w 5080"/>
                <a:gd name="T77" fmla="*/ 3791 h 5651"/>
                <a:gd name="T78" fmla="*/ 4143 w 5080"/>
                <a:gd name="T79" fmla="*/ 4106 h 5651"/>
                <a:gd name="T80" fmla="*/ 4113 w 5080"/>
                <a:gd name="T81" fmla="*/ 4368 h 5651"/>
                <a:gd name="T82" fmla="*/ 4000 w 5080"/>
                <a:gd name="T83" fmla="*/ 4526 h 5651"/>
                <a:gd name="T84" fmla="*/ 4165 w 5080"/>
                <a:gd name="T85" fmla="*/ 4885 h 5651"/>
                <a:gd name="T86" fmla="*/ 4180 w 5080"/>
                <a:gd name="T87" fmla="*/ 5245 h 5651"/>
                <a:gd name="T88" fmla="*/ 3820 w 5080"/>
                <a:gd name="T89" fmla="*/ 5545 h 5651"/>
                <a:gd name="T90" fmla="*/ 3806 w 5080"/>
                <a:gd name="T91" fmla="*/ 5035 h 5651"/>
                <a:gd name="T92" fmla="*/ 3716 w 5080"/>
                <a:gd name="T93" fmla="*/ 4900 h 5651"/>
                <a:gd name="T94" fmla="*/ 3333 w 5080"/>
                <a:gd name="T95" fmla="*/ 5207 h 5651"/>
                <a:gd name="T96" fmla="*/ 2921 w 5080"/>
                <a:gd name="T97" fmla="*/ 5537 h 5651"/>
                <a:gd name="T98" fmla="*/ 2209 w 5080"/>
                <a:gd name="T99" fmla="*/ 5560 h 5651"/>
                <a:gd name="T100" fmla="*/ 1955 w 5080"/>
                <a:gd name="T101" fmla="*/ 5545 h 5651"/>
                <a:gd name="T102" fmla="*/ 1866 w 5080"/>
                <a:gd name="T103" fmla="*/ 5372 h 5651"/>
                <a:gd name="T104" fmla="*/ 1738 w 5080"/>
                <a:gd name="T105" fmla="*/ 5462 h 5651"/>
                <a:gd name="T106" fmla="*/ 1528 w 5080"/>
                <a:gd name="T107" fmla="*/ 5013 h 5651"/>
                <a:gd name="T108" fmla="*/ 1333 w 5080"/>
                <a:gd name="T109" fmla="*/ 4848 h 5651"/>
                <a:gd name="T110" fmla="*/ 1079 w 5080"/>
                <a:gd name="T111" fmla="*/ 4653 h 5651"/>
                <a:gd name="T112" fmla="*/ 1034 w 5080"/>
                <a:gd name="T113" fmla="*/ 4308 h 5651"/>
                <a:gd name="T114" fmla="*/ 809 w 5080"/>
                <a:gd name="T115" fmla="*/ 4113 h 5651"/>
                <a:gd name="T116" fmla="*/ 711 w 5080"/>
                <a:gd name="T117" fmla="*/ 4323 h 5651"/>
                <a:gd name="T118" fmla="*/ 531 w 5080"/>
                <a:gd name="T119" fmla="*/ 4466 h 5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80" h="5651">
                  <a:moveTo>
                    <a:pt x="3184" y="719"/>
                  </a:moveTo>
                  <a:lnTo>
                    <a:pt x="3184" y="719"/>
                  </a:lnTo>
                  <a:cubicBezTo>
                    <a:pt x="3184" y="726"/>
                    <a:pt x="3184" y="734"/>
                    <a:pt x="3184" y="749"/>
                  </a:cubicBezTo>
                  <a:cubicBezTo>
                    <a:pt x="3184" y="786"/>
                    <a:pt x="3184" y="816"/>
                    <a:pt x="3184" y="853"/>
                  </a:cubicBezTo>
                  <a:cubicBezTo>
                    <a:pt x="3221" y="839"/>
                    <a:pt x="3228" y="816"/>
                    <a:pt x="3258" y="794"/>
                  </a:cubicBezTo>
                  <a:cubicBezTo>
                    <a:pt x="3273" y="816"/>
                    <a:pt x="3296" y="823"/>
                    <a:pt x="3296" y="853"/>
                  </a:cubicBezTo>
                  <a:cubicBezTo>
                    <a:pt x="3296" y="883"/>
                    <a:pt x="3258" y="883"/>
                    <a:pt x="3243" y="906"/>
                  </a:cubicBezTo>
                  <a:cubicBezTo>
                    <a:pt x="3236" y="921"/>
                    <a:pt x="3236" y="943"/>
                    <a:pt x="3236" y="966"/>
                  </a:cubicBezTo>
                  <a:cubicBezTo>
                    <a:pt x="3236" y="988"/>
                    <a:pt x="3236" y="1003"/>
                    <a:pt x="3221" y="1018"/>
                  </a:cubicBezTo>
                  <a:cubicBezTo>
                    <a:pt x="3214" y="1026"/>
                    <a:pt x="3198" y="1026"/>
                    <a:pt x="3184" y="1026"/>
                  </a:cubicBezTo>
                  <a:cubicBezTo>
                    <a:pt x="3176" y="1033"/>
                    <a:pt x="3168" y="1041"/>
                    <a:pt x="3161" y="1048"/>
                  </a:cubicBezTo>
                  <a:cubicBezTo>
                    <a:pt x="3161" y="1086"/>
                    <a:pt x="3161" y="1086"/>
                    <a:pt x="3161" y="1086"/>
                  </a:cubicBezTo>
                  <a:cubicBezTo>
                    <a:pt x="3168" y="1086"/>
                    <a:pt x="3176" y="1086"/>
                    <a:pt x="3184" y="1086"/>
                  </a:cubicBezTo>
                  <a:cubicBezTo>
                    <a:pt x="3206" y="1086"/>
                    <a:pt x="3206" y="1071"/>
                    <a:pt x="3221" y="1071"/>
                  </a:cubicBezTo>
                  <a:cubicBezTo>
                    <a:pt x="3258" y="1056"/>
                    <a:pt x="3273" y="1041"/>
                    <a:pt x="3311" y="1033"/>
                  </a:cubicBezTo>
                  <a:cubicBezTo>
                    <a:pt x="3333" y="1026"/>
                    <a:pt x="3356" y="1026"/>
                    <a:pt x="3378" y="1018"/>
                  </a:cubicBezTo>
                  <a:cubicBezTo>
                    <a:pt x="3401" y="1003"/>
                    <a:pt x="3408" y="988"/>
                    <a:pt x="3431" y="973"/>
                  </a:cubicBezTo>
                  <a:cubicBezTo>
                    <a:pt x="3446" y="966"/>
                    <a:pt x="3461" y="966"/>
                    <a:pt x="3468" y="951"/>
                  </a:cubicBezTo>
                  <a:cubicBezTo>
                    <a:pt x="3498" y="921"/>
                    <a:pt x="3498" y="899"/>
                    <a:pt x="3513" y="861"/>
                  </a:cubicBezTo>
                  <a:cubicBezTo>
                    <a:pt x="3528" y="808"/>
                    <a:pt x="3543" y="779"/>
                    <a:pt x="3566" y="726"/>
                  </a:cubicBezTo>
                  <a:cubicBezTo>
                    <a:pt x="3558" y="704"/>
                    <a:pt x="3558" y="704"/>
                    <a:pt x="3558" y="704"/>
                  </a:cubicBezTo>
                  <a:cubicBezTo>
                    <a:pt x="3378" y="704"/>
                    <a:pt x="3378" y="704"/>
                    <a:pt x="3378" y="704"/>
                  </a:cubicBezTo>
                  <a:cubicBezTo>
                    <a:pt x="3378" y="704"/>
                    <a:pt x="3378" y="696"/>
                    <a:pt x="3378" y="689"/>
                  </a:cubicBezTo>
                  <a:cubicBezTo>
                    <a:pt x="3378" y="681"/>
                    <a:pt x="3378" y="674"/>
                    <a:pt x="3386" y="666"/>
                  </a:cubicBezTo>
                  <a:cubicBezTo>
                    <a:pt x="3401" y="629"/>
                    <a:pt x="3423" y="614"/>
                    <a:pt x="3446" y="591"/>
                  </a:cubicBezTo>
                  <a:cubicBezTo>
                    <a:pt x="3468" y="569"/>
                    <a:pt x="3476" y="546"/>
                    <a:pt x="3476" y="516"/>
                  </a:cubicBezTo>
                  <a:cubicBezTo>
                    <a:pt x="3483" y="471"/>
                    <a:pt x="3483" y="449"/>
                    <a:pt x="3491" y="412"/>
                  </a:cubicBezTo>
                  <a:cubicBezTo>
                    <a:pt x="3498" y="390"/>
                    <a:pt x="3506" y="375"/>
                    <a:pt x="3506" y="352"/>
                  </a:cubicBezTo>
                  <a:cubicBezTo>
                    <a:pt x="3506" y="345"/>
                    <a:pt x="3491" y="345"/>
                    <a:pt x="3491" y="345"/>
                  </a:cubicBezTo>
                  <a:cubicBezTo>
                    <a:pt x="3476" y="337"/>
                    <a:pt x="3461" y="337"/>
                    <a:pt x="3453" y="345"/>
                  </a:cubicBezTo>
                  <a:cubicBezTo>
                    <a:pt x="3438" y="345"/>
                    <a:pt x="3431" y="352"/>
                    <a:pt x="3431" y="360"/>
                  </a:cubicBezTo>
                  <a:cubicBezTo>
                    <a:pt x="3423" y="375"/>
                    <a:pt x="3431" y="390"/>
                    <a:pt x="3423" y="397"/>
                  </a:cubicBezTo>
                  <a:cubicBezTo>
                    <a:pt x="3416" y="426"/>
                    <a:pt x="3393" y="441"/>
                    <a:pt x="3363" y="449"/>
                  </a:cubicBezTo>
                  <a:cubicBezTo>
                    <a:pt x="3348" y="449"/>
                    <a:pt x="3341" y="464"/>
                    <a:pt x="3333" y="479"/>
                  </a:cubicBezTo>
                  <a:cubicBezTo>
                    <a:pt x="3303" y="524"/>
                    <a:pt x="3266" y="546"/>
                    <a:pt x="3243" y="599"/>
                  </a:cubicBezTo>
                  <a:cubicBezTo>
                    <a:pt x="3236" y="614"/>
                    <a:pt x="3236" y="629"/>
                    <a:pt x="3228" y="644"/>
                  </a:cubicBezTo>
                  <a:cubicBezTo>
                    <a:pt x="3214" y="674"/>
                    <a:pt x="3184" y="681"/>
                    <a:pt x="3184" y="719"/>
                  </a:cubicBezTo>
                  <a:close/>
                  <a:moveTo>
                    <a:pt x="374" y="4570"/>
                  </a:moveTo>
                  <a:lnTo>
                    <a:pt x="374" y="4570"/>
                  </a:lnTo>
                  <a:lnTo>
                    <a:pt x="374" y="4570"/>
                  </a:lnTo>
                  <a:cubicBezTo>
                    <a:pt x="337" y="4570"/>
                    <a:pt x="299" y="4586"/>
                    <a:pt x="262" y="4578"/>
                  </a:cubicBezTo>
                  <a:cubicBezTo>
                    <a:pt x="239" y="4578"/>
                    <a:pt x="232" y="4563"/>
                    <a:pt x="209" y="4556"/>
                  </a:cubicBezTo>
                  <a:cubicBezTo>
                    <a:pt x="179" y="4540"/>
                    <a:pt x="149" y="4540"/>
                    <a:pt x="112" y="4540"/>
                  </a:cubicBezTo>
                  <a:cubicBezTo>
                    <a:pt x="82" y="4540"/>
                    <a:pt x="67" y="4548"/>
                    <a:pt x="37" y="4548"/>
                  </a:cubicBezTo>
                  <a:cubicBezTo>
                    <a:pt x="37" y="4526"/>
                    <a:pt x="37" y="4526"/>
                    <a:pt x="37" y="4526"/>
                  </a:cubicBezTo>
                  <a:cubicBezTo>
                    <a:pt x="44" y="4503"/>
                    <a:pt x="52" y="4481"/>
                    <a:pt x="52" y="4458"/>
                  </a:cubicBezTo>
                  <a:cubicBezTo>
                    <a:pt x="52" y="4443"/>
                    <a:pt x="37" y="4443"/>
                    <a:pt x="29" y="4428"/>
                  </a:cubicBezTo>
                  <a:cubicBezTo>
                    <a:pt x="22" y="4413"/>
                    <a:pt x="22" y="4406"/>
                    <a:pt x="22" y="4391"/>
                  </a:cubicBezTo>
                  <a:cubicBezTo>
                    <a:pt x="14" y="4368"/>
                    <a:pt x="0" y="4361"/>
                    <a:pt x="0" y="4338"/>
                  </a:cubicBezTo>
                  <a:cubicBezTo>
                    <a:pt x="0" y="4316"/>
                    <a:pt x="7" y="4301"/>
                    <a:pt x="14" y="4278"/>
                  </a:cubicBezTo>
                  <a:lnTo>
                    <a:pt x="14" y="4278"/>
                  </a:lnTo>
                  <a:cubicBezTo>
                    <a:pt x="22" y="4293"/>
                    <a:pt x="22" y="4308"/>
                    <a:pt x="37" y="4323"/>
                  </a:cubicBezTo>
                  <a:cubicBezTo>
                    <a:pt x="60" y="4346"/>
                    <a:pt x="82" y="4338"/>
                    <a:pt x="112" y="4346"/>
                  </a:cubicBezTo>
                  <a:cubicBezTo>
                    <a:pt x="134" y="4353"/>
                    <a:pt x="142" y="4376"/>
                    <a:pt x="164" y="4383"/>
                  </a:cubicBezTo>
                  <a:cubicBezTo>
                    <a:pt x="179" y="4391"/>
                    <a:pt x="187" y="4391"/>
                    <a:pt x="202" y="4398"/>
                  </a:cubicBezTo>
                  <a:cubicBezTo>
                    <a:pt x="209" y="4376"/>
                    <a:pt x="209" y="4353"/>
                    <a:pt x="217" y="4331"/>
                  </a:cubicBezTo>
                  <a:cubicBezTo>
                    <a:pt x="232" y="4331"/>
                    <a:pt x="232" y="4331"/>
                    <a:pt x="232" y="4331"/>
                  </a:cubicBezTo>
                  <a:cubicBezTo>
                    <a:pt x="239" y="4353"/>
                    <a:pt x="247" y="4383"/>
                    <a:pt x="277" y="4383"/>
                  </a:cubicBezTo>
                  <a:cubicBezTo>
                    <a:pt x="284" y="4383"/>
                    <a:pt x="284" y="4376"/>
                    <a:pt x="284" y="4376"/>
                  </a:cubicBezTo>
                  <a:cubicBezTo>
                    <a:pt x="307" y="4368"/>
                    <a:pt x="329" y="4361"/>
                    <a:pt x="337" y="4338"/>
                  </a:cubicBezTo>
                  <a:cubicBezTo>
                    <a:pt x="322" y="4308"/>
                    <a:pt x="322" y="4308"/>
                    <a:pt x="322" y="4308"/>
                  </a:cubicBezTo>
                  <a:lnTo>
                    <a:pt x="329" y="4301"/>
                  </a:lnTo>
                  <a:cubicBezTo>
                    <a:pt x="359" y="4308"/>
                    <a:pt x="367" y="4323"/>
                    <a:pt x="397" y="4323"/>
                  </a:cubicBezTo>
                  <a:cubicBezTo>
                    <a:pt x="404" y="4323"/>
                    <a:pt x="412" y="4308"/>
                    <a:pt x="419" y="4301"/>
                  </a:cubicBezTo>
                  <a:cubicBezTo>
                    <a:pt x="419" y="4301"/>
                    <a:pt x="427" y="4301"/>
                    <a:pt x="427" y="4293"/>
                  </a:cubicBezTo>
                  <a:cubicBezTo>
                    <a:pt x="442" y="4278"/>
                    <a:pt x="442" y="4263"/>
                    <a:pt x="442" y="4241"/>
                  </a:cubicBezTo>
                  <a:cubicBezTo>
                    <a:pt x="449" y="4226"/>
                    <a:pt x="457" y="4218"/>
                    <a:pt x="464" y="4203"/>
                  </a:cubicBezTo>
                  <a:cubicBezTo>
                    <a:pt x="464" y="4211"/>
                    <a:pt x="472" y="4203"/>
                    <a:pt x="479" y="4211"/>
                  </a:cubicBezTo>
                  <a:cubicBezTo>
                    <a:pt x="487" y="4233"/>
                    <a:pt x="479" y="4248"/>
                    <a:pt x="479" y="4271"/>
                  </a:cubicBezTo>
                  <a:cubicBezTo>
                    <a:pt x="487" y="4278"/>
                    <a:pt x="487" y="4286"/>
                    <a:pt x="494" y="4286"/>
                  </a:cubicBezTo>
                  <a:cubicBezTo>
                    <a:pt x="502" y="4271"/>
                    <a:pt x="509" y="4256"/>
                    <a:pt x="517" y="4233"/>
                  </a:cubicBezTo>
                  <a:cubicBezTo>
                    <a:pt x="524" y="4218"/>
                    <a:pt x="539" y="4218"/>
                    <a:pt x="554" y="4211"/>
                  </a:cubicBezTo>
                  <a:cubicBezTo>
                    <a:pt x="584" y="4196"/>
                    <a:pt x="614" y="4188"/>
                    <a:pt x="614" y="4158"/>
                  </a:cubicBezTo>
                  <a:cubicBezTo>
                    <a:pt x="614" y="4121"/>
                    <a:pt x="599" y="4098"/>
                    <a:pt x="599" y="4068"/>
                  </a:cubicBezTo>
                  <a:cubicBezTo>
                    <a:pt x="599" y="4061"/>
                    <a:pt x="607" y="4061"/>
                    <a:pt x="614" y="4061"/>
                  </a:cubicBezTo>
                  <a:cubicBezTo>
                    <a:pt x="621" y="4046"/>
                    <a:pt x="637" y="4046"/>
                    <a:pt x="651" y="4046"/>
                  </a:cubicBezTo>
                  <a:cubicBezTo>
                    <a:pt x="651" y="4046"/>
                    <a:pt x="659" y="4046"/>
                    <a:pt x="659" y="4053"/>
                  </a:cubicBezTo>
                  <a:cubicBezTo>
                    <a:pt x="659" y="4061"/>
                    <a:pt x="651" y="4068"/>
                    <a:pt x="651" y="4083"/>
                  </a:cubicBezTo>
                  <a:cubicBezTo>
                    <a:pt x="651" y="4098"/>
                    <a:pt x="667" y="4113"/>
                    <a:pt x="667" y="4128"/>
                  </a:cubicBezTo>
                  <a:cubicBezTo>
                    <a:pt x="674" y="4143"/>
                    <a:pt x="681" y="4158"/>
                    <a:pt x="689" y="4166"/>
                  </a:cubicBezTo>
                  <a:cubicBezTo>
                    <a:pt x="726" y="4128"/>
                    <a:pt x="741" y="4098"/>
                    <a:pt x="741" y="4046"/>
                  </a:cubicBezTo>
                  <a:cubicBezTo>
                    <a:pt x="741" y="4031"/>
                    <a:pt x="734" y="4023"/>
                    <a:pt x="726" y="4016"/>
                  </a:cubicBezTo>
                  <a:cubicBezTo>
                    <a:pt x="719" y="3993"/>
                    <a:pt x="719" y="3978"/>
                    <a:pt x="711" y="3948"/>
                  </a:cubicBezTo>
                  <a:cubicBezTo>
                    <a:pt x="704" y="3934"/>
                    <a:pt x="704" y="3918"/>
                    <a:pt x="696" y="3904"/>
                  </a:cubicBezTo>
                  <a:cubicBezTo>
                    <a:pt x="689" y="3888"/>
                    <a:pt x="689" y="3874"/>
                    <a:pt x="681" y="3866"/>
                  </a:cubicBezTo>
                  <a:cubicBezTo>
                    <a:pt x="674" y="3851"/>
                    <a:pt x="667" y="3851"/>
                    <a:pt x="659" y="3844"/>
                  </a:cubicBezTo>
                  <a:cubicBezTo>
                    <a:pt x="637" y="3814"/>
                    <a:pt x="629" y="3798"/>
                    <a:pt x="621" y="3761"/>
                  </a:cubicBezTo>
                  <a:cubicBezTo>
                    <a:pt x="607" y="3739"/>
                    <a:pt x="591" y="3724"/>
                    <a:pt x="591" y="3694"/>
                  </a:cubicBezTo>
                  <a:cubicBezTo>
                    <a:pt x="591" y="3671"/>
                    <a:pt x="621" y="3671"/>
                    <a:pt x="637" y="3656"/>
                  </a:cubicBezTo>
                  <a:cubicBezTo>
                    <a:pt x="651" y="3641"/>
                    <a:pt x="651" y="3626"/>
                    <a:pt x="659" y="3604"/>
                  </a:cubicBezTo>
                  <a:cubicBezTo>
                    <a:pt x="674" y="3574"/>
                    <a:pt x="674" y="3551"/>
                    <a:pt x="696" y="3514"/>
                  </a:cubicBezTo>
                  <a:cubicBezTo>
                    <a:pt x="704" y="3491"/>
                    <a:pt x="719" y="3476"/>
                    <a:pt x="734" y="3454"/>
                  </a:cubicBezTo>
                  <a:cubicBezTo>
                    <a:pt x="741" y="3439"/>
                    <a:pt x="741" y="3431"/>
                    <a:pt x="741" y="3416"/>
                  </a:cubicBezTo>
                  <a:cubicBezTo>
                    <a:pt x="749" y="3387"/>
                    <a:pt x="756" y="3371"/>
                    <a:pt x="764" y="3341"/>
                  </a:cubicBezTo>
                  <a:cubicBezTo>
                    <a:pt x="794" y="3334"/>
                    <a:pt x="809" y="3327"/>
                    <a:pt x="831" y="3311"/>
                  </a:cubicBezTo>
                  <a:cubicBezTo>
                    <a:pt x="861" y="3289"/>
                    <a:pt x="869" y="3281"/>
                    <a:pt x="891" y="3259"/>
                  </a:cubicBezTo>
                  <a:cubicBezTo>
                    <a:pt x="906" y="3244"/>
                    <a:pt x="921" y="3244"/>
                    <a:pt x="929" y="3229"/>
                  </a:cubicBezTo>
                  <a:cubicBezTo>
                    <a:pt x="944" y="3207"/>
                    <a:pt x="951" y="3192"/>
                    <a:pt x="966" y="3177"/>
                  </a:cubicBezTo>
                  <a:cubicBezTo>
                    <a:pt x="981" y="3169"/>
                    <a:pt x="996" y="3162"/>
                    <a:pt x="1019" y="3154"/>
                  </a:cubicBezTo>
                  <a:cubicBezTo>
                    <a:pt x="1041" y="3147"/>
                    <a:pt x="1056" y="3132"/>
                    <a:pt x="1079" y="3109"/>
                  </a:cubicBezTo>
                  <a:cubicBezTo>
                    <a:pt x="1086" y="3102"/>
                    <a:pt x="1101" y="3094"/>
                    <a:pt x="1116" y="3087"/>
                  </a:cubicBezTo>
                  <a:cubicBezTo>
                    <a:pt x="1131" y="3064"/>
                    <a:pt x="1139" y="3057"/>
                    <a:pt x="1154" y="3034"/>
                  </a:cubicBezTo>
                  <a:cubicBezTo>
                    <a:pt x="1169" y="3012"/>
                    <a:pt x="1176" y="2997"/>
                    <a:pt x="1191" y="2982"/>
                  </a:cubicBezTo>
                  <a:cubicBezTo>
                    <a:pt x="1199" y="2974"/>
                    <a:pt x="1206" y="2974"/>
                    <a:pt x="1206" y="2974"/>
                  </a:cubicBezTo>
                  <a:cubicBezTo>
                    <a:pt x="1214" y="2952"/>
                    <a:pt x="1221" y="2937"/>
                    <a:pt x="1236" y="2922"/>
                  </a:cubicBezTo>
                  <a:cubicBezTo>
                    <a:pt x="1273" y="2862"/>
                    <a:pt x="1289" y="2824"/>
                    <a:pt x="1326" y="2757"/>
                  </a:cubicBezTo>
                  <a:cubicBezTo>
                    <a:pt x="1349" y="2712"/>
                    <a:pt x="1379" y="2682"/>
                    <a:pt x="1401" y="2637"/>
                  </a:cubicBezTo>
                  <a:cubicBezTo>
                    <a:pt x="1416" y="2615"/>
                    <a:pt x="1423" y="2592"/>
                    <a:pt x="1438" y="2570"/>
                  </a:cubicBezTo>
                  <a:cubicBezTo>
                    <a:pt x="1446" y="2555"/>
                    <a:pt x="1453" y="2547"/>
                    <a:pt x="1468" y="2532"/>
                  </a:cubicBezTo>
                  <a:cubicBezTo>
                    <a:pt x="1476" y="2510"/>
                    <a:pt x="1483" y="2495"/>
                    <a:pt x="1491" y="2465"/>
                  </a:cubicBezTo>
                  <a:cubicBezTo>
                    <a:pt x="1506" y="2435"/>
                    <a:pt x="1513" y="2412"/>
                    <a:pt x="1513" y="2375"/>
                  </a:cubicBezTo>
                  <a:cubicBezTo>
                    <a:pt x="1513" y="2322"/>
                    <a:pt x="1513" y="2292"/>
                    <a:pt x="1513" y="2240"/>
                  </a:cubicBezTo>
                  <a:cubicBezTo>
                    <a:pt x="1513" y="2225"/>
                    <a:pt x="1506" y="2217"/>
                    <a:pt x="1506" y="2202"/>
                  </a:cubicBezTo>
                  <a:cubicBezTo>
                    <a:pt x="1491" y="2142"/>
                    <a:pt x="1476" y="2105"/>
                    <a:pt x="1461" y="2038"/>
                  </a:cubicBezTo>
                  <a:cubicBezTo>
                    <a:pt x="1446" y="2045"/>
                    <a:pt x="1438" y="2045"/>
                    <a:pt x="1423" y="2052"/>
                  </a:cubicBezTo>
                  <a:cubicBezTo>
                    <a:pt x="1408" y="2045"/>
                    <a:pt x="1408" y="2045"/>
                    <a:pt x="1408" y="2045"/>
                  </a:cubicBezTo>
                  <a:cubicBezTo>
                    <a:pt x="1408" y="2038"/>
                    <a:pt x="1408" y="2030"/>
                    <a:pt x="1408" y="2015"/>
                  </a:cubicBezTo>
                  <a:cubicBezTo>
                    <a:pt x="1408" y="1985"/>
                    <a:pt x="1408" y="1963"/>
                    <a:pt x="1423" y="1933"/>
                  </a:cubicBezTo>
                  <a:cubicBezTo>
                    <a:pt x="1423" y="1925"/>
                    <a:pt x="1423" y="1925"/>
                    <a:pt x="1423" y="1918"/>
                  </a:cubicBezTo>
                  <a:cubicBezTo>
                    <a:pt x="1431" y="1910"/>
                    <a:pt x="1438" y="1903"/>
                    <a:pt x="1446" y="1895"/>
                  </a:cubicBezTo>
                  <a:cubicBezTo>
                    <a:pt x="1453" y="1888"/>
                    <a:pt x="1461" y="1873"/>
                    <a:pt x="1461" y="1858"/>
                  </a:cubicBezTo>
                  <a:cubicBezTo>
                    <a:pt x="1468" y="1835"/>
                    <a:pt x="1476" y="1828"/>
                    <a:pt x="1476" y="1805"/>
                  </a:cubicBezTo>
                  <a:cubicBezTo>
                    <a:pt x="1476" y="1738"/>
                    <a:pt x="1476" y="1738"/>
                    <a:pt x="1476" y="1738"/>
                  </a:cubicBezTo>
                  <a:cubicBezTo>
                    <a:pt x="1476" y="1723"/>
                    <a:pt x="1498" y="1723"/>
                    <a:pt x="1506" y="1715"/>
                  </a:cubicBezTo>
                  <a:cubicBezTo>
                    <a:pt x="1521" y="1708"/>
                    <a:pt x="1536" y="1700"/>
                    <a:pt x="1543" y="1700"/>
                  </a:cubicBezTo>
                  <a:cubicBezTo>
                    <a:pt x="1573" y="1685"/>
                    <a:pt x="1588" y="1663"/>
                    <a:pt x="1618" y="1663"/>
                  </a:cubicBezTo>
                  <a:cubicBezTo>
                    <a:pt x="1641" y="1663"/>
                    <a:pt x="1648" y="1693"/>
                    <a:pt x="1678" y="1693"/>
                  </a:cubicBezTo>
                  <a:cubicBezTo>
                    <a:pt x="1693" y="1693"/>
                    <a:pt x="1701" y="1678"/>
                    <a:pt x="1708" y="1678"/>
                  </a:cubicBezTo>
                  <a:cubicBezTo>
                    <a:pt x="1723" y="1663"/>
                    <a:pt x="1731" y="1655"/>
                    <a:pt x="1746" y="1648"/>
                  </a:cubicBezTo>
                  <a:cubicBezTo>
                    <a:pt x="1761" y="1633"/>
                    <a:pt x="1776" y="1625"/>
                    <a:pt x="1791" y="1618"/>
                  </a:cubicBezTo>
                  <a:cubicBezTo>
                    <a:pt x="1836" y="1595"/>
                    <a:pt x="1858" y="1573"/>
                    <a:pt x="1896" y="1550"/>
                  </a:cubicBezTo>
                  <a:cubicBezTo>
                    <a:pt x="1926" y="1528"/>
                    <a:pt x="1948" y="1513"/>
                    <a:pt x="1985" y="1505"/>
                  </a:cubicBezTo>
                  <a:cubicBezTo>
                    <a:pt x="2000" y="1505"/>
                    <a:pt x="2008" y="1505"/>
                    <a:pt x="2023" y="1505"/>
                  </a:cubicBezTo>
                  <a:cubicBezTo>
                    <a:pt x="2059" y="1498"/>
                    <a:pt x="2074" y="1490"/>
                    <a:pt x="2112" y="1490"/>
                  </a:cubicBezTo>
                  <a:cubicBezTo>
                    <a:pt x="2127" y="1490"/>
                    <a:pt x="2142" y="1505"/>
                    <a:pt x="2149" y="1520"/>
                  </a:cubicBezTo>
                  <a:cubicBezTo>
                    <a:pt x="2157" y="1528"/>
                    <a:pt x="2149" y="1535"/>
                    <a:pt x="2157" y="1543"/>
                  </a:cubicBezTo>
                  <a:cubicBezTo>
                    <a:pt x="2157" y="1565"/>
                    <a:pt x="2172" y="1573"/>
                    <a:pt x="2172" y="1588"/>
                  </a:cubicBezTo>
                  <a:cubicBezTo>
                    <a:pt x="2172" y="1603"/>
                    <a:pt x="2164" y="1610"/>
                    <a:pt x="2149" y="1618"/>
                  </a:cubicBezTo>
                  <a:cubicBezTo>
                    <a:pt x="2127" y="1618"/>
                    <a:pt x="2112" y="1610"/>
                    <a:pt x="2089" y="1618"/>
                  </a:cubicBezTo>
                  <a:cubicBezTo>
                    <a:pt x="2074" y="1625"/>
                    <a:pt x="2074" y="1640"/>
                    <a:pt x="2067" y="1655"/>
                  </a:cubicBezTo>
                  <a:cubicBezTo>
                    <a:pt x="2059" y="1670"/>
                    <a:pt x="2052" y="1678"/>
                    <a:pt x="2052" y="1700"/>
                  </a:cubicBezTo>
                  <a:cubicBezTo>
                    <a:pt x="2052" y="1708"/>
                    <a:pt x="2052" y="1708"/>
                    <a:pt x="2059" y="1715"/>
                  </a:cubicBezTo>
                  <a:cubicBezTo>
                    <a:pt x="2059" y="1738"/>
                    <a:pt x="2059" y="1745"/>
                    <a:pt x="2059" y="1768"/>
                  </a:cubicBezTo>
                  <a:cubicBezTo>
                    <a:pt x="2067" y="1768"/>
                    <a:pt x="2067" y="1775"/>
                    <a:pt x="2067" y="1775"/>
                  </a:cubicBezTo>
                  <a:cubicBezTo>
                    <a:pt x="2067" y="1790"/>
                    <a:pt x="2052" y="1805"/>
                    <a:pt x="2044" y="1805"/>
                  </a:cubicBezTo>
                  <a:cubicBezTo>
                    <a:pt x="2023" y="1813"/>
                    <a:pt x="2008" y="1813"/>
                    <a:pt x="1993" y="1813"/>
                  </a:cubicBezTo>
                  <a:cubicBezTo>
                    <a:pt x="1970" y="1820"/>
                    <a:pt x="1963" y="1828"/>
                    <a:pt x="1940" y="1835"/>
                  </a:cubicBezTo>
                  <a:cubicBezTo>
                    <a:pt x="1926" y="1843"/>
                    <a:pt x="1910" y="1850"/>
                    <a:pt x="1903" y="1865"/>
                  </a:cubicBezTo>
                  <a:cubicBezTo>
                    <a:pt x="1888" y="1895"/>
                    <a:pt x="1888" y="1933"/>
                    <a:pt x="1850" y="1955"/>
                  </a:cubicBezTo>
                  <a:cubicBezTo>
                    <a:pt x="1828" y="1970"/>
                    <a:pt x="1806" y="1978"/>
                    <a:pt x="1776" y="1978"/>
                  </a:cubicBezTo>
                  <a:cubicBezTo>
                    <a:pt x="1738" y="1978"/>
                    <a:pt x="1738" y="1910"/>
                    <a:pt x="1701" y="1910"/>
                  </a:cubicBezTo>
                  <a:cubicBezTo>
                    <a:pt x="1693" y="1910"/>
                    <a:pt x="1693" y="1925"/>
                    <a:pt x="1686" y="1940"/>
                  </a:cubicBezTo>
                  <a:cubicBezTo>
                    <a:pt x="1678" y="1955"/>
                    <a:pt x="1678" y="1963"/>
                    <a:pt x="1663" y="1970"/>
                  </a:cubicBezTo>
                  <a:cubicBezTo>
                    <a:pt x="1648" y="1985"/>
                    <a:pt x="1633" y="1985"/>
                    <a:pt x="1626" y="2000"/>
                  </a:cubicBezTo>
                  <a:cubicBezTo>
                    <a:pt x="1618" y="2000"/>
                    <a:pt x="1618" y="2008"/>
                    <a:pt x="1618" y="2015"/>
                  </a:cubicBezTo>
                  <a:cubicBezTo>
                    <a:pt x="1641" y="2030"/>
                    <a:pt x="1656" y="2045"/>
                    <a:pt x="1671" y="2068"/>
                  </a:cubicBezTo>
                  <a:cubicBezTo>
                    <a:pt x="1701" y="2052"/>
                    <a:pt x="1716" y="2023"/>
                    <a:pt x="1753" y="2023"/>
                  </a:cubicBezTo>
                  <a:cubicBezTo>
                    <a:pt x="1761" y="2023"/>
                    <a:pt x="1761" y="2038"/>
                    <a:pt x="1768" y="2038"/>
                  </a:cubicBezTo>
                  <a:cubicBezTo>
                    <a:pt x="1791" y="2038"/>
                    <a:pt x="1798" y="2030"/>
                    <a:pt x="1820" y="2023"/>
                  </a:cubicBezTo>
                  <a:cubicBezTo>
                    <a:pt x="1828" y="2038"/>
                    <a:pt x="1828" y="2038"/>
                    <a:pt x="1828" y="2038"/>
                  </a:cubicBezTo>
                  <a:cubicBezTo>
                    <a:pt x="1806" y="2068"/>
                    <a:pt x="1783" y="2075"/>
                    <a:pt x="1746" y="2090"/>
                  </a:cubicBezTo>
                  <a:cubicBezTo>
                    <a:pt x="1723" y="2098"/>
                    <a:pt x="1716" y="2105"/>
                    <a:pt x="1693" y="2098"/>
                  </a:cubicBezTo>
                  <a:cubicBezTo>
                    <a:pt x="1686" y="2112"/>
                    <a:pt x="1686" y="2112"/>
                    <a:pt x="1686" y="2112"/>
                  </a:cubicBezTo>
                  <a:cubicBezTo>
                    <a:pt x="1708" y="2135"/>
                    <a:pt x="1716" y="2158"/>
                    <a:pt x="1746" y="2172"/>
                  </a:cubicBezTo>
                  <a:cubicBezTo>
                    <a:pt x="1820" y="2090"/>
                    <a:pt x="1820" y="2090"/>
                    <a:pt x="1820" y="2090"/>
                  </a:cubicBezTo>
                  <a:cubicBezTo>
                    <a:pt x="1850" y="2165"/>
                    <a:pt x="1850" y="2165"/>
                    <a:pt x="1850" y="2165"/>
                  </a:cubicBezTo>
                  <a:cubicBezTo>
                    <a:pt x="1768" y="2442"/>
                    <a:pt x="1768" y="2442"/>
                    <a:pt x="1768" y="2442"/>
                  </a:cubicBezTo>
                  <a:cubicBezTo>
                    <a:pt x="1768" y="2472"/>
                    <a:pt x="1791" y="2487"/>
                    <a:pt x="1813" y="2510"/>
                  </a:cubicBezTo>
                  <a:cubicBezTo>
                    <a:pt x="1843" y="2540"/>
                    <a:pt x="1873" y="2555"/>
                    <a:pt x="1918" y="2570"/>
                  </a:cubicBezTo>
                  <a:cubicBezTo>
                    <a:pt x="1963" y="2592"/>
                    <a:pt x="2000" y="2585"/>
                    <a:pt x="2052" y="2592"/>
                  </a:cubicBezTo>
                  <a:cubicBezTo>
                    <a:pt x="2059" y="2592"/>
                    <a:pt x="2067" y="2599"/>
                    <a:pt x="2082" y="2599"/>
                  </a:cubicBezTo>
                  <a:cubicBezTo>
                    <a:pt x="2119" y="2599"/>
                    <a:pt x="2134" y="2585"/>
                    <a:pt x="2164" y="2562"/>
                  </a:cubicBezTo>
                  <a:cubicBezTo>
                    <a:pt x="2194" y="2540"/>
                    <a:pt x="2217" y="2525"/>
                    <a:pt x="2232" y="2487"/>
                  </a:cubicBezTo>
                  <a:cubicBezTo>
                    <a:pt x="2247" y="2427"/>
                    <a:pt x="2239" y="2367"/>
                    <a:pt x="2299" y="2345"/>
                  </a:cubicBezTo>
                  <a:cubicBezTo>
                    <a:pt x="2359" y="2315"/>
                    <a:pt x="2389" y="2300"/>
                    <a:pt x="2449" y="2270"/>
                  </a:cubicBezTo>
                  <a:cubicBezTo>
                    <a:pt x="2464" y="2270"/>
                    <a:pt x="2479" y="2262"/>
                    <a:pt x="2494" y="2255"/>
                  </a:cubicBezTo>
                  <a:cubicBezTo>
                    <a:pt x="2539" y="2240"/>
                    <a:pt x="2569" y="2240"/>
                    <a:pt x="2614" y="2225"/>
                  </a:cubicBezTo>
                  <a:cubicBezTo>
                    <a:pt x="2659" y="2195"/>
                    <a:pt x="2704" y="2195"/>
                    <a:pt x="2756" y="2172"/>
                  </a:cubicBezTo>
                  <a:cubicBezTo>
                    <a:pt x="2786" y="2158"/>
                    <a:pt x="2801" y="2150"/>
                    <a:pt x="2831" y="2128"/>
                  </a:cubicBezTo>
                  <a:cubicBezTo>
                    <a:pt x="2869" y="2098"/>
                    <a:pt x="2891" y="2090"/>
                    <a:pt x="2929" y="2060"/>
                  </a:cubicBezTo>
                  <a:cubicBezTo>
                    <a:pt x="2966" y="2038"/>
                    <a:pt x="2981" y="2008"/>
                    <a:pt x="3026" y="2008"/>
                  </a:cubicBezTo>
                  <a:cubicBezTo>
                    <a:pt x="3041" y="2008"/>
                    <a:pt x="3049" y="2015"/>
                    <a:pt x="3064" y="2015"/>
                  </a:cubicBezTo>
                  <a:cubicBezTo>
                    <a:pt x="3078" y="2015"/>
                    <a:pt x="3086" y="2008"/>
                    <a:pt x="3101" y="2000"/>
                  </a:cubicBezTo>
                  <a:cubicBezTo>
                    <a:pt x="3116" y="2000"/>
                    <a:pt x="3124" y="2000"/>
                    <a:pt x="3138" y="2000"/>
                  </a:cubicBezTo>
                  <a:cubicBezTo>
                    <a:pt x="3191" y="1978"/>
                    <a:pt x="3214" y="1955"/>
                    <a:pt x="3251" y="1918"/>
                  </a:cubicBezTo>
                  <a:cubicBezTo>
                    <a:pt x="3273" y="1903"/>
                    <a:pt x="3296" y="1895"/>
                    <a:pt x="3318" y="1873"/>
                  </a:cubicBezTo>
                  <a:cubicBezTo>
                    <a:pt x="3341" y="1850"/>
                    <a:pt x="3363" y="1843"/>
                    <a:pt x="3393" y="1828"/>
                  </a:cubicBezTo>
                  <a:cubicBezTo>
                    <a:pt x="3423" y="1813"/>
                    <a:pt x="3438" y="1790"/>
                    <a:pt x="3461" y="1768"/>
                  </a:cubicBezTo>
                  <a:cubicBezTo>
                    <a:pt x="3468" y="1760"/>
                    <a:pt x="3476" y="1760"/>
                    <a:pt x="3491" y="1753"/>
                  </a:cubicBezTo>
                  <a:cubicBezTo>
                    <a:pt x="3521" y="1723"/>
                    <a:pt x="3528" y="1708"/>
                    <a:pt x="3551" y="1678"/>
                  </a:cubicBezTo>
                  <a:cubicBezTo>
                    <a:pt x="3573" y="1648"/>
                    <a:pt x="3588" y="1640"/>
                    <a:pt x="3603" y="1618"/>
                  </a:cubicBezTo>
                  <a:cubicBezTo>
                    <a:pt x="3626" y="1580"/>
                    <a:pt x="3633" y="1550"/>
                    <a:pt x="3648" y="1513"/>
                  </a:cubicBezTo>
                  <a:cubicBezTo>
                    <a:pt x="3671" y="1476"/>
                    <a:pt x="3701" y="1468"/>
                    <a:pt x="3723" y="1430"/>
                  </a:cubicBezTo>
                  <a:cubicBezTo>
                    <a:pt x="3746" y="1400"/>
                    <a:pt x="3761" y="1386"/>
                    <a:pt x="3776" y="1348"/>
                  </a:cubicBezTo>
                  <a:cubicBezTo>
                    <a:pt x="3776" y="1333"/>
                    <a:pt x="3776" y="1326"/>
                    <a:pt x="3776" y="1311"/>
                  </a:cubicBezTo>
                  <a:cubicBezTo>
                    <a:pt x="3798" y="1251"/>
                    <a:pt x="3806" y="1221"/>
                    <a:pt x="3820" y="1161"/>
                  </a:cubicBezTo>
                  <a:cubicBezTo>
                    <a:pt x="3828" y="1131"/>
                    <a:pt x="3828" y="1108"/>
                    <a:pt x="3858" y="1086"/>
                  </a:cubicBezTo>
                  <a:cubicBezTo>
                    <a:pt x="3873" y="1078"/>
                    <a:pt x="3888" y="1071"/>
                    <a:pt x="3910" y="1056"/>
                  </a:cubicBezTo>
                  <a:cubicBezTo>
                    <a:pt x="3933" y="1048"/>
                    <a:pt x="3940" y="1041"/>
                    <a:pt x="3963" y="1026"/>
                  </a:cubicBezTo>
                  <a:cubicBezTo>
                    <a:pt x="3993" y="1003"/>
                    <a:pt x="4000" y="981"/>
                    <a:pt x="4030" y="958"/>
                  </a:cubicBezTo>
                  <a:cubicBezTo>
                    <a:pt x="4053" y="951"/>
                    <a:pt x="4060" y="943"/>
                    <a:pt x="4083" y="936"/>
                  </a:cubicBezTo>
                  <a:cubicBezTo>
                    <a:pt x="4165" y="899"/>
                    <a:pt x="4225" y="899"/>
                    <a:pt x="4300" y="846"/>
                  </a:cubicBezTo>
                  <a:cubicBezTo>
                    <a:pt x="4330" y="831"/>
                    <a:pt x="4345" y="808"/>
                    <a:pt x="4367" y="786"/>
                  </a:cubicBezTo>
                  <a:cubicBezTo>
                    <a:pt x="4413" y="756"/>
                    <a:pt x="4443" y="741"/>
                    <a:pt x="4465" y="696"/>
                  </a:cubicBezTo>
                  <a:cubicBezTo>
                    <a:pt x="4480" y="666"/>
                    <a:pt x="4487" y="651"/>
                    <a:pt x="4502" y="621"/>
                  </a:cubicBezTo>
                  <a:cubicBezTo>
                    <a:pt x="4510" y="606"/>
                    <a:pt x="4510" y="599"/>
                    <a:pt x="4517" y="584"/>
                  </a:cubicBezTo>
                  <a:cubicBezTo>
                    <a:pt x="4532" y="561"/>
                    <a:pt x="4540" y="554"/>
                    <a:pt x="4540" y="531"/>
                  </a:cubicBezTo>
                  <a:cubicBezTo>
                    <a:pt x="4547" y="494"/>
                    <a:pt x="4547" y="471"/>
                    <a:pt x="4547" y="434"/>
                  </a:cubicBezTo>
                  <a:cubicBezTo>
                    <a:pt x="4555" y="405"/>
                    <a:pt x="4562" y="390"/>
                    <a:pt x="4562" y="360"/>
                  </a:cubicBezTo>
                  <a:cubicBezTo>
                    <a:pt x="4562" y="277"/>
                    <a:pt x="4562" y="277"/>
                    <a:pt x="4562" y="277"/>
                  </a:cubicBezTo>
                  <a:cubicBezTo>
                    <a:pt x="4562" y="225"/>
                    <a:pt x="4585" y="202"/>
                    <a:pt x="4607" y="150"/>
                  </a:cubicBezTo>
                  <a:cubicBezTo>
                    <a:pt x="4637" y="105"/>
                    <a:pt x="4630" y="68"/>
                    <a:pt x="4660" y="15"/>
                  </a:cubicBezTo>
                  <a:cubicBezTo>
                    <a:pt x="4660" y="8"/>
                    <a:pt x="4667" y="8"/>
                    <a:pt x="4667" y="0"/>
                  </a:cubicBezTo>
                  <a:lnTo>
                    <a:pt x="4667" y="0"/>
                  </a:lnTo>
                  <a:cubicBezTo>
                    <a:pt x="4675" y="8"/>
                    <a:pt x="4682" y="30"/>
                    <a:pt x="4697" y="38"/>
                  </a:cubicBezTo>
                  <a:cubicBezTo>
                    <a:pt x="4705" y="38"/>
                    <a:pt x="4720" y="38"/>
                    <a:pt x="4727" y="38"/>
                  </a:cubicBezTo>
                  <a:cubicBezTo>
                    <a:pt x="4742" y="45"/>
                    <a:pt x="4757" y="60"/>
                    <a:pt x="4772" y="68"/>
                  </a:cubicBezTo>
                  <a:cubicBezTo>
                    <a:pt x="4795" y="75"/>
                    <a:pt x="4810" y="75"/>
                    <a:pt x="4825" y="83"/>
                  </a:cubicBezTo>
                  <a:cubicBezTo>
                    <a:pt x="4840" y="83"/>
                    <a:pt x="4855" y="83"/>
                    <a:pt x="4862" y="98"/>
                  </a:cubicBezTo>
                  <a:cubicBezTo>
                    <a:pt x="4870" y="105"/>
                    <a:pt x="4862" y="113"/>
                    <a:pt x="4862" y="120"/>
                  </a:cubicBezTo>
                  <a:cubicBezTo>
                    <a:pt x="4870" y="158"/>
                    <a:pt x="4877" y="172"/>
                    <a:pt x="4877" y="210"/>
                  </a:cubicBezTo>
                  <a:cubicBezTo>
                    <a:pt x="4877" y="218"/>
                    <a:pt x="4870" y="218"/>
                    <a:pt x="4870" y="225"/>
                  </a:cubicBezTo>
                  <a:cubicBezTo>
                    <a:pt x="4870" y="240"/>
                    <a:pt x="4877" y="248"/>
                    <a:pt x="4885" y="255"/>
                  </a:cubicBezTo>
                  <a:cubicBezTo>
                    <a:pt x="4892" y="270"/>
                    <a:pt x="4892" y="277"/>
                    <a:pt x="4892" y="292"/>
                  </a:cubicBezTo>
                  <a:cubicBezTo>
                    <a:pt x="4915" y="292"/>
                    <a:pt x="4930" y="300"/>
                    <a:pt x="4952" y="300"/>
                  </a:cubicBezTo>
                  <a:cubicBezTo>
                    <a:pt x="4975" y="307"/>
                    <a:pt x="4990" y="300"/>
                    <a:pt x="5005" y="307"/>
                  </a:cubicBezTo>
                  <a:cubicBezTo>
                    <a:pt x="5027" y="315"/>
                    <a:pt x="5027" y="337"/>
                    <a:pt x="5042" y="352"/>
                  </a:cubicBezTo>
                  <a:cubicBezTo>
                    <a:pt x="5057" y="375"/>
                    <a:pt x="5079" y="390"/>
                    <a:pt x="5079" y="419"/>
                  </a:cubicBezTo>
                  <a:cubicBezTo>
                    <a:pt x="5079" y="426"/>
                    <a:pt x="5072" y="426"/>
                    <a:pt x="5065" y="426"/>
                  </a:cubicBezTo>
                  <a:cubicBezTo>
                    <a:pt x="5065" y="434"/>
                    <a:pt x="5065" y="434"/>
                    <a:pt x="5057" y="441"/>
                  </a:cubicBezTo>
                  <a:cubicBezTo>
                    <a:pt x="5050" y="471"/>
                    <a:pt x="5027" y="486"/>
                    <a:pt x="4997" y="494"/>
                  </a:cubicBezTo>
                  <a:cubicBezTo>
                    <a:pt x="4967" y="509"/>
                    <a:pt x="4952" y="531"/>
                    <a:pt x="4922" y="531"/>
                  </a:cubicBezTo>
                  <a:cubicBezTo>
                    <a:pt x="4892" y="531"/>
                    <a:pt x="4877" y="524"/>
                    <a:pt x="4855" y="524"/>
                  </a:cubicBezTo>
                  <a:cubicBezTo>
                    <a:pt x="4825" y="689"/>
                    <a:pt x="4825" y="689"/>
                    <a:pt x="4825" y="689"/>
                  </a:cubicBezTo>
                  <a:cubicBezTo>
                    <a:pt x="4840" y="696"/>
                    <a:pt x="4847" y="696"/>
                    <a:pt x="4847" y="704"/>
                  </a:cubicBezTo>
                  <a:cubicBezTo>
                    <a:pt x="4847" y="719"/>
                    <a:pt x="4840" y="726"/>
                    <a:pt x="4840" y="734"/>
                  </a:cubicBezTo>
                  <a:cubicBezTo>
                    <a:pt x="4832" y="741"/>
                    <a:pt x="4832" y="749"/>
                    <a:pt x="4825" y="756"/>
                  </a:cubicBezTo>
                  <a:cubicBezTo>
                    <a:pt x="4825" y="764"/>
                    <a:pt x="4810" y="764"/>
                    <a:pt x="4810" y="779"/>
                  </a:cubicBezTo>
                  <a:cubicBezTo>
                    <a:pt x="4795" y="794"/>
                    <a:pt x="4802" y="808"/>
                    <a:pt x="4795" y="823"/>
                  </a:cubicBezTo>
                  <a:cubicBezTo>
                    <a:pt x="4780" y="869"/>
                    <a:pt x="4780" y="899"/>
                    <a:pt x="4780" y="951"/>
                  </a:cubicBezTo>
                  <a:cubicBezTo>
                    <a:pt x="4780" y="966"/>
                    <a:pt x="4780" y="981"/>
                    <a:pt x="4795" y="988"/>
                  </a:cubicBezTo>
                  <a:cubicBezTo>
                    <a:pt x="4802" y="996"/>
                    <a:pt x="4810" y="996"/>
                    <a:pt x="4817" y="1003"/>
                  </a:cubicBezTo>
                  <a:cubicBezTo>
                    <a:pt x="4825" y="1011"/>
                    <a:pt x="4832" y="1018"/>
                    <a:pt x="4840" y="1026"/>
                  </a:cubicBezTo>
                  <a:cubicBezTo>
                    <a:pt x="4855" y="1026"/>
                    <a:pt x="4870" y="1018"/>
                    <a:pt x="4877" y="1026"/>
                  </a:cubicBezTo>
                  <a:cubicBezTo>
                    <a:pt x="4885" y="1033"/>
                    <a:pt x="4885" y="1041"/>
                    <a:pt x="4885" y="1048"/>
                  </a:cubicBezTo>
                  <a:cubicBezTo>
                    <a:pt x="4892" y="1063"/>
                    <a:pt x="4900" y="1063"/>
                    <a:pt x="4907" y="1071"/>
                  </a:cubicBezTo>
                  <a:lnTo>
                    <a:pt x="4907" y="1071"/>
                  </a:lnTo>
                  <a:cubicBezTo>
                    <a:pt x="4892" y="1093"/>
                    <a:pt x="4885" y="1108"/>
                    <a:pt x="4862" y="1131"/>
                  </a:cubicBezTo>
                  <a:cubicBezTo>
                    <a:pt x="4847" y="1138"/>
                    <a:pt x="4840" y="1138"/>
                    <a:pt x="4832" y="1146"/>
                  </a:cubicBezTo>
                  <a:cubicBezTo>
                    <a:pt x="4817" y="1168"/>
                    <a:pt x="4817" y="1191"/>
                    <a:pt x="4795" y="1213"/>
                  </a:cubicBezTo>
                  <a:cubicBezTo>
                    <a:pt x="4795" y="1213"/>
                    <a:pt x="4787" y="1213"/>
                    <a:pt x="4787" y="1221"/>
                  </a:cubicBezTo>
                  <a:cubicBezTo>
                    <a:pt x="4780" y="1228"/>
                    <a:pt x="4780" y="1236"/>
                    <a:pt x="4780" y="1243"/>
                  </a:cubicBezTo>
                  <a:cubicBezTo>
                    <a:pt x="4772" y="1258"/>
                    <a:pt x="4765" y="1266"/>
                    <a:pt x="4750" y="1281"/>
                  </a:cubicBezTo>
                  <a:cubicBezTo>
                    <a:pt x="4742" y="1281"/>
                    <a:pt x="4735" y="1288"/>
                    <a:pt x="4727" y="1296"/>
                  </a:cubicBezTo>
                  <a:cubicBezTo>
                    <a:pt x="4712" y="1311"/>
                    <a:pt x="4690" y="1318"/>
                    <a:pt x="4690" y="1333"/>
                  </a:cubicBezTo>
                  <a:cubicBezTo>
                    <a:pt x="4690" y="1370"/>
                    <a:pt x="4697" y="1393"/>
                    <a:pt x="4705" y="1423"/>
                  </a:cubicBezTo>
                  <a:cubicBezTo>
                    <a:pt x="4705" y="1446"/>
                    <a:pt x="4697" y="1460"/>
                    <a:pt x="4705" y="1476"/>
                  </a:cubicBezTo>
                  <a:cubicBezTo>
                    <a:pt x="4705" y="1483"/>
                    <a:pt x="4720" y="1476"/>
                    <a:pt x="4720" y="1483"/>
                  </a:cubicBezTo>
                  <a:cubicBezTo>
                    <a:pt x="4720" y="1490"/>
                    <a:pt x="4727" y="1498"/>
                    <a:pt x="4727" y="1505"/>
                  </a:cubicBezTo>
                  <a:cubicBezTo>
                    <a:pt x="4727" y="1520"/>
                    <a:pt x="4712" y="1520"/>
                    <a:pt x="4705" y="1520"/>
                  </a:cubicBezTo>
                  <a:cubicBezTo>
                    <a:pt x="4690" y="1520"/>
                    <a:pt x="4682" y="1505"/>
                    <a:pt x="4667" y="1505"/>
                  </a:cubicBezTo>
                  <a:cubicBezTo>
                    <a:pt x="4645" y="1505"/>
                    <a:pt x="4637" y="1528"/>
                    <a:pt x="4615" y="1528"/>
                  </a:cubicBezTo>
                  <a:cubicBezTo>
                    <a:pt x="4600" y="1528"/>
                    <a:pt x="4592" y="1513"/>
                    <a:pt x="4577" y="1513"/>
                  </a:cubicBezTo>
                  <a:cubicBezTo>
                    <a:pt x="4570" y="1513"/>
                    <a:pt x="4570" y="1520"/>
                    <a:pt x="4562" y="1520"/>
                  </a:cubicBezTo>
                  <a:cubicBezTo>
                    <a:pt x="4540" y="1528"/>
                    <a:pt x="4532" y="1528"/>
                    <a:pt x="4510" y="1528"/>
                  </a:cubicBezTo>
                  <a:cubicBezTo>
                    <a:pt x="4517" y="1535"/>
                    <a:pt x="4525" y="1543"/>
                    <a:pt x="4525" y="1550"/>
                  </a:cubicBezTo>
                  <a:cubicBezTo>
                    <a:pt x="4525" y="1580"/>
                    <a:pt x="4525" y="1580"/>
                    <a:pt x="4525" y="1580"/>
                  </a:cubicBezTo>
                  <a:cubicBezTo>
                    <a:pt x="4495" y="1580"/>
                    <a:pt x="4480" y="1580"/>
                    <a:pt x="4457" y="1588"/>
                  </a:cubicBezTo>
                  <a:cubicBezTo>
                    <a:pt x="4443" y="1595"/>
                    <a:pt x="4427" y="1603"/>
                    <a:pt x="4405" y="1610"/>
                  </a:cubicBezTo>
                  <a:cubicBezTo>
                    <a:pt x="4383" y="1610"/>
                    <a:pt x="4367" y="1610"/>
                    <a:pt x="4345" y="1610"/>
                  </a:cubicBezTo>
                  <a:cubicBezTo>
                    <a:pt x="4323" y="1618"/>
                    <a:pt x="4300" y="1610"/>
                    <a:pt x="4300" y="1633"/>
                  </a:cubicBezTo>
                  <a:cubicBezTo>
                    <a:pt x="4300" y="1640"/>
                    <a:pt x="4308" y="1640"/>
                    <a:pt x="4308" y="1648"/>
                  </a:cubicBezTo>
                  <a:cubicBezTo>
                    <a:pt x="4308" y="1663"/>
                    <a:pt x="4308" y="1678"/>
                    <a:pt x="4300" y="1678"/>
                  </a:cubicBezTo>
                  <a:cubicBezTo>
                    <a:pt x="4315" y="1685"/>
                    <a:pt x="4330" y="1685"/>
                    <a:pt x="4330" y="1700"/>
                  </a:cubicBezTo>
                  <a:cubicBezTo>
                    <a:pt x="4330" y="1708"/>
                    <a:pt x="4323" y="1723"/>
                    <a:pt x="4323" y="1738"/>
                  </a:cubicBezTo>
                  <a:cubicBezTo>
                    <a:pt x="4315" y="1760"/>
                    <a:pt x="4308" y="1783"/>
                    <a:pt x="4308" y="1813"/>
                  </a:cubicBezTo>
                  <a:cubicBezTo>
                    <a:pt x="4300" y="1850"/>
                    <a:pt x="4263" y="1865"/>
                    <a:pt x="4263" y="1910"/>
                  </a:cubicBezTo>
                  <a:cubicBezTo>
                    <a:pt x="4263" y="1918"/>
                    <a:pt x="4270" y="1918"/>
                    <a:pt x="4270" y="1925"/>
                  </a:cubicBezTo>
                  <a:cubicBezTo>
                    <a:pt x="4270" y="1933"/>
                    <a:pt x="4270" y="1948"/>
                    <a:pt x="4270" y="1963"/>
                  </a:cubicBezTo>
                  <a:cubicBezTo>
                    <a:pt x="4293" y="1963"/>
                    <a:pt x="4315" y="1955"/>
                    <a:pt x="4330" y="1970"/>
                  </a:cubicBezTo>
                  <a:cubicBezTo>
                    <a:pt x="4345" y="1985"/>
                    <a:pt x="4338" y="2000"/>
                    <a:pt x="4338" y="2023"/>
                  </a:cubicBezTo>
                  <a:cubicBezTo>
                    <a:pt x="4338" y="2038"/>
                    <a:pt x="4338" y="2045"/>
                    <a:pt x="4338" y="2060"/>
                  </a:cubicBezTo>
                  <a:cubicBezTo>
                    <a:pt x="4338" y="2060"/>
                    <a:pt x="4323" y="2060"/>
                    <a:pt x="4323" y="2068"/>
                  </a:cubicBezTo>
                  <a:lnTo>
                    <a:pt x="4323" y="2075"/>
                  </a:lnTo>
                  <a:cubicBezTo>
                    <a:pt x="4323" y="2098"/>
                    <a:pt x="4330" y="2112"/>
                    <a:pt x="4330" y="2128"/>
                  </a:cubicBezTo>
                  <a:cubicBezTo>
                    <a:pt x="4338" y="2135"/>
                    <a:pt x="4330" y="2142"/>
                    <a:pt x="4338" y="2158"/>
                  </a:cubicBezTo>
                  <a:cubicBezTo>
                    <a:pt x="4345" y="2172"/>
                    <a:pt x="4360" y="2172"/>
                    <a:pt x="4360" y="2195"/>
                  </a:cubicBezTo>
                  <a:cubicBezTo>
                    <a:pt x="4360" y="2210"/>
                    <a:pt x="4353" y="2217"/>
                    <a:pt x="4345" y="2232"/>
                  </a:cubicBezTo>
                  <a:cubicBezTo>
                    <a:pt x="4338" y="2247"/>
                    <a:pt x="4345" y="2262"/>
                    <a:pt x="4345" y="2277"/>
                  </a:cubicBezTo>
                  <a:cubicBezTo>
                    <a:pt x="4345" y="2292"/>
                    <a:pt x="4338" y="2292"/>
                    <a:pt x="4338" y="2307"/>
                  </a:cubicBezTo>
                  <a:cubicBezTo>
                    <a:pt x="4330" y="2315"/>
                    <a:pt x="4338" y="2330"/>
                    <a:pt x="4330" y="2345"/>
                  </a:cubicBezTo>
                  <a:lnTo>
                    <a:pt x="4330" y="2345"/>
                  </a:lnTo>
                  <a:cubicBezTo>
                    <a:pt x="4315" y="2345"/>
                    <a:pt x="4315" y="2345"/>
                    <a:pt x="4315" y="2345"/>
                  </a:cubicBezTo>
                  <a:cubicBezTo>
                    <a:pt x="4308" y="2330"/>
                    <a:pt x="4315" y="2315"/>
                    <a:pt x="4300" y="2307"/>
                  </a:cubicBezTo>
                  <a:cubicBezTo>
                    <a:pt x="4293" y="2292"/>
                    <a:pt x="4278" y="2307"/>
                    <a:pt x="4263" y="2292"/>
                  </a:cubicBezTo>
                  <a:cubicBezTo>
                    <a:pt x="4255" y="2292"/>
                    <a:pt x="4263" y="2277"/>
                    <a:pt x="4255" y="2270"/>
                  </a:cubicBezTo>
                  <a:cubicBezTo>
                    <a:pt x="4255" y="2255"/>
                    <a:pt x="4248" y="2247"/>
                    <a:pt x="4240" y="2232"/>
                  </a:cubicBezTo>
                  <a:cubicBezTo>
                    <a:pt x="4233" y="2217"/>
                    <a:pt x="4218" y="2217"/>
                    <a:pt x="4203" y="2210"/>
                  </a:cubicBezTo>
                  <a:cubicBezTo>
                    <a:pt x="4188" y="2202"/>
                    <a:pt x="4180" y="2187"/>
                    <a:pt x="4173" y="2172"/>
                  </a:cubicBezTo>
                  <a:cubicBezTo>
                    <a:pt x="4165" y="2202"/>
                    <a:pt x="4158" y="2225"/>
                    <a:pt x="4143" y="2247"/>
                  </a:cubicBezTo>
                  <a:cubicBezTo>
                    <a:pt x="4135" y="2255"/>
                    <a:pt x="4128" y="2247"/>
                    <a:pt x="4128" y="2255"/>
                  </a:cubicBezTo>
                  <a:cubicBezTo>
                    <a:pt x="4113" y="2270"/>
                    <a:pt x="4098" y="2270"/>
                    <a:pt x="4075" y="2270"/>
                  </a:cubicBezTo>
                  <a:cubicBezTo>
                    <a:pt x="4053" y="2270"/>
                    <a:pt x="4045" y="2270"/>
                    <a:pt x="4023" y="2270"/>
                  </a:cubicBezTo>
                  <a:cubicBezTo>
                    <a:pt x="4023" y="2285"/>
                    <a:pt x="4023" y="2292"/>
                    <a:pt x="4023" y="2300"/>
                  </a:cubicBezTo>
                  <a:cubicBezTo>
                    <a:pt x="4023" y="2337"/>
                    <a:pt x="4030" y="2352"/>
                    <a:pt x="4030" y="2390"/>
                  </a:cubicBezTo>
                  <a:cubicBezTo>
                    <a:pt x="4030" y="2397"/>
                    <a:pt x="4030" y="2397"/>
                    <a:pt x="4023" y="2405"/>
                  </a:cubicBezTo>
                  <a:cubicBezTo>
                    <a:pt x="3963" y="2405"/>
                    <a:pt x="3963" y="2405"/>
                    <a:pt x="3963" y="2405"/>
                  </a:cubicBezTo>
                  <a:cubicBezTo>
                    <a:pt x="3970" y="2442"/>
                    <a:pt x="3978" y="2480"/>
                    <a:pt x="3948" y="2495"/>
                  </a:cubicBezTo>
                  <a:cubicBezTo>
                    <a:pt x="3918" y="2517"/>
                    <a:pt x="3896" y="2525"/>
                    <a:pt x="3858" y="2532"/>
                  </a:cubicBezTo>
                  <a:cubicBezTo>
                    <a:pt x="3858" y="2547"/>
                    <a:pt x="3858" y="2555"/>
                    <a:pt x="3858" y="2570"/>
                  </a:cubicBezTo>
                  <a:cubicBezTo>
                    <a:pt x="3858" y="2577"/>
                    <a:pt x="3843" y="2585"/>
                    <a:pt x="3836" y="2592"/>
                  </a:cubicBezTo>
                  <a:cubicBezTo>
                    <a:pt x="3828" y="2599"/>
                    <a:pt x="3820" y="2615"/>
                    <a:pt x="3813" y="2615"/>
                  </a:cubicBezTo>
                  <a:cubicBezTo>
                    <a:pt x="3798" y="2615"/>
                    <a:pt x="3790" y="2607"/>
                    <a:pt x="3776" y="2607"/>
                  </a:cubicBezTo>
                  <a:cubicBezTo>
                    <a:pt x="3768" y="2599"/>
                    <a:pt x="3768" y="2592"/>
                    <a:pt x="3753" y="2592"/>
                  </a:cubicBezTo>
                  <a:cubicBezTo>
                    <a:pt x="3738" y="2592"/>
                    <a:pt x="3723" y="2615"/>
                    <a:pt x="3716" y="2629"/>
                  </a:cubicBezTo>
                  <a:lnTo>
                    <a:pt x="3716" y="2629"/>
                  </a:lnTo>
                  <a:cubicBezTo>
                    <a:pt x="3701" y="2637"/>
                    <a:pt x="3693" y="2629"/>
                    <a:pt x="3678" y="2637"/>
                  </a:cubicBezTo>
                  <a:cubicBezTo>
                    <a:pt x="3656" y="2645"/>
                    <a:pt x="3641" y="2659"/>
                    <a:pt x="3618" y="2659"/>
                  </a:cubicBezTo>
                  <a:cubicBezTo>
                    <a:pt x="3603" y="2659"/>
                    <a:pt x="3603" y="2659"/>
                    <a:pt x="3588" y="2659"/>
                  </a:cubicBezTo>
                  <a:cubicBezTo>
                    <a:pt x="3566" y="2667"/>
                    <a:pt x="3543" y="2675"/>
                    <a:pt x="3513" y="2675"/>
                  </a:cubicBezTo>
                  <a:cubicBezTo>
                    <a:pt x="3513" y="2682"/>
                    <a:pt x="3513" y="2689"/>
                    <a:pt x="3513" y="2689"/>
                  </a:cubicBezTo>
                  <a:cubicBezTo>
                    <a:pt x="3513" y="2712"/>
                    <a:pt x="3528" y="2727"/>
                    <a:pt x="3528" y="2749"/>
                  </a:cubicBezTo>
                  <a:cubicBezTo>
                    <a:pt x="3528" y="2757"/>
                    <a:pt x="3521" y="2757"/>
                    <a:pt x="3513" y="2757"/>
                  </a:cubicBezTo>
                  <a:cubicBezTo>
                    <a:pt x="3491" y="2764"/>
                    <a:pt x="3476" y="2757"/>
                    <a:pt x="3461" y="2764"/>
                  </a:cubicBezTo>
                  <a:cubicBezTo>
                    <a:pt x="3446" y="2772"/>
                    <a:pt x="3446" y="2794"/>
                    <a:pt x="3438" y="2809"/>
                  </a:cubicBezTo>
                  <a:cubicBezTo>
                    <a:pt x="3431" y="2817"/>
                    <a:pt x="3423" y="2824"/>
                    <a:pt x="3416" y="2832"/>
                  </a:cubicBezTo>
                  <a:cubicBezTo>
                    <a:pt x="3401" y="2854"/>
                    <a:pt x="3408" y="2869"/>
                    <a:pt x="3393" y="2899"/>
                  </a:cubicBezTo>
                  <a:cubicBezTo>
                    <a:pt x="3386" y="2929"/>
                    <a:pt x="3378" y="2944"/>
                    <a:pt x="3378" y="2974"/>
                  </a:cubicBezTo>
                  <a:cubicBezTo>
                    <a:pt x="3378" y="2997"/>
                    <a:pt x="3378" y="3012"/>
                    <a:pt x="3386" y="3034"/>
                  </a:cubicBezTo>
                  <a:cubicBezTo>
                    <a:pt x="3393" y="3057"/>
                    <a:pt x="3401" y="3072"/>
                    <a:pt x="3423" y="3079"/>
                  </a:cubicBezTo>
                  <a:cubicBezTo>
                    <a:pt x="3461" y="3087"/>
                    <a:pt x="3476" y="3087"/>
                    <a:pt x="3513" y="3087"/>
                  </a:cubicBezTo>
                  <a:cubicBezTo>
                    <a:pt x="3536" y="3087"/>
                    <a:pt x="3551" y="3079"/>
                    <a:pt x="3573" y="3079"/>
                  </a:cubicBezTo>
                  <a:cubicBezTo>
                    <a:pt x="3603" y="3079"/>
                    <a:pt x="3618" y="3079"/>
                    <a:pt x="3648" y="3079"/>
                  </a:cubicBezTo>
                  <a:cubicBezTo>
                    <a:pt x="3648" y="3154"/>
                    <a:pt x="3648" y="3154"/>
                    <a:pt x="3648" y="3154"/>
                  </a:cubicBezTo>
                  <a:cubicBezTo>
                    <a:pt x="3648" y="3184"/>
                    <a:pt x="3663" y="3199"/>
                    <a:pt x="3663" y="3229"/>
                  </a:cubicBezTo>
                  <a:cubicBezTo>
                    <a:pt x="3663" y="3252"/>
                    <a:pt x="3641" y="3259"/>
                    <a:pt x="3626" y="3281"/>
                  </a:cubicBezTo>
                  <a:cubicBezTo>
                    <a:pt x="3626" y="3281"/>
                    <a:pt x="3611" y="3281"/>
                    <a:pt x="3611" y="3289"/>
                  </a:cubicBezTo>
                  <a:cubicBezTo>
                    <a:pt x="3611" y="3297"/>
                    <a:pt x="3618" y="3304"/>
                    <a:pt x="3626" y="3311"/>
                  </a:cubicBezTo>
                  <a:cubicBezTo>
                    <a:pt x="3633" y="3341"/>
                    <a:pt x="3633" y="3364"/>
                    <a:pt x="3633" y="3401"/>
                  </a:cubicBezTo>
                  <a:cubicBezTo>
                    <a:pt x="3633" y="3409"/>
                    <a:pt x="3633" y="3416"/>
                    <a:pt x="3633" y="3424"/>
                  </a:cubicBezTo>
                  <a:cubicBezTo>
                    <a:pt x="3618" y="3424"/>
                    <a:pt x="3603" y="3431"/>
                    <a:pt x="3588" y="3424"/>
                  </a:cubicBezTo>
                  <a:cubicBezTo>
                    <a:pt x="3596" y="3446"/>
                    <a:pt x="3596" y="3469"/>
                    <a:pt x="3611" y="3476"/>
                  </a:cubicBezTo>
                  <a:cubicBezTo>
                    <a:pt x="3618" y="3484"/>
                    <a:pt x="3626" y="3476"/>
                    <a:pt x="3633" y="3484"/>
                  </a:cubicBezTo>
                  <a:cubicBezTo>
                    <a:pt x="3656" y="3506"/>
                    <a:pt x="3641" y="3529"/>
                    <a:pt x="3648" y="3559"/>
                  </a:cubicBezTo>
                  <a:cubicBezTo>
                    <a:pt x="3648" y="3581"/>
                    <a:pt x="3648" y="3604"/>
                    <a:pt x="3656" y="3626"/>
                  </a:cubicBezTo>
                  <a:cubicBezTo>
                    <a:pt x="3678" y="3656"/>
                    <a:pt x="3701" y="3656"/>
                    <a:pt x="3723" y="3686"/>
                  </a:cubicBezTo>
                  <a:lnTo>
                    <a:pt x="3723" y="3686"/>
                  </a:lnTo>
                  <a:cubicBezTo>
                    <a:pt x="3723" y="3694"/>
                    <a:pt x="3723" y="3701"/>
                    <a:pt x="3731" y="3709"/>
                  </a:cubicBezTo>
                  <a:cubicBezTo>
                    <a:pt x="3738" y="3739"/>
                    <a:pt x="3768" y="3746"/>
                    <a:pt x="3768" y="3776"/>
                  </a:cubicBezTo>
                  <a:cubicBezTo>
                    <a:pt x="3768" y="3784"/>
                    <a:pt x="3761" y="3784"/>
                    <a:pt x="3753" y="3791"/>
                  </a:cubicBezTo>
                  <a:lnTo>
                    <a:pt x="3753" y="3791"/>
                  </a:lnTo>
                  <a:cubicBezTo>
                    <a:pt x="3783" y="3806"/>
                    <a:pt x="3798" y="3806"/>
                    <a:pt x="3828" y="3806"/>
                  </a:cubicBezTo>
                  <a:cubicBezTo>
                    <a:pt x="3828" y="3821"/>
                    <a:pt x="3828" y="3836"/>
                    <a:pt x="3836" y="3844"/>
                  </a:cubicBezTo>
                  <a:cubicBezTo>
                    <a:pt x="3843" y="3851"/>
                    <a:pt x="3850" y="3844"/>
                    <a:pt x="3858" y="3851"/>
                  </a:cubicBezTo>
                  <a:cubicBezTo>
                    <a:pt x="3873" y="3851"/>
                    <a:pt x="3880" y="3866"/>
                    <a:pt x="3896" y="3874"/>
                  </a:cubicBezTo>
                  <a:cubicBezTo>
                    <a:pt x="3918" y="3881"/>
                    <a:pt x="3933" y="3874"/>
                    <a:pt x="3963" y="3874"/>
                  </a:cubicBezTo>
                  <a:cubicBezTo>
                    <a:pt x="4000" y="3881"/>
                    <a:pt x="4000" y="3881"/>
                    <a:pt x="4000" y="3881"/>
                  </a:cubicBezTo>
                  <a:lnTo>
                    <a:pt x="4000" y="3881"/>
                  </a:lnTo>
                  <a:cubicBezTo>
                    <a:pt x="4038" y="3941"/>
                    <a:pt x="4030" y="3993"/>
                    <a:pt x="4075" y="4046"/>
                  </a:cubicBezTo>
                  <a:cubicBezTo>
                    <a:pt x="4098" y="4068"/>
                    <a:pt x="4113" y="4091"/>
                    <a:pt x="4143" y="4106"/>
                  </a:cubicBezTo>
                  <a:cubicBezTo>
                    <a:pt x="4173" y="4121"/>
                    <a:pt x="4188" y="4128"/>
                    <a:pt x="4210" y="4143"/>
                  </a:cubicBezTo>
                  <a:cubicBezTo>
                    <a:pt x="4218" y="4151"/>
                    <a:pt x="4218" y="4158"/>
                    <a:pt x="4225" y="4166"/>
                  </a:cubicBezTo>
                  <a:lnTo>
                    <a:pt x="4225" y="4166"/>
                  </a:lnTo>
                  <a:cubicBezTo>
                    <a:pt x="4210" y="4181"/>
                    <a:pt x="4188" y="4173"/>
                    <a:pt x="4188" y="4196"/>
                  </a:cubicBezTo>
                  <a:cubicBezTo>
                    <a:pt x="4188" y="4226"/>
                    <a:pt x="4203" y="4241"/>
                    <a:pt x="4203" y="4271"/>
                  </a:cubicBezTo>
                  <a:cubicBezTo>
                    <a:pt x="4203" y="4286"/>
                    <a:pt x="4195" y="4301"/>
                    <a:pt x="4188" y="4316"/>
                  </a:cubicBezTo>
                  <a:cubicBezTo>
                    <a:pt x="4180" y="4331"/>
                    <a:pt x="4180" y="4338"/>
                    <a:pt x="4173" y="4346"/>
                  </a:cubicBezTo>
                  <a:cubicBezTo>
                    <a:pt x="4158" y="4361"/>
                    <a:pt x="4143" y="4361"/>
                    <a:pt x="4120" y="4368"/>
                  </a:cubicBezTo>
                  <a:lnTo>
                    <a:pt x="4113" y="4368"/>
                  </a:lnTo>
                  <a:cubicBezTo>
                    <a:pt x="4105" y="4376"/>
                    <a:pt x="4105" y="4383"/>
                    <a:pt x="4105" y="4383"/>
                  </a:cubicBezTo>
                  <a:cubicBezTo>
                    <a:pt x="4098" y="4391"/>
                    <a:pt x="4098" y="4398"/>
                    <a:pt x="4083" y="4406"/>
                  </a:cubicBezTo>
                  <a:cubicBezTo>
                    <a:pt x="4068" y="4421"/>
                    <a:pt x="4045" y="4406"/>
                    <a:pt x="4023" y="4421"/>
                  </a:cubicBezTo>
                  <a:cubicBezTo>
                    <a:pt x="4015" y="4421"/>
                    <a:pt x="4015" y="4428"/>
                    <a:pt x="4008" y="4428"/>
                  </a:cubicBezTo>
                  <a:cubicBezTo>
                    <a:pt x="4000" y="4436"/>
                    <a:pt x="3985" y="4443"/>
                    <a:pt x="3978" y="4458"/>
                  </a:cubicBezTo>
                  <a:lnTo>
                    <a:pt x="3978" y="4466"/>
                  </a:lnTo>
                  <a:cubicBezTo>
                    <a:pt x="3978" y="4488"/>
                    <a:pt x="3978" y="4503"/>
                    <a:pt x="3963" y="4518"/>
                  </a:cubicBezTo>
                  <a:lnTo>
                    <a:pt x="3963" y="4518"/>
                  </a:lnTo>
                  <a:cubicBezTo>
                    <a:pt x="3978" y="4518"/>
                    <a:pt x="3985" y="4526"/>
                    <a:pt x="4000" y="4526"/>
                  </a:cubicBezTo>
                  <a:cubicBezTo>
                    <a:pt x="4008" y="4526"/>
                    <a:pt x="4015" y="4518"/>
                    <a:pt x="4023" y="4518"/>
                  </a:cubicBezTo>
                  <a:cubicBezTo>
                    <a:pt x="4038" y="4518"/>
                    <a:pt x="4045" y="4518"/>
                    <a:pt x="4053" y="4526"/>
                  </a:cubicBezTo>
                  <a:cubicBezTo>
                    <a:pt x="4060" y="4548"/>
                    <a:pt x="4068" y="4563"/>
                    <a:pt x="4068" y="4593"/>
                  </a:cubicBezTo>
                  <a:cubicBezTo>
                    <a:pt x="4068" y="4608"/>
                    <a:pt x="4068" y="4616"/>
                    <a:pt x="4068" y="4630"/>
                  </a:cubicBezTo>
                  <a:cubicBezTo>
                    <a:pt x="4068" y="4638"/>
                    <a:pt x="4075" y="4645"/>
                    <a:pt x="4075" y="4653"/>
                  </a:cubicBezTo>
                  <a:cubicBezTo>
                    <a:pt x="4075" y="4690"/>
                    <a:pt x="4030" y="4698"/>
                    <a:pt x="4030" y="4735"/>
                  </a:cubicBezTo>
                  <a:cubicBezTo>
                    <a:pt x="4030" y="4750"/>
                    <a:pt x="4045" y="4758"/>
                    <a:pt x="4045" y="4765"/>
                  </a:cubicBezTo>
                  <a:cubicBezTo>
                    <a:pt x="4053" y="4803"/>
                    <a:pt x="4053" y="4825"/>
                    <a:pt x="4075" y="4848"/>
                  </a:cubicBezTo>
                  <a:cubicBezTo>
                    <a:pt x="4105" y="4870"/>
                    <a:pt x="4135" y="4878"/>
                    <a:pt x="4165" y="4885"/>
                  </a:cubicBezTo>
                  <a:lnTo>
                    <a:pt x="4165" y="4885"/>
                  </a:lnTo>
                  <a:cubicBezTo>
                    <a:pt x="4165" y="4893"/>
                    <a:pt x="4158" y="4900"/>
                    <a:pt x="4158" y="4900"/>
                  </a:cubicBezTo>
                  <a:cubicBezTo>
                    <a:pt x="4158" y="4908"/>
                    <a:pt x="4150" y="4900"/>
                    <a:pt x="4143" y="4908"/>
                  </a:cubicBezTo>
                  <a:cubicBezTo>
                    <a:pt x="4143" y="4915"/>
                    <a:pt x="4143" y="4923"/>
                    <a:pt x="4143" y="4930"/>
                  </a:cubicBezTo>
                  <a:cubicBezTo>
                    <a:pt x="4143" y="4968"/>
                    <a:pt x="4158" y="4990"/>
                    <a:pt x="4158" y="5027"/>
                  </a:cubicBezTo>
                  <a:cubicBezTo>
                    <a:pt x="4158" y="5095"/>
                    <a:pt x="4158" y="5095"/>
                    <a:pt x="4158" y="5095"/>
                  </a:cubicBezTo>
                  <a:cubicBezTo>
                    <a:pt x="4158" y="5117"/>
                    <a:pt x="4180" y="5117"/>
                    <a:pt x="4195" y="5133"/>
                  </a:cubicBezTo>
                  <a:cubicBezTo>
                    <a:pt x="4210" y="5140"/>
                    <a:pt x="4210" y="5163"/>
                    <a:pt x="4210" y="5177"/>
                  </a:cubicBezTo>
                  <a:cubicBezTo>
                    <a:pt x="4210" y="5207"/>
                    <a:pt x="4195" y="5222"/>
                    <a:pt x="4180" y="5245"/>
                  </a:cubicBezTo>
                  <a:cubicBezTo>
                    <a:pt x="4173" y="5260"/>
                    <a:pt x="4165" y="5267"/>
                    <a:pt x="4158" y="5282"/>
                  </a:cubicBezTo>
                  <a:cubicBezTo>
                    <a:pt x="4135" y="5327"/>
                    <a:pt x="4120" y="5357"/>
                    <a:pt x="4083" y="5395"/>
                  </a:cubicBezTo>
                  <a:cubicBezTo>
                    <a:pt x="4060" y="5417"/>
                    <a:pt x="4038" y="5425"/>
                    <a:pt x="4030" y="5455"/>
                  </a:cubicBezTo>
                  <a:cubicBezTo>
                    <a:pt x="4023" y="5477"/>
                    <a:pt x="4023" y="5492"/>
                    <a:pt x="4008" y="5507"/>
                  </a:cubicBezTo>
                  <a:cubicBezTo>
                    <a:pt x="3993" y="5530"/>
                    <a:pt x="3985" y="5537"/>
                    <a:pt x="3963" y="5552"/>
                  </a:cubicBezTo>
                  <a:cubicBezTo>
                    <a:pt x="3948" y="5560"/>
                    <a:pt x="3940" y="5567"/>
                    <a:pt x="3926" y="5582"/>
                  </a:cubicBezTo>
                  <a:cubicBezTo>
                    <a:pt x="3918" y="5590"/>
                    <a:pt x="3910" y="5605"/>
                    <a:pt x="3896" y="5605"/>
                  </a:cubicBezTo>
                  <a:cubicBezTo>
                    <a:pt x="3880" y="5605"/>
                    <a:pt x="3873" y="5590"/>
                    <a:pt x="3858" y="5575"/>
                  </a:cubicBezTo>
                  <a:cubicBezTo>
                    <a:pt x="3843" y="5567"/>
                    <a:pt x="3836" y="5560"/>
                    <a:pt x="3820" y="5545"/>
                  </a:cubicBezTo>
                  <a:cubicBezTo>
                    <a:pt x="3798" y="5530"/>
                    <a:pt x="3790" y="5515"/>
                    <a:pt x="3776" y="5492"/>
                  </a:cubicBezTo>
                  <a:cubicBezTo>
                    <a:pt x="3768" y="5485"/>
                    <a:pt x="3761" y="5477"/>
                    <a:pt x="3761" y="5455"/>
                  </a:cubicBezTo>
                  <a:cubicBezTo>
                    <a:pt x="3761" y="5432"/>
                    <a:pt x="3776" y="5425"/>
                    <a:pt x="3783" y="5395"/>
                  </a:cubicBezTo>
                  <a:cubicBezTo>
                    <a:pt x="3790" y="5380"/>
                    <a:pt x="3783" y="5372"/>
                    <a:pt x="3783" y="5350"/>
                  </a:cubicBezTo>
                  <a:cubicBezTo>
                    <a:pt x="3783" y="5260"/>
                    <a:pt x="3783" y="5260"/>
                    <a:pt x="3783" y="5260"/>
                  </a:cubicBezTo>
                  <a:cubicBezTo>
                    <a:pt x="3783" y="5237"/>
                    <a:pt x="3783" y="5222"/>
                    <a:pt x="3790" y="5207"/>
                  </a:cubicBezTo>
                  <a:cubicBezTo>
                    <a:pt x="3798" y="5192"/>
                    <a:pt x="3813" y="5192"/>
                    <a:pt x="3813" y="5177"/>
                  </a:cubicBezTo>
                  <a:cubicBezTo>
                    <a:pt x="3813" y="5147"/>
                    <a:pt x="3798" y="5133"/>
                    <a:pt x="3798" y="5103"/>
                  </a:cubicBezTo>
                  <a:cubicBezTo>
                    <a:pt x="3798" y="5080"/>
                    <a:pt x="3798" y="5057"/>
                    <a:pt x="3806" y="5035"/>
                  </a:cubicBezTo>
                  <a:cubicBezTo>
                    <a:pt x="3820" y="5035"/>
                    <a:pt x="3820" y="5043"/>
                    <a:pt x="3836" y="5043"/>
                  </a:cubicBezTo>
                  <a:cubicBezTo>
                    <a:pt x="3896" y="5043"/>
                    <a:pt x="3896" y="5043"/>
                    <a:pt x="3896" y="5043"/>
                  </a:cubicBezTo>
                  <a:cubicBezTo>
                    <a:pt x="3910" y="5043"/>
                    <a:pt x="3926" y="5035"/>
                    <a:pt x="3926" y="5020"/>
                  </a:cubicBezTo>
                  <a:cubicBezTo>
                    <a:pt x="3926" y="4983"/>
                    <a:pt x="3896" y="4968"/>
                    <a:pt x="3866" y="4945"/>
                  </a:cubicBezTo>
                  <a:cubicBezTo>
                    <a:pt x="3850" y="4938"/>
                    <a:pt x="3836" y="4930"/>
                    <a:pt x="3828" y="4915"/>
                  </a:cubicBezTo>
                  <a:cubicBezTo>
                    <a:pt x="3820" y="4915"/>
                    <a:pt x="3820" y="4908"/>
                    <a:pt x="3813" y="4900"/>
                  </a:cubicBezTo>
                  <a:cubicBezTo>
                    <a:pt x="3806" y="4900"/>
                    <a:pt x="3776" y="4908"/>
                    <a:pt x="3761" y="4908"/>
                  </a:cubicBezTo>
                  <a:cubicBezTo>
                    <a:pt x="3776" y="4900"/>
                    <a:pt x="3776" y="4900"/>
                    <a:pt x="3776" y="4900"/>
                  </a:cubicBezTo>
                  <a:cubicBezTo>
                    <a:pt x="3753" y="4900"/>
                    <a:pt x="3738" y="4900"/>
                    <a:pt x="3716" y="4900"/>
                  </a:cubicBezTo>
                  <a:cubicBezTo>
                    <a:pt x="3686" y="4900"/>
                    <a:pt x="3671" y="4908"/>
                    <a:pt x="3641" y="4908"/>
                  </a:cubicBezTo>
                  <a:cubicBezTo>
                    <a:pt x="3618" y="4915"/>
                    <a:pt x="3603" y="4908"/>
                    <a:pt x="3581" y="4915"/>
                  </a:cubicBezTo>
                  <a:cubicBezTo>
                    <a:pt x="3573" y="4923"/>
                    <a:pt x="3573" y="4930"/>
                    <a:pt x="3566" y="4938"/>
                  </a:cubicBezTo>
                  <a:cubicBezTo>
                    <a:pt x="3551" y="4960"/>
                    <a:pt x="3543" y="4968"/>
                    <a:pt x="3528" y="4983"/>
                  </a:cubicBezTo>
                  <a:cubicBezTo>
                    <a:pt x="3521" y="4998"/>
                    <a:pt x="3513" y="5005"/>
                    <a:pt x="3498" y="5020"/>
                  </a:cubicBezTo>
                  <a:cubicBezTo>
                    <a:pt x="3483" y="5027"/>
                    <a:pt x="3468" y="5035"/>
                    <a:pt x="3468" y="5057"/>
                  </a:cubicBezTo>
                  <a:cubicBezTo>
                    <a:pt x="3468" y="5073"/>
                    <a:pt x="3476" y="5080"/>
                    <a:pt x="3491" y="5087"/>
                  </a:cubicBezTo>
                  <a:cubicBezTo>
                    <a:pt x="3461" y="5125"/>
                    <a:pt x="3431" y="5147"/>
                    <a:pt x="3386" y="5170"/>
                  </a:cubicBezTo>
                  <a:cubicBezTo>
                    <a:pt x="3363" y="5185"/>
                    <a:pt x="3356" y="5200"/>
                    <a:pt x="3333" y="5207"/>
                  </a:cubicBezTo>
                  <a:cubicBezTo>
                    <a:pt x="3318" y="5215"/>
                    <a:pt x="3311" y="5215"/>
                    <a:pt x="3296" y="5230"/>
                  </a:cubicBezTo>
                  <a:cubicBezTo>
                    <a:pt x="3288" y="5230"/>
                    <a:pt x="3288" y="5245"/>
                    <a:pt x="3288" y="5260"/>
                  </a:cubicBezTo>
                  <a:cubicBezTo>
                    <a:pt x="3288" y="5267"/>
                    <a:pt x="3296" y="5275"/>
                    <a:pt x="3296" y="5290"/>
                  </a:cubicBezTo>
                  <a:cubicBezTo>
                    <a:pt x="3296" y="5335"/>
                    <a:pt x="3281" y="5372"/>
                    <a:pt x="3243" y="5395"/>
                  </a:cubicBezTo>
                  <a:cubicBezTo>
                    <a:pt x="3214" y="5417"/>
                    <a:pt x="3198" y="5440"/>
                    <a:pt x="3176" y="5462"/>
                  </a:cubicBezTo>
                  <a:cubicBezTo>
                    <a:pt x="3161" y="5485"/>
                    <a:pt x="3138" y="5492"/>
                    <a:pt x="3138" y="5522"/>
                  </a:cubicBezTo>
                  <a:cubicBezTo>
                    <a:pt x="3138" y="5560"/>
                    <a:pt x="3146" y="5590"/>
                    <a:pt x="3168" y="5627"/>
                  </a:cubicBezTo>
                  <a:cubicBezTo>
                    <a:pt x="3101" y="5620"/>
                    <a:pt x="3078" y="5582"/>
                    <a:pt x="3011" y="5560"/>
                  </a:cubicBezTo>
                  <a:cubicBezTo>
                    <a:pt x="2981" y="5545"/>
                    <a:pt x="2959" y="5545"/>
                    <a:pt x="2921" y="5537"/>
                  </a:cubicBezTo>
                  <a:cubicBezTo>
                    <a:pt x="2891" y="5530"/>
                    <a:pt x="2876" y="5522"/>
                    <a:pt x="2846" y="5522"/>
                  </a:cubicBezTo>
                  <a:cubicBezTo>
                    <a:pt x="2809" y="5522"/>
                    <a:pt x="2786" y="5537"/>
                    <a:pt x="2749" y="5545"/>
                  </a:cubicBezTo>
                  <a:cubicBezTo>
                    <a:pt x="2734" y="5552"/>
                    <a:pt x="2726" y="5552"/>
                    <a:pt x="2711" y="5552"/>
                  </a:cubicBezTo>
                  <a:cubicBezTo>
                    <a:pt x="2704" y="5560"/>
                    <a:pt x="2696" y="5567"/>
                    <a:pt x="2689" y="5567"/>
                  </a:cubicBezTo>
                  <a:cubicBezTo>
                    <a:pt x="2674" y="5567"/>
                    <a:pt x="2666" y="5560"/>
                    <a:pt x="2651" y="5552"/>
                  </a:cubicBezTo>
                  <a:cubicBezTo>
                    <a:pt x="2621" y="5545"/>
                    <a:pt x="2607" y="5545"/>
                    <a:pt x="2577" y="5537"/>
                  </a:cubicBezTo>
                  <a:cubicBezTo>
                    <a:pt x="2524" y="5537"/>
                    <a:pt x="2502" y="5537"/>
                    <a:pt x="2449" y="5537"/>
                  </a:cubicBezTo>
                  <a:cubicBezTo>
                    <a:pt x="2382" y="5537"/>
                    <a:pt x="2337" y="5537"/>
                    <a:pt x="2269" y="5545"/>
                  </a:cubicBezTo>
                  <a:cubicBezTo>
                    <a:pt x="2247" y="5552"/>
                    <a:pt x="2232" y="5552"/>
                    <a:pt x="2209" y="5560"/>
                  </a:cubicBezTo>
                  <a:cubicBezTo>
                    <a:pt x="2187" y="5567"/>
                    <a:pt x="2164" y="5560"/>
                    <a:pt x="2142" y="5567"/>
                  </a:cubicBezTo>
                  <a:cubicBezTo>
                    <a:pt x="2059" y="5582"/>
                    <a:pt x="2015" y="5597"/>
                    <a:pt x="1940" y="5620"/>
                  </a:cubicBezTo>
                  <a:cubicBezTo>
                    <a:pt x="1926" y="5627"/>
                    <a:pt x="1910" y="5635"/>
                    <a:pt x="1888" y="5635"/>
                  </a:cubicBezTo>
                  <a:cubicBezTo>
                    <a:pt x="1880" y="5635"/>
                    <a:pt x="1873" y="5635"/>
                    <a:pt x="1866" y="5635"/>
                  </a:cubicBezTo>
                  <a:cubicBezTo>
                    <a:pt x="1850" y="5642"/>
                    <a:pt x="1843" y="5650"/>
                    <a:pt x="1828" y="5650"/>
                  </a:cubicBezTo>
                  <a:cubicBezTo>
                    <a:pt x="1820" y="5650"/>
                    <a:pt x="1820" y="5642"/>
                    <a:pt x="1813" y="5642"/>
                  </a:cubicBezTo>
                  <a:cubicBezTo>
                    <a:pt x="1828" y="5597"/>
                    <a:pt x="1843" y="5582"/>
                    <a:pt x="1873" y="5537"/>
                  </a:cubicBezTo>
                  <a:cubicBezTo>
                    <a:pt x="1888" y="5552"/>
                    <a:pt x="1896" y="5567"/>
                    <a:pt x="1910" y="5567"/>
                  </a:cubicBezTo>
                  <a:cubicBezTo>
                    <a:pt x="1933" y="5567"/>
                    <a:pt x="1940" y="5552"/>
                    <a:pt x="1955" y="5545"/>
                  </a:cubicBezTo>
                  <a:cubicBezTo>
                    <a:pt x="1993" y="5530"/>
                    <a:pt x="2023" y="5530"/>
                    <a:pt x="2044" y="5500"/>
                  </a:cubicBezTo>
                  <a:cubicBezTo>
                    <a:pt x="2067" y="5477"/>
                    <a:pt x="2082" y="5462"/>
                    <a:pt x="2112" y="5432"/>
                  </a:cubicBezTo>
                  <a:cubicBezTo>
                    <a:pt x="2134" y="5410"/>
                    <a:pt x="2157" y="5395"/>
                    <a:pt x="2157" y="5365"/>
                  </a:cubicBezTo>
                  <a:cubicBezTo>
                    <a:pt x="2157" y="5335"/>
                    <a:pt x="2119" y="5342"/>
                    <a:pt x="2097" y="5342"/>
                  </a:cubicBezTo>
                  <a:cubicBezTo>
                    <a:pt x="2067" y="5335"/>
                    <a:pt x="2044" y="5327"/>
                    <a:pt x="2015" y="5327"/>
                  </a:cubicBezTo>
                  <a:cubicBezTo>
                    <a:pt x="2008" y="5327"/>
                    <a:pt x="2008" y="5342"/>
                    <a:pt x="2000" y="5350"/>
                  </a:cubicBezTo>
                  <a:cubicBezTo>
                    <a:pt x="1993" y="5365"/>
                    <a:pt x="1985" y="5380"/>
                    <a:pt x="1970" y="5380"/>
                  </a:cubicBezTo>
                  <a:cubicBezTo>
                    <a:pt x="1955" y="5380"/>
                    <a:pt x="1948" y="5372"/>
                    <a:pt x="1933" y="5372"/>
                  </a:cubicBezTo>
                  <a:cubicBezTo>
                    <a:pt x="1903" y="5372"/>
                    <a:pt x="1896" y="5372"/>
                    <a:pt x="1866" y="5372"/>
                  </a:cubicBezTo>
                  <a:cubicBezTo>
                    <a:pt x="1843" y="5372"/>
                    <a:pt x="1828" y="5380"/>
                    <a:pt x="1813" y="5372"/>
                  </a:cubicBezTo>
                  <a:cubicBezTo>
                    <a:pt x="1783" y="5372"/>
                    <a:pt x="1783" y="5342"/>
                    <a:pt x="1768" y="5320"/>
                  </a:cubicBezTo>
                  <a:cubicBezTo>
                    <a:pt x="1761" y="5312"/>
                    <a:pt x="1753" y="5312"/>
                    <a:pt x="1753" y="5297"/>
                  </a:cubicBezTo>
                  <a:cubicBezTo>
                    <a:pt x="1738" y="5267"/>
                    <a:pt x="1738" y="5245"/>
                    <a:pt x="1716" y="5222"/>
                  </a:cubicBezTo>
                  <a:cubicBezTo>
                    <a:pt x="1701" y="5230"/>
                    <a:pt x="1701" y="5230"/>
                    <a:pt x="1701" y="5230"/>
                  </a:cubicBezTo>
                  <a:cubicBezTo>
                    <a:pt x="1693" y="5252"/>
                    <a:pt x="1678" y="5275"/>
                    <a:pt x="1678" y="5305"/>
                  </a:cubicBezTo>
                  <a:cubicBezTo>
                    <a:pt x="1678" y="5335"/>
                    <a:pt x="1693" y="5342"/>
                    <a:pt x="1701" y="5365"/>
                  </a:cubicBezTo>
                  <a:cubicBezTo>
                    <a:pt x="1708" y="5402"/>
                    <a:pt x="1716" y="5425"/>
                    <a:pt x="1738" y="5455"/>
                  </a:cubicBezTo>
                  <a:cubicBezTo>
                    <a:pt x="1738" y="5462"/>
                    <a:pt x="1738" y="5462"/>
                    <a:pt x="1738" y="5462"/>
                  </a:cubicBezTo>
                  <a:cubicBezTo>
                    <a:pt x="1701" y="5455"/>
                    <a:pt x="1678" y="5455"/>
                    <a:pt x="1648" y="5440"/>
                  </a:cubicBezTo>
                  <a:cubicBezTo>
                    <a:pt x="1618" y="5432"/>
                    <a:pt x="1596" y="5417"/>
                    <a:pt x="1596" y="5387"/>
                  </a:cubicBezTo>
                  <a:cubicBezTo>
                    <a:pt x="1596" y="5350"/>
                    <a:pt x="1603" y="5335"/>
                    <a:pt x="1611" y="5297"/>
                  </a:cubicBezTo>
                  <a:cubicBezTo>
                    <a:pt x="1581" y="5170"/>
                    <a:pt x="1581" y="5170"/>
                    <a:pt x="1581" y="5170"/>
                  </a:cubicBezTo>
                  <a:cubicBezTo>
                    <a:pt x="1581" y="5125"/>
                    <a:pt x="1581" y="5087"/>
                    <a:pt x="1603" y="5043"/>
                  </a:cubicBezTo>
                  <a:cubicBezTo>
                    <a:pt x="1603" y="5027"/>
                    <a:pt x="1618" y="5020"/>
                    <a:pt x="1618" y="5005"/>
                  </a:cubicBezTo>
                  <a:cubicBezTo>
                    <a:pt x="1618" y="4983"/>
                    <a:pt x="1618" y="4983"/>
                    <a:pt x="1618" y="4983"/>
                  </a:cubicBezTo>
                  <a:cubicBezTo>
                    <a:pt x="1596" y="4983"/>
                    <a:pt x="1596" y="4983"/>
                    <a:pt x="1596" y="4983"/>
                  </a:cubicBezTo>
                  <a:cubicBezTo>
                    <a:pt x="1566" y="4983"/>
                    <a:pt x="1558" y="4998"/>
                    <a:pt x="1528" y="5013"/>
                  </a:cubicBezTo>
                  <a:cubicBezTo>
                    <a:pt x="1521" y="5013"/>
                    <a:pt x="1513" y="5020"/>
                    <a:pt x="1498" y="5020"/>
                  </a:cubicBezTo>
                  <a:lnTo>
                    <a:pt x="1498" y="5020"/>
                  </a:lnTo>
                  <a:cubicBezTo>
                    <a:pt x="1491" y="5013"/>
                    <a:pt x="1483" y="4990"/>
                    <a:pt x="1476" y="4975"/>
                  </a:cubicBezTo>
                  <a:cubicBezTo>
                    <a:pt x="1468" y="4968"/>
                    <a:pt x="1468" y="4968"/>
                    <a:pt x="1461" y="4968"/>
                  </a:cubicBezTo>
                  <a:cubicBezTo>
                    <a:pt x="1453" y="4953"/>
                    <a:pt x="1453" y="4945"/>
                    <a:pt x="1453" y="4930"/>
                  </a:cubicBezTo>
                  <a:cubicBezTo>
                    <a:pt x="1438" y="4908"/>
                    <a:pt x="1431" y="4900"/>
                    <a:pt x="1416" y="4878"/>
                  </a:cubicBezTo>
                  <a:lnTo>
                    <a:pt x="1416" y="4878"/>
                  </a:lnTo>
                  <a:cubicBezTo>
                    <a:pt x="1393" y="4863"/>
                    <a:pt x="1379" y="4848"/>
                    <a:pt x="1356" y="4848"/>
                  </a:cubicBezTo>
                  <a:cubicBezTo>
                    <a:pt x="1349" y="4848"/>
                    <a:pt x="1333" y="4848"/>
                    <a:pt x="1333" y="4848"/>
                  </a:cubicBezTo>
                  <a:cubicBezTo>
                    <a:pt x="1326" y="4840"/>
                    <a:pt x="1326" y="4825"/>
                    <a:pt x="1319" y="4818"/>
                  </a:cubicBezTo>
                  <a:cubicBezTo>
                    <a:pt x="1311" y="4795"/>
                    <a:pt x="1289" y="4795"/>
                    <a:pt x="1281" y="4773"/>
                  </a:cubicBezTo>
                  <a:cubicBezTo>
                    <a:pt x="1266" y="4750"/>
                    <a:pt x="1259" y="4735"/>
                    <a:pt x="1251" y="4713"/>
                  </a:cubicBezTo>
                  <a:cubicBezTo>
                    <a:pt x="1243" y="4713"/>
                    <a:pt x="1236" y="4713"/>
                    <a:pt x="1221" y="4713"/>
                  </a:cubicBezTo>
                  <a:cubicBezTo>
                    <a:pt x="1214" y="4720"/>
                    <a:pt x="1214" y="4728"/>
                    <a:pt x="1214" y="4743"/>
                  </a:cubicBezTo>
                  <a:cubicBezTo>
                    <a:pt x="1206" y="4743"/>
                    <a:pt x="1206" y="4743"/>
                    <a:pt x="1199" y="4750"/>
                  </a:cubicBezTo>
                  <a:cubicBezTo>
                    <a:pt x="1169" y="4735"/>
                    <a:pt x="1146" y="4735"/>
                    <a:pt x="1109" y="4735"/>
                  </a:cubicBezTo>
                  <a:lnTo>
                    <a:pt x="1109" y="4735"/>
                  </a:lnTo>
                  <a:cubicBezTo>
                    <a:pt x="1109" y="4705"/>
                    <a:pt x="1094" y="4683"/>
                    <a:pt x="1079" y="4653"/>
                  </a:cubicBezTo>
                  <a:cubicBezTo>
                    <a:pt x="1086" y="4645"/>
                    <a:pt x="1101" y="4638"/>
                    <a:pt x="1109" y="4623"/>
                  </a:cubicBezTo>
                  <a:cubicBezTo>
                    <a:pt x="1116" y="4600"/>
                    <a:pt x="1101" y="4586"/>
                    <a:pt x="1109" y="4556"/>
                  </a:cubicBezTo>
                  <a:cubicBezTo>
                    <a:pt x="1109" y="4540"/>
                    <a:pt x="1116" y="4526"/>
                    <a:pt x="1116" y="4510"/>
                  </a:cubicBezTo>
                  <a:cubicBezTo>
                    <a:pt x="1116" y="4488"/>
                    <a:pt x="1109" y="4481"/>
                    <a:pt x="1109" y="4466"/>
                  </a:cubicBezTo>
                  <a:cubicBezTo>
                    <a:pt x="1109" y="4451"/>
                    <a:pt x="1116" y="4443"/>
                    <a:pt x="1116" y="4436"/>
                  </a:cubicBezTo>
                  <a:cubicBezTo>
                    <a:pt x="1116" y="4406"/>
                    <a:pt x="1071" y="4398"/>
                    <a:pt x="1071" y="4368"/>
                  </a:cubicBezTo>
                  <a:cubicBezTo>
                    <a:pt x="1071" y="4353"/>
                    <a:pt x="1086" y="4346"/>
                    <a:pt x="1086" y="4331"/>
                  </a:cubicBezTo>
                  <a:cubicBezTo>
                    <a:pt x="1086" y="4308"/>
                    <a:pt x="1064" y="4301"/>
                    <a:pt x="1049" y="4286"/>
                  </a:cubicBezTo>
                  <a:cubicBezTo>
                    <a:pt x="1049" y="4293"/>
                    <a:pt x="1041" y="4301"/>
                    <a:pt x="1034" y="4308"/>
                  </a:cubicBezTo>
                  <a:cubicBezTo>
                    <a:pt x="1011" y="4286"/>
                    <a:pt x="1004" y="4256"/>
                    <a:pt x="1004" y="4226"/>
                  </a:cubicBezTo>
                  <a:cubicBezTo>
                    <a:pt x="1004" y="4211"/>
                    <a:pt x="1004" y="4203"/>
                    <a:pt x="1011" y="4196"/>
                  </a:cubicBezTo>
                  <a:cubicBezTo>
                    <a:pt x="989" y="4196"/>
                    <a:pt x="981" y="4196"/>
                    <a:pt x="966" y="4196"/>
                  </a:cubicBezTo>
                  <a:cubicBezTo>
                    <a:pt x="959" y="4173"/>
                    <a:pt x="959" y="4158"/>
                    <a:pt x="959" y="4136"/>
                  </a:cubicBezTo>
                  <a:lnTo>
                    <a:pt x="959" y="4136"/>
                  </a:lnTo>
                  <a:lnTo>
                    <a:pt x="951" y="4121"/>
                  </a:lnTo>
                  <a:cubicBezTo>
                    <a:pt x="936" y="4121"/>
                    <a:pt x="929" y="4128"/>
                    <a:pt x="914" y="4128"/>
                  </a:cubicBezTo>
                  <a:cubicBezTo>
                    <a:pt x="884" y="4128"/>
                    <a:pt x="869" y="4098"/>
                    <a:pt x="839" y="4098"/>
                  </a:cubicBezTo>
                  <a:cubicBezTo>
                    <a:pt x="831" y="4098"/>
                    <a:pt x="824" y="4106"/>
                    <a:pt x="809" y="4113"/>
                  </a:cubicBezTo>
                  <a:cubicBezTo>
                    <a:pt x="809" y="4113"/>
                    <a:pt x="801" y="4113"/>
                    <a:pt x="801" y="4121"/>
                  </a:cubicBezTo>
                  <a:cubicBezTo>
                    <a:pt x="801" y="4136"/>
                    <a:pt x="809" y="4143"/>
                    <a:pt x="809" y="4158"/>
                  </a:cubicBezTo>
                  <a:cubicBezTo>
                    <a:pt x="816" y="4173"/>
                    <a:pt x="816" y="4181"/>
                    <a:pt x="824" y="4196"/>
                  </a:cubicBezTo>
                  <a:cubicBezTo>
                    <a:pt x="831" y="4211"/>
                    <a:pt x="846" y="4211"/>
                    <a:pt x="861" y="4218"/>
                  </a:cubicBezTo>
                  <a:cubicBezTo>
                    <a:pt x="861" y="4226"/>
                    <a:pt x="861" y="4233"/>
                    <a:pt x="861" y="4233"/>
                  </a:cubicBezTo>
                  <a:cubicBezTo>
                    <a:pt x="846" y="4256"/>
                    <a:pt x="824" y="4256"/>
                    <a:pt x="794" y="4271"/>
                  </a:cubicBezTo>
                  <a:cubicBezTo>
                    <a:pt x="771" y="4278"/>
                    <a:pt x="764" y="4286"/>
                    <a:pt x="741" y="4286"/>
                  </a:cubicBezTo>
                  <a:cubicBezTo>
                    <a:pt x="741" y="4293"/>
                    <a:pt x="749" y="4308"/>
                    <a:pt x="741" y="4316"/>
                  </a:cubicBezTo>
                  <a:cubicBezTo>
                    <a:pt x="734" y="4323"/>
                    <a:pt x="726" y="4323"/>
                    <a:pt x="711" y="4323"/>
                  </a:cubicBezTo>
                  <a:cubicBezTo>
                    <a:pt x="704" y="4331"/>
                    <a:pt x="696" y="4331"/>
                    <a:pt x="689" y="4331"/>
                  </a:cubicBezTo>
                  <a:cubicBezTo>
                    <a:pt x="681" y="4338"/>
                    <a:pt x="674" y="4338"/>
                    <a:pt x="667" y="4338"/>
                  </a:cubicBezTo>
                  <a:cubicBezTo>
                    <a:pt x="659" y="4346"/>
                    <a:pt x="659" y="4346"/>
                    <a:pt x="659" y="4353"/>
                  </a:cubicBezTo>
                  <a:cubicBezTo>
                    <a:pt x="644" y="4368"/>
                    <a:pt x="629" y="4391"/>
                    <a:pt x="607" y="4391"/>
                  </a:cubicBezTo>
                  <a:cubicBezTo>
                    <a:pt x="599" y="4391"/>
                    <a:pt x="591" y="4376"/>
                    <a:pt x="584" y="4368"/>
                  </a:cubicBezTo>
                  <a:cubicBezTo>
                    <a:pt x="569" y="4361"/>
                    <a:pt x="561" y="4353"/>
                    <a:pt x="554" y="4338"/>
                  </a:cubicBezTo>
                  <a:cubicBezTo>
                    <a:pt x="554" y="4353"/>
                    <a:pt x="554" y="4361"/>
                    <a:pt x="547" y="4376"/>
                  </a:cubicBezTo>
                  <a:cubicBezTo>
                    <a:pt x="547" y="4383"/>
                    <a:pt x="531" y="4391"/>
                    <a:pt x="531" y="4398"/>
                  </a:cubicBezTo>
                  <a:cubicBezTo>
                    <a:pt x="531" y="4466"/>
                    <a:pt x="531" y="4466"/>
                    <a:pt x="531" y="4466"/>
                  </a:cubicBezTo>
                  <a:cubicBezTo>
                    <a:pt x="524" y="4473"/>
                    <a:pt x="517" y="4488"/>
                    <a:pt x="509" y="4503"/>
                  </a:cubicBezTo>
                  <a:cubicBezTo>
                    <a:pt x="502" y="4503"/>
                    <a:pt x="502" y="4510"/>
                    <a:pt x="494" y="4510"/>
                  </a:cubicBezTo>
                  <a:cubicBezTo>
                    <a:pt x="487" y="4510"/>
                    <a:pt x="479" y="4510"/>
                    <a:pt x="472" y="4503"/>
                  </a:cubicBezTo>
                  <a:cubicBezTo>
                    <a:pt x="464" y="4496"/>
                    <a:pt x="464" y="4481"/>
                    <a:pt x="457" y="4481"/>
                  </a:cubicBezTo>
                  <a:cubicBezTo>
                    <a:pt x="449" y="4481"/>
                    <a:pt x="442" y="4481"/>
                    <a:pt x="434" y="4481"/>
                  </a:cubicBezTo>
                  <a:cubicBezTo>
                    <a:pt x="427" y="4488"/>
                    <a:pt x="427" y="4481"/>
                    <a:pt x="419" y="4481"/>
                  </a:cubicBezTo>
                  <a:cubicBezTo>
                    <a:pt x="404" y="4496"/>
                    <a:pt x="404" y="4503"/>
                    <a:pt x="404" y="4518"/>
                  </a:cubicBezTo>
                  <a:cubicBezTo>
                    <a:pt x="389" y="4540"/>
                    <a:pt x="382" y="4556"/>
                    <a:pt x="374" y="4570"/>
                  </a:cubicBezTo>
                  <a:close/>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136">
              <a:extLst>
                <a:ext uri="{FF2B5EF4-FFF2-40B4-BE49-F238E27FC236}">
                  <a16:creationId xmlns:a16="http://schemas.microsoft.com/office/drawing/2014/main" id="{B15657DC-AD18-C249-BA7F-DE3C12A6F1C4}"/>
                </a:ext>
              </a:extLst>
            </p:cNvPr>
            <p:cNvSpPr>
              <a:spLocks noChangeArrowheads="1"/>
            </p:cNvSpPr>
            <p:nvPr/>
          </p:nvSpPr>
          <p:spPr bwMode="auto">
            <a:xfrm>
              <a:off x="7055324" y="8408921"/>
              <a:ext cx="1211684" cy="2471159"/>
            </a:xfrm>
            <a:custGeom>
              <a:avLst/>
              <a:gdLst>
                <a:gd name="T0" fmla="*/ 1529 w 2804"/>
                <a:gd name="T1" fmla="*/ 5605 h 5718"/>
                <a:gd name="T2" fmla="*/ 1634 w 2804"/>
                <a:gd name="T3" fmla="*/ 5672 h 5718"/>
                <a:gd name="T4" fmla="*/ 1342 w 2804"/>
                <a:gd name="T5" fmla="*/ 4578 h 5718"/>
                <a:gd name="T6" fmla="*/ 1357 w 2804"/>
                <a:gd name="T7" fmla="*/ 4571 h 5718"/>
                <a:gd name="T8" fmla="*/ 1312 w 2804"/>
                <a:gd name="T9" fmla="*/ 4301 h 5718"/>
                <a:gd name="T10" fmla="*/ 1222 w 2804"/>
                <a:gd name="T11" fmla="*/ 4331 h 5718"/>
                <a:gd name="T12" fmla="*/ 885 w 2804"/>
                <a:gd name="T13" fmla="*/ 4144 h 5718"/>
                <a:gd name="T14" fmla="*/ 960 w 2804"/>
                <a:gd name="T15" fmla="*/ 3941 h 5718"/>
                <a:gd name="T16" fmla="*/ 982 w 2804"/>
                <a:gd name="T17" fmla="*/ 3844 h 5718"/>
                <a:gd name="T18" fmla="*/ 1087 w 2804"/>
                <a:gd name="T19" fmla="*/ 3319 h 5718"/>
                <a:gd name="T20" fmla="*/ 1169 w 2804"/>
                <a:gd name="T21" fmla="*/ 3469 h 5718"/>
                <a:gd name="T22" fmla="*/ 1132 w 2804"/>
                <a:gd name="T23" fmla="*/ 3349 h 5718"/>
                <a:gd name="T24" fmla="*/ 1042 w 2804"/>
                <a:gd name="T25" fmla="*/ 329 h 5718"/>
                <a:gd name="T26" fmla="*/ 1297 w 2804"/>
                <a:gd name="T27" fmla="*/ 247 h 5718"/>
                <a:gd name="T28" fmla="*/ 1417 w 2804"/>
                <a:gd name="T29" fmla="*/ 172 h 5718"/>
                <a:gd name="T30" fmla="*/ 1634 w 2804"/>
                <a:gd name="T31" fmla="*/ 37 h 5718"/>
                <a:gd name="T32" fmla="*/ 2001 w 2804"/>
                <a:gd name="T33" fmla="*/ 97 h 5718"/>
                <a:gd name="T34" fmla="*/ 2114 w 2804"/>
                <a:gd name="T35" fmla="*/ 329 h 5718"/>
                <a:gd name="T36" fmla="*/ 2264 w 2804"/>
                <a:gd name="T37" fmla="*/ 457 h 5718"/>
                <a:gd name="T38" fmla="*/ 2473 w 2804"/>
                <a:gd name="T39" fmla="*/ 412 h 5718"/>
                <a:gd name="T40" fmla="*/ 2518 w 2804"/>
                <a:gd name="T41" fmla="*/ 359 h 5718"/>
                <a:gd name="T42" fmla="*/ 2706 w 2804"/>
                <a:gd name="T43" fmla="*/ 524 h 5718"/>
                <a:gd name="T44" fmla="*/ 2511 w 2804"/>
                <a:gd name="T45" fmla="*/ 1026 h 5718"/>
                <a:gd name="T46" fmla="*/ 2496 w 2804"/>
                <a:gd name="T47" fmla="*/ 1483 h 5718"/>
                <a:gd name="T48" fmla="*/ 2743 w 2804"/>
                <a:gd name="T49" fmla="*/ 1933 h 5718"/>
                <a:gd name="T50" fmla="*/ 2751 w 2804"/>
                <a:gd name="T51" fmla="*/ 2060 h 5718"/>
                <a:gd name="T52" fmla="*/ 2518 w 2804"/>
                <a:gd name="T53" fmla="*/ 2120 h 5718"/>
                <a:gd name="T54" fmla="*/ 2294 w 2804"/>
                <a:gd name="T55" fmla="*/ 2413 h 5718"/>
                <a:gd name="T56" fmla="*/ 2054 w 2804"/>
                <a:gd name="T57" fmla="*/ 2885 h 5718"/>
                <a:gd name="T58" fmla="*/ 1769 w 2804"/>
                <a:gd name="T59" fmla="*/ 3124 h 5718"/>
                <a:gd name="T60" fmla="*/ 1612 w 2804"/>
                <a:gd name="T61" fmla="*/ 3124 h 5718"/>
                <a:gd name="T62" fmla="*/ 1574 w 2804"/>
                <a:gd name="T63" fmla="*/ 3072 h 5718"/>
                <a:gd name="T64" fmla="*/ 1642 w 2804"/>
                <a:gd name="T65" fmla="*/ 3012 h 5718"/>
                <a:gd name="T66" fmla="*/ 1642 w 2804"/>
                <a:gd name="T67" fmla="*/ 2750 h 5718"/>
                <a:gd name="T68" fmla="*/ 1619 w 2804"/>
                <a:gd name="T69" fmla="*/ 2593 h 5718"/>
                <a:gd name="T70" fmla="*/ 1851 w 2804"/>
                <a:gd name="T71" fmla="*/ 2353 h 5718"/>
                <a:gd name="T72" fmla="*/ 1799 w 2804"/>
                <a:gd name="T73" fmla="*/ 2128 h 5718"/>
                <a:gd name="T74" fmla="*/ 1604 w 2804"/>
                <a:gd name="T75" fmla="*/ 2240 h 5718"/>
                <a:gd name="T76" fmla="*/ 1432 w 2804"/>
                <a:gd name="T77" fmla="*/ 2450 h 5718"/>
                <a:gd name="T78" fmla="*/ 1514 w 2804"/>
                <a:gd name="T79" fmla="*/ 2720 h 5718"/>
                <a:gd name="T80" fmla="*/ 1342 w 2804"/>
                <a:gd name="T81" fmla="*/ 2667 h 5718"/>
                <a:gd name="T82" fmla="*/ 922 w 2804"/>
                <a:gd name="T83" fmla="*/ 2697 h 5718"/>
                <a:gd name="T84" fmla="*/ 787 w 2804"/>
                <a:gd name="T85" fmla="*/ 2862 h 5718"/>
                <a:gd name="T86" fmla="*/ 697 w 2804"/>
                <a:gd name="T87" fmla="*/ 2630 h 5718"/>
                <a:gd name="T88" fmla="*/ 622 w 2804"/>
                <a:gd name="T89" fmla="*/ 2503 h 5718"/>
                <a:gd name="T90" fmla="*/ 630 w 2804"/>
                <a:gd name="T91" fmla="*/ 2405 h 5718"/>
                <a:gd name="T92" fmla="*/ 742 w 2804"/>
                <a:gd name="T93" fmla="*/ 2345 h 5718"/>
                <a:gd name="T94" fmla="*/ 847 w 2804"/>
                <a:gd name="T95" fmla="*/ 2143 h 5718"/>
                <a:gd name="T96" fmla="*/ 622 w 2804"/>
                <a:gd name="T97" fmla="*/ 1858 h 5718"/>
                <a:gd name="T98" fmla="*/ 458 w 2804"/>
                <a:gd name="T99" fmla="*/ 1821 h 5718"/>
                <a:gd name="T100" fmla="*/ 353 w 2804"/>
                <a:gd name="T101" fmla="*/ 1686 h 5718"/>
                <a:gd name="T102" fmla="*/ 255 w 2804"/>
                <a:gd name="T103" fmla="*/ 1461 h 5718"/>
                <a:gd name="T104" fmla="*/ 248 w 2804"/>
                <a:gd name="T105" fmla="*/ 1288 h 5718"/>
                <a:gd name="T106" fmla="*/ 270 w 2804"/>
                <a:gd name="T107" fmla="*/ 1056 h 5718"/>
                <a:gd name="T108" fmla="*/ 0 w 2804"/>
                <a:gd name="T109" fmla="*/ 951 h 5718"/>
                <a:gd name="T110" fmla="*/ 135 w 2804"/>
                <a:gd name="T111" fmla="*/ 734 h 5718"/>
                <a:gd name="T112" fmla="*/ 240 w 2804"/>
                <a:gd name="T113" fmla="*/ 636 h 5718"/>
                <a:gd name="T114" fmla="*/ 398 w 2804"/>
                <a:gd name="T115" fmla="*/ 584 h 5718"/>
                <a:gd name="T116" fmla="*/ 570 w 2804"/>
                <a:gd name="T117" fmla="*/ 472 h 5718"/>
                <a:gd name="T118" fmla="*/ 645 w 2804"/>
                <a:gd name="T119" fmla="*/ 247 h 5718"/>
                <a:gd name="T120" fmla="*/ 825 w 2804"/>
                <a:gd name="T121" fmla="*/ 187 h 5718"/>
                <a:gd name="T122" fmla="*/ 937 w 2804"/>
                <a:gd name="T123" fmla="*/ 322 h 5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04" h="5718">
                  <a:moveTo>
                    <a:pt x="1567" y="5598"/>
                  </a:moveTo>
                  <a:lnTo>
                    <a:pt x="1567" y="5598"/>
                  </a:lnTo>
                  <a:cubicBezTo>
                    <a:pt x="1567" y="5590"/>
                    <a:pt x="1559" y="5582"/>
                    <a:pt x="1552" y="5575"/>
                  </a:cubicBezTo>
                  <a:cubicBezTo>
                    <a:pt x="1529" y="5582"/>
                    <a:pt x="1529" y="5582"/>
                    <a:pt x="1529" y="5582"/>
                  </a:cubicBezTo>
                  <a:cubicBezTo>
                    <a:pt x="1529" y="5605"/>
                    <a:pt x="1529" y="5605"/>
                    <a:pt x="1529" y="5605"/>
                  </a:cubicBezTo>
                  <a:cubicBezTo>
                    <a:pt x="1529" y="5620"/>
                    <a:pt x="1537" y="5620"/>
                    <a:pt x="1544" y="5627"/>
                  </a:cubicBezTo>
                  <a:cubicBezTo>
                    <a:pt x="1552" y="5650"/>
                    <a:pt x="1559" y="5657"/>
                    <a:pt x="1567" y="5680"/>
                  </a:cubicBezTo>
                  <a:cubicBezTo>
                    <a:pt x="1574" y="5702"/>
                    <a:pt x="1597" y="5717"/>
                    <a:pt x="1619" y="5717"/>
                  </a:cubicBezTo>
                  <a:cubicBezTo>
                    <a:pt x="1642" y="5717"/>
                    <a:pt x="1642" y="5702"/>
                    <a:pt x="1642" y="5687"/>
                  </a:cubicBezTo>
                  <a:cubicBezTo>
                    <a:pt x="1642" y="5680"/>
                    <a:pt x="1634" y="5680"/>
                    <a:pt x="1634" y="5672"/>
                  </a:cubicBezTo>
                  <a:cubicBezTo>
                    <a:pt x="1627" y="5657"/>
                    <a:pt x="1619" y="5650"/>
                    <a:pt x="1604" y="5642"/>
                  </a:cubicBezTo>
                  <a:cubicBezTo>
                    <a:pt x="1589" y="5627"/>
                    <a:pt x="1582" y="5612"/>
                    <a:pt x="1567" y="5598"/>
                  </a:cubicBezTo>
                  <a:close/>
                  <a:moveTo>
                    <a:pt x="1357" y="4571"/>
                  </a:moveTo>
                  <a:lnTo>
                    <a:pt x="1357" y="4571"/>
                  </a:lnTo>
                  <a:cubicBezTo>
                    <a:pt x="1349" y="4571"/>
                    <a:pt x="1349" y="4571"/>
                    <a:pt x="1342" y="4578"/>
                  </a:cubicBezTo>
                  <a:cubicBezTo>
                    <a:pt x="1342" y="4586"/>
                    <a:pt x="1334" y="4593"/>
                    <a:pt x="1334" y="4601"/>
                  </a:cubicBezTo>
                  <a:cubicBezTo>
                    <a:pt x="1334" y="4616"/>
                    <a:pt x="1349" y="4631"/>
                    <a:pt x="1364" y="4631"/>
                  </a:cubicBezTo>
                  <a:cubicBezTo>
                    <a:pt x="1379" y="4631"/>
                    <a:pt x="1394" y="4631"/>
                    <a:pt x="1394" y="4616"/>
                  </a:cubicBezTo>
                  <a:cubicBezTo>
                    <a:pt x="1394" y="4608"/>
                    <a:pt x="1387" y="4608"/>
                    <a:pt x="1387" y="4601"/>
                  </a:cubicBezTo>
                  <a:cubicBezTo>
                    <a:pt x="1379" y="4593"/>
                    <a:pt x="1364" y="4578"/>
                    <a:pt x="1357" y="4571"/>
                  </a:cubicBezTo>
                  <a:close/>
                  <a:moveTo>
                    <a:pt x="1222" y="4331"/>
                  </a:moveTo>
                  <a:lnTo>
                    <a:pt x="1222" y="4331"/>
                  </a:lnTo>
                  <a:cubicBezTo>
                    <a:pt x="1222" y="4339"/>
                    <a:pt x="1222" y="4346"/>
                    <a:pt x="1229" y="4353"/>
                  </a:cubicBezTo>
                  <a:cubicBezTo>
                    <a:pt x="1237" y="4361"/>
                    <a:pt x="1237" y="4369"/>
                    <a:pt x="1244" y="4369"/>
                  </a:cubicBezTo>
                  <a:cubicBezTo>
                    <a:pt x="1282" y="4369"/>
                    <a:pt x="1312" y="4339"/>
                    <a:pt x="1312" y="4301"/>
                  </a:cubicBezTo>
                  <a:cubicBezTo>
                    <a:pt x="1312" y="4286"/>
                    <a:pt x="1312" y="4263"/>
                    <a:pt x="1297" y="4256"/>
                  </a:cubicBezTo>
                  <a:cubicBezTo>
                    <a:pt x="1289" y="4249"/>
                    <a:pt x="1274" y="4263"/>
                    <a:pt x="1259" y="4263"/>
                  </a:cubicBezTo>
                  <a:cubicBezTo>
                    <a:pt x="1252" y="4263"/>
                    <a:pt x="1244" y="4256"/>
                    <a:pt x="1237" y="4263"/>
                  </a:cubicBezTo>
                  <a:cubicBezTo>
                    <a:pt x="1229" y="4271"/>
                    <a:pt x="1237" y="4279"/>
                    <a:pt x="1229" y="4293"/>
                  </a:cubicBezTo>
                  <a:cubicBezTo>
                    <a:pt x="1229" y="4309"/>
                    <a:pt x="1222" y="4309"/>
                    <a:pt x="1222" y="4331"/>
                  </a:cubicBezTo>
                  <a:close/>
                  <a:moveTo>
                    <a:pt x="855" y="4099"/>
                  </a:moveTo>
                  <a:lnTo>
                    <a:pt x="855" y="4099"/>
                  </a:lnTo>
                  <a:cubicBezTo>
                    <a:pt x="840" y="4099"/>
                    <a:pt x="832" y="4121"/>
                    <a:pt x="825" y="4136"/>
                  </a:cubicBezTo>
                  <a:cubicBezTo>
                    <a:pt x="832" y="4136"/>
                    <a:pt x="832" y="4144"/>
                    <a:pt x="840" y="4144"/>
                  </a:cubicBezTo>
                  <a:cubicBezTo>
                    <a:pt x="862" y="4144"/>
                    <a:pt x="870" y="4144"/>
                    <a:pt x="885" y="4144"/>
                  </a:cubicBezTo>
                  <a:cubicBezTo>
                    <a:pt x="885" y="4129"/>
                    <a:pt x="885" y="4129"/>
                    <a:pt x="885" y="4114"/>
                  </a:cubicBezTo>
                  <a:cubicBezTo>
                    <a:pt x="885" y="4099"/>
                    <a:pt x="870" y="4099"/>
                    <a:pt x="855" y="4099"/>
                  </a:cubicBezTo>
                  <a:close/>
                  <a:moveTo>
                    <a:pt x="952" y="3926"/>
                  </a:moveTo>
                  <a:lnTo>
                    <a:pt x="952" y="3926"/>
                  </a:lnTo>
                  <a:cubicBezTo>
                    <a:pt x="952" y="3934"/>
                    <a:pt x="960" y="3934"/>
                    <a:pt x="960" y="3941"/>
                  </a:cubicBezTo>
                  <a:cubicBezTo>
                    <a:pt x="967" y="3941"/>
                    <a:pt x="967" y="3949"/>
                    <a:pt x="967" y="3949"/>
                  </a:cubicBezTo>
                  <a:cubicBezTo>
                    <a:pt x="982" y="3941"/>
                    <a:pt x="989" y="3926"/>
                    <a:pt x="989" y="3911"/>
                  </a:cubicBezTo>
                  <a:cubicBezTo>
                    <a:pt x="997" y="3896"/>
                    <a:pt x="1005" y="3889"/>
                    <a:pt x="1012" y="3881"/>
                  </a:cubicBezTo>
                  <a:cubicBezTo>
                    <a:pt x="1019" y="3866"/>
                    <a:pt x="1019" y="3859"/>
                    <a:pt x="1019" y="3844"/>
                  </a:cubicBezTo>
                  <a:cubicBezTo>
                    <a:pt x="1005" y="3844"/>
                    <a:pt x="997" y="3844"/>
                    <a:pt x="982" y="3844"/>
                  </a:cubicBezTo>
                  <a:cubicBezTo>
                    <a:pt x="982" y="3851"/>
                    <a:pt x="989" y="3851"/>
                    <a:pt x="989" y="3851"/>
                  </a:cubicBezTo>
                  <a:cubicBezTo>
                    <a:pt x="982" y="3889"/>
                    <a:pt x="952" y="3896"/>
                    <a:pt x="952" y="3926"/>
                  </a:cubicBezTo>
                  <a:close/>
                  <a:moveTo>
                    <a:pt x="1102" y="3312"/>
                  </a:moveTo>
                  <a:lnTo>
                    <a:pt x="1102" y="3312"/>
                  </a:lnTo>
                  <a:cubicBezTo>
                    <a:pt x="1087" y="3319"/>
                    <a:pt x="1087" y="3319"/>
                    <a:pt x="1087" y="3319"/>
                  </a:cubicBezTo>
                  <a:cubicBezTo>
                    <a:pt x="1087" y="3387"/>
                    <a:pt x="1087" y="3387"/>
                    <a:pt x="1087" y="3387"/>
                  </a:cubicBezTo>
                  <a:cubicBezTo>
                    <a:pt x="1087" y="3402"/>
                    <a:pt x="1079" y="3409"/>
                    <a:pt x="1079" y="3432"/>
                  </a:cubicBezTo>
                  <a:cubicBezTo>
                    <a:pt x="1079" y="3447"/>
                    <a:pt x="1095" y="3454"/>
                    <a:pt x="1109" y="3462"/>
                  </a:cubicBezTo>
                  <a:cubicBezTo>
                    <a:pt x="1124" y="3469"/>
                    <a:pt x="1132" y="3492"/>
                    <a:pt x="1147" y="3492"/>
                  </a:cubicBezTo>
                  <a:cubicBezTo>
                    <a:pt x="1154" y="3492"/>
                    <a:pt x="1162" y="3477"/>
                    <a:pt x="1169" y="3469"/>
                  </a:cubicBezTo>
                  <a:cubicBezTo>
                    <a:pt x="1169" y="3469"/>
                    <a:pt x="1177" y="3462"/>
                    <a:pt x="1177" y="3454"/>
                  </a:cubicBezTo>
                  <a:cubicBezTo>
                    <a:pt x="1177" y="3394"/>
                    <a:pt x="1177" y="3394"/>
                    <a:pt x="1177" y="3394"/>
                  </a:cubicBezTo>
                  <a:cubicBezTo>
                    <a:pt x="1184" y="3379"/>
                    <a:pt x="1184" y="3379"/>
                    <a:pt x="1184" y="3379"/>
                  </a:cubicBezTo>
                  <a:cubicBezTo>
                    <a:pt x="1184" y="3372"/>
                    <a:pt x="1184" y="3372"/>
                    <a:pt x="1184" y="3372"/>
                  </a:cubicBezTo>
                  <a:cubicBezTo>
                    <a:pt x="1162" y="3364"/>
                    <a:pt x="1147" y="3364"/>
                    <a:pt x="1132" y="3349"/>
                  </a:cubicBezTo>
                  <a:cubicBezTo>
                    <a:pt x="1117" y="3334"/>
                    <a:pt x="1117" y="3327"/>
                    <a:pt x="1102" y="3312"/>
                  </a:cubicBezTo>
                  <a:close/>
                  <a:moveTo>
                    <a:pt x="952" y="322"/>
                  </a:moveTo>
                  <a:lnTo>
                    <a:pt x="952" y="322"/>
                  </a:lnTo>
                  <a:cubicBezTo>
                    <a:pt x="975" y="322"/>
                    <a:pt x="989" y="307"/>
                    <a:pt x="1005" y="307"/>
                  </a:cubicBezTo>
                  <a:cubicBezTo>
                    <a:pt x="1019" y="314"/>
                    <a:pt x="1027" y="329"/>
                    <a:pt x="1042" y="329"/>
                  </a:cubicBezTo>
                  <a:cubicBezTo>
                    <a:pt x="1072" y="344"/>
                    <a:pt x="1102" y="329"/>
                    <a:pt x="1132" y="344"/>
                  </a:cubicBezTo>
                  <a:lnTo>
                    <a:pt x="1132" y="344"/>
                  </a:lnTo>
                  <a:cubicBezTo>
                    <a:pt x="1169" y="322"/>
                    <a:pt x="1184" y="299"/>
                    <a:pt x="1222" y="269"/>
                  </a:cubicBezTo>
                  <a:cubicBezTo>
                    <a:pt x="1244" y="277"/>
                    <a:pt x="1244" y="277"/>
                    <a:pt x="1244" y="277"/>
                  </a:cubicBezTo>
                  <a:cubicBezTo>
                    <a:pt x="1267" y="269"/>
                    <a:pt x="1274" y="254"/>
                    <a:pt x="1297" y="247"/>
                  </a:cubicBezTo>
                  <a:cubicBezTo>
                    <a:pt x="1304" y="239"/>
                    <a:pt x="1312" y="239"/>
                    <a:pt x="1319" y="232"/>
                  </a:cubicBezTo>
                  <a:cubicBezTo>
                    <a:pt x="1327" y="224"/>
                    <a:pt x="1327" y="217"/>
                    <a:pt x="1334" y="209"/>
                  </a:cubicBezTo>
                  <a:cubicBezTo>
                    <a:pt x="1349" y="202"/>
                    <a:pt x="1364" y="217"/>
                    <a:pt x="1372" y="209"/>
                  </a:cubicBezTo>
                  <a:cubicBezTo>
                    <a:pt x="1379" y="209"/>
                    <a:pt x="1379" y="202"/>
                    <a:pt x="1387" y="202"/>
                  </a:cubicBezTo>
                  <a:cubicBezTo>
                    <a:pt x="1394" y="187"/>
                    <a:pt x="1402" y="179"/>
                    <a:pt x="1417" y="172"/>
                  </a:cubicBezTo>
                  <a:cubicBezTo>
                    <a:pt x="1432" y="157"/>
                    <a:pt x="1439" y="149"/>
                    <a:pt x="1454" y="149"/>
                  </a:cubicBezTo>
                  <a:cubicBezTo>
                    <a:pt x="1469" y="142"/>
                    <a:pt x="1477" y="149"/>
                    <a:pt x="1492" y="142"/>
                  </a:cubicBezTo>
                  <a:cubicBezTo>
                    <a:pt x="1507" y="142"/>
                    <a:pt x="1514" y="135"/>
                    <a:pt x="1529" y="127"/>
                  </a:cubicBezTo>
                  <a:cubicBezTo>
                    <a:pt x="1559" y="119"/>
                    <a:pt x="1574" y="119"/>
                    <a:pt x="1604" y="112"/>
                  </a:cubicBezTo>
                  <a:cubicBezTo>
                    <a:pt x="1604" y="82"/>
                    <a:pt x="1604" y="52"/>
                    <a:pt x="1634" y="37"/>
                  </a:cubicBezTo>
                  <a:cubicBezTo>
                    <a:pt x="1664" y="7"/>
                    <a:pt x="1694" y="0"/>
                    <a:pt x="1731" y="0"/>
                  </a:cubicBezTo>
                  <a:cubicBezTo>
                    <a:pt x="1784" y="0"/>
                    <a:pt x="1814" y="29"/>
                    <a:pt x="1866" y="37"/>
                  </a:cubicBezTo>
                  <a:cubicBezTo>
                    <a:pt x="1904" y="45"/>
                    <a:pt x="1926" y="45"/>
                    <a:pt x="1956" y="59"/>
                  </a:cubicBezTo>
                  <a:cubicBezTo>
                    <a:pt x="1971" y="67"/>
                    <a:pt x="1986" y="75"/>
                    <a:pt x="1994" y="89"/>
                  </a:cubicBezTo>
                  <a:cubicBezTo>
                    <a:pt x="2001" y="89"/>
                    <a:pt x="2001" y="97"/>
                    <a:pt x="2001" y="97"/>
                  </a:cubicBezTo>
                  <a:cubicBezTo>
                    <a:pt x="2016" y="119"/>
                    <a:pt x="2031" y="127"/>
                    <a:pt x="2039" y="149"/>
                  </a:cubicBezTo>
                  <a:cubicBezTo>
                    <a:pt x="2046" y="157"/>
                    <a:pt x="2046" y="172"/>
                    <a:pt x="2054" y="172"/>
                  </a:cubicBezTo>
                  <a:cubicBezTo>
                    <a:pt x="2061" y="187"/>
                    <a:pt x="2076" y="172"/>
                    <a:pt x="2091" y="179"/>
                  </a:cubicBezTo>
                  <a:cubicBezTo>
                    <a:pt x="2099" y="187"/>
                    <a:pt x="2099" y="194"/>
                    <a:pt x="2099" y="209"/>
                  </a:cubicBezTo>
                  <a:cubicBezTo>
                    <a:pt x="2114" y="254"/>
                    <a:pt x="2099" y="284"/>
                    <a:pt x="2114" y="329"/>
                  </a:cubicBezTo>
                  <a:lnTo>
                    <a:pt x="2114" y="329"/>
                  </a:lnTo>
                  <a:cubicBezTo>
                    <a:pt x="2129" y="329"/>
                    <a:pt x="2151" y="329"/>
                    <a:pt x="2166" y="344"/>
                  </a:cubicBezTo>
                  <a:cubicBezTo>
                    <a:pt x="2189" y="352"/>
                    <a:pt x="2181" y="382"/>
                    <a:pt x="2204" y="389"/>
                  </a:cubicBezTo>
                  <a:cubicBezTo>
                    <a:pt x="2219" y="397"/>
                    <a:pt x="2226" y="397"/>
                    <a:pt x="2248" y="397"/>
                  </a:cubicBezTo>
                  <a:cubicBezTo>
                    <a:pt x="2248" y="419"/>
                    <a:pt x="2241" y="442"/>
                    <a:pt x="2264" y="457"/>
                  </a:cubicBezTo>
                  <a:cubicBezTo>
                    <a:pt x="2278" y="472"/>
                    <a:pt x="2294" y="464"/>
                    <a:pt x="2308" y="479"/>
                  </a:cubicBezTo>
                  <a:cubicBezTo>
                    <a:pt x="2331" y="494"/>
                    <a:pt x="2338" y="509"/>
                    <a:pt x="2361" y="509"/>
                  </a:cubicBezTo>
                  <a:cubicBezTo>
                    <a:pt x="2376" y="509"/>
                    <a:pt x="2384" y="494"/>
                    <a:pt x="2398" y="487"/>
                  </a:cubicBezTo>
                  <a:cubicBezTo>
                    <a:pt x="2413" y="472"/>
                    <a:pt x="2421" y="457"/>
                    <a:pt x="2443" y="442"/>
                  </a:cubicBezTo>
                  <a:cubicBezTo>
                    <a:pt x="2451" y="434"/>
                    <a:pt x="2466" y="427"/>
                    <a:pt x="2473" y="412"/>
                  </a:cubicBezTo>
                  <a:cubicBezTo>
                    <a:pt x="2481" y="404"/>
                    <a:pt x="2488" y="397"/>
                    <a:pt x="2488" y="389"/>
                  </a:cubicBezTo>
                  <a:cubicBezTo>
                    <a:pt x="2488" y="374"/>
                    <a:pt x="2473" y="367"/>
                    <a:pt x="2473" y="352"/>
                  </a:cubicBezTo>
                  <a:cubicBezTo>
                    <a:pt x="2466" y="329"/>
                    <a:pt x="2466" y="322"/>
                    <a:pt x="2466" y="299"/>
                  </a:cubicBezTo>
                  <a:cubicBezTo>
                    <a:pt x="2481" y="307"/>
                    <a:pt x="2488" y="314"/>
                    <a:pt x="2496" y="322"/>
                  </a:cubicBezTo>
                  <a:cubicBezTo>
                    <a:pt x="2503" y="337"/>
                    <a:pt x="2503" y="352"/>
                    <a:pt x="2518" y="359"/>
                  </a:cubicBezTo>
                  <a:cubicBezTo>
                    <a:pt x="2548" y="382"/>
                    <a:pt x="2571" y="382"/>
                    <a:pt x="2601" y="389"/>
                  </a:cubicBezTo>
                  <a:cubicBezTo>
                    <a:pt x="2631" y="397"/>
                    <a:pt x="2653" y="397"/>
                    <a:pt x="2676" y="404"/>
                  </a:cubicBezTo>
                  <a:cubicBezTo>
                    <a:pt x="2706" y="412"/>
                    <a:pt x="2713" y="427"/>
                    <a:pt x="2736" y="442"/>
                  </a:cubicBezTo>
                  <a:lnTo>
                    <a:pt x="2736" y="442"/>
                  </a:lnTo>
                  <a:cubicBezTo>
                    <a:pt x="2728" y="472"/>
                    <a:pt x="2721" y="494"/>
                    <a:pt x="2706" y="524"/>
                  </a:cubicBezTo>
                  <a:cubicBezTo>
                    <a:pt x="2676" y="584"/>
                    <a:pt x="2661" y="622"/>
                    <a:pt x="2631" y="689"/>
                  </a:cubicBezTo>
                  <a:cubicBezTo>
                    <a:pt x="2608" y="734"/>
                    <a:pt x="2601" y="764"/>
                    <a:pt x="2578" y="809"/>
                  </a:cubicBezTo>
                  <a:cubicBezTo>
                    <a:pt x="2578" y="824"/>
                    <a:pt x="2563" y="831"/>
                    <a:pt x="2556" y="846"/>
                  </a:cubicBezTo>
                  <a:cubicBezTo>
                    <a:pt x="2533" y="899"/>
                    <a:pt x="2533" y="929"/>
                    <a:pt x="2518" y="981"/>
                  </a:cubicBezTo>
                  <a:cubicBezTo>
                    <a:pt x="2518" y="996"/>
                    <a:pt x="2511" y="1011"/>
                    <a:pt x="2511" y="1026"/>
                  </a:cubicBezTo>
                  <a:cubicBezTo>
                    <a:pt x="2511" y="1064"/>
                    <a:pt x="2533" y="1086"/>
                    <a:pt x="2533" y="1124"/>
                  </a:cubicBezTo>
                  <a:cubicBezTo>
                    <a:pt x="2533" y="1191"/>
                    <a:pt x="2458" y="1206"/>
                    <a:pt x="2458" y="1266"/>
                  </a:cubicBezTo>
                  <a:cubicBezTo>
                    <a:pt x="2458" y="1288"/>
                    <a:pt x="2466" y="1296"/>
                    <a:pt x="2466" y="1311"/>
                  </a:cubicBezTo>
                  <a:cubicBezTo>
                    <a:pt x="2473" y="1356"/>
                    <a:pt x="2473" y="1386"/>
                    <a:pt x="2481" y="1431"/>
                  </a:cubicBezTo>
                  <a:cubicBezTo>
                    <a:pt x="2488" y="1453"/>
                    <a:pt x="2496" y="1468"/>
                    <a:pt x="2496" y="1483"/>
                  </a:cubicBezTo>
                  <a:cubicBezTo>
                    <a:pt x="2503" y="1498"/>
                    <a:pt x="2503" y="1506"/>
                    <a:pt x="2503" y="1513"/>
                  </a:cubicBezTo>
                  <a:cubicBezTo>
                    <a:pt x="2526" y="1573"/>
                    <a:pt x="2548" y="1603"/>
                    <a:pt x="2571" y="1656"/>
                  </a:cubicBezTo>
                  <a:cubicBezTo>
                    <a:pt x="2593" y="1708"/>
                    <a:pt x="2616" y="1731"/>
                    <a:pt x="2646" y="1783"/>
                  </a:cubicBezTo>
                  <a:cubicBezTo>
                    <a:pt x="2661" y="1805"/>
                    <a:pt x="2668" y="1821"/>
                    <a:pt x="2683" y="1843"/>
                  </a:cubicBezTo>
                  <a:cubicBezTo>
                    <a:pt x="2706" y="1873"/>
                    <a:pt x="2721" y="1895"/>
                    <a:pt x="2743" y="1933"/>
                  </a:cubicBezTo>
                  <a:cubicBezTo>
                    <a:pt x="2751" y="1955"/>
                    <a:pt x="2758" y="1970"/>
                    <a:pt x="2773" y="1993"/>
                  </a:cubicBezTo>
                  <a:cubicBezTo>
                    <a:pt x="2781" y="2008"/>
                    <a:pt x="2796" y="2000"/>
                    <a:pt x="2803" y="2000"/>
                  </a:cubicBezTo>
                  <a:cubicBezTo>
                    <a:pt x="2803" y="2075"/>
                    <a:pt x="2803" y="2075"/>
                    <a:pt x="2803" y="2075"/>
                  </a:cubicBezTo>
                  <a:cubicBezTo>
                    <a:pt x="2796" y="2075"/>
                    <a:pt x="2796" y="2075"/>
                    <a:pt x="2788" y="2075"/>
                  </a:cubicBezTo>
                  <a:cubicBezTo>
                    <a:pt x="2773" y="2075"/>
                    <a:pt x="2766" y="2068"/>
                    <a:pt x="2751" y="2060"/>
                  </a:cubicBezTo>
                  <a:cubicBezTo>
                    <a:pt x="2743" y="2060"/>
                    <a:pt x="2736" y="2060"/>
                    <a:pt x="2728" y="2060"/>
                  </a:cubicBezTo>
                  <a:cubicBezTo>
                    <a:pt x="2713" y="2068"/>
                    <a:pt x="2713" y="2068"/>
                    <a:pt x="2713" y="2068"/>
                  </a:cubicBezTo>
                  <a:cubicBezTo>
                    <a:pt x="2713" y="2068"/>
                    <a:pt x="2691" y="2083"/>
                    <a:pt x="2668" y="2083"/>
                  </a:cubicBezTo>
                  <a:cubicBezTo>
                    <a:pt x="2593" y="2083"/>
                    <a:pt x="2593" y="2083"/>
                    <a:pt x="2593" y="2083"/>
                  </a:cubicBezTo>
                  <a:cubicBezTo>
                    <a:pt x="2563" y="2083"/>
                    <a:pt x="2548" y="2105"/>
                    <a:pt x="2518" y="2120"/>
                  </a:cubicBezTo>
                  <a:cubicBezTo>
                    <a:pt x="2496" y="2135"/>
                    <a:pt x="2481" y="2143"/>
                    <a:pt x="2466" y="2158"/>
                  </a:cubicBezTo>
                  <a:cubicBezTo>
                    <a:pt x="2458" y="2165"/>
                    <a:pt x="2458" y="2173"/>
                    <a:pt x="2451" y="2180"/>
                  </a:cubicBezTo>
                  <a:cubicBezTo>
                    <a:pt x="2413" y="2225"/>
                    <a:pt x="2384" y="2248"/>
                    <a:pt x="2346" y="2300"/>
                  </a:cubicBezTo>
                  <a:cubicBezTo>
                    <a:pt x="2331" y="2323"/>
                    <a:pt x="2331" y="2338"/>
                    <a:pt x="2316" y="2360"/>
                  </a:cubicBezTo>
                  <a:cubicBezTo>
                    <a:pt x="2308" y="2383"/>
                    <a:pt x="2301" y="2390"/>
                    <a:pt x="2294" y="2413"/>
                  </a:cubicBezTo>
                  <a:cubicBezTo>
                    <a:pt x="2286" y="2450"/>
                    <a:pt x="2286" y="2480"/>
                    <a:pt x="2286" y="2525"/>
                  </a:cubicBezTo>
                  <a:cubicBezTo>
                    <a:pt x="2278" y="2540"/>
                    <a:pt x="2278" y="2555"/>
                    <a:pt x="2278" y="2577"/>
                  </a:cubicBezTo>
                  <a:cubicBezTo>
                    <a:pt x="2278" y="2765"/>
                    <a:pt x="2278" y="2765"/>
                    <a:pt x="2278" y="2765"/>
                  </a:cubicBezTo>
                  <a:cubicBezTo>
                    <a:pt x="2241" y="2795"/>
                    <a:pt x="2211" y="2802"/>
                    <a:pt x="2166" y="2832"/>
                  </a:cubicBezTo>
                  <a:cubicBezTo>
                    <a:pt x="2129" y="2855"/>
                    <a:pt x="2106" y="2885"/>
                    <a:pt x="2054" y="2885"/>
                  </a:cubicBezTo>
                  <a:cubicBezTo>
                    <a:pt x="2031" y="2885"/>
                    <a:pt x="2009" y="2877"/>
                    <a:pt x="1986" y="2877"/>
                  </a:cubicBezTo>
                  <a:cubicBezTo>
                    <a:pt x="1964" y="2877"/>
                    <a:pt x="1956" y="2892"/>
                    <a:pt x="1941" y="2900"/>
                  </a:cubicBezTo>
                  <a:cubicBezTo>
                    <a:pt x="1926" y="2915"/>
                    <a:pt x="1919" y="2922"/>
                    <a:pt x="1896" y="2930"/>
                  </a:cubicBezTo>
                  <a:cubicBezTo>
                    <a:pt x="1859" y="2952"/>
                    <a:pt x="1851" y="2982"/>
                    <a:pt x="1829" y="3012"/>
                  </a:cubicBezTo>
                  <a:cubicBezTo>
                    <a:pt x="1791" y="3050"/>
                    <a:pt x="1791" y="3087"/>
                    <a:pt x="1769" y="3124"/>
                  </a:cubicBezTo>
                  <a:cubicBezTo>
                    <a:pt x="1747" y="3154"/>
                    <a:pt x="1724" y="3169"/>
                    <a:pt x="1694" y="3169"/>
                  </a:cubicBezTo>
                  <a:cubicBezTo>
                    <a:pt x="1679" y="3169"/>
                    <a:pt x="1679" y="3169"/>
                    <a:pt x="1664" y="3169"/>
                  </a:cubicBezTo>
                  <a:cubicBezTo>
                    <a:pt x="1657" y="3169"/>
                    <a:pt x="1649" y="3177"/>
                    <a:pt x="1642" y="3177"/>
                  </a:cubicBezTo>
                  <a:cubicBezTo>
                    <a:pt x="1627" y="3177"/>
                    <a:pt x="1634" y="3147"/>
                    <a:pt x="1619" y="3132"/>
                  </a:cubicBezTo>
                  <a:cubicBezTo>
                    <a:pt x="1619" y="3132"/>
                    <a:pt x="1612" y="3132"/>
                    <a:pt x="1612" y="3124"/>
                  </a:cubicBezTo>
                  <a:cubicBezTo>
                    <a:pt x="1604" y="3124"/>
                    <a:pt x="1604" y="3132"/>
                    <a:pt x="1597" y="3124"/>
                  </a:cubicBezTo>
                  <a:cubicBezTo>
                    <a:pt x="1589" y="3124"/>
                    <a:pt x="1582" y="3110"/>
                    <a:pt x="1574" y="3110"/>
                  </a:cubicBezTo>
                  <a:cubicBezTo>
                    <a:pt x="1559" y="3102"/>
                    <a:pt x="1552" y="3110"/>
                    <a:pt x="1544" y="3102"/>
                  </a:cubicBezTo>
                  <a:cubicBezTo>
                    <a:pt x="1537" y="3102"/>
                    <a:pt x="1544" y="3094"/>
                    <a:pt x="1537" y="3087"/>
                  </a:cubicBezTo>
                  <a:cubicBezTo>
                    <a:pt x="1544" y="3080"/>
                    <a:pt x="1559" y="3072"/>
                    <a:pt x="1574" y="3072"/>
                  </a:cubicBezTo>
                  <a:cubicBezTo>
                    <a:pt x="1582" y="3072"/>
                    <a:pt x="1589" y="3080"/>
                    <a:pt x="1604" y="3072"/>
                  </a:cubicBezTo>
                  <a:cubicBezTo>
                    <a:pt x="1612" y="3072"/>
                    <a:pt x="1619" y="3064"/>
                    <a:pt x="1627" y="3064"/>
                  </a:cubicBezTo>
                  <a:cubicBezTo>
                    <a:pt x="1634" y="3057"/>
                    <a:pt x="1642" y="3064"/>
                    <a:pt x="1649" y="3057"/>
                  </a:cubicBezTo>
                  <a:cubicBezTo>
                    <a:pt x="1657" y="3057"/>
                    <a:pt x="1657" y="3050"/>
                    <a:pt x="1657" y="3042"/>
                  </a:cubicBezTo>
                  <a:cubicBezTo>
                    <a:pt x="1657" y="3027"/>
                    <a:pt x="1642" y="3020"/>
                    <a:pt x="1642" y="3012"/>
                  </a:cubicBezTo>
                  <a:cubicBezTo>
                    <a:pt x="1627" y="2982"/>
                    <a:pt x="1604" y="2975"/>
                    <a:pt x="1604" y="2945"/>
                  </a:cubicBezTo>
                  <a:cubicBezTo>
                    <a:pt x="1604" y="2907"/>
                    <a:pt x="1627" y="2892"/>
                    <a:pt x="1627" y="2855"/>
                  </a:cubicBezTo>
                  <a:cubicBezTo>
                    <a:pt x="1627" y="2832"/>
                    <a:pt x="1612" y="2817"/>
                    <a:pt x="1612" y="2795"/>
                  </a:cubicBezTo>
                  <a:cubicBezTo>
                    <a:pt x="1612" y="2780"/>
                    <a:pt x="1619" y="2772"/>
                    <a:pt x="1627" y="2757"/>
                  </a:cubicBezTo>
                  <a:cubicBezTo>
                    <a:pt x="1634" y="2757"/>
                    <a:pt x="1642" y="2757"/>
                    <a:pt x="1642" y="2750"/>
                  </a:cubicBezTo>
                  <a:cubicBezTo>
                    <a:pt x="1649" y="2742"/>
                    <a:pt x="1649" y="2735"/>
                    <a:pt x="1649" y="2727"/>
                  </a:cubicBezTo>
                  <a:cubicBezTo>
                    <a:pt x="1649" y="2712"/>
                    <a:pt x="1657" y="2705"/>
                    <a:pt x="1657" y="2697"/>
                  </a:cubicBezTo>
                  <a:cubicBezTo>
                    <a:pt x="1657" y="2682"/>
                    <a:pt x="1649" y="2667"/>
                    <a:pt x="1642" y="2652"/>
                  </a:cubicBezTo>
                  <a:cubicBezTo>
                    <a:pt x="1642" y="2637"/>
                    <a:pt x="1649" y="2630"/>
                    <a:pt x="1642" y="2615"/>
                  </a:cubicBezTo>
                  <a:cubicBezTo>
                    <a:pt x="1634" y="2607"/>
                    <a:pt x="1619" y="2607"/>
                    <a:pt x="1619" y="2593"/>
                  </a:cubicBezTo>
                  <a:cubicBezTo>
                    <a:pt x="1619" y="2570"/>
                    <a:pt x="1642" y="2563"/>
                    <a:pt x="1657" y="2555"/>
                  </a:cubicBezTo>
                  <a:cubicBezTo>
                    <a:pt x="1672" y="2547"/>
                    <a:pt x="1679" y="2533"/>
                    <a:pt x="1694" y="2525"/>
                  </a:cubicBezTo>
                  <a:cubicBezTo>
                    <a:pt x="1724" y="2510"/>
                    <a:pt x="1747" y="2510"/>
                    <a:pt x="1754" y="2480"/>
                  </a:cubicBezTo>
                  <a:cubicBezTo>
                    <a:pt x="1761" y="2465"/>
                    <a:pt x="1761" y="2450"/>
                    <a:pt x="1769" y="2435"/>
                  </a:cubicBezTo>
                  <a:cubicBezTo>
                    <a:pt x="1791" y="2390"/>
                    <a:pt x="1836" y="2390"/>
                    <a:pt x="1851" y="2353"/>
                  </a:cubicBezTo>
                  <a:cubicBezTo>
                    <a:pt x="1866" y="2330"/>
                    <a:pt x="1874" y="2315"/>
                    <a:pt x="1889" y="2308"/>
                  </a:cubicBezTo>
                  <a:cubicBezTo>
                    <a:pt x="1896" y="2300"/>
                    <a:pt x="1904" y="2293"/>
                    <a:pt x="1911" y="2285"/>
                  </a:cubicBezTo>
                  <a:cubicBezTo>
                    <a:pt x="1926" y="2285"/>
                    <a:pt x="1941" y="2285"/>
                    <a:pt x="1941" y="2270"/>
                  </a:cubicBezTo>
                  <a:cubicBezTo>
                    <a:pt x="1941" y="2218"/>
                    <a:pt x="1896" y="2203"/>
                    <a:pt x="1859" y="2173"/>
                  </a:cubicBezTo>
                  <a:cubicBezTo>
                    <a:pt x="1836" y="2158"/>
                    <a:pt x="1821" y="2150"/>
                    <a:pt x="1799" y="2128"/>
                  </a:cubicBezTo>
                  <a:cubicBezTo>
                    <a:pt x="1784" y="2120"/>
                    <a:pt x="1777" y="2105"/>
                    <a:pt x="1761" y="2098"/>
                  </a:cubicBezTo>
                  <a:cubicBezTo>
                    <a:pt x="1754" y="2090"/>
                    <a:pt x="1747" y="2075"/>
                    <a:pt x="1731" y="2075"/>
                  </a:cubicBezTo>
                  <a:cubicBezTo>
                    <a:pt x="1701" y="2075"/>
                    <a:pt x="1694" y="2105"/>
                    <a:pt x="1679" y="2128"/>
                  </a:cubicBezTo>
                  <a:cubicBezTo>
                    <a:pt x="1657" y="2150"/>
                    <a:pt x="1634" y="2158"/>
                    <a:pt x="1619" y="2188"/>
                  </a:cubicBezTo>
                  <a:cubicBezTo>
                    <a:pt x="1612" y="2210"/>
                    <a:pt x="1612" y="2218"/>
                    <a:pt x="1604" y="2240"/>
                  </a:cubicBezTo>
                  <a:cubicBezTo>
                    <a:pt x="1597" y="2248"/>
                    <a:pt x="1582" y="2248"/>
                    <a:pt x="1574" y="2263"/>
                  </a:cubicBezTo>
                  <a:cubicBezTo>
                    <a:pt x="1567" y="2285"/>
                    <a:pt x="1574" y="2300"/>
                    <a:pt x="1574" y="2323"/>
                  </a:cubicBezTo>
                  <a:cubicBezTo>
                    <a:pt x="1567" y="2353"/>
                    <a:pt x="1544" y="2368"/>
                    <a:pt x="1522" y="2390"/>
                  </a:cubicBezTo>
                  <a:cubicBezTo>
                    <a:pt x="1499" y="2413"/>
                    <a:pt x="1484" y="2428"/>
                    <a:pt x="1454" y="2443"/>
                  </a:cubicBezTo>
                  <a:cubicBezTo>
                    <a:pt x="1447" y="2443"/>
                    <a:pt x="1439" y="2443"/>
                    <a:pt x="1432" y="2450"/>
                  </a:cubicBezTo>
                  <a:cubicBezTo>
                    <a:pt x="1417" y="2473"/>
                    <a:pt x="1424" y="2487"/>
                    <a:pt x="1424" y="2517"/>
                  </a:cubicBezTo>
                  <a:cubicBezTo>
                    <a:pt x="1417" y="2533"/>
                    <a:pt x="1409" y="2547"/>
                    <a:pt x="1409" y="2570"/>
                  </a:cubicBezTo>
                  <a:cubicBezTo>
                    <a:pt x="1409" y="2607"/>
                    <a:pt x="1409" y="2637"/>
                    <a:pt x="1439" y="2652"/>
                  </a:cubicBezTo>
                  <a:cubicBezTo>
                    <a:pt x="1462" y="2667"/>
                    <a:pt x="1477" y="2667"/>
                    <a:pt x="1492" y="2682"/>
                  </a:cubicBezTo>
                  <a:cubicBezTo>
                    <a:pt x="1499" y="2690"/>
                    <a:pt x="1514" y="2705"/>
                    <a:pt x="1514" y="2720"/>
                  </a:cubicBezTo>
                  <a:cubicBezTo>
                    <a:pt x="1514" y="2750"/>
                    <a:pt x="1477" y="2757"/>
                    <a:pt x="1447" y="2757"/>
                  </a:cubicBezTo>
                  <a:cubicBezTo>
                    <a:pt x="1439" y="2795"/>
                    <a:pt x="1447" y="2810"/>
                    <a:pt x="1447" y="2847"/>
                  </a:cubicBezTo>
                  <a:cubicBezTo>
                    <a:pt x="1417" y="2847"/>
                    <a:pt x="1402" y="2855"/>
                    <a:pt x="1379" y="2855"/>
                  </a:cubicBezTo>
                  <a:cubicBezTo>
                    <a:pt x="1379" y="2825"/>
                    <a:pt x="1372" y="2802"/>
                    <a:pt x="1364" y="2765"/>
                  </a:cubicBezTo>
                  <a:cubicBezTo>
                    <a:pt x="1364" y="2727"/>
                    <a:pt x="1364" y="2705"/>
                    <a:pt x="1342" y="2667"/>
                  </a:cubicBezTo>
                  <a:cubicBezTo>
                    <a:pt x="1327" y="2645"/>
                    <a:pt x="1304" y="2637"/>
                    <a:pt x="1274" y="2622"/>
                  </a:cubicBezTo>
                  <a:cubicBezTo>
                    <a:pt x="1252" y="2615"/>
                    <a:pt x="1237" y="2600"/>
                    <a:pt x="1207" y="2600"/>
                  </a:cubicBezTo>
                  <a:cubicBezTo>
                    <a:pt x="1154" y="2600"/>
                    <a:pt x="1124" y="2607"/>
                    <a:pt x="1079" y="2622"/>
                  </a:cubicBezTo>
                  <a:cubicBezTo>
                    <a:pt x="1049" y="2630"/>
                    <a:pt x="1035" y="2637"/>
                    <a:pt x="1012" y="2652"/>
                  </a:cubicBezTo>
                  <a:cubicBezTo>
                    <a:pt x="975" y="2667"/>
                    <a:pt x="952" y="2675"/>
                    <a:pt x="922" y="2697"/>
                  </a:cubicBezTo>
                  <a:cubicBezTo>
                    <a:pt x="892" y="2712"/>
                    <a:pt x="877" y="2712"/>
                    <a:pt x="855" y="2727"/>
                  </a:cubicBezTo>
                  <a:cubicBezTo>
                    <a:pt x="840" y="2742"/>
                    <a:pt x="847" y="2757"/>
                    <a:pt x="847" y="2780"/>
                  </a:cubicBezTo>
                  <a:cubicBezTo>
                    <a:pt x="847" y="2802"/>
                    <a:pt x="847" y="2810"/>
                    <a:pt x="847" y="2832"/>
                  </a:cubicBezTo>
                  <a:cubicBezTo>
                    <a:pt x="832" y="2840"/>
                    <a:pt x="825" y="2840"/>
                    <a:pt x="810" y="2840"/>
                  </a:cubicBezTo>
                  <a:cubicBezTo>
                    <a:pt x="802" y="2847"/>
                    <a:pt x="795" y="2855"/>
                    <a:pt x="787" y="2862"/>
                  </a:cubicBezTo>
                  <a:lnTo>
                    <a:pt x="787" y="2862"/>
                  </a:lnTo>
                  <a:cubicBezTo>
                    <a:pt x="757" y="2855"/>
                    <a:pt x="727" y="2847"/>
                    <a:pt x="697" y="2825"/>
                  </a:cubicBezTo>
                  <a:cubicBezTo>
                    <a:pt x="675" y="2802"/>
                    <a:pt x="675" y="2780"/>
                    <a:pt x="667" y="2742"/>
                  </a:cubicBezTo>
                  <a:cubicBezTo>
                    <a:pt x="667" y="2735"/>
                    <a:pt x="652" y="2727"/>
                    <a:pt x="652" y="2712"/>
                  </a:cubicBezTo>
                  <a:cubicBezTo>
                    <a:pt x="652" y="2675"/>
                    <a:pt x="697" y="2667"/>
                    <a:pt x="697" y="2630"/>
                  </a:cubicBezTo>
                  <a:cubicBezTo>
                    <a:pt x="697" y="2622"/>
                    <a:pt x="690" y="2615"/>
                    <a:pt x="690" y="2607"/>
                  </a:cubicBezTo>
                  <a:cubicBezTo>
                    <a:pt x="690" y="2593"/>
                    <a:pt x="690" y="2585"/>
                    <a:pt x="690" y="2570"/>
                  </a:cubicBezTo>
                  <a:cubicBezTo>
                    <a:pt x="690" y="2540"/>
                    <a:pt x="682" y="2525"/>
                    <a:pt x="675" y="2503"/>
                  </a:cubicBezTo>
                  <a:cubicBezTo>
                    <a:pt x="667" y="2495"/>
                    <a:pt x="660" y="2495"/>
                    <a:pt x="645" y="2495"/>
                  </a:cubicBezTo>
                  <a:cubicBezTo>
                    <a:pt x="637" y="2495"/>
                    <a:pt x="630" y="2503"/>
                    <a:pt x="622" y="2503"/>
                  </a:cubicBezTo>
                  <a:cubicBezTo>
                    <a:pt x="607" y="2503"/>
                    <a:pt x="600" y="2495"/>
                    <a:pt x="585" y="2495"/>
                  </a:cubicBezTo>
                  <a:lnTo>
                    <a:pt x="585" y="2495"/>
                  </a:lnTo>
                  <a:cubicBezTo>
                    <a:pt x="600" y="2480"/>
                    <a:pt x="600" y="2465"/>
                    <a:pt x="600" y="2443"/>
                  </a:cubicBezTo>
                  <a:lnTo>
                    <a:pt x="600" y="2435"/>
                  </a:lnTo>
                  <a:cubicBezTo>
                    <a:pt x="607" y="2420"/>
                    <a:pt x="622" y="2413"/>
                    <a:pt x="630" y="2405"/>
                  </a:cubicBezTo>
                  <a:cubicBezTo>
                    <a:pt x="637" y="2405"/>
                    <a:pt x="637" y="2398"/>
                    <a:pt x="645" y="2398"/>
                  </a:cubicBezTo>
                  <a:cubicBezTo>
                    <a:pt x="667" y="2383"/>
                    <a:pt x="690" y="2398"/>
                    <a:pt x="705" y="2383"/>
                  </a:cubicBezTo>
                  <a:cubicBezTo>
                    <a:pt x="720" y="2375"/>
                    <a:pt x="720" y="2368"/>
                    <a:pt x="727" y="2360"/>
                  </a:cubicBezTo>
                  <a:cubicBezTo>
                    <a:pt x="727" y="2360"/>
                    <a:pt x="727" y="2353"/>
                    <a:pt x="735" y="2345"/>
                  </a:cubicBezTo>
                  <a:lnTo>
                    <a:pt x="742" y="2345"/>
                  </a:lnTo>
                  <a:cubicBezTo>
                    <a:pt x="765" y="2338"/>
                    <a:pt x="780" y="2338"/>
                    <a:pt x="795" y="2323"/>
                  </a:cubicBezTo>
                  <a:cubicBezTo>
                    <a:pt x="802" y="2315"/>
                    <a:pt x="802" y="2308"/>
                    <a:pt x="810" y="2293"/>
                  </a:cubicBezTo>
                  <a:cubicBezTo>
                    <a:pt x="817" y="2278"/>
                    <a:pt x="825" y="2263"/>
                    <a:pt x="825" y="2248"/>
                  </a:cubicBezTo>
                  <a:cubicBezTo>
                    <a:pt x="825" y="2218"/>
                    <a:pt x="810" y="2203"/>
                    <a:pt x="810" y="2173"/>
                  </a:cubicBezTo>
                  <a:cubicBezTo>
                    <a:pt x="810" y="2150"/>
                    <a:pt x="832" y="2158"/>
                    <a:pt x="847" y="2143"/>
                  </a:cubicBezTo>
                  <a:lnTo>
                    <a:pt x="847" y="2143"/>
                  </a:lnTo>
                  <a:cubicBezTo>
                    <a:pt x="840" y="2135"/>
                    <a:pt x="840" y="2128"/>
                    <a:pt x="832" y="2120"/>
                  </a:cubicBezTo>
                  <a:cubicBezTo>
                    <a:pt x="810" y="2105"/>
                    <a:pt x="795" y="2098"/>
                    <a:pt x="765" y="2083"/>
                  </a:cubicBezTo>
                  <a:cubicBezTo>
                    <a:pt x="735" y="2068"/>
                    <a:pt x="720" y="2045"/>
                    <a:pt x="697" y="2023"/>
                  </a:cubicBezTo>
                  <a:cubicBezTo>
                    <a:pt x="652" y="1970"/>
                    <a:pt x="660" y="1918"/>
                    <a:pt x="622" y="1858"/>
                  </a:cubicBezTo>
                  <a:lnTo>
                    <a:pt x="622" y="1858"/>
                  </a:lnTo>
                  <a:cubicBezTo>
                    <a:pt x="585" y="1851"/>
                    <a:pt x="585" y="1851"/>
                    <a:pt x="585" y="1851"/>
                  </a:cubicBezTo>
                  <a:cubicBezTo>
                    <a:pt x="555" y="1851"/>
                    <a:pt x="540" y="1858"/>
                    <a:pt x="518" y="1851"/>
                  </a:cubicBezTo>
                  <a:cubicBezTo>
                    <a:pt x="502" y="1843"/>
                    <a:pt x="495" y="1828"/>
                    <a:pt x="480" y="1828"/>
                  </a:cubicBezTo>
                  <a:cubicBezTo>
                    <a:pt x="472" y="1821"/>
                    <a:pt x="465" y="1828"/>
                    <a:pt x="458" y="1821"/>
                  </a:cubicBezTo>
                  <a:cubicBezTo>
                    <a:pt x="450" y="1813"/>
                    <a:pt x="450" y="1798"/>
                    <a:pt x="450" y="1783"/>
                  </a:cubicBezTo>
                  <a:cubicBezTo>
                    <a:pt x="420" y="1783"/>
                    <a:pt x="405" y="1783"/>
                    <a:pt x="375" y="1768"/>
                  </a:cubicBezTo>
                  <a:lnTo>
                    <a:pt x="375" y="1768"/>
                  </a:lnTo>
                  <a:cubicBezTo>
                    <a:pt x="383" y="1761"/>
                    <a:pt x="390" y="1761"/>
                    <a:pt x="390" y="1753"/>
                  </a:cubicBezTo>
                  <a:cubicBezTo>
                    <a:pt x="390" y="1723"/>
                    <a:pt x="360" y="1716"/>
                    <a:pt x="353" y="1686"/>
                  </a:cubicBezTo>
                  <a:cubicBezTo>
                    <a:pt x="345" y="1678"/>
                    <a:pt x="345" y="1671"/>
                    <a:pt x="345" y="1663"/>
                  </a:cubicBezTo>
                  <a:lnTo>
                    <a:pt x="345" y="1663"/>
                  </a:lnTo>
                  <a:cubicBezTo>
                    <a:pt x="323" y="1633"/>
                    <a:pt x="300" y="1633"/>
                    <a:pt x="278" y="1603"/>
                  </a:cubicBezTo>
                  <a:cubicBezTo>
                    <a:pt x="270" y="1581"/>
                    <a:pt x="270" y="1558"/>
                    <a:pt x="270" y="1536"/>
                  </a:cubicBezTo>
                  <a:cubicBezTo>
                    <a:pt x="263" y="1506"/>
                    <a:pt x="278" y="1483"/>
                    <a:pt x="255" y="1461"/>
                  </a:cubicBezTo>
                  <a:cubicBezTo>
                    <a:pt x="248" y="1453"/>
                    <a:pt x="240" y="1461"/>
                    <a:pt x="233" y="1453"/>
                  </a:cubicBezTo>
                  <a:cubicBezTo>
                    <a:pt x="218" y="1446"/>
                    <a:pt x="218" y="1423"/>
                    <a:pt x="210" y="1401"/>
                  </a:cubicBezTo>
                  <a:cubicBezTo>
                    <a:pt x="225" y="1408"/>
                    <a:pt x="240" y="1401"/>
                    <a:pt x="255" y="1401"/>
                  </a:cubicBezTo>
                  <a:cubicBezTo>
                    <a:pt x="255" y="1393"/>
                    <a:pt x="255" y="1386"/>
                    <a:pt x="255" y="1378"/>
                  </a:cubicBezTo>
                  <a:cubicBezTo>
                    <a:pt x="255" y="1341"/>
                    <a:pt x="255" y="1318"/>
                    <a:pt x="248" y="1288"/>
                  </a:cubicBezTo>
                  <a:cubicBezTo>
                    <a:pt x="240" y="1281"/>
                    <a:pt x="233" y="1274"/>
                    <a:pt x="233" y="1266"/>
                  </a:cubicBezTo>
                  <a:cubicBezTo>
                    <a:pt x="233" y="1258"/>
                    <a:pt x="248" y="1258"/>
                    <a:pt x="248" y="1258"/>
                  </a:cubicBezTo>
                  <a:cubicBezTo>
                    <a:pt x="263" y="1236"/>
                    <a:pt x="285" y="1229"/>
                    <a:pt x="285" y="1206"/>
                  </a:cubicBezTo>
                  <a:cubicBezTo>
                    <a:pt x="285" y="1176"/>
                    <a:pt x="270" y="1161"/>
                    <a:pt x="270" y="1131"/>
                  </a:cubicBezTo>
                  <a:cubicBezTo>
                    <a:pt x="270" y="1056"/>
                    <a:pt x="270" y="1056"/>
                    <a:pt x="270" y="1056"/>
                  </a:cubicBezTo>
                  <a:cubicBezTo>
                    <a:pt x="240" y="1056"/>
                    <a:pt x="225" y="1056"/>
                    <a:pt x="195" y="1056"/>
                  </a:cubicBezTo>
                  <a:cubicBezTo>
                    <a:pt x="173" y="1056"/>
                    <a:pt x="158" y="1064"/>
                    <a:pt x="135" y="1064"/>
                  </a:cubicBezTo>
                  <a:cubicBezTo>
                    <a:pt x="98" y="1064"/>
                    <a:pt x="83" y="1064"/>
                    <a:pt x="45" y="1056"/>
                  </a:cubicBezTo>
                  <a:cubicBezTo>
                    <a:pt x="23" y="1049"/>
                    <a:pt x="15" y="1034"/>
                    <a:pt x="8" y="1011"/>
                  </a:cubicBezTo>
                  <a:cubicBezTo>
                    <a:pt x="0" y="989"/>
                    <a:pt x="0" y="974"/>
                    <a:pt x="0" y="951"/>
                  </a:cubicBezTo>
                  <a:cubicBezTo>
                    <a:pt x="0" y="921"/>
                    <a:pt x="8" y="906"/>
                    <a:pt x="15" y="876"/>
                  </a:cubicBezTo>
                  <a:cubicBezTo>
                    <a:pt x="30" y="846"/>
                    <a:pt x="23" y="831"/>
                    <a:pt x="38" y="809"/>
                  </a:cubicBezTo>
                  <a:cubicBezTo>
                    <a:pt x="45" y="801"/>
                    <a:pt x="53" y="794"/>
                    <a:pt x="60" y="786"/>
                  </a:cubicBezTo>
                  <a:cubicBezTo>
                    <a:pt x="68" y="771"/>
                    <a:pt x="68" y="749"/>
                    <a:pt x="83" y="741"/>
                  </a:cubicBezTo>
                  <a:cubicBezTo>
                    <a:pt x="98" y="734"/>
                    <a:pt x="113" y="741"/>
                    <a:pt x="135" y="734"/>
                  </a:cubicBezTo>
                  <a:cubicBezTo>
                    <a:pt x="143" y="734"/>
                    <a:pt x="150" y="734"/>
                    <a:pt x="150" y="726"/>
                  </a:cubicBezTo>
                  <a:cubicBezTo>
                    <a:pt x="150" y="704"/>
                    <a:pt x="135" y="689"/>
                    <a:pt x="135" y="666"/>
                  </a:cubicBezTo>
                  <a:cubicBezTo>
                    <a:pt x="135" y="666"/>
                    <a:pt x="135" y="659"/>
                    <a:pt x="135" y="652"/>
                  </a:cubicBezTo>
                  <a:cubicBezTo>
                    <a:pt x="165" y="652"/>
                    <a:pt x="188" y="644"/>
                    <a:pt x="210" y="636"/>
                  </a:cubicBezTo>
                  <a:cubicBezTo>
                    <a:pt x="225" y="636"/>
                    <a:pt x="225" y="636"/>
                    <a:pt x="240" y="636"/>
                  </a:cubicBezTo>
                  <a:cubicBezTo>
                    <a:pt x="263" y="636"/>
                    <a:pt x="278" y="622"/>
                    <a:pt x="300" y="614"/>
                  </a:cubicBezTo>
                  <a:cubicBezTo>
                    <a:pt x="315" y="606"/>
                    <a:pt x="323" y="614"/>
                    <a:pt x="338" y="606"/>
                  </a:cubicBezTo>
                  <a:lnTo>
                    <a:pt x="338" y="606"/>
                  </a:lnTo>
                  <a:cubicBezTo>
                    <a:pt x="345" y="592"/>
                    <a:pt x="360" y="569"/>
                    <a:pt x="375" y="569"/>
                  </a:cubicBezTo>
                  <a:cubicBezTo>
                    <a:pt x="390" y="569"/>
                    <a:pt x="390" y="576"/>
                    <a:pt x="398" y="584"/>
                  </a:cubicBezTo>
                  <a:cubicBezTo>
                    <a:pt x="412" y="584"/>
                    <a:pt x="420" y="592"/>
                    <a:pt x="435" y="592"/>
                  </a:cubicBezTo>
                  <a:cubicBezTo>
                    <a:pt x="442" y="592"/>
                    <a:pt x="450" y="576"/>
                    <a:pt x="458" y="569"/>
                  </a:cubicBezTo>
                  <a:cubicBezTo>
                    <a:pt x="465" y="562"/>
                    <a:pt x="480" y="554"/>
                    <a:pt x="480" y="547"/>
                  </a:cubicBezTo>
                  <a:cubicBezTo>
                    <a:pt x="480" y="532"/>
                    <a:pt x="480" y="524"/>
                    <a:pt x="480" y="509"/>
                  </a:cubicBezTo>
                  <a:cubicBezTo>
                    <a:pt x="518" y="502"/>
                    <a:pt x="540" y="494"/>
                    <a:pt x="570" y="472"/>
                  </a:cubicBezTo>
                  <a:cubicBezTo>
                    <a:pt x="600" y="457"/>
                    <a:pt x="592" y="419"/>
                    <a:pt x="585" y="382"/>
                  </a:cubicBezTo>
                  <a:cubicBezTo>
                    <a:pt x="645" y="382"/>
                    <a:pt x="645" y="382"/>
                    <a:pt x="645" y="382"/>
                  </a:cubicBezTo>
                  <a:cubicBezTo>
                    <a:pt x="652" y="374"/>
                    <a:pt x="652" y="374"/>
                    <a:pt x="652" y="367"/>
                  </a:cubicBezTo>
                  <a:cubicBezTo>
                    <a:pt x="652" y="329"/>
                    <a:pt x="645" y="314"/>
                    <a:pt x="645" y="277"/>
                  </a:cubicBezTo>
                  <a:cubicBezTo>
                    <a:pt x="645" y="269"/>
                    <a:pt x="645" y="262"/>
                    <a:pt x="645" y="247"/>
                  </a:cubicBezTo>
                  <a:cubicBezTo>
                    <a:pt x="667" y="247"/>
                    <a:pt x="675" y="247"/>
                    <a:pt x="697" y="247"/>
                  </a:cubicBezTo>
                  <a:cubicBezTo>
                    <a:pt x="720" y="247"/>
                    <a:pt x="735" y="247"/>
                    <a:pt x="750" y="232"/>
                  </a:cubicBezTo>
                  <a:cubicBezTo>
                    <a:pt x="750" y="224"/>
                    <a:pt x="757" y="232"/>
                    <a:pt x="765" y="224"/>
                  </a:cubicBezTo>
                  <a:cubicBezTo>
                    <a:pt x="780" y="202"/>
                    <a:pt x="787" y="179"/>
                    <a:pt x="795" y="149"/>
                  </a:cubicBezTo>
                  <a:cubicBezTo>
                    <a:pt x="802" y="164"/>
                    <a:pt x="810" y="179"/>
                    <a:pt x="825" y="187"/>
                  </a:cubicBezTo>
                  <a:cubicBezTo>
                    <a:pt x="840" y="194"/>
                    <a:pt x="855" y="194"/>
                    <a:pt x="862" y="209"/>
                  </a:cubicBezTo>
                  <a:cubicBezTo>
                    <a:pt x="870" y="224"/>
                    <a:pt x="877" y="232"/>
                    <a:pt x="877" y="247"/>
                  </a:cubicBezTo>
                  <a:cubicBezTo>
                    <a:pt x="885" y="254"/>
                    <a:pt x="877" y="269"/>
                    <a:pt x="885" y="269"/>
                  </a:cubicBezTo>
                  <a:cubicBezTo>
                    <a:pt x="900" y="284"/>
                    <a:pt x="915" y="269"/>
                    <a:pt x="922" y="284"/>
                  </a:cubicBezTo>
                  <a:cubicBezTo>
                    <a:pt x="937" y="292"/>
                    <a:pt x="930" y="307"/>
                    <a:pt x="937" y="322"/>
                  </a:cubicBezTo>
                  <a:cubicBezTo>
                    <a:pt x="952" y="322"/>
                    <a:pt x="952" y="322"/>
                    <a:pt x="952" y="322"/>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137">
              <a:extLst>
                <a:ext uri="{FF2B5EF4-FFF2-40B4-BE49-F238E27FC236}">
                  <a16:creationId xmlns:a16="http://schemas.microsoft.com/office/drawing/2014/main" id="{7F4ABCC3-D2EE-964E-8F1E-B8C02198A697}"/>
                </a:ext>
              </a:extLst>
            </p:cNvPr>
            <p:cNvSpPr>
              <a:spLocks noChangeArrowheads="1"/>
            </p:cNvSpPr>
            <p:nvPr/>
          </p:nvSpPr>
          <p:spPr bwMode="auto">
            <a:xfrm>
              <a:off x="7438262" y="5613862"/>
              <a:ext cx="1415536" cy="3014167"/>
            </a:xfrm>
            <a:custGeom>
              <a:avLst/>
              <a:gdLst>
                <a:gd name="T0" fmla="*/ 599 w 3276"/>
                <a:gd name="T1" fmla="*/ 4542 h 6977"/>
                <a:gd name="T2" fmla="*/ 742 w 3276"/>
                <a:gd name="T3" fmla="*/ 4751 h 6977"/>
                <a:gd name="T4" fmla="*/ 592 w 3276"/>
                <a:gd name="T5" fmla="*/ 4968 h 6977"/>
                <a:gd name="T6" fmla="*/ 517 w 3276"/>
                <a:gd name="T7" fmla="*/ 5395 h 6977"/>
                <a:gd name="T8" fmla="*/ 644 w 3276"/>
                <a:gd name="T9" fmla="*/ 5515 h 6977"/>
                <a:gd name="T10" fmla="*/ 464 w 3276"/>
                <a:gd name="T11" fmla="*/ 5740 h 6977"/>
                <a:gd name="T12" fmla="*/ 404 w 3276"/>
                <a:gd name="T13" fmla="*/ 5949 h 6977"/>
                <a:gd name="T14" fmla="*/ 194 w 3276"/>
                <a:gd name="T15" fmla="*/ 6032 h 6977"/>
                <a:gd name="T16" fmla="*/ 60 w 3276"/>
                <a:gd name="T17" fmla="*/ 6182 h 6977"/>
                <a:gd name="T18" fmla="*/ 75 w 3276"/>
                <a:gd name="T19" fmla="*/ 6504 h 6977"/>
                <a:gd name="T20" fmla="*/ 82 w 3276"/>
                <a:gd name="T21" fmla="*/ 6721 h 6977"/>
                <a:gd name="T22" fmla="*/ 247 w 3276"/>
                <a:gd name="T23" fmla="*/ 6811 h 6977"/>
                <a:gd name="T24" fmla="*/ 502 w 3276"/>
                <a:gd name="T25" fmla="*/ 6669 h 6977"/>
                <a:gd name="T26" fmla="*/ 846 w 3276"/>
                <a:gd name="T27" fmla="*/ 6467 h 6977"/>
                <a:gd name="T28" fmla="*/ 1206 w 3276"/>
                <a:gd name="T29" fmla="*/ 6646 h 6977"/>
                <a:gd name="T30" fmla="*/ 1379 w 3276"/>
                <a:gd name="T31" fmla="*/ 6924 h 6977"/>
                <a:gd name="T32" fmla="*/ 1588 w 3276"/>
                <a:gd name="T33" fmla="*/ 6819 h 6977"/>
                <a:gd name="T34" fmla="*/ 1851 w 3276"/>
                <a:gd name="T35" fmla="*/ 6909 h 6977"/>
                <a:gd name="T36" fmla="*/ 2046 w 3276"/>
                <a:gd name="T37" fmla="*/ 6706 h 6977"/>
                <a:gd name="T38" fmla="*/ 2113 w 3276"/>
                <a:gd name="T39" fmla="*/ 6189 h 6977"/>
                <a:gd name="T40" fmla="*/ 2061 w 3276"/>
                <a:gd name="T41" fmla="*/ 5620 h 6977"/>
                <a:gd name="T42" fmla="*/ 2165 w 3276"/>
                <a:gd name="T43" fmla="*/ 4804 h 6977"/>
                <a:gd name="T44" fmla="*/ 2315 w 3276"/>
                <a:gd name="T45" fmla="*/ 4676 h 6977"/>
                <a:gd name="T46" fmla="*/ 2570 w 3276"/>
                <a:gd name="T47" fmla="*/ 4736 h 6977"/>
                <a:gd name="T48" fmla="*/ 2630 w 3276"/>
                <a:gd name="T49" fmla="*/ 4616 h 6977"/>
                <a:gd name="T50" fmla="*/ 2623 w 3276"/>
                <a:gd name="T51" fmla="*/ 4452 h 6977"/>
                <a:gd name="T52" fmla="*/ 2585 w 3276"/>
                <a:gd name="T53" fmla="*/ 4309 h 6977"/>
                <a:gd name="T54" fmla="*/ 2735 w 3276"/>
                <a:gd name="T55" fmla="*/ 4047 h 6977"/>
                <a:gd name="T56" fmla="*/ 2817 w 3276"/>
                <a:gd name="T57" fmla="*/ 3942 h 6977"/>
                <a:gd name="T58" fmla="*/ 2892 w 3276"/>
                <a:gd name="T59" fmla="*/ 3822 h 6977"/>
                <a:gd name="T60" fmla="*/ 3035 w 3276"/>
                <a:gd name="T61" fmla="*/ 3740 h 6977"/>
                <a:gd name="T62" fmla="*/ 3072 w 3276"/>
                <a:gd name="T63" fmla="*/ 3665 h 6977"/>
                <a:gd name="T64" fmla="*/ 3080 w 3276"/>
                <a:gd name="T65" fmla="*/ 3507 h 6977"/>
                <a:gd name="T66" fmla="*/ 3102 w 3276"/>
                <a:gd name="T67" fmla="*/ 3425 h 6977"/>
                <a:gd name="T68" fmla="*/ 3147 w 3276"/>
                <a:gd name="T69" fmla="*/ 3305 h 6977"/>
                <a:gd name="T70" fmla="*/ 3177 w 3276"/>
                <a:gd name="T71" fmla="*/ 3200 h 6977"/>
                <a:gd name="T72" fmla="*/ 3162 w 3276"/>
                <a:gd name="T73" fmla="*/ 3140 h 6977"/>
                <a:gd name="T74" fmla="*/ 3237 w 3276"/>
                <a:gd name="T75" fmla="*/ 2923 h 6977"/>
                <a:gd name="T76" fmla="*/ 3200 w 3276"/>
                <a:gd name="T77" fmla="*/ 2781 h 6977"/>
                <a:gd name="T78" fmla="*/ 3087 w 3276"/>
                <a:gd name="T79" fmla="*/ 2263 h 6977"/>
                <a:gd name="T80" fmla="*/ 3042 w 3276"/>
                <a:gd name="T81" fmla="*/ 2061 h 6977"/>
                <a:gd name="T82" fmla="*/ 2907 w 3276"/>
                <a:gd name="T83" fmla="*/ 1799 h 6977"/>
                <a:gd name="T84" fmla="*/ 2540 w 3276"/>
                <a:gd name="T85" fmla="*/ 1154 h 6977"/>
                <a:gd name="T86" fmla="*/ 2578 w 3276"/>
                <a:gd name="T87" fmla="*/ 285 h 6977"/>
                <a:gd name="T88" fmla="*/ 2270 w 3276"/>
                <a:gd name="T89" fmla="*/ 210 h 6977"/>
                <a:gd name="T90" fmla="*/ 1963 w 3276"/>
                <a:gd name="T91" fmla="*/ 75 h 6977"/>
                <a:gd name="T92" fmla="*/ 1836 w 3276"/>
                <a:gd name="T93" fmla="*/ 420 h 6977"/>
                <a:gd name="T94" fmla="*/ 2225 w 3276"/>
                <a:gd name="T95" fmla="*/ 480 h 6977"/>
                <a:gd name="T96" fmla="*/ 2345 w 3276"/>
                <a:gd name="T97" fmla="*/ 667 h 6977"/>
                <a:gd name="T98" fmla="*/ 2068 w 3276"/>
                <a:gd name="T99" fmla="*/ 907 h 6977"/>
                <a:gd name="T100" fmla="*/ 1783 w 3276"/>
                <a:gd name="T101" fmla="*/ 1057 h 6977"/>
                <a:gd name="T102" fmla="*/ 1641 w 3276"/>
                <a:gd name="T103" fmla="*/ 502 h 6977"/>
                <a:gd name="T104" fmla="*/ 1393 w 3276"/>
                <a:gd name="T105" fmla="*/ 480 h 6977"/>
                <a:gd name="T106" fmla="*/ 1304 w 3276"/>
                <a:gd name="T107" fmla="*/ 750 h 6977"/>
                <a:gd name="T108" fmla="*/ 1266 w 3276"/>
                <a:gd name="T109" fmla="*/ 1005 h 6977"/>
                <a:gd name="T110" fmla="*/ 981 w 3276"/>
                <a:gd name="T111" fmla="*/ 1169 h 6977"/>
                <a:gd name="T112" fmla="*/ 839 w 3276"/>
                <a:gd name="T113" fmla="*/ 1454 h 6977"/>
                <a:gd name="T114" fmla="*/ 906 w 3276"/>
                <a:gd name="T115" fmla="*/ 2099 h 6977"/>
                <a:gd name="T116" fmla="*/ 592 w 3276"/>
                <a:gd name="T117" fmla="*/ 2368 h 6977"/>
                <a:gd name="T118" fmla="*/ 816 w 3276"/>
                <a:gd name="T119" fmla="*/ 2473 h 6977"/>
                <a:gd name="T120" fmla="*/ 966 w 3276"/>
                <a:gd name="T121" fmla="*/ 3110 h 6977"/>
                <a:gd name="T122" fmla="*/ 824 w 3276"/>
                <a:gd name="T123" fmla="*/ 3455 h 6977"/>
                <a:gd name="T124" fmla="*/ 637 w 3276"/>
                <a:gd name="T125" fmla="*/ 4152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76" h="6977">
                  <a:moveTo>
                    <a:pt x="404" y="4444"/>
                  </a:moveTo>
                  <a:lnTo>
                    <a:pt x="404" y="4444"/>
                  </a:lnTo>
                  <a:cubicBezTo>
                    <a:pt x="412" y="4452"/>
                    <a:pt x="419" y="4474"/>
                    <a:pt x="434" y="4482"/>
                  </a:cubicBezTo>
                  <a:cubicBezTo>
                    <a:pt x="442" y="4482"/>
                    <a:pt x="457" y="4482"/>
                    <a:pt x="464" y="4482"/>
                  </a:cubicBezTo>
                  <a:cubicBezTo>
                    <a:pt x="479" y="4489"/>
                    <a:pt x="494" y="4504"/>
                    <a:pt x="509" y="4512"/>
                  </a:cubicBezTo>
                  <a:cubicBezTo>
                    <a:pt x="532" y="4519"/>
                    <a:pt x="547" y="4519"/>
                    <a:pt x="562" y="4527"/>
                  </a:cubicBezTo>
                  <a:cubicBezTo>
                    <a:pt x="577" y="4527"/>
                    <a:pt x="592" y="4527"/>
                    <a:pt x="599" y="4542"/>
                  </a:cubicBezTo>
                  <a:cubicBezTo>
                    <a:pt x="607" y="4549"/>
                    <a:pt x="599" y="4557"/>
                    <a:pt x="599" y="4564"/>
                  </a:cubicBezTo>
                  <a:cubicBezTo>
                    <a:pt x="607" y="4602"/>
                    <a:pt x="614" y="4616"/>
                    <a:pt x="614" y="4654"/>
                  </a:cubicBezTo>
                  <a:cubicBezTo>
                    <a:pt x="614" y="4662"/>
                    <a:pt x="607" y="4662"/>
                    <a:pt x="607" y="4669"/>
                  </a:cubicBezTo>
                  <a:cubicBezTo>
                    <a:pt x="607" y="4684"/>
                    <a:pt x="614" y="4692"/>
                    <a:pt x="622" y="4699"/>
                  </a:cubicBezTo>
                  <a:cubicBezTo>
                    <a:pt x="629" y="4714"/>
                    <a:pt x="629" y="4721"/>
                    <a:pt x="629" y="4736"/>
                  </a:cubicBezTo>
                  <a:cubicBezTo>
                    <a:pt x="652" y="4736"/>
                    <a:pt x="667" y="4744"/>
                    <a:pt x="689" y="4744"/>
                  </a:cubicBezTo>
                  <a:cubicBezTo>
                    <a:pt x="712" y="4751"/>
                    <a:pt x="727" y="4744"/>
                    <a:pt x="742" y="4751"/>
                  </a:cubicBezTo>
                  <a:cubicBezTo>
                    <a:pt x="764" y="4759"/>
                    <a:pt x="764" y="4781"/>
                    <a:pt x="779" y="4796"/>
                  </a:cubicBezTo>
                  <a:cubicBezTo>
                    <a:pt x="794" y="4819"/>
                    <a:pt x="816" y="4834"/>
                    <a:pt x="816" y="4863"/>
                  </a:cubicBezTo>
                  <a:cubicBezTo>
                    <a:pt x="816" y="4870"/>
                    <a:pt x="809" y="4870"/>
                    <a:pt x="802" y="4870"/>
                  </a:cubicBezTo>
                  <a:cubicBezTo>
                    <a:pt x="802" y="4878"/>
                    <a:pt x="802" y="4878"/>
                    <a:pt x="794" y="4885"/>
                  </a:cubicBezTo>
                  <a:cubicBezTo>
                    <a:pt x="787" y="4915"/>
                    <a:pt x="764" y="4930"/>
                    <a:pt x="734" y="4938"/>
                  </a:cubicBezTo>
                  <a:cubicBezTo>
                    <a:pt x="704" y="4953"/>
                    <a:pt x="689" y="4975"/>
                    <a:pt x="659" y="4975"/>
                  </a:cubicBezTo>
                  <a:cubicBezTo>
                    <a:pt x="629" y="4975"/>
                    <a:pt x="614" y="4968"/>
                    <a:pt x="592" y="4968"/>
                  </a:cubicBezTo>
                  <a:cubicBezTo>
                    <a:pt x="562" y="5133"/>
                    <a:pt x="562" y="5133"/>
                    <a:pt x="562" y="5133"/>
                  </a:cubicBezTo>
                  <a:cubicBezTo>
                    <a:pt x="577" y="5140"/>
                    <a:pt x="584" y="5140"/>
                    <a:pt x="584" y="5148"/>
                  </a:cubicBezTo>
                  <a:cubicBezTo>
                    <a:pt x="584" y="5163"/>
                    <a:pt x="577" y="5170"/>
                    <a:pt x="577" y="5178"/>
                  </a:cubicBezTo>
                  <a:cubicBezTo>
                    <a:pt x="569" y="5185"/>
                    <a:pt x="569" y="5193"/>
                    <a:pt x="562" y="5200"/>
                  </a:cubicBezTo>
                  <a:cubicBezTo>
                    <a:pt x="562" y="5208"/>
                    <a:pt x="547" y="5208"/>
                    <a:pt x="547" y="5223"/>
                  </a:cubicBezTo>
                  <a:cubicBezTo>
                    <a:pt x="532" y="5238"/>
                    <a:pt x="539" y="5252"/>
                    <a:pt x="532" y="5267"/>
                  </a:cubicBezTo>
                  <a:cubicBezTo>
                    <a:pt x="517" y="5313"/>
                    <a:pt x="517" y="5343"/>
                    <a:pt x="517" y="5395"/>
                  </a:cubicBezTo>
                  <a:cubicBezTo>
                    <a:pt x="517" y="5410"/>
                    <a:pt x="517" y="5425"/>
                    <a:pt x="532" y="5432"/>
                  </a:cubicBezTo>
                  <a:cubicBezTo>
                    <a:pt x="539" y="5440"/>
                    <a:pt x="547" y="5440"/>
                    <a:pt x="554" y="5447"/>
                  </a:cubicBezTo>
                  <a:cubicBezTo>
                    <a:pt x="562" y="5455"/>
                    <a:pt x="569" y="5462"/>
                    <a:pt x="577" y="5470"/>
                  </a:cubicBezTo>
                  <a:cubicBezTo>
                    <a:pt x="592" y="5470"/>
                    <a:pt x="607" y="5462"/>
                    <a:pt x="614" y="5470"/>
                  </a:cubicBezTo>
                  <a:cubicBezTo>
                    <a:pt x="622" y="5477"/>
                    <a:pt x="622" y="5485"/>
                    <a:pt x="622" y="5492"/>
                  </a:cubicBezTo>
                  <a:cubicBezTo>
                    <a:pt x="629" y="5507"/>
                    <a:pt x="637" y="5507"/>
                    <a:pt x="644" y="5515"/>
                  </a:cubicBezTo>
                  <a:lnTo>
                    <a:pt x="644" y="5515"/>
                  </a:lnTo>
                  <a:cubicBezTo>
                    <a:pt x="629" y="5537"/>
                    <a:pt x="622" y="5552"/>
                    <a:pt x="599" y="5575"/>
                  </a:cubicBezTo>
                  <a:cubicBezTo>
                    <a:pt x="584" y="5582"/>
                    <a:pt x="577" y="5582"/>
                    <a:pt x="569" y="5590"/>
                  </a:cubicBezTo>
                  <a:cubicBezTo>
                    <a:pt x="554" y="5612"/>
                    <a:pt x="554" y="5635"/>
                    <a:pt x="532" y="5657"/>
                  </a:cubicBezTo>
                  <a:cubicBezTo>
                    <a:pt x="532" y="5657"/>
                    <a:pt x="524" y="5657"/>
                    <a:pt x="524" y="5665"/>
                  </a:cubicBezTo>
                  <a:cubicBezTo>
                    <a:pt x="517" y="5672"/>
                    <a:pt x="517" y="5680"/>
                    <a:pt x="517" y="5687"/>
                  </a:cubicBezTo>
                  <a:cubicBezTo>
                    <a:pt x="509" y="5702"/>
                    <a:pt x="502" y="5710"/>
                    <a:pt x="487" y="5725"/>
                  </a:cubicBezTo>
                  <a:cubicBezTo>
                    <a:pt x="479" y="5725"/>
                    <a:pt x="472" y="5732"/>
                    <a:pt x="464" y="5740"/>
                  </a:cubicBezTo>
                  <a:cubicBezTo>
                    <a:pt x="449" y="5755"/>
                    <a:pt x="427" y="5762"/>
                    <a:pt x="427" y="5777"/>
                  </a:cubicBezTo>
                  <a:cubicBezTo>
                    <a:pt x="427" y="5814"/>
                    <a:pt x="434" y="5837"/>
                    <a:pt x="442" y="5867"/>
                  </a:cubicBezTo>
                  <a:cubicBezTo>
                    <a:pt x="442" y="5890"/>
                    <a:pt x="434" y="5904"/>
                    <a:pt x="442" y="5920"/>
                  </a:cubicBezTo>
                  <a:cubicBezTo>
                    <a:pt x="442" y="5927"/>
                    <a:pt x="457" y="5920"/>
                    <a:pt x="457" y="5927"/>
                  </a:cubicBezTo>
                  <a:cubicBezTo>
                    <a:pt x="457" y="5934"/>
                    <a:pt x="464" y="5942"/>
                    <a:pt x="464" y="5949"/>
                  </a:cubicBezTo>
                  <a:cubicBezTo>
                    <a:pt x="464" y="5964"/>
                    <a:pt x="449" y="5964"/>
                    <a:pt x="442" y="5964"/>
                  </a:cubicBezTo>
                  <a:cubicBezTo>
                    <a:pt x="427" y="5964"/>
                    <a:pt x="419" y="5949"/>
                    <a:pt x="404" y="5949"/>
                  </a:cubicBezTo>
                  <a:cubicBezTo>
                    <a:pt x="382" y="5949"/>
                    <a:pt x="374" y="5972"/>
                    <a:pt x="352" y="5972"/>
                  </a:cubicBezTo>
                  <a:cubicBezTo>
                    <a:pt x="337" y="5972"/>
                    <a:pt x="329" y="5957"/>
                    <a:pt x="314" y="5957"/>
                  </a:cubicBezTo>
                  <a:cubicBezTo>
                    <a:pt x="307" y="5957"/>
                    <a:pt x="307" y="5964"/>
                    <a:pt x="299" y="5964"/>
                  </a:cubicBezTo>
                  <a:cubicBezTo>
                    <a:pt x="277" y="5972"/>
                    <a:pt x="269" y="5972"/>
                    <a:pt x="247" y="5972"/>
                  </a:cubicBezTo>
                  <a:cubicBezTo>
                    <a:pt x="254" y="5979"/>
                    <a:pt x="262" y="5987"/>
                    <a:pt x="262" y="5994"/>
                  </a:cubicBezTo>
                  <a:cubicBezTo>
                    <a:pt x="262" y="6024"/>
                    <a:pt x="262" y="6024"/>
                    <a:pt x="262" y="6024"/>
                  </a:cubicBezTo>
                  <a:cubicBezTo>
                    <a:pt x="232" y="6024"/>
                    <a:pt x="217" y="6024"/>
                    <a:pt x="194" y="6032"/>
                  </a:cubicBezTo>
                  <a:cubicBezTo>
                    <a:pt x="180" y="6039"/>
                    <a:pt x="164" y="6047"/>
                    <a:pt x="142" y="6054"/>
                  </a:cubicBezTo>
                  <a:cubicBezTo>
                    <a:pt x="120" y="6054"/>
                    <a:pt x="104" y="6054"/>
                    <a:pt x="82" y="6054"/>
                  </a:cubicBezTo>
                  <a:cubicBezTo>
                    <a:pt x="60" y="6062"/>
                    <a:pt x="37" y="6054"/>
                    <a:pt x="37" y="6077"/>
                  </a:cubicBezTo>
                  <a:cubicBezTo>
                    <a:pt x="37" y="6084"/>
                    <a:pt x="45" y="6084"/>
                    <a:pt x="45" y="6092"/>
                  </a:cubicBezTo>
                  <a:cubicBezTo>
                    <a:pt x="45" y="6107"/>
                    <a:pt x="45" y="6122"/>
                    <a:pt x="37" y="6122"/>
                  </a:cubicBezTo>
                  <a:cubicBezTo>
                    <a:pt x="52" y="6129"/>
                    <a:pt x="67" y="6129"/>
                    <a:pt x="67" y="6144"/>
                  </a:cubicBezTo>
                  <a:cubicBezTo>
                    <a:pt x="67" y="6152"/>
                    <a:pt x="60" y="6167"/>
                    <a:pt x="60" y="6182"/>
                  </a:cubicBezTo>
                  <a:cubicBezTo>
                    <a:pt x="52" y="6204"/>
                    <a:pt x="45" y="6227"/>
                    <a:pt x="45" y="6257"/>
                  </a:cubicBezTo>
                  <a:cubicBezTo>
                    <a:pt x="37" y="6294"/>
                    <a:pt x="0" y="6309"/>
                    <a:pt x="0" y="6354"/>
                  </a:cubicBezTo>
                  <a:cubicBezTo>
                    <a:pt x="0" y="6362"/>
                    <a:pt x="7" y="6362"/>
                    <a:pt x="7" y="6369"/>
                  </a:cubicBezTo>
                  <a:cubicBezTo>
                    <a:pt x="7" y="6377"/>
                    <a:pt x="7" y="6392"/>
                    <a:pt x="7" y="6407"/>
                  </a:cubicBezTo>
                  <a:cubicBezTo>
                    <a:pt x="30" y="6407"/>
                    <a:pt x="52" y="6399"/>
                    <a:pt x="67" y="6414"/>
                  </a:cubicBezTo>
                  <a:cubicBezTo>
                    <a:pt x="82" y="6429"/>
                    <a:pt x="75" y="6444"/>
                    <a:pt x="75" y="6467"/>
                  </a:cubicBezTo>
                  <a:cubicBezTo>
                    <a:pt x="75" y="6482"/>
                    <a:pt x="75" y="6489"/>
                    <a:pt x="75" y="6504"/>
                  </a:cubicBezTo>
                  <a:cubicBezTo>
                    <a:pt x="75" y="6504"/>
                    <a:pt x="60" y="6504"/>
                    <a:pt x="60" y="6512"/>
                  </a:cubicBezTo>
                  <a:lnTo>
                    <a:pt x="60" y="6519"/>
                  </a:lnTo>
                  <a:cubicBezTo>
                    <a:pt x="60" y="6542"/>
                    <a:pt x="67" y="6556"/>
                    <a:pt x="67" y="6572"/>
                  </a:cubicBezTo>
                  <a:cubicBezTo>
                    <a:pt x="75" y="6579"/>
                    <a:pt x="67" y="6586"/>
                    <a:pt x="75" y="6602"/>
                  </a:cubicBezTo>
                  <a:cubicBezTo>
                    <a:pt x="82" y="6616"/>
                    <a:pt x="97" y="6616"/>
                    <a:pt x="97" y="6639"/>
                  </a:cubicBezTo>
                  <a:cubicBezTo>
                    <a:pt x="97" y="6654"/>
                    <a:pt x="90" y="6661"/>
                    <a:pt x="82" y="6676"/>
                  </a:cubicBezTo>
                  <a:cubicBezTo>
                    <a:pt x="75" y="6691"/>
                    <a:pt x="82" y="6706"/>
                    <a:pt x="82" y="6721"/>
                  </a:cubicBezTo>
                  <a:cubicBezTo>
                    <a:pt x="82" y="6736"/>
                    <a:pt x="75" y="6736"/>
                    <a:pt x="75" y="6751"/>
                  </a:cubicBezTo>
                  <a:cubicBezTo>
                    <a:pt x="67" y="6759"/>
                    <a:pt x="75" y="6774"/>
                    <a:pt x="67" y="6789"/>
                  </a:cubicBezTo>
                  <a:lnTo>
                    <a:pt x="67" y="6789"/>
                  </a:lnTo>
                  <a:cubicBezTo>
                    <a:pt x="90" y="6789"/>
                    <a:pt x="104" y="6774"/>
                    <a:pt x="120" y="6774"/>
                  </a:cubicBezTo>
                  <a:cubicBezTo>
                    <a:pt x="134" y="6781"/>
                    <a:pt x="142" y="6796"/>
                    <a:pt x="157" y="6796"/>
                  </a:cubicBezTo>
                  <a:cubicBezTo>
                    <a:pt x="187" y="6811"/>
                    <a:pt x="217" y="6796"/>
                    <a:pt x="247" y="6811"/>
                  </a:cubicBezTo>
                  <a:lnTo>
                    <a:pt x="247" y="6811"/>
                  </a:lnTo>
                  <a:cubicBezTo>
                    <a:pt x="284" y="6789"/>
                    <a:pt x="299" y="6766"/>
                    <a:pt x="337" y="6736"/>
                  </a:cubicBezTo>
                  <a:cubicBezTo>
                    <a:pt x="359" y="6744"/>
                    <a:pt x="359" y="6744"/>
                    <a:pt x="359" y="6744"/>
                  </a:cubicBezTo>
                  <a:cubicBezTo>
                    <a:pt x="382" y="6736"/>
                    <a:pt x="389" y="6721"/>
                    <a:pt x="412" y="6714"/>
                  </a:cubicBezTo>
                  <a:cubicBezTo>
                    <a:pt x="419" y="6706"/>
                    <a:pt x="427" y="6706"/>
                    <a:pt x="434" y="6699"/>
                  </a:cubicBezTo>
                  <a:cubicBezTo>
                    <a:pt x="442" y="6691"/>
                    <a:pt x="442" y="6684"/>
                    <a:pt x="449" y="6676"/>
                  </a:cubicBezTo>
                  <a:cubicBezTo>
                    <a:pt x="464" y="6669"/>
                    <a:pt x="479" y="6684"/>
                    <a:pt x="487" y="6676"/>
                  </a:cubicBezTo>
                  <a:cubicBezTo>
                    <a:pt x="494" y="6676"/>
                    <a:pt x="494" y="6669"/>
                    <a:pt x="502" y="6669"/>
                  </a:cubicBezTo>
                  <a:cubicBezTo>
                    <a:pt x="509" y="6654"/>
                    <a:pt x="517" y="6646"/>
                    <a:pt x="532" y="6639"/>
                  </a:cubicBezTo>
                  <a:cubicBezTo>
                    <a:pt x="547" y="6624"/>
                    <a:pt x="554" y="6616"/>
                    <a:pt x="569" y="6616"/>
                  </a:cubicBezTo>
                  <a:cubicBezTo>
                    <a:pt x="584" y="6609"/>
                    <a:pt x="592" y="6616"/>
                    <a:pt x="607" y="6609"/>
                  </a:cubicBezTo>
                  <a:cubicBezTo>
                    <a:pt x="622" y="6609"/>
                    <a:pt x="629" y="6602"/>
                    <a:pt x="644" y="6594"/>
                  </a:cubicBezTo>
                  <a:cubicBezTo>
                    <a:pt x="674" y="6586"/>
                    <a:pt x="689" y="6586"/>
                    <a:pt x="719" y="6579"/>
                  </a:cubicBezTo>
                  <a:cubicBezTo>
                    <a:pt x="719" y="6549"/>
                    <a:pt x="719" y="6519"/>
                    <a:pt x="749" y="6504"/>
                  </a:cubicBezTo>
                  <a:cubicBezTo>
                    <a:pt x="779" y="6474"/>
                    <a:pt x="809" y="6467"/>
                    <a:pt x="846" y="6467"/>
                  </a:cubicBezTo>
                  <a:cubicBezTo>
                    <a:pt x="899" y="6467"/>
                    <a:pt x="929" y="6496"/>
                    <a:pt x="981" y="6504"/>
                  </a:cubicBezTo>
                  <a:cubicBezTo>
                    <a:pt x="1019" y="6512"/>
                    <a:pt x="1041" y="6512"/>
                    <a:pt x="1071" y="6526"/>
                  </a:cubicBezTo>
                  <a:cubicBezTo>
                    <a:pt x="1086" y="6534"/>
                    <a:pt x="1101" y="6542"/>
                    <a:pt x="1109" y="6556"/>
                  </a:cubicBezTo>
                  <a:cubicBezTo>
                    <a:pt x="1116" y="6556"/>
                    <a:pt x="1116" y="6564"/>
                    <a:pt x="1116" y="6564"/>
                  </a:cubicBezTo>
                  <a:cubicBezTo>
                    <a:pt x="1131" y="6586"/>
                    <a:pt x="1146" y="6594"/>
                    <a:pt x="1154" y="6616"/>
                  </a:cubicBezTo>
                  <a:cubicBezTo>
                    <a:pt x="1161" y="6624"/>
                    <a:pt x="1161" y="6639"/>
                    <a:pt x="1169" y="6639"/>
                  </a:cubicBezTo>
                  <a:cubicBezTo>
                    <a:pt x="1176" y="6654"/>
                    <a:pt x="1191" y="6639"/>
                    <a:pt x="1206" y="6646"/>
                  </a:cubicBezTo>
                  <a:cubicBezTo>
                    <a:pt x="1214" y="6654"/>
                    <a:pt x="1214" y="6661"/>
                    <a:pt x="1214" y="6676"/>
                  </a:cubicBezTo>
                  <a:cubicBezTo>
                    <a:pt x="1229" y="6721"/>
                    <a:pt x="1214" y="6751"/>
                    <a:pt x="1229" y="6796"/>
                  </a:cubicBezTo>
                  <a:lnTo>
                    <a:pt x="1229" y="6796"/>
                  </a:lnTo>
                  <a:cubicBezTo>
                    <a:pt x="1244" y="6796"/>
                    <a:pt x="1266" y="6796"/>
                    <a:pt x="1281" y="6811"/>
                  </a:cubicBezTo>
                  <a:cubicBezTo>
                    <a:pt x="1304" y="6819"/>
                    <a:pt x="1296" y="6849"/>
                    <a:pt x="1319" y="6856"/>
                  </a:cubicBezTo>
                  <a:cubicBezTo>
                    <a:pt x="1334" y="6864"/>
                    <a:pt x="1341" y="6864"/>
                    <a:pt x="1363" y="6864"/>
                  </a:cubicBezTo>
                  <a:cubicBezTo>
                    <a:pt x="1363" y="6886"/>
                    <a:pt x="1356" y="6909"/>
                    <a:pt x="1379" y="6924"/>
                  </a:cubicBezTo>
                  <a:cubicBezTo>
                    <a:pt x="1393" y="6939"/>
                    <a:pt x="1409" y="6931"/>
                    <a:pt x="1423" y="6946"/>
                  </a:cubicBezTo>
                  <a:cubicBezTo>
                    <a:pt x="1446" y="6961"/>
                    <a:pt x="1453" y="6976"/>
                    <a:pt x="1476" y="6976"/>
                  </a:cubicBezTo>
                  <a:cubicBezTo>
                    <a:pt x="1491" y="6976"/>
                    <a:pt x="1499" y="6961"/>
                    <a:pt x="1513" y="6954"/>
                  </a:cubicBezTo>
                  <a:cubicBezTo>
                    <a:pt x="1528" y="6939"/>
                    <a:pt x="1536" y="6924"/>
                    <a:pt x="1558" y="6909"/>
                  </a:cubicBezTo>
                  <a:cubicBezTo>
                    <a:pt x="1566" y="6901"/>
                    <a:pt x="1581" y="6894"/>
                    <a:pt x="1588" y="6879"/>
                  </a:cubicBezTo>
                  <a:cubicBezTo>
                    <a:pt x="1596" y="6871"/>
                    <a:pt x="1603" y="6864"/>
                    <a:pt x="1603" y="6856"/>
                  </a:cubicBezTo>
                  <a:cubicBezTo>
                    <a:pt x="1603" y="6841"/>
                    <a:pt x="1588" y="6834"/>
                    <a:pt x="1588" y="6819"/>
                  </a:cubicBezTo>
                  <a:cubicBezTo>
                    <a:pt x="1581" y="6796"/>
                    <a:pt x="1581" y="6789"/>
                    <a:pt x="1581" y="6766"/>
                  </a:cubicBezTo>
                  <a:cubicBezTo>
                    <a:pt x="1596" y="6774"/>
                    <a:pt x="1603" y="6781"/>
                    <a:pt x="1611" y="6789"/>
                  </a:cubicBezTo>
                  <a:cubicBezTo>
                    <a:pt x="1618" y="6804"/>
                    <a:pt x="1618" y="6819"/>
                    <a:pt x="1633" y="6826"/>
                  </a:cubicBezTo>
                  <a:cubicBezTo>
                    <a:pt x="1663" y="6849"/>
                    <a:pt x="1686" y="6849"/>
                    <a:pt x="1716" y="6856"/>
                  </a:cubicBezTo>
                  <a:cubicBezTo>
                    <a:pt x="1746" y="6864"/>
                    <a:pt x="1768" y="6864"/>
                    <a:pt x="1791" y="6871"/>
                  </a:cubicBezTo>
                  <a:cubicBezTo>
                    <a:pt x="1821" y="6879"/>
                    <a:pt x="1828" y="6894"/>
                    <a:pt x="1851" y="6909"/>
                  </a:cubicBezTo>
                  <a:lnTo>
                    <a:pt x="1851" y="6909"/>
                  </a:lnTo>
                  <a:cubicBezTo>
                    <a:pt x="1851" y="6901"/>
                    <a:pt x="1851" y="6894"/>
                    <a:pt x="1858" y="6886"/>
                  </a:cubicBezTo>
                  <a:cubicBezTo>
                    <a:pt x="1858" y="6864"/>
                    <a:pt x="1858" y="6849"/>
                    <a:pt x="1866" y="6819"/>
                  </a:cubicBezTo>
                  <a:cubicBezTo>
                    <a:pt x="1896" y="6819"/>
                    <a:pt x="1911" y="6811"/>
                    <a:pt x="1941" y="6811"/>
                  </a:cubicBezTo>
                  <a:cubicBezTo>
                    <a:pt x="1948" y="6804"/>
                    <a:pt x="1948" y="6789"/>
                    <a:pt x="1956" y="6781"/>
                  </a:cubicBezTo>
                  <a:cubicBezTo>
                    <a:pt x="1963" y="6774"/>
                    <a:pt x="1971" y="6774"/>
                    <a:pt x="1986" y="6766"/>
                  </a:cubicBezTo>
                  <a:cubicBezTo>
                    <a:pt x="2001" y="6759"/>
                    <a:pt x="2008" y="6751"/>
                    <a:pt x="2023" y="6744"/>
                  </a:cubicBezTo>
                  <a:cubicBezTo>
                    <a:pt x="2031" y="6729"/>
                    <a:pt x="2038" y="6721"/>
                    <a:pt x="2046" y="6706"/>
                  </a:cubicBezTo>
                  <a:cubicBezTo>
                    <a:pt x="2053" y="6691"/>
                    <a:pt x="2053" y="6684"/>
                    <a:pt x="2061" y="6669"/>
                  </a:cubicBezTo>
                  <a:cubicBezTo>
                    <a:pt x="2061" y="6639"/>
                    <a:pt x="2061" y="6616"/>
                    <a:pt x="2068" y="6586"/>
                  </a:cubicBezTo>
                  <a:cubicBezTo>
                    <a:pt x="2068" y="6579"/>
                    <a:pt x="2083" y="6572"/>
                    <a:pt x="2083" y="6564"/>
                  </a:cubicBezTo>
                  <a:cubicBezTo>
                    <a:pt x="2091" y="6549"/>
                    <a:pt x="2091" y="6534"/>
                    <a:pt x="2091" y="6512"/>
                  </a:cubicBezTo>
                  <a:cubicBezTo>
                    <a:pt x="2091" y="6482"/>
                    <a:pt x="2105" y="6459"/>
                    <a:pt x="2105" y="6429"/>
                  </a:cubicBezTo>
                  <a:cubicBezTo>
                    <a:pt x="2105" y="6272"/>
                    <a:pt x="2105" y="6272"/>
                    <a:pt x="2105" y="6272"/>
                  </a:cubicBezTo>
                  <a:cubicBezTo>
                    <a:pt x="2105" y="6242"/>
                    <a:pt x="2113" y="6219"/>
                    <a:pt x="2113" y="6189"/>
                  </a:cubicBezTo>
                  <a:cubicBezTo>
                    <a:pt x="2113" y="6182"/>
                    <a:pt x="2121" y="6182"/>
                    <a:pt x="2121" y="6174"/>
                  </a:cubicBezTo>
                  <a:cubicBezTo>
                    <a:pt x="2121" y="6159"/>
                    <a:pt x="2105" y="6152"/>
                    <a:pt x="2105" y="6137"/>
                  </a:cubicBezTo>
                  <a:cubicBezTo>
                    <a:pt x="2105" y="6129"/>
                    <a:pt x="2113" y="6129"/>
                    <a:pt x="2113" y="6122"/>
                  </a:cubicBezTo>
                  <a:cubicBezTo>
                    <a:pt x="2113" y="6114"/>
                    <a:pt x="2113" y="6107"/>
                    <a:pt x="2113" y="6099"/>
                  </a:cubicBezTo>
                  <a:cubicBezTo>
                    <a:pt x="2113" y="6069"/>
                    <a:pt x="2113" y="6047"/>
                    <a:pt x="2113" y="6024"/>
                  </a:cubicBezTo>
                  <a:cubicBezTo>
                    <a:pt x="2113" y="5957"/>
                    <a:pt x="2105" y="5920"/>
                    <a:pt x="2091" y="5860"/>
                  </a:cubicBezTo>
                  <a:cubicBezTo>
                    <a:pt x="2075" y="5762"/>
                    <a:pt x="2075" y="5710"/>
                    <a:pt x="2061" y="5620"/>
                  </a:cubicBezTo>
                  <a:cubicBezTo>
                    <a:pt x="2046" y="5552"/>
                    <a:pt x="2031" y="5515"/>
                    <a:pt x="2008" y="5455"/>
                  </a:cubicBezTo>
                  <a:cubicBezTo>
                    <a:pt x="1986" y="5395"/>
                    <a:pt x="1986" y="5357"/>
                    <a:pt x="1978" y="5290"/>
                  </a:cubicBezTo>
                  <a:cubicBezTo>
                    <a:pt x="1978" y="5260"/>
                    <a:pt x="1971" y="5245"/>
                    <a:pt x="1971" y="5208"/>
                  </a:cubicBezTo>
                  <a:cubicBezTo>
                    <a:pt x="1971" y="5155"/>
                    <a:pt x="1978" y="5118"/>
                    <a:pt x="1993" y="5065"/>
                  </a:cubicBezTo>
                  <a:cubicBezTo>
                    <a:pt x="2023" y="4983"/>
                    <a:pt x="2046" y="4938"/>
                    <a:pt x="2105" y="4870"/>
                  </a:cubicBezTo>
                  <a:cubicBezTo>
                    <a:pt x="2121" y="4849"/>
                    <a:pt x="2143" y="4849"/>
                    <a:pt x="2165" y="4826"/>
                  </a:cubicBezTo>
                  <a:cubicBezTo>
                    <a:pt x="2165" y="4819"/>
                    <a:pt x="2165" y="4811"/>
                    <a:pt x="2165" y="4804"/>
                  </a:cubicBezTo>
                  <a:cubicBezTo>
                    <a:pt x="2165" y="4789"/>
                    <a:pt x="2158" y="4781"/>
                    <a:pt x="2151" y="4774"/>
                  </a:cubicBezTo>
                  <a:cubicBezTo>
                    <a:pt x="2143" y="4766"/>
                    <a:pt x="2151" y="4759"/>
                    <a:pt x="2143" y="4759"/>
                  </a:cubicBezTo>
                  <a:cubicBezTo>
                    <a:pt x="2135" y="4759"/>
                    <a:pt x="2128" y="4759"/>
                    <a:pt x="2121" y="4751"/>
                  </a:cubicBezTo>
                  <a:cubicBezTo>
                    <a:pt x="2128" y="4729"/>
                    <a:pt x="2158" y="4714"/>
                    <a:pt x="2188" y="4714"/>
                  </a:cubicBezTo>
                  <a:cubicBezTo>
                    <a:pt x="2225" y="4714"/>
                    <a:pt x="2240" y="4729"/>
                    <a:pt x="2278" y="4751"/>
                  </a:cubicBezTo>
                  <a:cubicBezTo>
                    <a:pt x="2278" y="4729"/>
                    <a:pt x="2285" y="4714"/>
                    <a:pt x="2293" y="4699"/>
                  </a:cubicBezTo>
                  <a:cubicBezTo>
                    <a:pt x="2300" y="4692"/>
                    <a:pt x="2308" y="4684"/>
                    <a:pt x="2315" y="4676"/>
                  </a:cubicBezTo>
                  <a:cubicBezTo>
                    <a:pt x="2338" y="4676"/>
                    <a:pt x="2353" y="4684"/>
                    <a:pt x="2368" y="4684"/>
                  </a:cubicBezTo>
                  <a:cubicBezTo>
                    <a:pt x="2420" y="4684"/>
                    <a:pt x="2443" y="4669"/>
                    <a:pt x="2495" y="4669"/>
                  </a:cubicBezTo>
                  <a:cubicBezTo>
                    <a:pt x="2503" y="4669"/>
                    <a:pt x="2510" y="4669"/>
                    <a:pt x="2510" y="4676"/>
                  </a:cubicBezTo>
                  <a:cubicBezTo>
                    <a:pt x="2518" y="4692"/>
                    <a:pt x="2518" y="4706"/>
                    <a:pt x="2525" y="4706"/>
                  </a:cubicBezTo>
                  <a:cubicBezTo>
                    <a:pt x="2540" y="4706"/>
                    <a:pt x="2540" y="4692"/>
                    <a:pt x="2555" y="4692"/>
                  </a:cubicBezTo>
                  <a:cubicBezTo>
                    <a:pt x="2555" y="4692"/>
                    <a:pt x="2563" y="4699"/>
                    <a:pt x="2570" y="4699"/>
                  </a:cubicBezTo>
                  <a:cubicBezTo>
                    <a:pt x="2570" y="4714"/>
                    <a:pt x="2555" y="4721"/>
                    <a:pt x="2570" y="4736"/>
                  </a:cubicBezTo>
                  <a:cubicBezTo>
                    <a:pt x="2570" y="4744"/>
                    <a:pt x="2578" y="4751"/>
                    <a:pt x="2585" y="4759"/>
                  </a:cubicBezTo>
                  <a:cubicBezTo>
                    <a:pt x="2615" y="4789"/>
                    <a:pt x="2630" y="4819"/>
                    <a:pt x="2668" y="4834"/>
                  </a:cubicBezTo>
                  <a:cubicBezTo>
                    <a:pt x="2675" y="4826"/>
                    <a:pt x="2675" y="4819"/>
                    <a:pt x="2675" y="4811"/>
                  </a:cubicBezTo>
                  <a:cubicBezTo>
                    <a:pt x="2675" y="4789"/>
                    <a:pt x="2660" y="4774"/>
                    <a:pt x="2660" y="4751"/>
                  </a:cubicBezTo>
                  <a:cubicBezTo>
                    <a:pt x="2660" y="4736"/>
                    <a:pt x="2668" y="4721"/>
                    <a:pt x="2660" y="4714"/>
                  </a:cubicBezTo>
                  <a:cubicBezTo>
                    <a:pt x="2652" y="4692"/>
                    <a:pt x="2638" y="4692"/>
                    <a:pt x="2630" y="4676"/>
                  </a:cubicBezTo>
                  <a:cubicBezTo>
                    <a:pt x="2630" y="4616"/>
                    <a:pt x="2630" y="4616"/>
                    <a:pt x="2630" y="4616"/>
                  </a:cubicBezTo>
                  <a:cubicBezTo>
                    <a:pt x="2652" y="4579"/>
                    <a:pt x="2652" y="4579"/>
                    <a:pt x="2652" y="4579"/>
                  </a:cubicBezTo>
                  <a:cubicBezTo>
                    <a:pt x="2652" y="4572"/>
                    <a:pt x="2645" y="4564"/>
                    <a:pt x="2645" y="4549"/>
                  </a:cubicBezTo>
                  <a:cubicBezTo>
                    <a:pt x="2652" y="4549"/>
                    <a:pt x="2660" y="4557"/>
                    <a:pt x="2668" y="4549"/>
                  </a:cubicBezTo>
                  <a:cubicBezTo>
                    <a:pt x="2675" y="4542"/>
                    <a:pt x="2668" y="4534"/>
                    <a:pt x="2668" y="4519"/>
                  </a:cubicBezTo>
                  <a:cubicBezTo>
                    <a:pt x="2668" y="4512"/>
                    <a:pt x="2668" y="4497"/>
                    <a:pt x="2660" y="4489"/>
                  </a:cubicBezTo>
                  <a:cubicBezTo>
                    <a:pt x="2645" y="4489"/>
                    <a:pt x="2638" y="4489"/>
                    <a:pt x="2623" y="4489"/>
                  </a:cubicBezTo>
                  <a:cubicBezTo>
                    <a:pt x="2623" y="4452"/>
                    <a:pt x="2623" y="4452"/>
                    <a:pt x="2623" y="4452"/>
                  </a:cubicBezTo>
                  <a:cubicBezTo>
                    <a:pt x="2615" y="4452"/>
                    <a:pt x="2608" y="4452"/>
                    <a:pt x="2600" y="4444"/>
                  </a:cubicBezTo>
                  <a:cubicBezTo>
                    <a:pt x="2608" y="4422"/>
                    <a:pt x="2623" y="4414"/>
                    <a:pt x="2638" y="4399"/>
                  </a:cubicBezTo>
                  <a:cubicBezTo>
                    <a:pt x="2638" y="4392"/>
                    <a:pt x="2645" y="4392"/>
                    <a:pt x="2645" y="4384"/>
                  </a:cubicBezTo>
                  <a:cubicBezTo>
                    <a:pt x="2645" y="4377"/>
                    <a:pt x="2660" y="4384"/>
                    <a:pt x="2660" y="4377"/>
                  </a:cubicBezTo>
                  <a:cubicBezTo>
                    <a:pt x="2660" y="4347"/>
                    <a:pt x="2645" y="4324"/>
                    <a:pt x="2615" y="4324"/>
                  </a:cubicBezTo>
                  <a:cubicBezTo>
                    <a:pt x="2608" y="4324"/>
                    <a:pt x="2600" y="4324"/>
                    <a:pt x="2593" y="4324"/>
                  </a:cubicBezTo>
                  <a:cubicBezTo>
                    <a:pt x="2593" y="4317"/>
                    <a:pt x="2585" y="4317"/>
                    <a:pt x="2585" y="4309"/>
                  </a:cubicBezTo>
                  <a:cubicBezTo>
                    <a:pt x="2585" y="4287"/>
                    <a:pt x="2608" y="4287"/>
                    <a:pt x="2623" y="4272"/>
                  </a:cubicBezTo>
                  <a:cubicBezTo>
                    <a:pt x="2645" y="4257"/>
                    <a:pt x="2652" y="4242"/>
                    <a:pt x="2668" y="4227"/>
                  </a:cubicBezTo>
                  <a:cubicBezTo>
                    <a:pt x="2682" y="4212"/>
                    <a:pt x="2698" y="4197"/>
                    <a:pt x="2698" y="4174"/>
                  </a:cubicBezTo>
                  <a:cubicBezTo>
                    <a:pt x="2698" y="4159"/>
                    <a:pt x="2682" y="4144"/>
                    <a:pt x="2668" y="4137"/>
                  </a:cubicBezTo>
                  <a:cubicBezTo>
                    <a:pt x="2675" y="4114"/>
                    <a:pt x="2690" y="4099"/>
                    <a:pt x="2705" y="4077"/>
                  </a:cubicBezTo>
                  <a:cubicBezTo>
                    <a:pt x="2712" y="4069"/>
                    <a:pt x="2720" y="4062"/>
                    <a:pt x="2720" y="4055"/>
                  </a:cubicBezTo>
                  <a:cubicBezTo>
                    <a:pt x="2728" y="4047"/>
                    <a:pt x="2735" y="4047"/>
                    <a:pt x="2735" y="4047"/>
                  </a:cubicBezTo>
                  <a:cubicBezTo>
                    <a:pt x="2750" y="4032"/>
                    <a:pt x="2750" y="4017"/>
                    <a:pt x="2750" y="4002"/>
                  </a:cubicBezTo>
                  <a:cubicBezTo>
                    <a:pt x="2750" y="3980"/>
                    <a:pt x="2742" y="3972"/>
                    <a:pt x="2742" y="3950"/>
                  </a:cubicBezTo>
                  <a:cubicBezTo>
                    <a:pt x="2758" y="3957"/>
                    <a:pt x="2758" y="3957"/>
                    <a:pt x="2758" y="3957"/>
                  </a:cubicBezTo>
                  <a:cubicBezTo>
                    <a:pt x="2765" y="3980"/>
                    <a:pt x="2765" y="4002"/>
                    <a:pt x="2780" y="4017"/>
                  </a:cubicBezTo>
                  <a:cubicBezTo>
                    <a:pt x="2787" y="4002"/>
                    <a:pt x="2787" y="3995"/>
                    <a:pt x="2795" y="3980"/>
                  </a:cubicBezTo>
                  <a:cubicBezTo>
                    <a:pt x="2802" y="3987"/>
                    <a:pt x="2802" y="3995"/>
                    <a:pt x="2817" y="3995"/>
                  </a:cubicBezTo>
                  <a:cubicBezTo>
                    <a:pt x="2817" y="3942"/>
                    <a:pt x="2817" y="3942"/>
                    <a:pt x="2817" y="3942"/>
                  </a:cubicBezTo>
                  <a:cubicBezTo>
                    <a:pt x="2817" y="3935"/>
                    <a:pt x="2802" y="3927"/>
                    <a:pt x="2802" y="3912"/>
                  </a:cubicBezTo>
                  <a:cubicBezTo>
                    <a:pt x="2802" y="3897"/>
                    <a:pt x="2817" y="3882"/>
                    <a:pt x="2817" y="3867"/>
                  </a:cubicBezTo>
                  <a:cubicBezTo>
                    <a:pt x="2817" y="3837"/>
                    <a:pt x="2795" y="3830"/>
                    <a:pt x="2787" y="3800"/>
                  </a:cubicBezTo>
                  <a:cubicBezTo>
                    <a:pt x="2810" y="3800"/>
                    <a:pt x="2825" y="3800"/>
                    <a:pt x="2847" y="3800"/>
                  </a:cubicBezTo>
                  <a:cubicBezTo>
                    <a:pt x="2855" y="3830"/>
                    <a:pt x="2855" y="3852"/>
                    <a:pt x="2870" y="3875"/>
                  </a:cubicBezTo>
                  <a:cubicBezTo>
                    <a:pt x="2885" y="3875"/>
                    <a:pt x="2885" y="3875"/>
                    <a:pt x="2885" y="3875"/>
                  </a:cubicBezTo>
                  <a:cubicBezTo>
                    <a:pt x="2892" y="3852"/>
                    <a:pt x="2885" y="3837"/>
                    <a:pt x="2892" y="3822"/>
                  </a:cubicBezTo>
                  <a:cubicBezTo>
                    <a:pt x="2900" y="3815"/>
                    <a:pt x="2915" y="3807"/>
                    <a:pt x="2915" y="3800"/>
                  </a:cubicBezTo>
                  <a:cubicBezTo>
                    <a:pt x="2915" y="3785"/>
                    <a:pt x="2900" y="3777"/>
                    <a:pt x="2900" y="3762"/>
                  </a:cubicBezTo>
                  <a:cubicBezTo>
                    <a:pt x="2900" y="3747"/>
                    <a:pt x="2915" y="3755"/>
                    <a:pt x="2922" y="3740"/>
                  </a:cubicBezTo>
                  <a:cubicBezTo>
                    <a:pt x="2945" y="3695"/>
                    <a:pt x="2900" y="3755"/>
                    <a:pt x="2952" y="3755"/>
                  </a:cubicBezTo>
                  <a:cubicBezTo>
                    <a:pt x="2975" y="3755"/>
                    <a:pt x="2982" y="3740"/>
                    <a:pt x="2997" y="3740"/>
                  </a:cubicBezTo>
                  <a:cubicBezTo>
                    <a:pt x="3027" y="3740"/>
                    <a:pt x="3027" y="3740"/>
                    <a:pt x="3027" y="3740"/>
                  </a:cubicBezTo>
                  <a:cubicBezTo>
                    <a:pt x="3035" y="3740"/>
                    <a:pt x="3035" y="3740"/>
                    <a:pt x="3035" y="3740"/>
                  </a:cubicBezTo>
                  <a:cubicBezTo>
                    <a:pt x="3027" y="3717"/>
                    <a:pt x="3027" y="3717"/>
                    <a:pt x="3027" y="3717"/>
                  </a:cubicBezTo>
                  <a:cubicBezTo>
                    <a:pt x="3035" y="3710"/>
                    <a:pt x="3042" y="3717"/>
                    <a:pt x="3042" y="3717"/>
                  </a:cubicBezTo>
                  <a:cubicBezTo>
                    <a:pt x="3050" y="3710"/>
                    <a:pt x="3042" y="3702"/>
                    <a:pt x="3050" y="3702"/>
                  </a:cubicBezTo>
                  <a:cubicBezTo>
                    <a:pt x="3027" y="3680"/>
                    <a:pt x="3012" y="3672"/>
                    <a:pt x="3012" y="3642"/>
                  </a:cubicBezTo>
                  <a:cubicBezTo>
                    <a:pt x="3012" y="3635"/>
                    <a:pt x="3012" y="3627"/>
                    <a:pt x="3020" y="3620"/>
                  </a:cubicBezTo>
                  <a:cubicBezTo>
                    <a:pt x="3035" y="3627"/>
                    <a:pt x="3042" y="3635"/>
                    <a:pt x="3050" y="3642"/>
                  </a:cubicBezTo>
                  <a:cubicBezTo>
                    <a:pt x="3057" y="3650"/>
                    <a:pt x="3057" y="3665"/>
                    <a:pt x="3072" y="3665"/>
                  </a:cubicBezTo>
                  <a:cubicBezTo>
                    <a:pt x="3080" y="3665"/>
                    <a:pt x="3080" y="3665"/>
                    <a:pt x="3087" y="3665"/>
                  </a:cubicBezTo>
                  <a:cubicBezTo>
                    <a:pt x="3087" y="3650"/>
                    <a:pt x="3095" y="3642"/>
                    <a:pt x="3095" y="3635"/>
                  </a:cubicBezTo>
                  <a:cubicBezTo>
                    <a:pt x="3095" y="3605"/>
                    <a:pt x="3065" y="3590"/>
                    <a:pt x="3035" y="3575"/>
                  </a:cubicBezTo>
                  <a:cubicBezTo>
                    <a:pt x="3042" y="3567"/>
                    <a:pt x="3042" y="3560"/>
                    <a:pt x="3042" y="3560"/>
                  </a:cubicBezTo>
                  <a:cubicBezTo>
                    <a:pt x="3072" y="3560"/>
                    <a:pt x="3110" y="3552"/>
                    <a:pt x="3110" y="3522"/>
                  </a:cubicBezTo>
                  <a:cubicBezTo>
                    <a:pt x="3110" y="3515"/>
                    <a:pt x="3110" y="3515"/>
                    <a:pt x="3102" y="3507"/>
                  </a:cubicBezTo>
                  <a:cubicBezTo>
                    <a:pt x="3095" y="3507"/>
                    <a:pt x="3050" y="3500"/>
                    <a:pt x="3080" y="3507"/>
                  </a:cubicBezTo>
                  <a:cubicBezTo>
                    <a:pt x="3095" y="3492"/>
                    <a:pt x="3102" y="3477"/>
                    <a:pt x="3117" y="3470"/>
                  </a:cubicBezTo>
                  <a:cubicBezTo>
                    <a:pt x="3125" y="3470"/>
                    <a:pt x="3125" y="3470"/>
                    <a:pt x="3132" y="3470"/>
                  </a:cubicBezTo>
                  <a:cubicBezTo>
                    <a:pt x="3140" y="3463"/>
                    <a:pt x="3147" y="3447"/>
                    <a:pt x="3155" y="3433"/>
                  </a:cubicBezTo>
                  <a:cubicBezTo>
                    <a:pt x="3140" y="3433"/>
                    <a:pt x="3140" y="3433"/>
                    <a:pt x="3125" y="3433"/>
                  </a:cubicBezTo>
                  <a:lnTo>
                    <a:pt x="3117" y="3440"/>
                  </a:lnTo>
                  <a:cubicBezTo>
                    <a:pt x="3110" y="3440"/>
                    <a:pt x="3095" y="3440"/>
                    <a:pt x="3095" y="3433"/>
                  </a:cubicBezTo>
                  <a:lnTo>
                    <a:pt x="3102" y="3425"/>
                  </a:lnTo>
                  <a:cubicBezTo>
                    <a:pt x="3102" y="3417"/>
                    <a:pt x="3102" y="3410"/>
                    <a:pt x="3095" y="3395"/>
                  </a:cubicBezTo>
                  <a:cubicBezTo>
                    <a:pt x="3110" y="3395"/>
                    <a:pt x="3110" y="3395"/>
                    <a:pt x="3117" y="3387"/>
                  </a:cubicBezTo>
                  <a:cubicBezTo>
                    <a:pt x="3117" y="3387"/>
                    <a:pt x="3117" y="3380"/>
                    <a:pt x="3117" y="3373"/>
                  </a:cubicBezTo>
                  <a:cubicBezTo>
                    <a:pt x="3110" y="3373"/>
                    <a:pt x="3102" y="3373"/>
                    <a:pt x="3102" y="3365"/>
                  </a:cubicBezTo>
                  <a:cubicBezTo>
                    <a:pt x="3102" y="3357"/>
                    <a:pt x="3110" y="3357"/>
                    <a:pt x="3110" y="3357"/>
                  </a:cubicBezTo>
                  <a:cubicBezTo>
                    <a:pt x="3147" y="3343"/>
                    <a:pt x="3170" y="3335"/>
                    <a:pt x="3185" y="3298"/>
                  </a:cubicBezTo>
                  <a:cubicBezTo>
                    <a:pt x="3170" y="3305"/>
                    <a:pt x="3162" y="3305"/>
                    <a:pt x="3147" y="3305"/>
                  </a:cubicBezTo>
                  <a:cubicBezTo>
                    <a:pt x="3132" y="3305"/>
                    <a:pt x="3125" y="3320"/>
                    <a:pt x="3110" y="3320"/>
                  </a:cubicBezTo>
                  <a:cubicBezTo>
                    <a:pt x="3102" y="3320"/>
                    <a:pt x="3102" y="3313"/>
                    <a:pt x="3095" y="3313"/>
                  </a:cubicBezTo>
                  <a:cubicBezTo>
                    <a:pt x="3102" y="3298"/>
                    <a:pt x="3110" y="3290"/>
                    <a:pt x="3125" y="3283"/>
                  </a:cubicBezTo>
                  <a:cubicBezTo>
                    <a:pt x="3140" y="3275"/>
                    <a:pt x="3162" y="3275"/>
                    <a:pt x="3162" y="3260"/>
                  </a:cubicBezTo>
                  <a:cubicBezTo>
                    <a:pt x="3162" y="3253"/>
                    <a:pt x="3155" y="3245"/>
                    <a:pt x="3155" y="3245"/>
                  </a:cubicBezTo>
                  <a:cubicBezTo>
                    <a:pt x="3162" y="3238"/>
                    <a:pt x="3170" y="3230"/>
                    <a:pt x="3170" y="3223"/>
                  </a:cubicBezTo>
                  <a:cubicBezTo>
                    <a:pt x="3177" y="3215"/>
                    <a:pt x="3170" y="3200"/>
                    <a:pt x="3177" y="3200"/>
                  </a:cubicBezTo>
                  <a:cubicBezTo>
                    <a:pt x="3192" y="3185"/>
                    <a:pt x="3207" y="3193"/>
                    <a:pt x="3215" y="3185"/>
                  </a:cubicBezTo>
                  <a:cubicBezTo>
                    <a:pt x="3229" y="3178"/>
                    <a:pt x="3237" y="3178"/>
                    <a:pt x="3245" y="3170"/>
                  </a:cubicBezTo>
                  <a:cubicBezTo>
                    <a:pt x="3252" y="3170"/>
                    <a:pt x="3260" y="3170"/>
                    <a:pt x="3260" y="3163"/>
                  </a:cubicBezTo>
                  <a:cubicBezTo>
                    <a:pt x="3260" y="3155"/>
                    <a:pt x="3260" y="3148"/>
                    <a:pt x="3260" y="3140"/>
                  </a:cubicBezTo>
                  <a:cubicBezTo>
                    <a:pt x="3260" y="3133"/>
                    <a:pt x="3267" y="3125"/>
                    <a:pt x="3267" y="3110"/>
                  </a:cubicBezTo>
                  <a:lnTo>
                    <a:pt x="3267" y="3103"/>
                  </a:lnTo>
                  <a:cubicBezTo>
                    <a:pt x="3229" y="3118"/>
                    <a:pt x="3207" y="3133"/>
                    <a:pt x="3162" y="3140"/>
                  </a:cubicBezTo>
                  <a:cubicBezTo>
                    <a:pt x="3155" y="3125"/>
                    <a:pt x="3155" y="3125"/>
                    <a:pt x="3155" y="3125"/>
                  </a:cubicBezTo>
                  <a:cubicBezTo>
                    <a:pt x="3162" y="3110"/>
                    <a:pt x="3162" y="3095"/>
                    <a:pt x="3177" y="3088"/>
                  </a:cubicBezTo>
                  <a:cubicBezTo>
                    <a:pt x="3192" y="3073"/>
                    <a:pt x="3207" y="3073"/>
                    <a:pt x="3229" y="3065"/>
                  </a:cubicBezTo>
                  <a:cubicBezTo>
                    <a:pt x="3252" y="3058"/>
                    <a:pt x="3252" y="3035"/>
                    <a:pt x="3267" y="3013"/>
                  </a:cubicBezTo>
                  <a:cubicBezTo>
                    <a:pt x="3275" y="2998"/>
                    <a:pt x="3275" y="2990"/>
                    <a:pt x="3275" y="2975"/>
                  </a:cubicBezTo>
                  <a:cubicBezTo>
                    <a:pt x="3275" y="2960"/>
                    <a:pt x="3267" y="2945"/>
                    <a:pt x="3260" y="2938"/>
                  </a:cubicBezTo>
                  <a:cubicBezTo>
                    <a:pt x="3252" y="2930"/>
                    <a:pt x="3237" y="2930"/>
                    <a:pt x="3237" y="2923"/>
                  </a:cubicBezTo>
                  <a:cubicBezTo>
                    <a:pt x="3229" y="2908"/>
                    <a:pt x="3229" y="2900"/>
                    <a:pt x="3229" y="2893"/>
                  </a:cubicBezTo>
                  <a:cubicBezTo>
                    <a:pt x="3229" y="2840"/>
                    <a:pt x="3229" y="2840"/>
                    <a:pt x="3229" y="2840"/>
                  </a:cubicBezTo>
                  <a:cubicBezTo>
                    <a:pt x="3222" y="2848"/>
                    <a:pt x="3222" y="2848"/>
                    <a:pt x="3222" y="2848"/>
                  </a:cubicBezTo>
                  <a:cubicBezTo>
                    <a:pt x="3200" y="2886"/>
                    <a:pt x="3185" y="2900"/>
                    <a:pt x="3170" y="2938"/>
                  </a:cubicBezTo>
                  <a:cubicBezTo>
                    <a:pt x="3155" y="2938"/>
                    <a:pt x="3155" y="2938"/>
                    <a:pt x="3155" y="2938"/>
                  </a:cubicBezTo>
                  <a:cubicBezTo>
                    <a:pt x="3155" y="2900"/>
                    <a:pt x="3170" y="2878"/>
                    <a:pt x="3185" y="2848"/>
                  </a:cubicBezTo>
                  <a:cubicBezTo>
                    <a:pt x="3200" y="2826"/>
                    <a:pt x="3200" y="2810"/>
                    <a:pt x="3200" y="2781"/>
                  </a:cubicBezTo>
                  <a:cubicBezTo>
                    <a:pt x="3207" y="2751"/>
                    <a:pt x="3215" y="2736"/>
                    <a:pt x="3215" y="2706"/>
                  </a:cubicBezTo>
                  <a:cubicBezTo>
                    <a:pt x="3215" y="2668"/>
                    <a:pt x="3200" y="2653"/>
                    <a:pt x="3200" y="2623"/>
                  </a:cubicBezTo>
                  <a:cubicBezTo>
                    <a:pt x="3200" y="2556"/>
                    <a:pt x="3200" y="2556"/>
                    <a:pt x="3200" y="2556"/>
                  </a:cubicBezTo>
                  <a:cubicBezTo>
                    <a:pt x="3147" y="2428"/>
                    <a:pt x="3147" y="2428"/>
                    <a:pt x="3147" y="2428"/>
                  </a:cubicBezTo>
                  <a:cubicBezTo>
                    <a:pt x="3155" y="2391"/>
                    <a:pt x="3170" y="2376"/>
                    <a:pt x="3170" y="2338"/>
                  </a:cubicBezTo>
                  <a:cubicBezTo>
                    <a:pt x="3170" y="2316"/>
                    <a:pt x="3155" y="2316"/>
                    <a:pt x="3140" y="2308"/>
                  </a:cubicBezTo>
                  <a:cubicBezTo>
                    <a:pt x="3117" y="2293"/>
                    <a:pt x="3110" y="2278"/>
                    <a:pt x="3087" y="2263"/>
                  </a:cubicBezTo>
                  <a:cubicBezTo>
                    <a:pt x="3065" y="2241"/>
                    <a:pt x="3057" y="2226"/>
                    <a:pt x="3042" y="2204"/>
                  </a:cubicBezTo>
                  <a:cubicBezTo>
                    <a:pt x="3035" y="2181"/>
                    <a:pt x="3027" y="2174"/>
                    <a:pt x="3027" y="2151"/>
                  </a:cubicBezTo>
                  <a:cubicBezTo>
                    <a:pt x="3027" y="2144"/>
                    <a:pt x="3020" y="2136"/>
                    <a:pt x="3027" y="2128"/>
                  </a:cubicBezTo>
                  <a:cubicBezTo>
                    <a:pt x="3035" y="2121"/>
                    <a:pt x="3042" y="2114"/>
                    <a:pt x="3050" y="2114"/>
                  </a:cubicBezTo>
                  <a:cubicBezTo>
                    <a:pt x="3065" y="2106"/>
                    <a:pt x="3065" y="2091"/>
                    <a:pt x="3065" y="2076"/>
                  </a:cubicBezTo>
                  <a:cubicBezTo>
                    <a:pt x="3065" y="2069"/>
                    <a:pt x="3065" y="2061"/>
                    <a:pt x="3057" y="2061"/>
                  </a:cubicBezTo>
                  <a:cubicBezTo>
                    <a:pt x="3057" y="2061"/>
                    <a:pt x="3050" y="2061"/>
                    <a:pt x="3042" y="2061"/>
                  </a:cubicBezTo>
                  <a:cubicBezTo>
                    <a:pt x="3020" y="2046"/>
                    <a:pt x="3005" y="2039"/>
                    <a:pt x="2990" y="2016"/>
                  </a:cubicBezTo>
                  <a:cubicBezTo>
                    <a:pt x="2990" y="2009"/>
                    <a:pt x="2990" y="2001"/>
                    <a:pt x="2997" y="2001"/>
                  </a:cubicBezTo>
                  <a:cubicBezTo>
                    <a:pt x="3005" y="1994"/>
                    <a:pt x="3027" y="1994"/>
                    <a:pt x="3027" y="1979"/>
                  </a:cubicBezTo>
                  <a:cubicBezTo>
                    <a:pt x="3027" y="1949"/>
                    <a:pt x="3005" y="1934"/>
                    <a:pt x="2990" y="1911"/>
                  </a:cubicBezTo>
                  <a:cubicBezTo>
                    <a:pt x="2982" y="1896"/>
                    <a:pt x="2967" y="1881"/>
                    <a:pt x="2960" y="1859"/>
                  </a:cubicBezTo>
                  <a:cubicBezTo>
                    <a:pt x="2960" y="1859"/>
                    <a:pt x="2960" y="1851"/>
                    <a:pt x="2952" y="1851"/>
                  </a:cubicBezTo>
                  <a:cubicBezTo>
                    <a:pt x="2937" y="1829"/>
                    <a:pt x="2922" y="1821"/>
                    <a:pt x="2907" y="1799"/>
                  </a:cubicBezTo>
                  <a:cubicBezTo>
                    <a:pt x="2892" y="1776"/>
                    <a:pt x="2885" y="1761"/>
                    <a:pt x="2870" y="1739"/>
                  </a:cubicBezTo>
                  <a:cubicBezTo>
                    <a:pt x="2847" y="1701"/>
                    <a:pt x="2840" y="1679"/>
                    <a:pt x="2825" y="1641"/>
                  </a:cubicBezTo>
                  <a:cubicBezTo>
                    <a:pt x="2810" y="1604"/>
                    <a:pt x="2802" y="1574"/>
                    <a:pt x="2772" y="1552"/>
                  </a:cubicBezTo>
                  <a:cubicBezTo>
                    <a:pt x="2750" y="1536"/>
                    <a:pt x="2728" y="1544"/>
                    <a:pt x="2705" y="1529"/>
                  </a:cubicBezTo>
                  <a:cubicBezTo>
                    <a:pt x="2652" y="1529"/>
                    <a:pt x="2630" y="1484"/>
                    <a:pt x="2608" y="1439"/>
                  </a:cubicBezTo>
                  <a:cubicBezTo>
                    <a:pt x="2585" y="1387"/>
                    <a:pt x="2578" y="1357"/>
                    <a:pt x="2570" y="1297"/>
                  </a:cubicBezTo>
                  <a:cubicBezTo>
                    <a:pt x="2555" y="1244"/>
                    <a:pt x="2548" y="1207"/>
                    <a:pt x="2540" y="1154"/>
                  </a:cubicBezTo>
                  <a:cubicBezTo>
                    <a:pt x="2533" y="1132"/>
                    <a:pt x="2525" y="1124"/>
                    <a:pt x="2525" y="1102"/>
                  </a:cubicBezTo>
                  <a:cubicBezTo>
                    <a:pt x="2518" y="1072"/>
                    <a:pt x="2518" y="1057"/>
                    <a:pt x="2518" y="1027"/>
                  </a:cubicBezTo>
                  <a:cubicBezTo>
                    <a:pt x="2510" y="945"/>
                    <a:pt x="2510" y="899"/>
                    <a:pt x="2510" y="817"/>
                  </a:cubicBezTo>
                  <a:cubicBezTo>
                    <a:pt x="2510" y="742"/>
                    <a:pt x="2510" y="697"/>
                    <a:pt x="2518" y="622"/>
                  </a:cubicBezTo>
                  <a:cubicBezTo>
                    <a:pt x="2525" y="585"/>
                    <a:pt x="2525" y="570"/>
                    <a:pt x="2525" y="532"/>
                  </a:cubicBezTo>
                  <a:cubicBezTo>
                    <a:pt x="2525" y="480"/>
                    <a:pt x="2533" y="450"/>
                    <a:pt x="2548" y="398"/>
                  </a:cubicBezTo>
                  <a:cubicBezTo>
                    <a:pt x="2555" y="352"/>
                    <a:pt x="2563" y="323"/>
                    <a:pt x="2578" y="285"/>
                  </a:cubicBezTo>
                  <a:cubicBezTo>
                    <a:pt x="2585" y="270"/>
                    <a:pt x="2593" y="263"/>
                    <a:pt x="2593" y="248"/>
                  </a:cubicBezTo>
                  <a:cubicBezTo>
                    <a:pt x="2593" y="173"/>
                    <a:pt x="2593" y="173"/>
                    <a:pt x="2593" y="173"/>
                  </a:cubicBezTo>
                  <a:cubicBezTo>
                    <a:pt x="2585" y="180"/>
                    <a:pt x="2578" y="188"/>
                    <a:pt x="2570" y="195"/>
                  </a:cubicBezTo>
                  <a:cubicBezTo>
                    <a:pt x="2548" y="218"/>
                    <a:pt x="2533" y="225"/>
                    <a:pt x="2510" y="240"/>
                  </a:cubicBezTo>
                  <a:cubicBezTo>
                    <a:pt x="2473" y="263"/>
                    <a:pt x="2458" y="293"/>
                    <a:pt x="2420" y="293"/>
                  </a:cubicBezTo>
                  <a:cubicBezTo>
                    <a:pt x="2383" y="293"/>
                    <a:pt x="2368" y="270"/>
                    <a:pt x="2338" y="248"/>
                  </a:cubicBezTo>
                  <a:cubicBezTo>
                    <a:pt x="2308" y="240"/>
                    <a:pt x="2293" y="233"/>
                    <a:pt x="2270" y="210"/>
                  </a:cubicBezTo>
                  <a:lnTo>
                    <a:pt x="2263" y="203"/>
                  </a:lnTo>
                  <a:cubicBezTo>
                    <a:pt x="2225" y="165"/>
                    <a:pt x="2203" y="128"/>
                    <a:pt x="2165" y="98"/>
                  </a:cubicBezTo>
                  <a:cubicBezTo>
                    <a:pt x="2135" y="98"/>
                    <a:pt x="2113" y="98"/>
                    <a:pt x="2091" y="90"/>
                  </a:cubicBezTo>
                  <a:cubicBezTo>
                    <a:pt x="2068" y="83"/>
                    <a:pt x="2061" y="68"/>
                    <a:pt x="2046" y="53"/>
                  </a:cubicBezTo>
                  <a:cubicBezTo>
                    <a:pt x="2016" y="38"/>
                    <a:pt x="1993" y="23"/>
                    <a:pt x="1971" y="0"/>
                  </a:cubicBezTo>
                  <a:cubicBezTo>
                    <a:pt x="1971" y="15"/>
                    <a:pt x="1963" y="23"/>
                    <a:pt x="1963" y="38"/>
                  </a:cubicBezTo>
                  <a:cubicBezTo>
                    <a:pt x="1963" y="53"/>
                    <a:pt x="1963" y="60"/>
                    <a:pt x="1963" y="75"/>
                  </a:cubicBezTo>
                  <a:cubicBezTo>
                    <a:pt x="1956" y="105"/>
                    <a:pt x="1933" y="120"/>
                    <a:pt x="1911" y="150"/>
                  </a:cubicBezTo>
                  <a:cubicBezTo>
                    <a:pt x="1896" y="165"/>
                    <a:pt x="1888" y="173"/>
                    <a:pt x="1881" y="195"/>
                  </a:cubicBezTo>
                  <a:cubicBezTo>
                    <a:pt x="1881" y="210"/>
                    <a:pt x="1881" y="218"/>
                    <a:pt x="1881" y="233"/>
                  </a:cubicBezTo>
                  <a:cubicBezTo>
                    <a:pt x="1873" y="263"/>
                    <a:pt x="1866" y="278"/>
                    <a:pt x="1858" y="300"/>
                  </a:cubicBezTo>
                  <a:cubicBezTo>
                    <a:pt x="1851" y="308"/>
                    <a:pt x="1843" y="315"/>
                    <a:pt x="1843" y="323"/>
                  </a:cubicBezTo>
                  <a:cubicBezTo>
                    <a:pt x="1836" y="352"/>
                    <a:pt x="1843" y="368"/>
                    <a:pt x="1843" y="398"/>
                  </a:cubicBezTo>
                  <a:cubicBezTo>
                    <a:pt x="1836" y="405"/>
                    <a:pt x="1836" y="412"/>
                    <a:pt x="1836" y="420"/>
                  </a:cubicBezTo>
                  <a:cubicBezTo>
                    <a:pt x="1828" y="465"/>
                    <a:pt x="1828" y="495"/>
                    <a:pt x="1821" y="532"/>
                  </a:cubicBezTo>
                  <a:cubicBezTo>
                    <a:pt x="1821" y="555"/>
                    <a:pt x="1813" y="570"/>
                    <a:pt x="1813" y="592"/>
                  </a:cubicBezTo>
                  <a:cubicBezTo>
                    <a:pt x="1813" y="607"/>
                    <a:pt x="1828" y="615"/>
                    <a:pt x="1843" y="622"/>
                  </a:cubicBezTo>
                  <a:cubicBezTo>
                    <a:pt x="2068" y="517"/>
                    <a:pt x="2068" y="517"/>
                    <a:pt x="2068" y="517"/>
                  </a:cubicBezTo>
                  <a:cubicBezTo>
                    <a:pt x="2091" y="525"/>
                    <a:pt x="2098" y="540"/>
                    <a:pt x="2121" y="540"/>
                  </a:cubicBezTo>
                  <a:cubicBezTo>
                    <a:pt x="2143" y="540"/>
                    <a:pt x="2151" y="517"/>
                    <a:pt x="2173" y="510"/>
                  </a:cubicBezTo>
                  <a:cubicBezTo>
                    <a:pt x="2188" y="495"/>
                    <a:pt x="2211" y="495"/>
                    <a:pt x="2225" y="480"/>
                  </a:cubicBezTo>
                  <a:cubicBezTo>
                    <a:pt x="2240" y="465"/>
                    <a:pt x="2233" y="442"/>
                    <a:pt x="2240" y="420"/>
                  </a:cubicBezTo>
                  <a:cubicBezTo>
                    <a:pt x="2248" y="405"/>
                    <a:pt x="2255" y="398"/>
                    <a:pt x="2263" y="398"/>
                  </a:cubicBezTo>
                  <a:cubicBezTo>
                    <a:pt x="2285" y="398"/>
                    <a:pt x="2293" y="405"/>
                    <a:pt x="2300" y="420"/>
                  </a:cubicBezTo>
                  <a:cubicBezTo>
                    <a:pt x="2323" y="442"/>
                    <a:pt x="2330" y="458"/>
                    <a:pt x="2345" y="480"/>
                  </a:cubicBezTo>
                  <a:cubicBezTo>
                    <a:pt x="2360" y="502"/>
                    <a:pt x="2368" y="510"/>
                    <a:pt x="2375" y="532"/>
                  </a:cubicBezTo>
                  <a:cubicBezTo>
                    <a:pt x="2383" y="547"/>
                    <a:pt x="2390" y="555"/>
                    <a:pt x="2390" y="577"/>
                  </a:cubicBezTo>
                  <a:cubicBezTo>
                    <a:pt x="2390" y="615"/>
                    <a:pt x="2345" y="630"/>
                    <a:pt x="2345" y="667"/>
                  </a:cubicBezTo>
                  <a:cubicBezTo>
                    <a:pt x="2345" y="787"/>
                    <a:pt x="2345" y="787"/>
                    <a:pt x="2345" y="787"/>
                  </a:cubicBezTo>
                  <a:cubicBezTo>
                    <a:pt x="2345" y="802"/>
                    <a:pt x="2338" y="810"/>
                    <a:pt x="2338" y="817"/>
                  </a:cubicBezTo>
                  <a:cubicBezTo>
                    <a:pt x="2330" y="855"/>
                    <a:pt x="2323" y="877"/>
                    <a:pt x="2315" y="907"/>
                  </a:cubicBezTo>
                  <a:cubicBezTo>
                    <a:pt x="2300" y="952"/>
                    <a:pt x="2270" y="997"/>
                    <a:pt x="2225" y="997"/>
                  </a:cubicBezTo>
                  <a:cubicBezTo>
                    <a:pt x="2211" y="997"/>
                    <a:pt x="2203" y="989"/>
                    <a:pt x="2195" y="982"/>
                  </a:cubicBezTo>
                  <a:cubicBezTo>
                    <a:pt x="2181" y="975"/>
                    <a:pt x="2165" y="967"/>
                    <a:pt x="2151" y="952"/>
                  </a:cubicBezTo>
                  <a:cubicBezTo>
                    <a:pt x="2121" y="937"/>
                    <a:pt x="2098" y="929"/>
                    <a:pt x="2068" y="907"/>
                  </a:cubicBezTo>
                  <a:cubicBezTo>
                    <a:pt x="2038" y="885"/>
                    <a:pt x="2031" y="855"/>
                    <a:pt x="1993" y="832"/>
                  </a:cubicBezTo>
                  <a:cubicBezTo>
                    <a:pt x="1978" y="817"/>
                    <a:pt x="1971" y="802"/>
                    <a:pt x="1948" y="802"/>
                  </a:cubicBezTo>
                  <a:cubicBezTo>
                    <a:pt x="1918" y="802"/>
                    <a:pt x="1926" y="840"/>
                    <a:pt x="1918" y="870"/>
                  </a:cubicBezTo>
                  <a:cubicBezTo>
                    <a:pt x="1911" y="899"/>
                    <a:pt x="1911" y="922"/>
                    <a:pt x="1896" y="952"/>
                  </a:cubicBezTo>
                  <a:cubicBezTo>
                    <a:pt x="1888" y="982"/>
                    <a:pt x="1888" y="997"/>
                    <a:pt x="1866" y="1027"/>
                  </a:cubicBezTo>
                  <a:cubicBezTo>
                    <a:pt x="1851" y="1049"/>
                    <a:pt x="1836" y="1072"/>
                    <a:pt x="1806" y="1072"/>
                  </a:cubicBezTo>
                  <a:cubicBezTo>
                    <a:pt x="1798" y="1072"/>
                    <a:pt x="1791" y="1064"/>
                    <a:pt x="1783" y="1057"/>
                  </a:cubicBezTo>
                  <a:cubicBezTo>
                    <a:pt x="1776" y="1057"/>
                    <a:pt x="1768" y="1049"/>
                    <a:pt x="1753" y="1049"/>
                  </a:cubicBezTo>
                  <a:cubicBezTo>
                    <a:pt x="1738" y="1042"/>
                    <a:pt x="1723" y="1042"/>
                    <a:pt x="1716" y="1027"/>
                  </a:cubicBezTo>
                  <a:cubicBezTo>
                    <a:pt x="1708" y="1012"/>
                    <a:pt x="1708" y="997"/>
                    <a:pt x="1708" y="975"/>
                  </a:cubicBezTo>
                  <a:cubicBezTo>
                    <a:pt x="1701" y="945"/>
                    <a:pt x="1693" y="922"/>
                    <a:pt x="1686" y="892"/>
                  </a:cubicBezTo>
                  <a:cubicBezTo>
                    <a:pt x="1671" y="802"/>
                    <a:pt x="1648" y="757"/>
                    <a:pt x="1648" y="675"/>
                  </a:cubicBezTo>
                  <a:cubicBezTo>
                    <a:pt x="1648" y="585"/>
                    <a:pt x="1648" y="585"/>
                    <a:pt x="1648" y="585"/>
                  </a:cubicBezTo>
                  <a:cubicBezTo>
                    <a:pt x="1648" y="555"/>
                    <a:pt x="1656" y="532"/>
                    <a:pt x="1641" y="502"/>
                  </a:cubicBezTo>
                  <a:cubicBezTo>
                    <a:pt x="1633" y="488"/>
                    <a:pt x="1618" y="488"/>
                    <a:pt x="1603" y="480"/>
                  </a:cubicBezTo>
                  <a:cubicBezTo>
                    <a:pt x="1596" y="480"/>
                    <a:pt x="1588" y="472"/>
                    <a:pt x="1573" y="472"/>
                  </a:cubicBezTo>
                  <a:cubicBezTo>
                    <a:pt x="1558" y="472"/>
                    <a:pt x="1551" y="488"/>
                    <a:pt x="1543" y="502"/>
                  </a:cubicBezTo>
                  <a:cubicBezTo>
                    <a:pt x="1543" y="517"/>
                    <a:pt x="1528" y="517"/>
                    <a:pt x="1521" y="525"/>
                  </a:cubicBezTo>
                  <a:cubicBezTo>
                    <a:pt x="1506" y="540"/>
                    <a:pt x="1491" y="555"/>
                    <a:pt x="1476" y="555"/>
                  </a:cubicBezTo>
                  <a:cubicBezTo>
                    <a:pt x="1453" y="555"/>
                    <a:pt x="1453" y="540"/>
                    <a:pt x="1439" y="525"/>
                  </a:cubicBezTo>
                  <a:cubicBezTo>
                    <a:pt x="1423" y="510"/>
                    <a:pt x="1416" y="502"/>
                    <a:pt x="1393" y="480"/>
                  </a:cubicBezTo>
                  <a:cubicBezTo>
                    <a:pt x="1371" y="458"/>
                    <a:pt x="1356" y="450"/>
                    <a:pt x="1326" y="435"/>
                  </a:cubicBezTo>
                  <a:cubicBezTo>
                    <a:pt x="1311" y="480"/>
                    <a:pt x="1311" y="510"/>
                    <a:pt x="1311" y="562"/>
                  </a:cubicBezTo>
                  <a:cubicBezTo>
                    <a:pt x="1311" y="577"/>
                    <a:pt x="1311" y="585"/>
                    <a:pt x="1296" y="600"/>
                  </a:cubicBezTo>
                  <a:cubicBezTo>
                    <a:pt x="1289" y="607"/>
                    <a:pt x="1274" y="607"/>
                    <a:pt x="1259" y="607"/>
                  </a:cubicBezTo>
                  <a:cubicBezTo>
                    <a:pt x="1244" y="607"/>
                    <a:pt x="1236" y="615"/>
                    <a:pt x="1221" y="622"/>
                  </a:cubicBezTo>
                  <a:cubicBezTo>
                    <a:pt x="1259" y="645"/>
                    <a:pt x="1281" y="667"/>
                    <a:pt x="1296" y="712"/>
                  </a:cubicBezTo>
                  <a:cubicBezTo>
                    <a:pt x="1296" y="727"/>
                    <a:pt x="1296" y="735"/>
                    <a:pt x="1304" y="750"/>
                  </a:cubicBezTo>
                  <a:cubicBezTo>
                    <a:pt x="1304" y="757"/>
                    <a:pt x="1319" y="757"/>
                    <a:pt x="1326" y="765"/>
                  </a:cubicBezTo>
                  <a:cubicBezTo>
                    <a:pt x="1334" y="780"/>
                    <a:pt x="1341" y="787"/>
                    <a:pt x="1349" y="802"/>
                  </a:cubicBezTo>
                  <a:cubicBezTo>
                    <a:pt x="1334" y="810"/>
                    <a:pt x="1334" y="810"/>
                    <a:pt x="1334" y="810"/>
                  </a:cubicBezTo>
                  <a:cubicBezTo>
                    <a:pt x="1326" y="795"/>
                    <a:pt x="1311" y="780"/>
                    <a:pt x="1296" y="765"/>
                  </a:cubicBezTo>
                  <a:cubicBezTo>
                    <a:pt x="1296" y="787"/>
                    <a:pt x="1296" y="795"/>
                    <a:pt x="1296" y="810"/>
                  </a:cubicBezTo>
                  <a:cubicBezTo>
                    <a:pt x="1296" y="840"/>
                    <a:pt x="1296" y="855"/>
                    <a:pt x="1289" y="877"/>
                  </a:cubicBezTo>
                  <a:cubicBezTo>
                    <a:pt x="1289" y="929"/>
                    <a:pt x="1281" y="959"/>
                    <a:pt x="1266" y="1005"/>
                  </a:cubicBezTo>
                  <a:cubicBezTo>
                    <a:pt x="1259" y="1027"/>
                    <a:pt x="1251" y="1042"/>
                    <a:pt x="1244" y="1064"/>
                  </a:cubicBezTo>
                  <a:cubicBezTo>
                    <a:pt x="1236" y="1087"/>
                    <a:pt x="1236" y="1102"/>
                    <a:pt x="1221" y="1117"/>
                  </a:cubicBezTo>
                  <a:cubicBezTo>
                    <a:pt x="1199" y="1139"/>
                    <a:pt x="1176" y="1132"/>
                    <a:pt x="1146" y="1147"/>
                  </a:cubicBezTo>
                  <a:cubicBezTo>
                    <a:pt x="1131" y="1162"/>
                    <a:pt x="1124" y="1177"/>
                    <a:pt x="1109" y="1192"/>
                  </a:cubicBezTo>
                  <a:cubicBezTo>
                    <a:pt x="1101" y="1199"/>
                    <a:pt x="1094" y="1199"/>
                    <a:pt x="1086" y="1199"/>
                  </a:cubicBezTo>
                  <a:cubicBezTo>
                    <a:pt x="1071" y="1207"/>
                    <a:pt x="1064" y="1222"/>
                    <a:pt x="1056" y="1222"/>
                  </a:cubicBezTo>
                  <a:cubicBezTo>
                    <a:pt x="1019" y="1222"/>
                    <a:pt x="1011" y="1169"/>
                    <a:pt x="981" y="1169"/>
                  </a:cubicBezTo>
                  <a:cubicBezTo>
                    <a:pt x="966" y="1169"/>
                    <a:pt x="966" y="1177"/>
                    <a:pt x="966" y="1184"/>
                  </a:cubicBezTo>
                  <a:cubicBezTo>
                    <a:pt x="951" y="1199"/>
                    <a:pt x="936" y="1214"/>
                    <a:pt x="922" y="1229"/>
                  </a:cubicBezTo>
                  <a:cubicBezTo>
                    <a:pt x="906" y="1252"/>
                    <a:pt x="906" y="1267"/>
                    <a:pt x="892" y="1297"/>
                  </a:cubicBezTo>
                  <a:cubicBezTo>
                    <a:pt x="876" y="1327"/>
                    <a:pt x="854" y="1342"/>
                    <a:pt x="832" y="1364"/>
                  </a:cubicBezTo>
                  <a:cubicBezTo>
                    <a:pt x="809" y="1379"/>
                    <a:pt x="772" y="1379"/>
                    <a:pt x="772" y="1409"/>
                  </a:cubicBezTo>
                  <a:cubicBezTo>
                    <a:pt x="772" y="1424"/>
                    <a:pt x="779" y="1432"/>
                    <a:pt x="779" y="1447"/>
                  </a:cubicBezTo>
                  <a:cubicBezTo>
                    <a:pt x="802" y="1447"/>
                    <a:pt x="824" y="1439"/>
                    <a:pt x="839" y="1454"/>
                  </a:cubicBezTo>
                  <a:cubicBezTo>
                    <a:pt x="862" y="1462"/>
                    <a:pt x="862" y="1477"/>
                    <a:pt x="862" y="1499"/>
                  </a:cubicBezTo>
                  <a:cubicBezTo>
                    <a:pt x="862" y="1657"/>
                    <a:pt x="862" y="1657"/>
                    <a:pt x="862" y="1657"/>
                  </a:cubicBezTo>
                  <a:cubicBezTo>
                    <a:pt x="862" y="1746"/>
                    <a:pt x="951" y="1776"/>
                    <a:pt x="951" y="1866"/>
                  </a:cubicBezTo>
                  <a:cubicBezTo>
                    <a:pt x="951" y="1911"/>
                    <a:pt x="944" y="1934"/>
                    <a:pt x="936" y="1971"/>
                  </a:cubicBezTo>
                  <a:cubicBezTo>
                    <a:pt x="936" y="1986"/>
                    <a:pt x="936" y="1994"/>
                    <a:pt x="936" y="2009"/>
                  </a:cubicBezTo>
                  <a:cubicBezTo>
                    <a:pt x="929" y="2031"/>
                    <a:pt x="922" y="2039"/>
                    <a:pt x="914" y="2061"/>
                  </a:cubicBezTo>
                  <a:cubicBezTo>
                    <a:pt x="914" y="2076"/>
                    <a:pt x="914" y="2084"/>
                    <a:pt x="906" y="2099"/>
                  </a:cubicBezTo>
                  <a:cubicBezTo>
                    <a:pt x="899" y="2144"/>
                    <a:pt x="892" y="2174"/>
                    <a:pt x="876" y="2218"/>
                  </a:cubicBezTo>
                  <a:cubicBezTo>
                    <a:pt x="854" y="2241"/>
                    <a:pt x="846" y="2263"/>
                    <a:pt x="832" y="2293"/>
                  </a:cubicBezTo>
                  <a:cubicBezTo>
                    <a:pt x="824" y="2308"/>
                    <a:pt x="816" y="2316"/>
                    <a:pt x="802" y="2323"/>
                  </a:cubicBezTo>
                  <a:cubicBezTo>
                    <a:pt x="764" y="2361"/>
                    <a:pt x="734" y="2368"/>
                    <a:pt x="689" y="2368"/>
                  </a:cubicBezTo>
                  <a:cubicBezTo>
                    <a:pt x="644" y="2368"/>
                    <a:pt x="622" y="2353"/>
                    <a:pt x="584" y="2331"/>
                  </a:cubicBezTo>
                  <a:cubicBezTo>
                    <a:pt x="584" y="2338"/>
                    <a:pt x="584" y="2338"/>
                    <a:pt x="584" y="2346"/>
                  </a:cubicBezTo>
                  <a:cubicBezTo>
                    <a:pt x="584" y="2353"/>
                    <a:pt x="592" y="2361"/>
                    <a:pt x="592" y="2368"/>
                  </a:cubicBezTo>
                  <a:cubicBezTo>
                    <a:pt x="607" y="2406"/>
                    <a:pt x="614" y="2421"/>
                    <a:pt x="622" y="2458"/>
                  </a:cubicBezTo>
                  <a:cubicBezTo>
                    <a:pt x="629" y="2481"/>
                    <a:pt x="629" y="2503"/>
                    <a:pt x="644" y="2518"/>
                  </a:cubicBezTo>
                  <a:cubicBezTo>
                    <a:pt x="659" y="2533"/>
                    <a:pt x="674" y="2533"/>
                    <a:pt x="697" y="2533"/>
                  </a:cubicBezTo>
                  <a:cubicBezTo>
                    <a:pt x="712" y="2533"/>
                    <a:pt x="719" y="2526"/>
                    <a:pt x="734" y="2518"/>
                  </a:cubicBezTo>
                  <a:cubicBezTo>
                    <a:pt x="742" y="2518"/>
                    <a:pt x="742" y="2503"/>
                    <a:pt x="749" y="2496"/>
                  </a:cubicBezTo>
                  <a:cubicBezTo>
                    <a:pt x="764" y="2488"/>
                    <a:pt x="772" y="2481"/>
                    <a:pt x="787" y="2481"/>
                  </a:cubicBezTo>
                  <a:cubicBezTo>
                    <a:pt x="802" y="2481"/>
                    <a:pt x="809" y="2473"/>
                    <a:pt x="816" y="2473"/>
                  </a:cubicBezTo>
                  <a:cubicBezTo>
                    <a:pt x="832" y="2473"/>
                    <a:pt x="839" y="2481"/>
                    <a:pt x="846" y="2481"/>
                  </a:cubicBezTo>
                  <a:cubicBezTo>
                    <a:pt x="892" y="2488"/>
                    <a:pt x="914" y="2511"/>
                    <a:pt x="936" y="2541"/>
                  </a:cubicBezTo>
                  <a:cubicBezTo>
                    <a:pt x="989" y="2616"/>
                    <a:pt x="1004" y="2668"/>
                    <a:pt x="1004" y="2758"/>
                  </a:cubicBezTo>
                  <a:cubicBezTo>
                    <a:pt x="1004" y="2818"/>
                    <a:pt x="1004" y="2818"/>
                    <a:pt x="1004" y="2818"/>
                  </a:cubicBezTo>
                  <a:cubicBezTo>
                    <a:pt x="1004" y="2833"/>
                    <a:pt x="996" y="2840"/>
                    <a:pt x="996" y="2856"/>
                  </a:cubicBezTo>
                  <a:cubicBezTo>
                    <a:pt x="989" y="2923"/>
                    <a:pt x="996" y="2968"/>
                    <a:pt x="981" y="3035"/>
                  </a:cubicBezTo>
                  <a:cubicBezTo>
                    <a:pt x="981" y="3058"/>
                    <a:pt x="974" y="3080"/>
                    <a:pt x="966" y="3110"/>
                  </a:cubicBezTo>
                  <a:cubicBezTo>
                    <a:pt x="959" y="3163"/>
                    <a:pt x="944" y="3193"/>
                    <a:pt x="936" y="3253"/>
                  </a:cubicBezTo>
                  <a:cubicBezTo>
                    <a:pt x="929" y="3283"/>
                    <a:pt x="922" y="3298"/>
                    <a:pt x="914" y="3328"/>
                  </a:cubicBezTo>
                  <a:cubicBezTo>
                    <a:pt x="906" y="3343"/>
                    <a:pt x="906" y="3350"/>
                    <a:pt x="899" y="3365"/>
                  </a:cubicBezTo>
                  <a:cubicBezTo>
                    <a:pt x="892" y="3373"/>
                    <a:pt x="892" y="3387"/>
                    <a:pt x="876" y="3387"/>
                  </a:cubicBezTo>
                  <a:cubicBezTo>
                    <a:pt x="869" y="3387"/>
                    <a:pt x="869" y="3380"/>
                    <a:pt x="862" y="3380"/>
                  </a:cubicBezTo>
                  <a:cubicBezTo>
                    <a:pt x="846" y="3380"/>
                    <a:pt x="846" y="3395"/>
                    <a:pt x="839" y="3403"/>
                  </a:cubicBezTo>
                  <a:cubicBezTo>
                    <a:pt x="832" y="3425"/>
                    <a:pt x="832" y="3433"/>
                    <a:pt x="824" y="3455"/>
                  </a:cubicBezTo>
                  <a:cubicBezTo>
                    <a:pt x="816" y="3477"/>
                    <a:pt x="809" y="3492"/>
                    <a:pt x="802" y="3515"/>
                  </a:cubicBezTo>
                  <a:cubicBezTo>
                    <a:pt x="802" y="3537"/>
                    <a:pt x="802" y="3560"/>
                    <a:pt x="802" y="3582"/>
                  </a:cubicBezTo>
                  <a:cubicBezTo>
                    <a:pt x="794" y="3612"/>
                    <a:pt x="787" y="3627"/>
                    <a:pt x="779" y="3657"/>
                  </a:cubicBezTo>
                  <a:cubicBezTo>
                    <a:pt x="772" y="3710"/>
                    <a:pt x="772" y="3747"/>
                    <a:pt x="757" y="3800"/>
                  </a:cubicBezTo>
                  <a:cubicBezTo>
                    <a:pt x="734" y="3852"/>
                    <a:pt x="712" y="3882"/>
                    <a:pt x="697" y="3935"/>
                  </a:cubicBezTo>
                  <a:cubicBezTo>
                    <a:pt x="689" y="3972"/>
                    <a:pt x="682" y="3987"/>
                    <a:pt x="674" y="4025"/>
                  </a:cubicBezTo>
                  <a:cubicBezTo>
                    <a:pt x="659" y="4069"/>
                    <a:pt x="659" y="4107"/>
                    <a:pt x="637" y="4152"/>
                  </a:cubicBezTo>
                  <a:cubicBezTo>
                    <a:pt x="622" y="4174"/>
                    <a:pt x="592" y="4182"/>
                    <a:pt x="569" y="4197"/>
                  </a:cubicBezTo>
                  <a:cubicBezTo>
                    <a:pt x="554" y="4212"/>
                    <a:pt x="539" y="4219"/>
                    <a:pt x="524" y="4234"/>
                  </a:cubicBezTo>
                  <a:cubicBezTo>
                    <a:pt x="494" y="4257"/>
                    <a:pt x="487" y="4272"/>
                    <a:pt x="472" y="4302"/>
                  </a:cubicBezTo>
                  <a:cubicBezTo>
                    <a:pt x="457" y="4324"/>
                    <a:pt x="449" y="4339"/>
                    <a:pt x="434" y="4369"/>
                  </a:cubicBezTo>
                  <a:cubicBezTo>
                    <a:pt x="419" y="4399"/>
                    <a:pt x="412" y="4414"/>
                    <a:pt x="404" y="4444"/>
                  </a:cubicBezTo>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38">
              <a:extLst>
                <a:ext uri="{FF2B5EF4-FFF2-40B4-BE49-F238E27FC236}">
                  <a16:creationId xmlns:a16="http://schemas.microsoft.com/office/drawing/2014/main" id="{FCA1E720-318D-F849-9B6C-CB5C6DC34936}"/>
                </a:ext>
              </a:extLst>
            </p:cNvPr>
            <p:cNvSpPr>
              <a:spLocks noChangeArrowheads="1"/>
            </p:cNvSpPr>
            <p:nvPr/>
          </p:nvSpPr>
          <p:spPr bwMode="auto">
            <a:xfrm>
              <a:off x="7508752" y="2908351"/>
              <a:ext cx="3193056" cy="2798870"/>
            </a:xfrm>
            <a:custGeom>
              <a:avLst/>
              <a:gdLst>
                <a:gd name="T0" fmla="*/ 6768 w 7391"/>
                <a:gd name="T1" fmla="*/ 3507 h 6476"/>
                <a:gd name="T2" fmla="*/ 6925 w 7391"/>
                <a:gd name="T3" fmla="*/ 3560 h 6476"/>
                <a:gd name="T4" fmla="*/ 7240 w 7391"/>
                <a:gd name="T5" fmla="*/ 3410 h 6476"/>
                <a:gd name="T6" fmla="*/ 7195 w 7391"/>
                <a:gd name="T7" fmla="*/ 3485 h 6476"/>
                <a:gd name="T8" fmla="*/ 6775 w 7391"/>
                <a:gd name="T9" fmla="*/ 3755 h 6476"/>
                <a:gd name="T10" fmla="*/ 6565 w 7391"/>
                <a:gd name="T11" fmla="*/ 3957 h 6476"/>
                <a:gd name="T12" fmla="*/ 6363 w 7391"/>
                <a:gd name="T13" fmla="*/ 3987 h 6476"/>
                <a:gd name="T14" fmla="*/ 6176 w 7391"/>
                <a:gd name="T15" fmla="*/ 4047 h 6476"/>
                <a:gd name="T16" fmla="*/ 5794 w 7391"/>
                <a:gd name="T17" fmla="*/ 4077 h 6476"/>
                <a:gd name="T18" fmla="*/ 5389 w 7391"/>
                <a:gd name="T19" fmla="*/ 4115 h 6476"/>
                <a:gd name="T20" fmla="*/ 4962 w 7391"/>
                <a:gd name="T21" fmla="*/ 4482 h 6476"/>
                <a:gd name="T22" fmla="*/ 4632 w 7391"/>
                <a:gd name="T23" fmla="*/ 4901 h 6476"/>
                <a:gd name="T24" fmla="*/ 4542 w 7391"/>
                <a:gd name="T25" fmla="*/ 5441 h 6476"/>
                <a:gd name="T26" fmla="*/ 4227 w 7391"/>
                <a:gd name="T27" fmla="*/ 5441 h 6476"/>
                <a:gd name="T28" fmla="*/ 3718 w 7391"/>
                <a:gd name="T29" fmla="*/ 5194 h 6476"/>
                <a:gd name="T30" fmla="*/ 3065 w 7391"/>
                <a:gd name="T31" fmla="*/ 4789 h 6476"/>
                <a:gd name="T32" fmla="*/ 2488 w 7391"/>
                <a:gd name="T33" fmla="*/ 4609 h 6476"/>
                <a:gd name="T34" fmla="*/ 2159 w 7391"/>
                <a:gd name="T35" fmla="*/ 4849 h 6476"/>
                <a:gd name="T36" fmla="*/ 1844 w 7391"/>
                <a:gd name="T37" fmla="*/ 4999 h 6476"/>
                <a:gd name="T38" fmla="*/ 1574 w 7391"/>
                <a:gd name="T39" fmla="*/ 4654 h 6476"/>
                <a:gd name="T40" fmla="*/ 1125 w 7391"/>
                <a:gd name="T41" fmla="*/ 4946 h 6476"/>
                <a:gd name="T42" fmla="*/ 1432 w 7391"/>
                <a:gd name="T43" fmla="*/ 5396 h 6476"/>
                <a:gd name="T44" fmla="*/ 1852 w 7391"/>
                <a:gd name="T45" fmla="*/ 5666 h 6476"/>
                <a:gd name="T46" fmla="*/ 1994 w 7391"/>
                <a:gd name="T47" fmla="*/ 5935 h 6476"/>
                <a:gd name="T48" fmla="*/ 1604 w 7391"/>
                <a:gd name="T49" fmla="*/ 5913 h 6476"/>
                <a:gd name="T50" fmla="*/ 1424 w 7391"/>
                <a:gd name="T51" fmla="*/ 5973 h 6476"/>
                <a:gd name="T52" fmla="*/ 1259 w 7391"/>
                <a:gd name="T53" fmla="*/ 6280 h 6476"/>
                <a:gd name="T54" fmla="*/ 862 w 7391"/>
                <a:gd name="T55" fmla="*/ 6438 h 6476"/>
                <a:gd name="T56" fmla="*/ 847 w 7391"/>
                <a:gd name="T57" fmla="*/ 5935 h 6476"/>
                <a:gd name="T58" fmla="*/ 870 w 7391"/>
                <a:gd name="T59" fmla="*/ 5508 h 6476"/>
                <a:gd name="T60" fmla="*/ 510 w 7391"/>
                <a:gd name="T61" fmla="*/ 5081 h 6476"/>
                <a:gd name="T62" fmla="*/ 780 w 7391"/>
                <a:gd name="T63" fmla="*/ 4489 h 6476"/>
                <a:gd name="T64" fmla="*/ 1005 w 7391"/>
                <a:gd name="T65" fmla="*/ 4309 h 6476"/>
                <a:gd name="T66" fmla="*/ 1215 w 7391"/>
                <a:gd name="T67" fmla="*/ 4130 h 6476"/>
                <a:gd name="T68" fmla="*/ 1222 w 7391"/>
                <a:gd name="T69" fmla="*/ 3762 h 6476"/>
                <a:gd name="T70" fmla="*/ 1312 w 7391"/>
                <a:gd name="T71" fmla="*/ 3433 h 6476"/>
                <a:gd name="T72" fmla="*/ 1612 w 7391"/>
                <a:gd name="T73" fmla="*/ 3650 h 6476"/>
                <a:gd name="T74" fmla="*/ 1957 w 7391"/>
                <a:gd name="T75" fmla="*/ 3717 h 6476"/>
                <a:gd name="T76" fmla="*/ 2384 w 7391"/>
                <a:gd name="T77" fmla="*/ 3530 h 6476"/>
                <a:gd name="T78" fmla="*/ 2346 w 7391"/>
                <a:gd name="T79" fmla="*/ 3103 h 6476"/>
                <a:gd name="T80" fmla="*/ 2354 w 7391"/>
                <a:gd name="T81" fmla="*/ 2751 h 6476"/>
                <a:gd name="T82" fmla="*/ 2653 w 7391"/>
                <a:gd name="T83" fmla="*/ 2226 h 6476"/>
                <a:gd name="T84" fmla="*/ 2773 w 7391"/>
                <a:gd name="T85" fmla="*/ 1672 h 6476"/>
                <a:gd name="T86" fmla="*/ 2676 w 7391"/>
                <a:gd name="T87" fmla="*/ 795 h 6476"/>
                <a:gd name="T88" fmla="*/ 2646 w 7391"/>
                <a:gd name="T89" fmla="*/ 308 h 6476"/>
                <a:gd name="T90" fmla="*/ 2803 w 7391"/>
                <a:gd name="T91" fmla="*/ 188 h 6476"/>
                <a:gd name="T92" fmla="*/ 3148 w 7391"/>
                <a:gd name="T93" fmla="*/ 225 h 6476"/>
                <a:gd name="T94" fmla="*/ 3620 w 7391"/>
                <a:gd name="T95" fmla="*/ 772 h 6476"/>
                <a:gd name="T96" fmla="*/ 3927 w 7391"/>
                <a:gd name="T97" fmla="*/ 1274 h 6476"/>
                <a:gd name="T98" fmla="*/ 4347 w 7391"/>
                <a:gd name="T99" fmla="*/ 1679 h 6476"/>
                <a:gd name="T100" fmla="*/ 4714 w 7391"/>
                <a:gd name="T101" fmla="*/ 1986 h 6476"/>
                <a:gd name="T102" fmla="*/ 5007 w 7391"/>
                <a:gd name="T103" fmla="*/ 2226 h 6476"/>
                <a:gd name="T104" fmla="*/ 5299 w 7391"/>
                <a:gd name="T105" fmla="*/ 2234 h 6476"/>
                <a:gd name="T106" fmla="*/ 5629 w 7391"/>
                <a:gd name="T107" fmla="*/ 2354 h 6476"/>
                <a:gd name="T108" fmla="*/ 6401 w 7391"/>
                <a:gd name="T109" fmla="*/ 2398 h 6476"/>
                <a:gd name="T110" fmla="*/ 6828 w 7391"/>
                <a:gd name="T111" fmla="*/ 2159 h 6476"/>
                <a:gd name="T112" fmla="*/ 6625 w 7391"/>
                <a:gd name="T113" fmla="*/ 2983 h 6476"/>
                <a:gd name="T114" fmla="*/ 1911 w 7391"/>
                <a:gd name="T115" fmla="*/ 263 h 6476"/>
                <a:gd name="T116" fmla="*/ 1971 w 7391"/>
                <a:gd name="T117" fmla="*/ 128 h 6476"/>
                <a:gd name="T118" fmla="*/ 2196 w 7391"/>
                <a:gd name="T119" fmla="*/ 682 h 6476"/>
                <a:gd name="T120" fmla="*/ 2121 w 7391"/>
                <a:gd name="T121" fmla="*/ 435 h 6476"/>
                <a:gd name="T122" fmla="*/ 113 w 7391"/>
                <a:gd name="T123" fmla="*/ 5321 h 6476"/>
                <a:gd name="T124" fmla="*/ 263 w 7391"/>
                <a:gd name="T125" fmla="*/ 5224 h 6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91" h="6476">
                  <a:moveTo>
                    <a:pt x="6783" y="3380"/>
                  </a:moveTo>
                  <a:lnTo>
                    <a:pt x="6783" y="3380"/>
                  </a:lnTo>
                  <a:cubicBezTo>
                    <a:pt x="6790" y="3410"/>
                    <a:pt x="6790" y="3433"/>
                    <a:pt x="6813" y="3455"/>
                  </a:cubicBezTo>
                  <a:cubicBezTo>
                    <a:pt x="6820" y="3463"/>
                    <a:pt x="6835" y="3463"/>
                    <a:pt x="6843" y="3470"/>
                  </a:cubicBezTo>
                  <a:cubicBezTo>
                    <a:pt x="6858" y="3485"/>
                    <a:pt x="6865" y="3493"/>
                    <a:pt x="6865" y="3515"/>
                  </a:cubicBezTo>
                  <a:cubicBezTo>
                    <a:pt x="6850" y="3507"/>
                    <a:pt x="6843" y="3507"/>
                    <a:pt x="6835" y="3493"/>
                  </a:cubicBezTo>
                  <a:cubicBezTo>
                    <a:pt x="6828" y="3485"/>
                    <a:pt x="6828" y="3485"/>
                    <a:pt x="6820" y="3477"/>
                  </a:cubicBezTo>
                  <a:cubicBezTo>
                    <a:pt x="6820" y="3470"/>
                    <a:pt x="6813" y="3470"/>
                    <a:pt x="6805" y="3470"/>
                  </a:cubicBezTo>
                  <a:cubicBezTo>
                    <a:pt x="6798" y="3470"/>
                    <a:pt x="6798" y="3463"/>
                    <a:pt x="6783" y="3463"/>
                  </a:cubicBezTo>
                  <a:cubicBezTo>
                    <a:pt x="6775" y="3470"/>
                    <a:pt x="6768" y="3470"/>
                    <a:pt x="6753" y="3470"/>
                  </a:cubicBezTo>
                  <a:lnTo>
                    <a:pt x="6753" y="3470"/>
                  </a:lnTo>
                  <a:cubicBezTo>
                    <a:pt x="6753" y="3477"/>
                    <a:pt x="6760" y="3477"/>
                    <a:pt x="6760" y="3485"/>
                  </a:cubicBezTo>
                  <a:cubicBezTo>
                    <a:pt x="6768" y="3493"/>
                    <a:pt x="6760" y="3500"/>
                    <a:pt x="6768" y="3507"/>
                  </a:cubicBezTo>
                  <a:cubicBezTo>
                    <a:pt x="6775" y="3507"/>
                    <a:pt x="6783" y="3507"/>
                    <a:pt x="6790" y="3507"/>
                  </a:cubicBezTo>
                  <a:lnTo>
                    <a:pt x="6790" y="3507"/>
                  </a:lnTo>
                  <a:cubicBezTo>
                    <a:pt x="6805" y="3515"/>
                    <a:pt x="6813" y="3515"/>
                    <a:pt x="6820" y="3515"/>
                  </a:cubicBezTo>
                  <a:cubicBezTo>
                    <a:pt x="6835" y="3523"/>
                    <a:pt x="6843" y="3530"/>
                    <a:pt x="6850" y="3537"/>
                  </a:cubicBezTo>
                  <a:cubicBezTo>
                    <a:pt x="6835" y="3537"/>
                    <a:pt x="6828" y="3537"/>
                    <a:pt x="6820" y="3553"/>
                  </a:cubicBezTo>
                  <a:cubicBezTo>
                    <a:pt x="6820" y="3560"/>
                    <a:pt x="6820" y="3560"/>
                    <a:pt x="6820" y="3560"/>
                  </a:cubicBezTo>
                  <a:cubicBezTo>
                    <a:pt x="6835" y="3560"/>
                    <a:pt x="6843" y="3560"/>
                    <a:pt x="6858" y="3567"/>
                  </a:cubicBezTo>
                  <a:cubicBezTo>
                    <a:pt x="6873" y="3575"/>
                    <a:pt x="6873" y="3590"/>
                    <a:pt x="6888" y="3590"/>
                  </a:cubicBezTo>
                  <a:cubicBezTo>
                    <a:pt x="6903" y="3597"/>
                    <a:pt x="6918" y="3590"/>
                    <a:pt x="6940" y="3590"/>
                  </a:cubicBezTo>
                  <a:cubicBezTo>
                    <a:pt x="6948" y="3590"/>
                    <a:pt x="6948" y="3597"/>
                    <a:pt x="6955" y="3597"/>
                  </a:cubicBezTo>
                  <a:cubicBezTo>
                    <a:pt x="6970" y="3597"/>
                    <a:pt x="6970" y="3597"/>
                    <a:pt x="6970" y="3597"/>
                  </a:cubicBezTo>
                  <a:cubicBezTo>
                    <a:pt x="6970" y="3590"/>
                    <a:pt x="6970" y="3590"/>
                    <a:pt x="6970" y="3590"/>
                  </a:cubicBezTo>
                  <a:cubicBezTo>
                    <a:pt x="6948" y="3583"/>
                    <a:pt x="6940" y="3567"/>
                    <a:pt x="6925" y="3560"/>
                  </a:cubicBezTo>
                  <a:cubicBezTo>
                    <a:pt x="6865" y="3523"/>
                    <a:pt x="6940" y="3560"/>
                    <a:pt x="6955" y="3567"/>
                  </a:cubicBezTo>
                  <a:cubicBezTo>
                    <a:pt x="6963" y="3567"/>
                    <a:pt x="6963" y="3567"/>
                    <a:pt x="6970" y="3575"/>
                  </a:cubicBezTo>
                  <a:cubicBezTo>
                    <a:pt x="6978" y="3575"/>
                    <a:pt x="6985" y="3575"/>
                    <a:pt x="6993" y="3575"/>
                  </a:cubicBezTo>
                  <a:cubicBezTo>
                    <a:pt x="7000" y="3575"/>
                    <a:pt x="7007" y="3583"/>
                    <a:pt x="7023" y="3583"/>
                  </a:cubicBezTo>
                  <a:cubicBezTo>
                    <a:pt x="7030" y="3583"/>
                    <a:pt x="7037" y="3575"/>
                    <a:pt x="7045" y="3567"/>
                  </a:cubicBezTo>
                  <a:cubicBezTo>
                    <a:pt x="7053" y="3560"/>
                    <a:pt x="7067" y="3553"/>
                    <a:pt x="7075" y="3537"/>
                  </a:cubicBezTo>
                  <a:cubicBezTo>
                    <a:pt x="7082" y="3530"/>
                    <a:pt x="7082" y="3523"/>
                    <a:pt x="7090" y="3515"/>
                  </a:cubicBezTo>
                  <a:cubicBezTo>
                    <a:pt x="7097" y="3507"/>
                    <a:pt x="7113" y="3500"/>
                    <a:pt x="7120" y="3493"/>
                  </a:cubicBezTo>
                  <a:cubicBezTo>
                    <a:pt x="7135" y="3477"/>
                    <a:pt x="7143" y="3477"/>
                    <a:pt x="7157" y="3463"/>
                  </a:cubicBezTo>
                  <a:cubicBezTo>
                    <a:pt x="7165" y="3455"/>
                    <a:pt x="7165" y="3448"/>
                    <a:pt x="7172" y="3440"/>
                  </a:cubicBezTo>
                  <a:cubicBezTo>
                    <a:pt x="7195" y="3425"/>
                    <a:pt x="7210" y="3418"/>
                    <a:pt x="7217" y="3395"/>
                  </a:cubicBezTo>
                  <a:cubicBezTo>
                    <a:pt x="7225" y="3395"/>
                    <a:pt x="7225" y="3395"/>
                    <a:pt x="7225" y="3395"/>
                  </a:cubicBezTo>
                  <a:cubicBezTo>
                    <a:pt x="7232" y="3403"/>
                    <a:pt x="7232" y="3410"/>
                    <a:pt x="7240" y="3410"/>
                  </a:cubicBezTo>
                  <a:cubicBezTo>
                    <a:pt x="7247" y="3425"/>
                    <a:pt x="7262" y="3425"/>
                    <a:pt x="7277" y="3425"/>
                  </a:cubicBezTo>
                  <a:cubicBezTo>
                    <a:pt x="7367" y="3403"/>
                    <a:pt x="7367" y="3403"/>
                    <a:pt x="7367" y="3403"/>
                  </a:cubicBezTo>
                  <a:cubicBezTo>
                    <a:pt x="7375" y="3410"/>
                    <a:pt x="7382" y="3410"/>
                    <a:pt x="7382" y="3410"/>
                  </a:cubicBezTo>
                  <a:cubicBezTo>
                    <a:pt x="7390" y="3425"/>
                    <a:pt x="7390" y="3433"/>
                    <a:pt x="7390" y="3448"/>
                  </a:cubicBezTo>
                  <a:cubicBezTo>
                    <a:pt x="7390" y="3455"/>
                    <a:pt x="7382" y="3455"/>
                    <a:pt x="7375" y="3463"/>
                  </a:cubicBezTo>
                  <a:cubicBezTo>
                    <a:pt x="7367" y="3470"/>
                    <a:pt x="7367" y="3470"/>
                    <a:pt x="7352" y="3470"/>
                  </a:cubicBezTo>
                  <a:cubicBezTo>
                    <a:pt x="7337" y="3477"/>
                    <a:pt x="7330" y="3485"/>
                    <a:pt x="7315" y="3493"/>
                  </a:cubicBezTo>
                  <a:cubicBezTo>
                    <a:pt x="7300" y="3493"/>
                    <a:pt x="7292" y="3500"/>
                    <a:pt x="7285" y="3507"/>
                  </a:cubicBezTo>
                  <a:cubicBezTo>
                    <a:pt x="7270" y="3515"/>
                    <a:pt x="7262" y="3530"/>
                    <a:pt x="7240" y="3530"/>
                  </a:cubicBezTo>
                  <a:cubicBezTo>
                    <a:pt x="7232" y="3530"/>
                    <a:pt x="7225" y="3523"/>
                    <a:pt x="7217" y="3523"/>
                  </a:cubicBezTo>
                  <a:cubicBezTo>
                    <a:pt x="7210" y="3523"/>
                    <a:pt x="7210" y="3523"/>
                    <a:pt x="7210" y="3523"/>
                  </a:cubicBezTo>
                  <a:cubicBezTo>
                    <a:pt x="7210" y="3515"/>
                    <a:pt x="7202" y="3515"/>
                    <a:pt x="7202" y="3507"/>
                  </a:cubicBezTo>
                  <a:cubicBezTo>
                    <a:pt x="7202" y="3500"/>
                    <a:pt x="7195" y="3493"/>
                    <a:pt x="7195" y="3485"/>
                  </a:cubicBezTo>
                  <a:cubicBezTo>
                    <a:pt x="7172" y="3507"/>
                    <a:pt x="7172" y="3530"/>
                    <a:pt x="7157" y="3553"/>
                  </a:cubicBezTo>
                  <a:cubicBezTo>
                    <a:pt x="7143" y="3567"/>
                    <a:pt x="7127" y="3567"/>
                    <a:pt x="7120" y="3575"/>
                  </a:cubicBezTo>
                  <a:cubicBezTo>
                    <a:pt x="7113" y="3583"/>
                    <a:pt x="7105" y="3590"/>
                    <a:pt x="7105" y="3605"/>
                  </a:cubicBezTo>
                  <a:cubicBezTo>
                    <a:pt x="7105" y="3613"/>
                    <a:pt x="7097" y="3613"/>
                    <a:pt x="7097" y="3620"/>
                  </a:cubicBezTo>
                  <a:cubicBezTo>
                    <a:pt x="7090" y="3642"/>
                    <a:pt x="7097" y="3657"/>
                    <a:pt x="7090" y="3672"/>
                  </a:cubicBezTo>
                  <a:cubicBezTo>
                    <a:pt x="7090" y="3687"/>
                    <a:pt x="7082" y="3695"/>
                    <a:pt x="7075" y="3702"/>
                  </a:cubicBezTo>
                  <a:cubicBezTo>
                    <a:pt x="7067" y="3717"/>
                    <a:pt x="7067" y="3725"/>
                    <a:pt x="7060" y="3740"/>
                  </a:cubicBezTo>
                  <a:cubicBezTo>
                    <a:pt x="7053" y="3740"/>
                    <a:pt x="7053" y="3740"/>
                    <a:pt x="7053" y="3740"/>
                  </a:cubicBezTo>
                  <a:cubicBezTo>
                    <a:pt x="7045" y="3740"/>
                    <a:pt x="7045" y="3732"/>
                    <a:pt x="7037" y="3725"/>
                  </a:cubicBezTo>
                  <a:cubicBezTo>
                    <a:pt x="7030" y="3725"/>
                    <a:pt x="7023" y="3717"/>
                    <a:pt x="7015" y="3717"/>
                  </a:cubicBezTo>
                  <a:cubicBezTo>
                    <a:pt x="6993" y="3717"/>
                    <a:pt x="6978" y="3725"/>
                    <a:pt x="6963" y="3725"/>
                  </a:cubicBezTo>
                  <a:cubicBezTo>
                    <a:pt x="6918" y="3725"/>
                    <a:pt x="6895" y="3732"/>
                    <a:pt x="6850" y="3740"/>
                  </a:cubicBezTo>
                  <a:cubicBezTo>
                    <a:pt x="6820" y="3747"/>
                    <a:pt x="6798" y="3740"/>
                    <a:pt x="6775" y="3755"/>
                  </a:cubicBezTo>
                  <a:cubicBezTo>
                    <a:pt x="6760" y="3770"/>
                    <a:pt x="6745" y="3770"/>
                    <a:pt x="6738" y="3785"/>
                  </a:cubicBezTo>
                  <a:cubicBezTo>
                    <a:pt x="6730" y="3785"/>
                    <a:pt x="6723" y="3792"/>
                    <a:pt x="6715" y="3792"/>
                  </a:cubicBezTo>
                  <a:cubicBezTo>
                    <a:pt x="6708" y="3800"/>
                    <a:pt x="6700" y="3815"/>
                    <a:pt x="6693" y="3815"/>
                  </a:cubicBezTo>
                  <a:cubicBezTo>
                    <a:pt x="6678" y="3815"/>
                    <a:pt x="6678" y="3792"/>
                    <a:pt x="6670" y="3777"/>
                  </a:cubicBezTo>
                  <a:cubicBezTo>
                    <a:pt x="6655" y="3785"/>
                    <a:pt x="6648" y="3785"/>
                    <a:pt x="6640" y="3792"/>
                  </a:cubicBezTo>
                  <a:cubicBezTo>
                    <a:pt x="6625" y="3800"/>
                    <a:pt x="6618" y="3800"/>
                    <a:pt x="6610" y="3807"/>
                  </a:cubicBezTo>
                  <a:cubicBezTo>
                    <a:pt x="6603" y="3822"/>
                    <a:pt x="6603" y="3830"/>
                    <a:pt x="6603" y="3852"/>
                  </a:cubicBezTo>
                  <a:cubicBezTo>
                    <a:pt x="6603" y="3860"/>
                    <a:pt x="6603" y="3875"/>
                    <a:pt x="6610" y="3882"/>
                  </a:cubicBezTo>
                  <a:cubicBezTo>
                    <a:pt x="6618" y="3890"/>
                    <a:pt x="6625" y="3890"/>
                    <a:pt x="6640" y="3897"/>
                  </a:cubicBezTo>
                  <a:cubicBezTo>
                    <a:pt x="6633" y="3897"/>
                    <a:pt x="6625" y="3905"/>
                    <a:pt x="6618" y="3905"/>
                  </a:cubicBezTo>
                  <a:cubicBezTo>
                    <a:pt x="6588" y="3905"/>
                    <a:pt x="6588" y="3905"/>
                    <a:pt x="6588" y="3905"/>
                  </a:cubicBezTo>
                  <a:cubicBezTo>
                    <a:pt x="6580" y="3912"/>
                    <a:pt x="6580" y="3912"/>
                    <a:pt x="6580" y="3920"/>
                  </a:cubicBezTo>
                  <a:cubicBezTo>
                    <a:pt x="6573" y="3935"/>
                    <a:pt x="6580" y="3950"/>
                    <a:pt x="6565" y="3957"/>
                  </a:cubicBezTo>
                  <a:cubicBezTo>
                    <a:pt x="6543" y="3965"/>
                    <a:pt x="6535" y="3965"/>
                    <a:pt x="6513" y="3972"/>
                  </a:cubicBezTo>
                  <a:cubicBezTo>
                    <a:pt x="6505" y="3980"/>
                    <a:pt x="6505" y="3995"/>
                    <a:pt x="6498" y="4002"/>
                  </a:cubicBezTo>
                  <a:cubicBezTo>
                    <a:pt x="6498" y="4010"/>
                    <a:pt x="6490" y="4017"/>
                    <a:pt x="6483" y="4025"/>
                  </a:cubicBezTo>
                  <a:cubicBezTo>
                    <a:pt x="6460" y="4032"/>
                    <a:pt x="6445" y="4040"/>
                    <a:pt x="6423" y="4040"/>
                  </a:cubicBezTo>
                  <a:cubicBezTo>
                    <a:pt x="6401" y="4040"/>
                    <a:pt x="6385" y="4025"/>
                    <a:pt x="6355" y="4025"/>
                  </a:cubicBezTo>
                  <a:cubicBezTo>
                    <a:pt x="6341" y="4025"/>
                    <a:pt x="6333" y="4017"/>
                    <a:pt x="6325" y="4010"/>
                  </a:cubicBezTo>
                  <a:cubicBezTo>
                    <a:pt x="6311" y="4002"/>
                    <a:pt x="6311" y="4002"/>
                    <a:pt x="6295" y="3995"/>
                  </a:cubicBezTo>
                  <a:cubicBezTo>
                    <a:pt x="6295" y="3987"/>
                    <a:pt x="6288" y="3987"/>
                    <a:pt x="6288" y="3980"/>
                  </a:cubicBezTo>
                  <a:cubicBezTo>
                    <a:pt x="6288" y="3972"/>
                    <a:pt x="6295" y="3972"/>
                    <a:pt x="6295" y="3965"/>
                  </a:cubicBezTo>
                  <a:cubicBezTo>
                    <a:pt x="6295" y="3957"/>
                    <a:pt x="6303" y="3957"/>
                    <a:pt x="6303" y="3950"/>
                  </a:cubicBezTo>
                  <a:cubicBezTo>
                    <a:pt x="6311" y="3957"/>
                    <a:pt x="6318" y="3957"/>
                    <a:pt x="6325" y="3965"/>
                  </a:cubicBezTo>
                  <a:cubicBezTo>
                    <a:pt x="6341" y="3972"/>
                    <a:pt x="6341" y="3995"/>
                    <a:pt x="6355" y="3995"/>
                  </a:cubicBezTo>
                  <a:lnTo>
                    <a:pt x="6363" y="3987"/>
                  </a:lnTo>
                  <a:cubicBezTo>
                    <a:pt x="6371" y="3987"/>
                    <a:pt x="6378" y="3980"/>
                    <a:pt x="6385" y="3980"/>
                  </a:cubicBezTo>
                  <a:cubicBezTo>
                    <a:pt x="6393" y="3965"/>
                    <a:pt x="6401" y="3965"/>
                    <a:pt x="6408" y="3957"/>
                  </a:cubicBezTo>
                  <a:cubicBezTo>
                    <a:pt x="6415" y="3950"/>
                    <a:pt x="6423" y="3950"/>
                    <a:pt x="6423" y="3942"/>
                  </a:cubicBezTo>
                  <a:cubicBezTo>
                    <a:pt x="6423" y="3927"/>
                    <a:pt x="6415" y="3927"/>
                    <a:pt x="6408" y="3920"/>
                  </a:cubicBezTo>
                  <a:cubicBezTo>
                    <a:pt x="6393" y="3912"/>
                    <a:pt x="6385" y="3912"/>
                    <a:pt x="6378" y="3912"/>
                  </a:cubicBezTo>
                  <a:cubicBezTo>
                    <a:pt x="6341" y="3912"/>
                    <a:pt x="6341" y="3912"/>
                    <a:pt x="6341" y="3912"/>
                  </a:cubicBezTo>
                  <a:cubicBezTo>
                    <a:pt x="6325" y="3912"/>
                    <a:pt x="6318" y="3897"/>
                    <a:pt x="6311" y="3890"/>
                  </a:cubicBezTo>
                  <a:cubicBezTo>
                    <a:pt x="6295" y="3905"/>
                    <a:pt x="6295" y="3920"/>
                    <a:pt x="6273" y="3927"/>
                  </a:cubicBezTo>
                  <a:cubicBezTo>
                    <a:pt x="6266" y="3927"/>
                    <a:pt x="6266" y="3935"/>
                    <a:pt x="6258" y="3935"/>
                  </a:cubicBezTo>
                  <a:cubicBezTo>
                    <a:pt x="6251" y="3935"/>
                    <a:pt x="6243" y="3927"/>
                    <a:pt x="6228" y="3935"/>
                  </a:cubicBezTo>
                  <a:cubicBezTo>
                    <a:pt x="6206" y="3935"/>
                    <a:pt x="6191" y="3950"/>
                    <a:pt x="6176" y="3972"/>
                  </a:cubicBezTo>
                  <a:cubicBezTo>
                    <a:pt x="6168" y="3980"/>
                    <a:pt x="6161" y="3987"/>
                    <a:pt x="6161" y="4002"/>
                  </a:cubicBezTo>
                  <a:cubicBezTo>
                    <a:pt x="6161" y="4025"/>
                    <a:pt x="6168" y="4032"/>
                    <a:pt x="6176" y="4047"/>
                  </a:cubicBezTo>
                  <a:cubicBezTo>
                    <a:pt x="6183" y="4062"/>
                    <a:pt x="6183" y="4070"/>
                    <a:pt x="6191" y="4085"/>
                  </a:cubicBezTo>
                  <a:cubicBezTo>
                    <a:pt x="6198" y="4092"/>
                    <a:pt x="6206" y="4092"/>
                    <a:pt x="6213" y="4100"/>
                  </a:cubicBezTo>
                  <a:cubicBezTo>
                    <a:pt x="6213" y="4107"/>
                    <a:pt x="6213" y="4107"/>
                    <a:pt x="6213" y="4107"/>
                  </a:cubicBezTo>
                  <a:lnTo>
                    <a:pt x="6213" y="4115"/>
                  </a:lnTo>
                  <a:cubicBezTo>
                    <a:pt x="6183" y="4115"/>
                    <a:pt x="6168" y="4115"/>
                    <a:pt x="6138" y="4115"/>
                  </a:cubicBezTo>
                  <a:cubicBezTo>
                    <a:pt x="6131" y="4115"/>
                    <a:pt x="6123" y="4115"/>
                    <a:pt x="6123" y="4115"/>
                  </a:cubicBezTo>
                  <a:cubicBezTo>
                    <a:pt x="6108" y="4115"/>
                    <a:pt x="6108" y="4115"/>
                    <a:pt x="6093" y="4107"/>
                  </a:cubicBezTo>
                  <a:cubicBezTo>
                    <a:pt x="6093" y="4107"/>
                    <a:pt x="6093" y="4100"/>
                    <a:pt x="6086" y="4100"/>
                  </a:cubicBezTo>
                  <a:cubicBezTo>
                    <a:pt x="5988" y="4100"/>
                    <a:pt x="5988" y="4100"/>
                    <a:pt x="5988" y="4100"/>
                  </a:cubicBezTo>
                  <a:cubicBezTo>
                    <a:pt x="5966" y="4100"/>
                    <a:pt x="5951" y="4092"/>
                    <a:pt x="5928" y="4092"/>
                  </a:cubicBezTo>
                  <a:cubicBezTo>
                    <a:pt x="5913" y="4092"/>
                    <a:pt x="5906" y="4107"/>
                    <a:pt x="5884" y="4107"/>
                  </a:cubicBezTo>
                  <a:cubicBezTo>
                    <a:pt x="5861" y="4107"/>
                    <a:pt x="5846" y="4100"/>
                    <a:pt x="5823" y="4092"/>
                  </a:cubicBezTo>
                  <a:cubicBezTo>
                    <a:pt x="5808" y="4085"/>
                    <a:pt x="5801" y="4085"/>
                    <a:pt x="5794" y="4077"/>
                  </a:cubicBezTo>
                  <a:cubicBezTo>
                    <a:pt x="5778" y="4077"/>
                    <a:pt x="5778" y="4070"/>
                    <a:pt x="5764" y="4070"/>
                  </a:cubicBezTo>
                  <a:cubicBezTo>
                    <a:pt x="5764" y="4062"/>
                    <a:pt x="5756" y="4062"/>
                    <a:pt x="5756" y="4055"/>
                  </a:cubicBezTo>
                  <a:cubicBezTo>
                    <a:pt x="5756" y="4047"/>
                    <a:pt x="5756" y="4047"/>
                    <a:pt x="5756" y="4040"/>
                  </a:cubicBezTo>
                  <a:cubicBezTo>
                    <a:pt x="5756" y="4040"/>
                    <a:pt x="5748" y="4040"/>
                    <a:pt x="5748" y="4032"/>
                  </a:cubicBezTo>
                  <a:cubicBezTo>
                    <a:pt x="5741" y="4032"/>
                    <a:pt x="5734" y="4032"/>
                    <a:pt x="5726" y="4025"/>
                  </a:cubicBezTo>
                  <a:cubicBezTo>
                    <a:pt x="5711" y="4025"/>
                    <a:pt x="5711" y="4017"/>
                    <a:pt x="5696" y="4017"/>
                  </a:cubicBezTo>
                  <a:cubicBezTo>
                    <a:pt x="5659" y="4017"/>
                    <a:pt x="5659" y="4017"/>
                    <a:pt x="5659" y="4017"/>
                  </a:cubicBezTo>
                  <a:cubicBezTo>
                    <a:pt x="5651" y="4017"/>
                    <a:pt x="5644" y="4017"/>
                    <a:pt x="5636" y="4017"/>
                  </a:cubicBezTo>
                  <a:cubicBezTo>
                    <a:pt x="5606" y="4025"/>
                    <a:pt x="5583" y="4032"/>
                    <a:pt x="5554" y="4040"/>
                  </a:cubicBezTo>
                  <a:cubicBezTo>
                    <a:pt x="5531" y="4047"/>
                    <a:pt x="5516" y="4055"/>
                    <a:pt x="5494" y="4070"/>
                  </a:cubicBezTo>
                  <a:cubicBezTo>
                    <a:pt x="5471" y="4077"/>
                    <a:pt x="5464" y="4077"/>
                    <a:pt x="5449" y="4085"/>
                  </a:cubicBezTo>
                  <a:cubicBezTo>
                    <a:pt x="5434" y="4092"/>
                    <a:pt x="5434" y="4100"/>
                    <a:pt x="5419" y="4100"/>
                  </a:cubicBezTo>
                  <a:cubicBezTo>
                    <a:pt x="5411" y="4107"/>
                    <a:pt x="5404" y="4115"/>
                    <a:pt x="5389" y="4115"/>
                  </a:cubicBezTo>
                  <a:cubicBezTo>
                    <a:pt x="5381" y="4122"/>
                    <a:pt x="5381" y="4122"/>
                    <a:pt x="5366" y="4130"/>
                  </a:cubicBezTo>
                  <a:cubicBezTo>
                    <a:pt x="5351" y="4137"/>
                    <a:pt x="5336" y="4144"/>
                    <a:pt x="5321" y="4152"/>
                  </a:cubicBezTo>
                  <a:cubicBezTo>
                    <a:pt x="5314" y="4159"/>
                    <a:pt x="5306" y="4159"/>
                    <a:pt x="5291" y="4167"/>
                  </a:cubicBezTo>
                  <a:cubicBezTo>
                    <a:pt x="5269" y="4182"/>
                    <a:pt x="5254" y="4197"/>
                    <a:pt x="5231" y="4219"/>
                  </a:cubicBezTo>
                  <a:cubicBezTo>
                    <a:pt x="5216" y="4242"/>
                    <a:pt x="5201" y="4249"/>
                    <a:pt x="5179" y="4272"/>
                  </a:cubicBezTo>
                  <a:cubicBezTo>
                    <a:pt x="5179" y="4272"/>
                    <a:pt x="5179" y="4272"/>
                    <a:pt x="5171" y="4279"/>
                  </a:cubicBezTo>
                  <a:cubicBezTo>
                    <a:pt x="5164" y="4295"/>
                    <a:pt x="5149" y="4295"/>
                    <a:pt x="5142" y="4309"/>
                  </a:cubicBezTo>
                  <a:cubicBezTo>
                    <a:pt x="5134" y="4317"/>
                    <a:pt x="5126" y="4324"/>
                    <a:pt x="5119" y="4332"/>
                  </a:cubicBezTo>
                  <a:cubicBezTo>
                    <a:pt x="5112" y="4339"/>
                    <a:pt x="5104" y="4347"/>
                    <a:pt x="5096" y="4354"/>
                  </a:cubicBezTo>
                  <a:cubicBezTo>
                    <a:pt x="5029" y="4422"/>
                    <a:pt x="5029" y="4422"/>
                    <a:pt x="5029" y="4422"/>
                  </a:cubicBezTo>
                  <a:cubicBezTo>
                    <a:pt x="5014" y="4437"/>
                    <a:pt x="5007" y="4437"/>
                    <a:pt x="4999" y="4444"/>
                  </a:cubicBezTo>
                  <a:cubicBezTo>
                    <a:pt x="4992" y="4452"/>
                    <a:pt x="4984" y="4459"/>
                    <a:pt x="4977" y="4467"/>
                  </a:cubicBezTo>
                  <a:cubicBezTo>
                    <a:pt x="4977" y="4474"/>
                    <a:pt x="4969" y="4474"/>
                    <a:pt x="4962" y="4482"/>
                  </a:cubicBezTo>
                  <a:cubicBezTo>
                    <a:pt x="4954" y="4489"/>
                    <a:pt x="4954" y="4497"/>
                    <a:pt x="4939" y="4504"/>
                  </a:cubicBezTo>
                  <a:cubicBezTo>
                    <a:pt x="4924" y="4519"/>
                    <a:pt x="4917" y="4527"/>
                    <a:pt x="4902" y="4542"/>
                  </a:cubicBezTo>
                  <a:cubicBezTo>
                    <a:pt x="4887" y="4549"/>
                    <a:pt x="4879" y="4557"/>
                    <a:pt x="4864" y="4572"/>
                  </a:cubicBezTo>
                  <a:cubicBezTo>
                    <a:pt x="4857" y="4579"/>
                    <a:pt x="4857" y="4587"/>
                    <a:pt x="4849" y="4594"/>
                  </a:cubicBezTo>
                  <a:cubicBezTo>
                    <a:pt x="4834" y="4609"/>
                    <a:pt x="4827" y="4617"/>
                    <a:pt x="4819" y="4624"/>
                  </a:cubicBezTo>
                  <a:cubicBezTo>
                    <a:pt x="4804" y="4647"/>
                    <a:pt x="4797" y="4654"/>
                    <a:pt x="4789" y="4677"/>
                  </a:cubicBezTo>
                  <a:cubicBezTo>
                    <a:pt x="4774" y="4699"/>
                    <a:pt x="4774" y="4714"/>
                    <a:pt x="4759" y="4736"/>
                  </a:cubicBezTo>
                  <a:cubicBezTo>
                    <a:pt x="4752" y="4744"/>
                    <a:pt x="4744" y="4752"/>
                    <a:pt x="4737" y="4759"/>
                  </a:cubicBezTo>
                  <a:cubicBezTo>
                    <a:pt x="4722" y="4774"/>
                    <a:pt x="4722" y="4782"/>
                    <a:pt x="4714" y="4796"/>
                  </a:cubicBezTo>
                  <a:cubicBezTo>
                    <a:pt x="4699" y="4812"/>
                    <a:pt x="4692" y="4819"/>
                    <a:pt x="4677" y="4834"/>
                  </a:cubicBezTo>
                  <a:cubicBezTo>
                    <a:pt x="4669" y="4841"/>
                    <a:pt x="4662" y="4849"/>
                    <a:pt x="4654" y="4864"/>
                  </a:cubicBezTo>
                  <a:cubicBezTo>
                    <a:pt x="4654" y="4871"/>
                    <a:pt x="4647" y="4879"/>
                    <a:pt x="4647" y="4886"/>
                  </a:cubicBezTo>
                  <a:cubicBezTo>
                    <a:pt x="4639" y="4894"/>
                    <a:pt x="4639" y="4894"/>
                    <a:pt x="4632" y="4901"/>
                  </a:cubicBezTo>
                  <a:cubicBezTo>
                    <a:pt x="4632" y="4916"/>
                    <a:pt x="4624" y="4924"/>
                    <a:pt x="4617" y="4939"/>
                  </a:cubicBezTo>
                  <a:cubicBezTo>
                    <a:pt x="4602" y="4954"/>
                    <a:pt x="4602" y="4969"/>
                    <a:pt x="4587" y="4984"/>
                  </a:cubicBezTo>
                  <a:cubicBezTo>
                    <a:pt x="4587" y="4991"/>
                    <a:pt x="4579" y="4999"/>
                    <a:pt x="4579" y="5014"/>
                  </a:cubicBezTo>
                  <a:cubicBezTo>
                    <a:pt x="4572" y="5021"/>
                    <a:pt x="4572" y="5021"/>
                    <a:pt x="4564" y="5029"/>
                  </a:cubicBezTo>
                  <a:cubicBezTo>
                    <a:pt x="4557" y="5059"/>
                    <a:pt x="4549" y="5074"/>
                    <a:pt x="4542" y="5104"/>
                  </a:cubicBezTo>
                  <a:cubicBezTo>
                    <a:pt x="4542" y="5119"/>
                    <a:pt x="4535" y="5134"/>
                    <a:pt x="4535" y="5156"/>
                  </a:cubicBezTo>
                  <a:cubicBezTo>
                    <a:pt x="4535" y="5171"/>
                    <a:pt x="4535" y="5179"/>
                    <a:pt x="4542" y="5194"/>
                  </a:cubicBezTo>
                  <a:cubicBezTo>
                    <a:pt x="4542" y="5201"/>
                    <a:pt x="4542" y="5209"/>
                    <a:pt x="4549" y="5216"/>
                  </a:cubicBezTo>
                  <a:cubicBezTo>
                    <a:pt x="4557" y="5239"/>
                    <a:pt x="4564" y="5246"/>
                    <a:pt x="4564" y="5261"/>
                  </a:cubicBezTo>
                  <a:cubicBezTo>
                    <a:pt x="4564" y="5276"/>
                    <a:pt x="4557" y="5291"/>
                    <a:pt x="4557" y="5299"/>
                  </a:cubicBezTo>
                  <a:cubicBezTo>
                    <a:pt x="4557" y="5366"/>
                    <a:pt x="4557" y="5366"/>
                    <a:pt x="4557" y="5366"/>
                  </a:cubicBezTo>
                  <a:cubicBezTo>
                    <a:pt x="4557" y="5374"/>
                    <a:pt x="4557" y="5381"/>
                    <a:pt x="4549" y="5396"/>
                  </a:cubicBezTo>
                  <a:cubicBezTo>
                    <a:pt x="4549" y="5411"/>
                    <a:pt x="4542" y="5418"/>
                    <a:pt x="4542" y="5441"/>
                  </a:cubicBezTo>
                  <a:cubicBezTo>
                    <a:pt x="4542" y="5448"/>
                    <a:pt x="4542" y="5456"/>
                    <a:pt x="4542" y="5464"/>
                  </a:cubicBezTo>
                  <a:cubicBezTo>
                    <a:pt x="4542" y="5471"/>
                    <a:pt x="4542" y="5478"/>
                    <a:pt x="4542" y="5486"/>
                  </a:cubicBezTo>
                  <a:cubicBezTo>
                    <a:pt x="4535" y="5501"/>
                    <a:pt x="4527" y="5501"/>
                    <a:pt x="4512" y="5516"/>
                  </a:cubicBezTo>
                  <a:cubicBezTo>
                    <a:pt x="4505" y="5524"/>
                    <a:pt x="4497" y="5538"/>
                    <a:pt x="4489" y="5546"/>
                  </a:cubicBezTo>
                  <a:cubicBezTo>
                    <a:pt x="4482" y="5561"/>
                    <a:pt x="4482" y="5568"/>
                    <a:pt x="4482" y="5583"/>
                  </a:cubicBezTo>
                  <a:cubicBezTo>
                    <a:pt x="4475" y="5583"/>
                    <a:pt x="4475" y="5591"/>
                    <a:pt x="4475" y="5598"/>
                  </a:cubicBezTo>
                  <a:cubicBezTo>
                    <a:pt x="4475" y="5628"/>
                    <a:pt x="4475" y="5643"/>
                    <a:pt x="4467" y="5673"/>
                  </a:cubicBezTo>
                  <a:cubicBezTo>
                    <a:pt x="4445" y="5666"/>
                    <a:pt x="4437" y="5651"/>
                    <a:pt x="4422" y="5628"/>
                  </a:cubicBezTo>
                  <a:cubicBezTo>
                    <a:pt x="4415" y="5613"/>
                    <a:pt x="4407" y="5613"/>
                    <a:pt x="4400" y="5606"/>
                  </a:cubicBezTo>
                  <a:cubicBezTo>
                    <a:pt x="4385" y="5598"/>
                    <a:pt x="4385" y="5591"/>
                    <a:pt x="4385" y="5576"/>
                  </a:cubicBezTo>
                  <a:cubicBezTo>
                    <a:pt x="4370" y="5546"/>
                    <a:pt x="4355" y="5524"/>
                    <a:pt x="4324" y="5501"/>
                  </a:cubicBezTo>
                  <a:cubicBezTo>
                    <a:pt x="4310" y="5494"/>
                    <a:pt x="4302" y="5486"/>
                    <a:pt x="4295" y="5478"/>
                  </a:cubicBezTo>
                  <a:cubicBezTo>
                    <a:pt x="4265" y="5464"/>
                    <a:pt x="4250" y="5456"/>
                    <a:pt x="4227" y="5441"/>
                  </a:cubicBezTo>
                  <a:cubicBezTo>
                    <a:pt x="4212" y="5434"/>
                    <a:pt x="4205" y="5426"/>
                    <a:pt x="4190" y="5411"/>
                  </a:cubicBezTo>
                  <a:cubicBezTo>
                    <a:pt x="4182" y="5404"/>
                    <a:pt x="4175" y="5396"/>
                    <a:pt x="4167" y="5388"/>
                  </a:cubicBezTo>
                  <a:cubicBezTo>
                    <a:pt x="4152" y="5381"/>
                    <a:pt x="4145" y="5374"/>
                    <a:pt x="4130" y="5374"/>
                  </a:cubicBezTo>
                  <a:cubicBezTo>
                    <a:pt x="4100" y="5359"/>
                    <a:pt x="4085" y="5351"/>
                    <a:pt x="4055" y="5351"/>
                  </a:cubicBezTo>
                  <a:cubicBezTo>
                    <a:pt x="4032" y="5344"/>
                    <a:pt x="4017" y="5344"/>
                    <a:pt x="3987" y="5344"/>
                  </a:cubicBezTo>
                  <a:cubicBezTo>
                    <a:pt x="3965" y="5336"/>
                    <a:pt x="3950" y="5336"/>
                    <a:pt x="3935" y="5321"/>
                  </a:cubicBezTo>
                  <a:cubicBezTo>
                    <a:pt x="3927" y="5314"/>
                    <a:pt x="3927" y="5306"/>
                    <a:pt x="3920" y="5299"/>
                  </a:cubicBezTo>
                  <a:cubicBezTo>
                    <a:pt x="3912" y="5299"/>
                    <a:pt x="3905" y="5291"/>
                    <a:pt x="3897" y="5291"/>
                  </a:cubicBezTo>
                  <a:cubicBezTo>
                    <a:pt x="3867" y="5284"/>
                    <a:pt x="3853" y="5276"/>
                    <a:pt x="3823" y="5276"/>
                  </a:cubicBezTo>
                  <a:cubicBezTo>
                    <a:pt x="3807" y="5269"/>
                    <a:pt x="3800" y="5269"/>
                    <a:pt x="3785" y="5261"/>
                  </a:cubicBezTo>
                  <a:cubicBezTo>
                    <a:pt x="3777" y="5261"/>
                    <a:pt x="3777" y="5254"/>
                    <a:pt x="3777" y="5254"/>
                  </a:cubicBezTo>
                  <a:cubicBezTo>
                    <a:pt x="3770" y="5246"/>
                    <a:pt x="3763" y="5239"/>
                    <a:pt x="3755" y="5231"/>
                  </a:cubicBezTo>
                  <a:cubicBezTo>
                    <a:pt x="3747" y="5216"/>
                    <a:pt x="3740" y="5201"/>
                    <a:pt x="3718" y="5194"/>
                  </a:cubicBezTo>
                  <a:cubicBezTo>
                    <a:pt x="3695" y="5186"/>
                    <a:pt x="3680" y="5179"/>
                    <a:pt x="3665" y="5164"/>
                  </a:cubicBezTo>
                  <a:cubicBezTo>
                    <a:pt x="3643" y="5141"/>
                    <a:pt x="3628" y="5141"/>
                    <a:pt x="3605" y="5126"/>
                  </a:cubicBezTo>
                  <a:cubicBezTo>
                    <a:pt x="3590" y="5111"/>
                    <a:pt x="3575" y="5111"/>
                    <a:pt x="3553" y="5104"/>
                  </a:cubicBezTo>
                  <a:cubicBezTo>
                    <a:pt x="3545" y="5096"/>
                    <a:pt x="3538" y="5096"/>
                    <a:pt x="3530" y="5089"/>
                  </a:cubicBezTo>
                  <a:cubicBezTo>
                    <a:pt x="3508" y="5081"/>
                    <a:pt x="3500" y="5081"/>
                    <a:pt x="3478" y="5074"/>
                  </a:cubicBezTo>
                  <a:cubicBezTo>
                    <a:pt x="3455" y="5051"/>
                    <a:pt x="3440" y="5044"/>
                    <a:pt x="3418" y="5029"/>
                  </a:cubicBezTo>
                  <a:cubicBezTo>
                    <a:pt x="3410" y="5029"/>
                    <a:pt x="3410" y="5021"/>
                    <a:pt x="3403" y="5014"/>
                  </a:cubicBezTo>
                  <a:cubicBezTo>
                    <a:pt x="3380" y="4991"/>
                    <a:pt x="3365" y="4984"/>
                    <a:pt x="3343" y="4969"/>
                  </a:cubicBezTo>
                  <a:cubicBezTo>
                    <a:pt x="3320" y="4954"/>
                    <a:pt x="3305" y="4939"/>
                    <a:pt x="3290" y="4916"/>
                  </a:cubicBezTo>
                  <a:cubicBezTo>
                    <a:pt x="3268" y="4901"/>
                    <a:pt x="3268" y="4879"/>
                    <a:pt x="3238" y="4864"/>
                  </a:cubicBezTo>
                  <a:cubicBezTo>
                    <a:pt x="3208" y="4834"/>
                    <a:pt x="3178" y="4841"/>
                    <a:pt x="3141" y="4834"/>
                  </a:cubicBezTo>
                  <a:cubicBezTo>
                    <a:pt x="3126" y="4826"/>
                    <a:pt x="3118" y="4826"/>
                    <a:pt x="3103" y="4819"/>
                  </a:cubicBezTo>
                  <a:cubicBezTo>
                    <a:pt x="3088" y="4812"/>
                    <a:pt x="3073" y="4804"/>
                    <a:pt x="3065" y="4789"/>
                  </a:cubicBezTo>
                  <a:cubicBezTo>
                    <a:pt x="3051" y="4774"/>
                    <a:pt x="3043" y="4774"/>
                    <a:pt x="3036" y="4759"/>
                  </a:cubicBezTo>
                  <a:cubicBezTo>
                    <a:pt x="3021" y="4752"/>
                    <a:pt x="3021" y="4744"/>
                    <a:pt x="3013" y="4736"/>
                  </a:cubicBezTo>
                  <a:cubicBezTo>
                    <a:pt x="3006" y="4729"/>
                    <a:pt x="2998" y="4722"/>
                    <a:pt x="2991" y="4714"/>
                  </a:cubicBezTo>
                  <a:cubicBezTo>
                    <a:pt x="2983" y="4706"/>
                    <a:pt x="2983" y="4699"/>
                    <a:pt x="2976" y="4692"/>
                  </a:cubicBezTo>
                  <a:cubicBezTo>
                    <a:pt x="2953" y="4669"/>
                    <a:pt x="2938" y="4662"/>
                    <a:pt x="2916" y="4647"/>
                  </a:cubicBezTo>
                  <a:cubicBezTo>
                    <a:pt x="2901" y="4639"/>
                    <a:pt x="2893" y="4639"/>
                    <a:pt x="2878" y="4632"/>
                  </a:cubicBezTo>
                  <a:cubicBezTo>
                    <a:pt x="2841" y="4624"/>
                    <a:pt x="2818" y="4624"/>
                    <a:pt x="2781" y="4609"/>
                  </a:cubicBezTo>
                  <a:cubicBezTo>
                    <a:pt x="2758" y="4602"/>
                    <a:pt x="2743" y="4602"/>
                    <a:pt x="2713" y="4594"/>
                  </a:cubicBezTo>
                  <a:cubicBezTo>
                    <a:pt x="2706" y="4594"/>
                    <a:pt x="2698" y="4594"/>
                    <a:pt x="2691" y="4587"/>
                  </a:cubicBezTo>
                  <a:cubicBezTo>
                    <a:pt x="2661" y="4587"/>
                    <a:pt x="2638" y="4579"/>
                    <a:pt x="2608" y="4579"/>
                  </a:cubicBezTo>
                  <a:cubicBezTo>
                    <a:pt x="2571" y="4579"/>
                    <a:pt x="2571" y="4579"/>
                    <a:pt x="2571" y="4579"/>
                  </a:cubicBezTo>
                  <a:cubicBezTo>
                    <a:pt x="2556" y="4579"/>
                    <a:pt x="2556" y="4587"/>
                    <a:pt x="2541" y="4587"/>
                  </a:cubicBezTo>
                  <a:cubicBezTo>
                    <a:pt x="2518" y="4594"/>
                    <a:pt x="2511" y="4602"/>
                    <a:pt x="2488" y="4609"/>
                  </a:cubicBezTo>
                  <a:cubicBezTo>
                    <a:pt x="2474" y="4617"/>
                    <a:pt x="2459" y="4624"/>
                    <a:pt x="2436" y="4632"/>
                  </a:cubicBezTo>
                  <a:cubicBezTo>
                    <a:pt x="2421" y="4639"/>
                    <a:pt x="2414" y="4647"/>
                    <a:pt x="2406" y="4654"/>
                  </a:cubicBezTo>
                  <a:cubicBezTo>
                    <a:pt x="2391" y="4662"/>
                    <a:pt x="2384" y="4669"/>
                    <a:pt x="2369" y="4677"/>
                  </a:cubicBezTo>
                  <a:cubicBezTo>
                    <a:pt x="2354" y="4684"/>
                    <a:pt x="2346" y="4692"/>
                    <a:pt x="2339" y="4706"/>
                  </a:cubicBezTo>
                  <a:cubicBezTo>
                    <a:pt x="2331" y="4706"/>
                    <a:pt x="2324" y="4706"/>
                    <a:pt x="2324" y="4714"/>
                  </a:cubicBezTo>
                  <a:cubicBezTo>
                    <a:pt x="2316" y="4714"/>
                    <a:pt x="2316" y="4722"/>
                    <a:pt x="2309" y="4729"/>
                  </a:cubicBezTo>
                  <a:cubicBezTo>
                    <a:pt x="2309" y="4729"/>
                    <a:pt x="2301" y="4722"/>
                    <a:pt x="2301" y="4729"/>
                  </a:cubicBezTo>
                  <a:cubicBezTo>
                    <a:pt x="2294" y="4729"/>
                    <a:pt x="2286" y="4736"/>
                    <a:pt x="2279" y="4744"/>
                  </a:cubicBezTo>
                  <a:cubicBezTo>
                    <a:pt x="2271" y="4752"/>
                    <a:pt x="2264" y="4752"/>
                    <a:pt x="2256" y="4759"/>
                  </a:cubicBezTo>
                  <a:cubicBezTo>
                    <a:pt x="2241" y="4782"/>
                    <a:pt x="2226" y="4796"/>
                    <a:pt x="2204" y="4819"/>
                  </a:cubicBezTo>
                  <a:cubicBezTo>
                    <a:pt x="2196" y="4826"/>
                    <a:pt x="2189" y="4826"/>
                    <a:pt x="2181" y="4834"/>
                  </a:cubicBezTo>
                  <a:cubicBezTo>
                    <a:pt x="2181" y="4841"/>
                    <a:pt x="2174" y="4849"/>
                    <a:pt x="2166" y="4849"/>
                  </a:cubicBezTo>
                  <a:lnTo>
                    <a:pt x="2159" y="4849"/>
                  </a:lnTo>
                  <a:cubicBezTo>
                    <a:pt x="2151" y="4856"/>
                    <a:pt x="2151" y="4856"/>
                    <a:pt x="2144" y="4856"/>
                  </a:cubicBezTo>
                  <a:cubicBezTo>
                    <a:pt x="2129" y="4864"/>
                    <a:pt x="2114" y="4871"/>
                    <a:pt x="2099" y="4879"/>
                  </a:cubicBezTo>
                  <a:cubicBezTo>
                    <a:pt x="2091" y="4894"/>
                    <a:pt x="2084" y="4901"/>
                    <a:pt x="2076" y="4909"/>
                  </a:cubicBezTo>
                  <a:cubicBezTo>
                    <a:pt x="2047" y="4939"/>
                    <a:pt x="2031" y="4961"/>
                    <a:pt x="2001" y="4991"/>
                  </a:cubicBezTo>
                  <a:cubicBezTo>
                    <a:pt x="1987" y="5014"/>
                    <a:pt x="1971" y="5021"/>
                    <a:pt x="1949" y="5044"/>
                  </a:cubicBezTo>
                  <a:cubicBezTo>
                    <a:pt x="1941" y="5051"/>
                    <a:pt x="1941" y="5059"/>
                    <a:pt x="1934" y="5066"/>
                  </a:cubicBezTo>
                  <a:cubicBezTo>
                    <a:pt x="1934" y="5074"/>
                    <a:pt x="1927" y="5074"/>
                    <a:pt x="1927" y="5081"/>
                  </a:cubicBezTo>
                  <a:cubicBezTo>
                    <a:pt x="1927" y="5089"/>
                    <a:pt x="1927" y="5089"/>
                    <a:pt x="1919" y="5089"/>
                  </a:cubicBezTo>
                  <a:cubicBezTo>
                    <a:pt x="1911" y="5089"/>
                    <a:pt x="1911" y="5089"/>
                    <a:pt x="1911" y="5089"/>
                  </a:cubicBezTo>
                  <a:cubicBezTo>
                    <a:pt x="1897" y="5089"/>
                    <a:pt x="1889" y="5081"/>
                    <a:pt x="1882" y="5074"/>
                  </a:cubicBezTo>
                  <a:cubicBezTo>
                    <a:pt x="1867" y="5066"/>
                    <a:pt x="1867" y="5059"/>
                    <a:pt x="1859" y="5051"/>
                  </a:cubicBezTo>
                  <a:cubicBezTo>
                    <a:pt x="1852" y="5044"/>
                    <a:pt x="1837" y="5044"/>
                    <a:pt x="1837" y="5029"/>
                  </a:cubicBezTo>
                  <a:cubicBezTo>
                    <a:pt x="1837" y="5021"/>
                    <a:pt x="1844" y="5014"/>
                    <a:pt x="1844" y="4999"/>
                  </a:cubicBezTo>
                  <a:lnTo>
                    <a:pt x="1837" y="4991"/>
                  </a:lnTo>
                  <a:cubicBezTo>
                    <a:pt x="1829" y="4991"/>
                    <a:pt x="1829" y="4984"/>
                    <a:pt x="1822" y="4984"/>
                  </a:cubicBezTo>
                  <a:cubicBezTo>
                    <a:pt x="1814" y="4976"/>
                    <a:pt x="1807" y="4969"/>
                    <a:pt x="1807" y="4961"/>
                  </a:cubicBezTo>
                  <a:cubicBezTo>
                    <a:pt x="1799" y="4954"/>
                    <a:pt x="1799" y="4946"/>
                    <a:pt x="1799" y="4939"/>
                  </a:cubicBezTo>
                  <a:cubicBezTo>
                    <a:pt x="1799" y="4924"/>
                    <a:pt x="1792" y="4916"/>
                    <a:pt x="1784" y="4901"/>
                  </a:cubicBezTo>
                  <a:cubicBezTo>
                    <a:pt x="1784" y="4886"/>
                    <a:pt x="1784" y="4886"/>
                    <a:pt x="1777" y="4871"/>
                  </a:cubicBezTo>
                  <a:cubicBezTo>
                    <a:pt x="1777" y="4864"/>
                    <a:pt x="1769" y="4856"/>
                    <a:pt x="1754" y="4849"/>
                  </a:cubicBezTo>
                  <a:cubicBezTo>
                    <a:pt x="1739" y="4826"/>
                    <a:pt x="1724" y="4812"/>
                    <a:pt x="1694" y="4804"/>
                  </a:cubicBezTo>
                  <a:cubicBezTo>
                    <a:pt x="1679" y="4796"/>
                    <a:pt x="1672" y="4796"/>
                    <a:pt x="1664" y="4789"/>
                  </a:cubicBezTo>
                  <a:cubicBezTo>
                    <a:pt x="1649" y="4782"/>
                    <a:pt x="1649" y="4766"/>
                    <a:pt x="1649" y="4752"/>
                  </a:cubicBezTo>
                  <a:cubicBezTo>
                    <a:pt x="1642" y="4736"/>
                    <a:pt x="1634" y="4729"/>
                    <a:pt x="1619" y="4714"/>
                  </a:cubicBezTo>
                  <a:cubicBezTo>
                    <a:pt x="1612" y="4699"/>
                    <a:pt x="1604" y="4692"/>
                    <a:pt x="1597" y="4684"/>
                  </a:cubicBezTo>
                  <a:cubicBezTo>
                    <a:pt x="1589" y="4669"/>
                    <a:pt x="1582" y="4662"/>
                    <a:pt x="1574" y="4654"/>
                  </a:cubicBezTo>
                  <a:cubicBezTo>
                    <a:pt x="1567" y="4654"/>
                    <a:pt x="1567" y="4654"/>
                    <a:pt x="1559" y="4654"/>
                  </a:cubicBezTo>
                  <a:cubicBezTo>
                    <a:pt x="1544" y="4654"/>
                    <a:pt x="1537" y="4654"/>
                    <a:pt x="1522" y="4654"/>
                  </a:cubicBezTo>
                  <a:cubicBezTo>
                    <a:pt x="1499" y="4654"/>
                    <a:pt x="1484" y="4654"/>
                    <a:pt x="1454" y="4654"/>
                  </a:cubicBezTo>
                  <a:cubicBezTo>
                    <a:pt x="1439" y="4654"/>
                    <a:pt x="1432" y="4654"/>
                    <a:pt x="1417" y="4654"/>
                  </a:cubicBezTo>
                  <a:cubicBezTo>
                    <a:pt x="1372" y="4654"/>
                    <a:pt x="1372" y="4654"/>
                    <a:pt x="1372" y="4654"/>
                  </a:cubicBezTo>
                  <a:lnTo>
                    <a:pt x="1364" y="4654"/>
                  </a:lnTo>
                  <a:cubicBezTo>
                    <a:pt x="1312" y="4654"/>
                    <a:pt x="1312" y="4654"/>
                    <a:pt x="1312" y="4654"/>
                  </a:cubicBezTo>
                  <a:cubicBezTo>
                    <a:pt x="1297" y="4654"/>
                    <a:pt x="1289" y="4669"/>
                    <a:pt x="1282" y="4677"/>
                  </a:cubicBezTo>
                  <a:cubicBezTo>
                    <a:pt x="1267" y="4714"/>
                    <a:pt x="1252" y="4729"/>
                    <a:pt x="1229" y="4759"/>
                  </a:cubicBezTo>
                  <a:cubicBezTo>
                    <a:pt x="1222" y="4759"/>
                    <a:pt x="1215" y="4766"/>
                    <a:pt x="1207" y="4774"/>
                  </a:cubicBezTo>
                  <a:cubicBezTo>
                    <a:pt x="1192" y="4789"/>
                    <a:pt x="1177" y="4796"/>
                    <a:pt x="1170" y="4819"/>
                  </a:cubicBezTo>
                  <a:cubicBezTo>
                    <a:pt x="1162" y="4834"/>
                    <a:pt x="1162" y="4849"/>
                    <a:pt x="1155" y="4856"/>
                  </a:cubicBezTo>
                  <a:cubicBezTo>
                    <a:pt x="1140" y="4894"/>
                    <a:pt x="1140" y="4916"/>
                    <a:pt x="1125" y="4946"/>
                  </a:cubicBezTo>
                  <a:cubicBezTo>
                    <a:pt x="1117" y="4976"/>
                    <a:pt x="1110" y="4999"/>
                    <a:pt x="1102" y="5029"/>
                  </a:cubicBezTo>
                  <a:cubicBezTo>
                    <a:pt x="1102" y="5036"/>
                    <a:pt x="1102" y="5036"/>
                    <a:pt x="1102" y="5036"/>
                  </a:cubicBezTo>
                  <a:cubicBezTo>
                    <a:pt x="1102" y="5126"/>
                    <a:pt x="1102" y="5126"/>
                    <a:pt x="1102" y="5126"/>
                  </a:cubicBezTo>
                  <a:cubicBezTo>
                    <a:pt x="1102" y="5141"/>
                    <a:pt x="1095" y="5156"/>
                    <a:pt x="1102" y="5179"/>
                  </a:cubicBezTo>
                  <a:cubicBezTo>
                    <a:pt x="1110" y="5194"/>
                    <a:pt x="1125" y="5209"/>
                    <a:pt x="1147" y="5209"/>
                  </a:cubicBezTo>
                  <a:cubicBezTo>
                    <a:pt x="1170" y="5209"/>
                    <a:pt x="1185" y="5209"/>
                    <a:pt x="1199" y="5209"/>
                  </a:cubicBezTo>
                  <a:cubicBezTo>
                    <a:pt x="1222" y="5216"/>
                    <a:pt x="1229" y="5231"/>
                    <a:pt x="1252" y="5246"/>
                  </a:cubicBezTo>
                  <a:cubicBezTo>
                    <a:pt x="1275" y="5261"/>
                    <a:pt x="1289" y="5276"/>
                    <a:pt x="1312" y="5299"/>
                  </a:cubicBezTo>
                  <a:cubicBezTo>
                    <a:pt x="1327" y="5306"/>
                    <a:pt x="1335" y="5314"/>
                    <a:pt x="1342" y="5321"/>
                  </a:cubicBezTo>
                  <a:cubicBezTo>
                    <a:pt x="1364" y="5336"/>
                    <a:pt x="1379" y="5344"/>
                    <a:pt x="1387" y="5366"/>
                  </a:cubicBezTo>
                  <a:cubicBezTo>
                    <a:pt x="1394" y="5374"/>
                    <a:pt x="1402" y="5381"/>
                    <a:pt x="1409" y="5388"/>
                  </a:cubicBezTo>
                  <a:cubicBezTo>
                    <a:pt x="1417" y="5396"/>
                    <a:pt x="1417" y="5396"/>
                    <a:pt x="1424" y="5396"/>
                  </a:cubicBezTo>
                  <a:cubicBezTo>
                    <a:pt x="1424" y="5396"/>
                    <a:pt x="1424" y="5396"/>
                    <a:pt x="1432" y="5396"/>
                  </a:cubicBezTo>
                  <a:cubicBezTo>
                    <a:pt x="1447" y="5396"/>
                    <a:pt x="1454" y="5388"/>
                    <a:pt x="1469" y="5381"/>
                  </a:cubicBezTo>
                  <a:cubicBezTo>
                    <a:pt x="1484" y="5381"/>
                    <a:pt x="1492" y="5381"/>
                    <a:pt x="1499" y="5381"/>
                  </a:cubicBezTo>
                  <a:cubicBezTo>
                    <a:pt x="1522" y="5374"/>
                    <a:pt x="1537" y="5366"/>
                    <a:pt x="1559" y="5366"/>
                  </a:cubicBezTo>
                  <a:cubicBezTo>
                    <a:pt x="1582" y="5366"/>
                    <a:pt x="1597" y="5374"/>
                    <a:pt x="1612" y="5388"/>
                  </a:cubicBezTo>
                  <a:cubicBezTo>
                    <a:pt x="1619" y="5396"/>
                    <a:pt x="1627" y="5396"/>
                    <a:pt x="1634" y="5404"/>
                  </a:cubicBezTo>
                  <a:cubicBezTo>
                    <a:pt x="1642" y="5411"/>
                    <a:pt x="1642" y="5418"/>
                    <a:pt x="1649" y="5426"/>
                  </a:cubicBezTo>
                  <a:cubicBezTo>
                    <a:pt x="1664" y="5434"/>
                    <a:pt x="1664" y="5441"/>
                    <a:pt x="1672" y="5456"/>
                  </a:cubicBezTo>
                  <a:cubicBezTo>
                    <a:pt x="1679" y="5464"/>
                    <a:pt x="1679" y="5471"/>
                    <a:pt x="1687" y="5478"/>
                  </a:cubicBezTo>
                  <a:cubicBezTo>
                    <a:pt x="1687" y="5486"/>
                    <a:pt x="1687" y="5494"/>
                    <a:pt x="1694" y="5501"/>
                  </a:cubicBezTo>
                  <a:cubicBezTo>
                    <a:pt x="1709" y="5516"/>
                    <a:pt x="1717" y="5524"/>
                    <a:pt x="1732" y="5531"/>
                  </a:cubicBezTo>
                  <a:cubicBezTo>
                    <a:pt x="1754" y="5553"/>
                    <a:pt x="1769" y="5561"/>
                    <a:pt x="1792" y="5583"/>
                  </a:cubicBezTo>
                  <a:cubicBezTo>
                    <a:pt x="1814" y="5606"/>
                    <a:pt x="1814" y="5628"/>
                    <a:pt x="1837" y="5651"/>
                  </a:cubicBezTo>
                  <a:cubicBezTo>
                    <a:pt x="1844" y="5658"/>
                    <a:pt x="1844" y="5658"/>
                    <a:pt x="1852" y="5666"/>
                  </a:cubicBezTo>
                  <a:cubicBezTo>
                    <a:pt x="1874" y="5681"/>
                    <a:pt x="1882" y="5696"/>
                    <a:pt x="1897" y="5711"/>
                  </a:cubicBezTo>
                  <a:cubicBezTo>
                    <a:pt x="1919" y="5718"/>
                    <a:pt x="1927" y="5726"/>
                    <a:pt x="1941" y="5733"/>
                  </a:cubicBezTo>
                  <a:cubicBezTo>
                    <a:pt x="1971" y="5741"/>
                    <a:pt x="1987" y="5741"/>
                    <a:pt x="2009" y="5748"/>
                  </a:cubicBezTo>
                  <a:cubicBezTo>
                    <a:pt x="2024" y="5748"/>
                    <a:pt x="2031" y="5748"/>
                    <a:pt x="2047" y="5756"/>
                  </a:cubicBezTo>
                  <a:cubicBezTo>
                    <a:pt x="2054" y="5756"/>
                    <a:pt x="2069" y="5756"/>
                    <a:pt x="2069" y="5771"/>
                  </a:cubicBezTo>
                  <a:cubicBezTo>
                    <a:pt x="2069" y="5801"/>
                    <a:pt x="2069" y="5801"/>
                    <a:pt x="2069" y="5801"/>
                  </a:cubicBezTo>
                  <a:cubicBezTo>
                    <a:pt x="2069" y="5816"/>
                    <a:pt x="2061" y="5831"/>
                    <a:pt x="2076" y="5838"/>
                  </a:cubicBezTo>
                  <a:cubicBezTo>
                    <a:pt x="2084" y="5846"/>
                    <a:pt x="2099" y="5838"/>
                    <a:pt x="2106" y="5853"/>
                  </a:cubicBezTo>
                  <a:cubicBezTo>
                    <a:pt x="2099" y="5861"/>
                    <a:pt x="2099" y="5868"/>
                    <a:pt x="2091" y="5883"/>
                  </a:cubicBezTo>
                  <a:cubicBezTo>
                    <a:pt x="2084" y="5891"/>
                    <a:pt x="2084" y="5891"/>
                    <a:pt x="2076" y="5891"/>
                  </a:cubicBezTo>
                  <a:cubicBezTo>
                    <a:pt x="2069" y="5891"/>
                    <a:pt x="2061" y="5891"/>
                    <a:pt x="2054" y="5891"/>
                  </a:cubicBezTo>
                  <a:cubicBezTo>
                    <a:pt x="2039" y="5891"/>
                    <a:pt x="2031" y="5906"/>
                    <a:pt x="2017" y="5913"/>
                  </a:cubicBezTo>
                  <a:cubicBezTo>
                    <a:pt x="2009" y="5928"/>
                    <a:pt x="2001" y="5928"/>
                    <a:pt x="1994" y="5935"/>
                  </a:cubicBezTo>
                  <a:cubicBezTo>
                    <a:pt x="1987" y="5951"/>
                    <a:pt x="1987" y="5958"/>
                    <a:pt x="1979" y="5965"/>
                  </a:cubicBezTo>
                  <a:cubicBezTo>
                    <a:pt x="1971" y="5965"/>
                    <a:pt x="1964" y="5965"/>
                    <a:pt x="1957" y="5965"/>
                  </a:cubicBezTo>
                  <a:cubicBezTo>
                    <a:pt x="1941" y="5973"/>
                    <a:pt x="1941" y="5981"/>
                    <a:pt x="1927" y="5981"/>
                  </a:cubicBezTo>
                  <a:cubicBezTo>
                    <a:pt x="1911" y="5988"/>
                    <a:pt x="1904" y="5988"/>
                    <a:pt x="1889" y="5995"/>
                  </a:cubicBezTo>
                  <a:cubicBezTo>
                    <a:pt x="1882" y="6003"/>
                    <a:pt x="1882" y="6003"/>
                    <a:pt x="1874" y="6003"/>
                  </a:cubicBezTo>
                  <a:cubicBezTo>
                    <a:pt x="1859" y="6003"/>
                    <a:pt x="1859" y="5988"/>
                    <a:pt x="1852" y="5981"/>
                  </a:cubicBezTo>
                  <a:cubicBezTo>
                    <a:pt x="1852" y="5973"/>
                    <a:pt x="1844" y="5965"/>
                    <a:pt x="1829" y="5958"/>
                  </a:cubicBezTo>
                  <a:cubicBezTo>
                    <a:pt x="1807" y="5951"/>
                    <a:pt x="1792" y="5943"/>
                    <a:pt x="1769" y="5928"/>
                  </a:cubicBezTo>
                  <a:cubicBezTo>
                    <a:pt x="1754" y="5921"/>
                    <a:pt x="1739" y="5921"/>
                    <a:pt x="1724" y="5913"/>
                  </a:cubicBezTo>
                  <a:cubicBezTo>
                    <a:pt x="1717" y="5913"/>
                    <a:pt x="1709" y="5913"/>
                    <a:pt x="1709" y="5913"/>
                  </a:cubicBezTo>
                  <a:cubicBezTo>
                    <a:pt x="1694" y="5913"/>
                    <a:pt x="1687" y="5913"/>
                    <a:pt x="1672" y="5913"/>
                  </a:cubicBezTo>
                  <a:cubicBezTo>
                    <a:pt x="1657" y="5906"/>
                    <a:pt x="1657" y="5906"/>
                    <a:pt x="1642" y="5906"/>
                  </a:cubicBezTo>
                  <a:cubicBezTo>
                    <a:pt x="1627" y="5906"/>
                    <a:pt x="1619" y="5906"/>
                    <a:pt x="1604" y="5913"/>
                  </a:cubicBezTo>
                  <a:cubicBezTo>
                    <a:pt x="1597" y="5921"/>
                    <a:pt x="1589" y="5928"/>
                    <a:pt x="1582" y="5935"/>
                  </a:cubicBezTo>
                  <a:cubicBezTo>
                    <a:pt x="1582" y="5943"/>
                    <a:pt x="1582" y="5951"/>
                    <a:pt x="1574" y="5951"/>
                  </a:cubicBezTo>
                  <a:cubicBezTo>
                    <a:pt x="1567" y="5951"/>
                    <a:pt x="1559" y="5943"/>
                    <a:pt x="1559" y="5935"/>
                  </a:cubicBezTo>
                  <a:cubicBezTo>
                    <a:pt x="1559" y="5928"/>
                    <a:pt x="1567" y="5928"/>
                    <a:pt x="1567" y="5921"/>
                  </a:cubicBezTo>
                  <a:cubicBezTo>
                    <a:pt x="1574" y="5913"/>
                    <a:pt x="1574" y="5906"/>
                    <a:pt x="1582" y="5898"/>
                  </a:cubicBezTo>
                  <a:cubicBezTo>
                    <a:pt x="1582" y="5891"/>
                    <a:pt x="1589" y="5891"/>
                    <a:pt x="1589" y="5883"/>
                  </a:cubicBezTo>
                  <a:cubicBezTo>
                    <a:pt x="1589" y="5868"/>
                    <a:pt x="1574" y="5861"/>
                    <a:pt x="1567" y="5853"/>
                  </a:cubicBezTo>
                  <a:cubicBezTo>
                    <a:pt x="1552" y="5846"/>
                    <a:pt x="1544" y="5831"/>
                    <a:pt x="1537" y="5831"/>
                  </a:cubicBezTo>
                  <a:cubicBezTo>
                    <a:pt x="1522" y="5831"/>
                    <a:pt x="1514" y="5846"/>
                    <a:pt x="1499" y="5853"/>
                  </a:cubicBezTo>
                  <a:cubicBezTo>
                    <a:pt x="1492" y="5861"/>
                    <a:pt x="1484" y="5868"/>
                    <a:pt x="1484" y="5876"/>
                  </a:cubicBezTo>
                  <a:cubicBezTo>
                    <a:pt x="1469" y="5898"/>
                    <a:pt x="1454" y="5906"/>
                    <a:pt x="1447" y="5935"/>
                  </a:cubicBezTo>
                  <a:cubicBezTo>
                    <a:pt x="1447" y="5943"/>
                    <a:pt x="1439" y="5951"/>
                    <a:pt x="1439" y="5958"/>
                  </a:cubicBezTo>
                  <a:cubicBezTo>
                    <a:pt x="1432" y="5965"/>
                    <a:pt x="1432" y="5965"/>
                    <a:pt x="1424" y="5973"/>
                  </a:cubicBezTo>
                  <a:cubicBezTo>
                    <a:pt x="1417" y="5973"/>
                    <a:pt x="1417" y="5981"/>
                    <a:pt x="1402" y="5981"/>
                  </a:cubicBezTo>
                  <a:cubicBezTo>
                    <a:pt x="1387" y="5995"/>
                    <a:pt x="1379" y="5995"/>
                    <a:pt x="1357" y="6011"/>
                  </a:cubicBezTo>
                  <a:cubicBezTo>
                    <a:pt x="1349" y="6018"/>
                    <a:pt x="1349" y="6025"/>
                    <a:pt x="1335" y="6025"/>
                  </a:cubicBezTo>
                  <a:cubicBezTo>
                    <a:pt x="1327" y="6025"/>
                    <a:pt x="1319" y="6018"/>
                    <a:pt x="1305" y="6018"/>
                  </a:cubicBezTo>
                  <a:cubicBezTo>
                    <a:pt x="1297" y="6011"/>
                    <a:pt x="1297" y="6011"/>
                    <a:pt x="1289" y="6011"/>
                  </a:cubicBezTo>
                  <a:cubicBezTo>
                    <a:pt x="1282" y="6011"/>
                    <a:pt x="1282" y="6018"/>
                    <a:pt x="1282" y="6025"/>
                  </a:cubicBezTo>
                  <a:cubicBezTo>
                    <a:pt x="1275" y="6033"/>
                    <a:pt x="1275" y="6033"/>
                    <a:pt x="1275" y="6041"/>
                  </a:cubicBezTo>
                  <a:cubicBezTo>
                    <a:pt x="1267" y="6055"/>
                    <a:pt x="1267" y="6070"/>
                    <a:pt x="1259" y="6085"/>
                  </a:cubicBezTo>
                  <a:cubicBezTo>
                    <a:pt x="1259" y="6108"/>
                    <a:pt x="1259" y="6123"/>
                    <a:pt x="1252" y="6145"/>
                  </a:cubicBezTo>
                  <a:cubicBezTo>
                    <a:pt x="1252" y="6153"/>
                    <a:pt x="1252" y="6160"/>
                    <a:pt x="1252" y="6168"/>
                  </a:cubicBezTo>
                  <a:cubicBezTo>
                    <a:pt x="1252" y="6205"/>
                    <a:pt x="1252" y="6205"/>
                    <a:pt x="1252" y="6205"/>
                  </a:cubicBezTo>
                  <a:cubicBezTo>
                    <a:pt x="1252" y="6228"/>
                    <a:pt x="1267" y="6243"/>
                    <a:pt x="1267" y="6265"/>
                  </a:cubicBezTo>
                  <a:cubicBezTo>
                    <a:pt x="1267" y="6273"/>
                    <a:pt x="1267" y="6280"/>
                    <a:pt x="1259" y="6280"/>
                  </a:cubicBezTo>
                  <a:cubicBezTo>
                    <a:pt x="1259" y="6288"/>
                    <a:pt x="1252" y="6288"/>
                    <a:pt x="1245" y="6288"/>
                  </a:cubicBezTo>
                  <a:cubicBezTo>
                    <a:pt x="1229" y="6295"/>
                    <a:pt x="1222" y="6295"/>
                    <a:pt x="1207" y="6303"/>
                  </a:cubicBezTo>
                  <a:cubicBezTo>
                    <a:pt x="1170" y="6318"/>
                    <a:pt x="1147" y="6318"/>
                    <a:pt x="1117" y="6333"/>
                  </a:cubicBezTo>
                  <a:cubicBezTo>
                    <a:pt x="1102" y="6340"/>
                    <a:pt x="1087" y="6348"/>
                    <a:pt x="1080" y="6355"/>
                  </a:cubicBezTo>
                  <a:cubicBezTo>
                    <a:pt x="1072" y="6355"/>
                    <a:pt x="1065" y="6363"/>
                    <a:pt x="1057" y="6370"/>
                  </a:cubicBezTo>
                  <a:cubicBezTo>
                    <a:pt x="1050" y="6378"/>
                    <a:pt x="1050" y="6385"/>
                    <a:pt x="1050" y="6393"/>
                  </a:cubicBezTo>
                  <a:cubicBezTo>
                    <a:pt x="1042" y="6408"/>
                    <a:pt x="1035" y="6415"/>
                    <a:pt x="1027" y="6430"/>
                  </a:cubicBezTo>
                  <a:cubicBezTo>
                    <a:pt x="1027" y="6445"/>
                    <a:pt x="1020" y="6453"/>
                    <a:pt x="1012" y="6460"/>
                  </a:cubicBezTo>
                  <a:cubicBezTo>
                    <a:pt x="1012" y="6468"/>
                    <a:pt x="1005" y="6475"/>
                    <a:pt x="997" y="6475"/>
                  </a:cubicBezTo>
                  <a:cubicBezTo>
                    <a:pt x="990" y="6475"/>
                    <a:pt x="990" y="6468"/>
                    <a:pt x="982" y="6468"/>
                  </a:cubicBezTo>
                  <a:cubicBezTo>
                    <a:pt x="967" y="6460"/>
                    <a:pt x="960" y="6460"/>
                    <a:pt x="952" y="6453"/>
                  </a:cubicBezTo>
                  <a:cubicBezTo>
                    <a:pt x="945" y="6438"/>
                    <a:pt x="937" y="6430"/>
                    <a:pt x="922" y="6430"/>
                  </a:cubicBezTo>
                  <a:cubicBezTo>
                    <a:pt x="900" y="6430"/>
                    <a:pt x="885" y="6438"/>
                    <a:pt x="862" y="6438"/>
                  </a:cubicBezTo>
                  <a:cubicBezTo>
                    <a:pt x="855" y="6438"/>
                    <a:pt x="847" y="6430"/>
                    <a:pt x="840" y="6415"/>
                  </a:cubicBezTo>
                  <a:cubicBezTo>
                    <a:pt x="832" y="6408"/>
                    <a:pt x="825" y="6393"/>
                    <a:pt x="817" y="6378"/>
                  </a:cubicBezTo>
                  <a:cubicBezTo>
                    <a:pt x="802" y="6355"/>
                    <a:pt x="795" y="6340"/>
                    <a:pt x="780" y="6310"/>
                  </a:cubicBezTo>
                  <a:cubicBezTo>
                    <a:pt x="772" y="6288"/>
                    <a:pt x="780" y="6273"/>
                    <a:pt x="765" y="6250"/>
                  </a:cubicBezTo>
                  <a:cubicBezTo>
                    <a:pt x="758" y="6235"/>
                    <a:pt x="758" y="6220"/>
                    <a:pt x="758" y="6198"/>
                  </a:cubicBezTo>
                  <a:cubicBezTo>
                    <a:pt x="750" y="6190"/>
                    <a:pt x="750" y="6183"/>
                    <a:pt x="750" y="6175"/>
                  </a:cubicBezTo>
                  <a:cubicBezTo>
                    <a:pt x="750" y="6153"/>
                    <a:pt x="758" y="6145"/>
                    <a:pt x="758" y="6123"/>
                  </a:cubicBezTo>
                  <a:cubicBezTo>
                    <a:pt x="758" y="6115"/>
                    <a:pt x="772" y="6108"/>
                    <a:pt x="772" y="6100"/>
                  </a:cubicBezTo>
                  <a:cubicBezTo>
                    <a:pt x="772" y="6063"/>
                    <a:pt x="772" y="6063"/>
                    <a:pt x="772" y="6063"/>
                  </a:cubicBezTo>
                  <a:cubicBezTo>
                    <a:pt x="772" y="6055"/>
                    <a:pt x="772" y="6055"/>
                    <a:pt x="772" y="6048"/>
                  </a:cubicBezTo>
                  <a:cubicBezTo>
                    <a:pt x="780" y="6033"/>
                    <a:pt x="787" y="6025"/>
                    <a:pt x="795" y="6011"/>
                  </a:cubicBezTo>
                  <a:cubicBezTo>
                    <a:pt x="810" y="5988"/>
                    <a:pt x="817" y="5981"/>
                    <a:pt x="832" y="5958"/>
                  </a:cubicBezTo>
                  <a:cubicBezTo>
                    <a:pt x="832" y="5951"/>
                    <a:pt x="840" y="5943"/>
                    <a:pt x="847" y="5935"/>
                  </a:cubicBezTo>
                  <a:cubicBezTo>
                    <a:pt x="847" y="5928"/>
                    <a:pt x="855" y="5921"/>
                    <a:pt x="862" y="5913"/>
                  </a:cubicBezTo>
                  <a:cubicBezTo>
                    <a:pt x="862" y="5906"/>
                    <a:pt x="862" y="5898"/>
                    <a:pt x="862" y="5883"/>
                  </a:cubicBezTo>
                  <a:cubicBezTo>
                    <a:pt x="862" y="5868"/>
                    <a:pt x="862" y="5861"/>
                    <a:pt x="870" y="5846"/>
                  </a:cubicBezTo>
                  <a:cubicBezTo>
                    <a:pt x="877" y="5846"/>
                    <a:pt x="877" y="5846"/>
                    <a:pt x="877" y="5846"/>
                  </a:cubicBezTo>
                  <a:cubicBezTo>
                    <a:pt x="892" y="5853"/>
                    <a:pt x="892" y="5853"/>
                    <a:pt x="892" y="5853"/>
                  </a:cubicBezTo>
                  <a:cubicBezTo>
                    <a:pt x="907" y="5846"/>
                    <a:pt x="915" y="5831"/>
                    <a:pt x="915" y="5816"/>
                  </a:cubicBezTo>
                  <a:cubicBezTo>
                    <a:pt x="915" y="5793"/>
                    <a:pt x="915" y="5778"/>
                    <a:pt x="922" y="5756"/>
                  </a:cubicBezTo>
                  <a:cubicBezTo>
                    <a:pt x="922" y="5748"/>
                    <a:pt x="922" y="5748"/>
                    <a:pt x="922" y="5741"/>
                  </a:cubicBezTo>
                  <a:cubicBezTo>
                    <a:pt x="922" y="5718"/>
                    <a:pt x="930" y="5703"/>
                    <a:pt x="930" y="5681"/>
                  </a:cubicBezTo>
                  <a:cubicBezTo>
                    <a:pt x="930" y="5658"/>
                    <a:pt x="922" y="5651"/>
                    <a:pt x="915" y="5636"/>
                  </a:cubicBezTo>
                  <a:cubicBezTo>
                    <a:pt x="915" y="5613"/>
                    <a:pt x="915" y="5606"/>
                    <a:pt x="915" y="5591"/>
                  </a:cubicBezTo>
                  <a:cubicBezTo>
                    <a:pt x="907" y="5576"/>
                    <a:pt x="907" y="5568"/>
                    <a:pt x="907" y="5561"/>
                  </a:cubicBezTo>
                  <a:cubicBezTo>
                    <a:pt x="892" y="5538"/>
                    <a:pt x="885" y="5531"/>
                    <a:pt x="870" y="5508"/>
                  </a:cubicBezTo>
                  <a:cubicBezTo>
                    <a:pt x="862" y="5501"/>
                    <a:pt x="855" y="5494"/>
                    <a:pt x="847" y="5478"/>
                  </a:cubicBezTo>
                  <a:cubicBezTo>
                    <a:pt x="840" y="5464"/>
                    <a:pt x="840" y="5456"/>
                    <a:pt x="832" y="5448"/>
                  </a:cubicBezTo>
                  <a:cubicBezTo>
                    <a:pt x="825" y="5426"/>
                    <a:pt x="817" y="5418"/>
                    <a:pt x="810" y="5404"/>
                  </a:cubicBezTo>
                  <a:cubicBezTo>
                    <a:pt x="802" y="5396"/>
                    <a:pt x="802" y="5388"/>
                    <a:pt x="795" y="5381"/>
                  </a:cubicBezTo>
                  <a:cubicBezTo>
                    <a:pt x="787" y="5381"/>
                    <a:pt x="780" y="5374"/>
                    <a:pt x="765" y="5374"/>
                  </a:cubicBezTo>
                  <a:cubicBezTo>
                    <a:pt x="735" y="5366"/>
                    <a:pt x="712" y="5374"/>
                    <a:pt x="690" y="5359"/>
                  </a:cubicBezTo>
                  <a:cubicBezTo>
                    <a:pt x="675" y="5351"/>
                    <a:pt x="668" y="5336"/>
                    <a:pt x="660" y="5321"/>
                  </a:cubicBezTo>
                  <a:cubicBezTo>
                    <a:pt x="652" y="5306"/>
                    <a:pt x="652" y="5299"/>
                    <a:pt x="645" y="5284"/>
                  </a:cubicBezTo>
                  <a:cubicBezTo>
                    <a:pt x="638" y="5254"/>
                    <a:pt x="623" y="5231"/>
                    <a:pt x="593" y="5224"/>
                  </a:cubicBezTo>
                  <a:cubicBezTo>
                    <a:pt x="578" y="5216"/>
                    <a:pt x="570" y="5209"/>
                    <a:pt x="555" y="5201"/>
                  </a:cubicBezTo>
                  <a:cubicBezTo>
                    <a:pt x="533" y="5194"/>
                    <a:pt x="525" y="5179"/>
                    <a:pt x="525" y="5164"/>
                  </a:cubicBezTo>
                  <a:cubicBezTo>
                    <a:pt x="525" y="5149"/>
                    <a:pt x="525" y="5141"/>
                    <a:pt x="525" y="5126"/>
                  </a:cubicBezTo>
                  <a:cubicBezTo>
                    <a:pt x="518" y="5111"/>
                    <a:pt x="510" y="5096"/>
                    <a:pt x="510" y="5081"/>
                  </a:cubicBezTo>
                  <a:cubicBezTo>
                    <a:pt x="510" y="5059"/>
                    <a:pt x="518" y="5044"/>
                    <a:pt x="533" y="5029"/>
                  </a:cubicBezTo>
                  <a:cubicBezTo>
                    <a:pt x="548" y="5006"/>
                    <a:pt x="555" y="4991"/>
                    <a:pt x="570" y="4969"/>
                  </a:cubicBezTo>
                  <a:cubicBezTo>
                    <a:pt x="578" y="4946"/>
                    <a:pt x="585" y="4931"/>
                    <a:pt x="593" y="4909"/>
                  </a:cubicBezTo>
                  <a:cubicBezTo>
                    <a:pt x="593" y="4886"/>
                    <a:pt x="600" y="4879"/>
                    <a:pt x="600" y="4856"/>
                  </a:cubicBezTo>
                  <a:cubicBezTo>
                    <a:pt x="600" y="4796"/>
                    <a:pt x="585" y="4766"/>
                    <a:pt x="585" y="4714"/>
                  </a:cubicBezTo>
                  <a:cubicBezTo>
                    <a:pt x="585" y="4692"/>
                    <a:pt x="585" y="4692"/>
                    <a:pt x="585" y="4692"/>
                  </a:cubicBezTo>
                  <a:cubicBezTo>
                    <a:pt x="585" y="4669"/>
                    <a:pt x="585" y="4654"/>
                    <a:pt x="585" y="4624"/>
                  </a:cubicBezTo>
                  <a:cubicBezTo>
                    <a:pt x="585" y="4594"/>
                    <a:pt x="600" y="4579"/>
                    <a:pt x="600" y="4549"/>
                  </a:cubicBezTo>
                  <a:cubicBezTo>
                    <a:pt x="615" y="4534"/>
                    <a:pt x="630" y="4527"/>
                    <a:pt x="645" y="4519"/>
                  </a:cubicBezTo>
                  <a:cubicBezTo>
                    <a:pt x="652" y="4512"/>
                    <a:pt x="660" y="4504"/>
                    <a:pt x="668" y="4504"/>
                  </a:cubicBezTo>
                  <a:cubicBezTo>
                    <a:pt x="682" y="4504"/>
                    <a:pt x="690" y="4504"/>
                    <a:pt x="698" y="4504"/>
                  </a:cubicBezTo>
                  <a:cubicBezTo>
                    <a:pt x="705" y="4504"/>
                    <a:pt x="712" y="4497"/>
                    <a:pt x="720" y="4497"/>
                  </a:cubicBezTo>
                  <a:cubicBezTo>
                    <a:pt x="742" y="4497"/>
                    <a:pt x="758" y="4489"/>
                    <a:pt x="780" y="4489"/>
                  </a:cubicBezTo>
                  <a:cubicBezTo>
                    <a:pt x="787" y="4497"/>
                    <a:pt x="795" y="4489"/>
                    <a:pt x="810" y="4489"/>
                  </a:cubicBezTo>
                  <a:cubicBezTo>
                    <a:pt x="817" y="4489"/>
                    <a:pt x="825" y="4489"/>
                    <a:pt x="832" y="4482"/>
                  </a:cubicBezTo>
                  <a:cubicBezTo>
                    <a:pt x="840" y="4474"/>
                    <a:pt x="840" y="4467"/>
                    <a:pt x="840" y="4452"/>
                  </a:cubicBezTo>
                  <a:lnTo>
                    <a:pt x="847" y="4444"/>
                  </a:lnTo>
                  <a:cubicBezTo>
                    <a:pt x="855" y="4437"/>
                    <a:pt x="862" y="4429"/>
                    <a:pt x="870" y="4429"/>
                  </a:cubicBezTo>
                  <a:cubicBezTo>
                    <a:pt x="885" y="4422"/>
                    <a:pt x="892" y="4414"/>
                    <a:pt x="907" y="4407"/>
                  </a:cubicBezTo>
                  <a:cubicBezTo>
                    <a:pt x="915" y="4407"/>
                    <a:pt x="922" y="4407"/>
                    <a:pt x="930" y="4399"/>
                  </a:cubicBezTo>
                  <a:cubicBezTo>
                    <a:pt x="937" y="4399"/>
                    <a:pt x="937" y="4392"/>
                    <a:pt x="937" y="4377"/>
                  </a:cubicBezTo>
                  <a:cubicBezTo>
                    <a:pt x="937" y="4362"/>
                    <a:pt x="945" y="4354"/>
                    <a:pt x="952" y="4347"/>
                  </a:cubicBezTo>
                  <a:cubicBezTo>
                    <a:pt x="967" y="4324"/>
                    <a:pt x="967" y="4309"/>
                    <a:pt x="975" y="4287"/>
                  </a:cubicBezTo>
                  <a:lnTo>
                    <a:pt x="982" y="4287"/>
                  </a:lnTo>
                  <a:cubicBezTo>
                    <a:pt x="982" y="4295"/>
                    <a:pt x="982" y="4302"/>
                    <a:pt x="990" y="4302"/>
                  </a:cubicBezTo>
                  <a:cubicBezTo>
                    <a:pt x="997" y="4309"/>
                    <a:pt x="997" y="4302"/>
                    <a:pt x="1005" y="4309"/>
                  </a:cubicBezTo>
                  <a:cubicBezTo>
                    <a:pt x="1012" y="4309"/>
                    <a:pt x="1012" y="4309"/>
                    <a:pt x="1012" y="4317"/>
                  </a:cubicBezTo>
                  <a:cubicBezTo>
                    <a:pt x="1020" y="4324"/>
                    <a:pt x="1027" y="4324"/>
                    <a:pt x="1035" y="4339"/>
                  </a:cubicBezTo>
                  <a:cubicBezTo>
                    <a:pt x="1035" y="4354"/>
                    <a:pt x="1035" y="4362"/>
                    <a:pt x="1042" y="4377"/>
                  </a:cubicBezTo>
                  <a:cubicBezTo>
                    <a:pt x="1057" y="4369"/>
                    <a:pt x="1057" y="4369"/>
                    <a:pt x="1072" y="4369"/>
                  </a:cubicBezTo>
                  <a:cubicBezTo>
                    <a:pt x="1087" y="4362"/>
                    <a:pt x="1095" y="4362"/>
                    <a:pt x="1110" y="4362"/>
                  </a:cubicBezTo>
                  <a:cubicBezTo>
                    <a:pt x="1110" y="4347"/>
                    <a:pt x="1117" y="4339"/>
                    <a:pt x="1117" y="4317"/>
                  </a:cubicBezTo>
                  <a:cubicBezTo>
                    <a:pt x="1117" y="4317"/>
                    <a:pt x="1117" y="4317"/>
                    <a:pt x="1117" y="4309"/>
                  </a:cubicBezTo>
                  <a:cubicBezTo>
                    <a:pt x="1117" y="4302"/>
                    <a:pt x="1117" y="4302"/>
                    <a:pt x="1117" y="4295"/>
                  </a:cubicBezTo>
                  <a:cubicBezTo>
                    <a:pt x="1117" y="4287"/>
                    <a:pt x="1117" y="4279"/>
                    <a:pt x="1125" y="4272"/>
                  </a:cubicBezTo>
                  <a:cubicBezTo>
                    <a:pt x="1125" y="4265"/>
                    <a:pt x="1132" y="4265"/>
                    <a:pt x="1132" y="4265"/>
                  </a:cubicBezTo>
                  <a:cubicBezTo>
                    <a:pt x="1147" y="4249"/>
                    <a:pt x="1147" y="4235"/>
                    <a:pt x="1162" y="4219"/>
                  </a:cubicBezTo>
                  <a:cubicBezTo>
                    <a:pt x="1177" y="4205"/>
                    <a:pt x="1177" y="4189"/>
                    <a:pt x="1192" y="4175"/>
                  </a:cubicBezTo>
                  <a:cubicBezTo>
                    <a:pt x="1199" y="4159"/>
                    <a:pt x="1207" y="4152"/>
                    <a:pt x="1215" y="4130"/>
                  </a:cubicBezTo>
                  <a:cubicBezTo>
                    <a:pt x="1215" y="4130"/>
                    <a:pt x="1215" y="4122"/>
                    <a:pt x="1222" y="4115"/>
                  </a:cubicBezTo>
                  <a:cubicBezTo>
                    <a:pt x="1222" y="4115"/>
                    <a:pt x="1222" y="4115"/>
                    <a:pt x="1229" y="4115"/>
                  </a:cubicBezTo>
                  <a:cubicBezTo>
                    <a:pt x="1237" y="4100"/>
                    <a:pt x="1252" y="4092"/>
                    <a:pt x="1275" y="4085"/>
                  </a:cubicBezTo>
                  <a:cubicBezTo>
                    <a:pt x="1282" y="4085"/>
                    <a:pt x="1289" y="4077"/>
                    <a:pt x="1297" y="4077"/>
                  </a:cubicBezTo>
                  <a:cubicBezTo>
                    <a:pt x="1312" y="4062"/>
                    <a:pt x="1327" y="4055"/>
                    <a:pt x="1342" y="4040"/>
                  </a:cubicBezTo>
                  <a:cubicBezTo>
                    <a:pt x="1349" y="4032"/>
                    <a:pt x="1357" y="4025"/>
                    <a:pt x="1364" y="4010"/>
                  </a:cubicBezTo>
                  <a:cubicBezTo>
                    <a:pt x="1372" y="4002"/>
                    <a:pt x="1372" y="4002"/>
                    <a:pt x="1372" y="3995"/>
                  </a:cubicBezTo>
                  <a:cubicBezTo>
                    <a:pt x="1372" y="3972"/>
                    <a:pt x="1357" y="3972"/>
                    <a:pt x="1349" y="3950"/>
                  </a:cubicBezTo>
                  <a:cubicBezTo>
                    <a:pt x="1342" y="3935"/>
                    <a:pt x="1335" y="3927"/>
                    <a:pt x="1327" y="3905"/>
                  </a:cubicBezTo>
                  <a:cubicBezTo>
                    <a:pt x="1319" y="3897"/>
                    <a:pt x="1312" y="3897"/>
                    <a:pt x="1305" y="3890"/>
                  </a:cubicBezTo>
                  <a:cubicBezTo>
                    <a:pt x="1297" y="3882"/>
                    <a:pt x="1297" y="3875"/>
                    <a:pt x="1297" y="3867"/>
                  </a:cubicBezTo>
                  <a:cubicBezTo>
                    <a:pt x="1289" y="3852"/>
                    <a:pt x="1282" y="3837"/>
                    <a:pt x="1275" y="3822"/>
                  </a:cubicBezTo>
                  <a:cubicBezTo>
                    <a:pt x="1259" y="3800"/>
                    <a:pt x="1245" y="3785"/>
                    <a:pt x="1222" y="3762"/>
                  </a:cubicBezTo>
                  <a:cubicBezTo>
                    <a:pt x="1215" y="3755"/>
                    <a:pt x="1207" y="3755"/>
                    <a:pt x="1199" y="3747"/>
                  </a:cubicBezTo>
                  <a:cubicBezTo>
                    <a:pt x="1192" y="3732"/>
                    <a:pt x="1177" y="3725"/>
                    <a:pt x="1170" y="3710"/>
                  </a:cubicBezTo>
                  <a:cubicBezTo>
                    <a:pt x="1170" y="3710"/>
                    <a:pt x="1162" y="3702"/>
                    <a:pt x="1162" y="3695"/>
                  </a:cubicBezTo>
                  <a:cubicBezTo>
                    <a:pt x="1155" y="3680"/>
                    <a:pt x="1147" y="3665"/>
                    <a:pt x="1140" y="3650"/>
                  </a:cubicBezTo>
                  <a:cubicBezTo>
                    <a:pt x="1170" y="3553"/>
                    <a:pt x="1170" y="3553"/>
                    <a:pt x="1170" y="3553"/>
                  </a:cubicBezTo>
                  <a:cubicBezTo>
                    <a:pt x="1170" y="3515"/>
                    <a:pt x="1170" y="3515"/>
                    <a:pt x="1170" y="3515"/>
                  </a:cubicBezTo>
                  <a:cubicBezTo>
                    <a:pt x="1170" y="3500"/>
                    <a:pt x="1170" y="3500"/>
                    <a:pt x="1170" y="3500"/>
                  </a:cubicBezTo>
                  <a:lnTo>
                    <a:pt x="1170" y="3500"/>
                  </a:lnTo>
                  <a:cubicBezTo>
                    <a:pt x="1199" y="3500"/>
                    <a:pt x="1199" y="3500"/>
                    <a:pt x="1199" y="3500"/>
                  </a:cubicBezTo>
                  <a:cubicBezTo>
                    <a:pt x="1215" y="3500"/>
                    <a:pt x="1215" y="3500"/>
                    <a:pt x="1215" y="3500"/>
                  </a:cubicBezTo>
                  <a:cubicBezTo>
                    <a:pt x="1229" y="3500"/>
                    <a:pt x="1237" y="3493"/>
                    <a:pt x="1245" y="3493"/>
                  </a:cubicBezTo>
                  <a:cubicBezTo>
                    <a:pt x="1267" y="3493"/>
                    <a:pt x="1282" y="3493"/>
                    <a:pt x="1289" y="3477"/>
                  </a:cubicBezTo>
                  <a:cubicBezTo>
                    <a:pt x="1297" y="3463"/>
                    <a:pt x="1305" y="3448"/>
                    <a:pt x="1312" y="3433"/>
                  </a:cubicBezTo>
                  <a:cubicBezTo>
                    <a:pt x="1319" y="3433"/>
                    <a:pt x="1319" y="3433"/>
                    <a:pt x="1327" y="3433"/>
                  </a:cubicBezTo>
                  <a:cubicBezTo>
                    <a:pt x="1342" y="3440"/>
                    <a:pt x="1342" y="3455"/>
                    <a:pt x="1357" y="3463"/>
                  </a:cubicBezTo>
                  <a:cubicBezTo>
                    <a:pt x="1372" y="3470"/>
                    <a:pt x="1387" y="3470"/>
                    <a:pt x="1394" y="3485"/>
                  </a:cubicBezTo>
                  <a:cubicBezTo>
                    <a:pt x="1402" y="3493"/>
                    <a:pt x="1402" y="3493"/>
                    <a:pt x="1402" y="3500"/>
                  </a:cubicBezTo>
                  <a:cubicBezTo>
                    <a:pt x="1417" y="3523"/>
                    <a:pt x="1424" y="3545"/>
                    <a:pt x="1447" y="3553"/>
                  </a:cubicBezTo>
                  <a:cubicBezTo>
                    <a:pt x="1462" y="3553"/>
                    <a:pt x="1477" y="3553"/>
                    <a:pt x="1492" y="3560"/>
                  </a:cubicBezTo>
                  <a:lnTo>
                    <a:pt x="1499" y="3567"/>
                  </a:lnTo>
                  <a:cubicBezTo>
                    <a:pt x="1499" y="3575"/>
                    <a:pt x="1499" y="3575"/>
                    <a:pt x="1499" y="3575"/>
                  </a:cubicBezTo>
                  <a:cubicBezTo>
                    <a:pt x="1492" y="3583"/>
                    <a:pt x="1484" y="3583"/>
                    <a:pt x="1484" y="3590"/>
                  </a:cubicBezTo>
                  <a:cubicBezTo>
                    <a:pt x="1484" y="3597"/>
                    <a:pt x="1492" y="3597"/>
                    <a:pt x="1499" y="3605"/>
                  </a:cubicBezTo>
                  <a:cubicBezTo>
                    <a:pt x="1514" y="3613"/>
                    <a:pt x="1522" y="3613"/>
                    <a:pt x="1529" y="3613"/>
                  </a:cubicBezTo>
                  <a:cubicBezTo>
                    <a:pt x="1544" y="3613"/>
                    <a:pt x="1559" y="3620"/>
                    <a:pt x="1567" y="3627"/>
                  </a:cubicBezTo>
                  <a:cubicBezTo>
                    <a:pt x="1582" y="3635"/>
                    <a:pt x="1597" y="3642"/>
                    <a:pt x="1612" y="3650"/>
                  </a:cubicBezTo>
                  <a:cubicBezTo>
                    <a:pt x="1627" y="3650"/>
                    <a:pt x="1634" y="3650"/>
                    <a:pt x="1642" y="3657"/>
                  </a:cubicBezTo>
                  <a:cubicBezTo>
                    <a:pt x="1642" y="3665"/>
                    <a:pt x="1649" y="3665"/>
                    <a:pt x="1649" y="3672"/>
                  </a:cubicBezTo>
                  <a:cubicBezTo>
                    <a:pt x="1649" y="3702"/>
                    <a:pt x="1649" y="3702"/>
                    <a:pt x="1649" y="3702"/>
                  </a:cubicBezTo>
                  <a:cubicBezTo>
                    <a:pt x="1664" y="3702"/>
                    <a:pt x="1664" y="3702"/>
                    <a:pt x="1664" y="3702"/>
                  </a:cubicBezTo>
                  <a:cubicBezTo>
                    <a:pt x="1694" y="3702"/>
                    <a:pt x="1702" y="3695"/>
                    <a:pt x="1724" y="3687"/>
                  </a:cubicBezTo>
                  <a:cubicBezTo>
                    <a:pt x="1747" y="3687"/>
                    <a:pt x="1762" y="3687"/>
                    <a:pt x="1784" y="3687"/>
                  </a:cubicBezTo>
                  <a:cubicBezTo>
                    <a:pt x="1807" y="3680"/>
                    <a:pt x="1822" y="3672"/>
                    <a:pt x="1844" y="3657"/>
                  </a:cubicBezTo>
                  <a:cubicBezTo>
                    <a:pt x="1859" y="3657"/>
                    <a:pt x="1867" y="3657"/>
                    <a:pt x="1882" y="3650"/>
                  </a:cubicBezTo>
                  <a:cubicBezTo>
                    <a:pt x="1889" y="3650"/>
                    <a:pt x="1889" y="3642"/>
                    <a:pt x="1897" y="3642"/>
                  </a:cubicBezTo>
                  <a:cubicBezTo>
                    <a:pt x="1911" y="3642"/>
                    <a:pt x="1927" y="3650"/>
                    <a:pt x="1927" y="3665"/>
                  </a:cubicBezTo>
                  <a:cubicBezTo>
                    <a:pt x="1927" y="3672"/>
                    <a:pt x="1919" y="3672"/>
                    <a:pt x="1919" y="3680"/>
                  </a:cubicBezTo>
                  <a:cubicBezTo>
                    <a:pt x="1919" y="3687"/>
                    <a:pt x="1919" y="3687"/>
                    <a:pt x="1927" y="3695"/>
                  </a:cubicBezTo>
                  <a:cubicBezTo>
                    <a:pt x="1934" y="3710"/>
                    <a:pt x="1941" y="3710"/>
                    <a:pt x="1957" y="3717"/>
                  </a:cubicBezTo>
                  <a:cubicBezTo>
                    <a:pt x="1971" y="3732"/>
                    <a:pt x="1979" y="3740"/>
                    <a:pt x="2001" y="3747"/>
                  </a:cubicBezTo>
                  <a:cubicBezTo>
                    <a:pt x="2017" y="3762"/>
                    <a:pt x="2031" y="3770"/>
                    <a:pt x="2054" y="3770"/>
                  </a:cubicBezTo>
                  <a:cubicBezTo>
                    <a:pt x="2069" y="3777"/>
                    <a:pt x="2076" y="3785"/>
                    <a:pt x="2091" y="3785"/>
                  </a:cubicBezTo>
                  <a:cubicBezTo>
                    <a:pt x="2114" y="3785"/>
                    <a:pt x="2129" y="3777"/>
                    <a:pt x="2151" y="3770"/>
                  </a:cubicBezTo>
                  <a:cubicBezTo>
                    <a:pt x="2159" y="3770"/>
                    <a:pt x="2166" y="3762"/>
                    <a:pt x="2174" y="3762"/>
                  </a:cubicBezTo>
                  <a:cubicBezTo>
                    <a:pt x="2181" y="3755"/>
                    <a:pt x="2189" y="3747"/>
                    <a:pt x="2196" y="3740"/>
                  </a:cubicBezTo>
                  <a:cubicBezTo>
                    <a:pt x="2204" y="3740"/>
                    <a:pt x="2204" y="3732"/>
                    <a:pt x="2211" y="3725"/>
                  </a:cubicBezTo>
                  <a:cubicBezTo>
                    <a:pt x="2219" y="3725"/>
                    <a:pt x="2226" y="3717"/>
                    <a:pt x="2234" y="3710"/>
                  </a:cubicBezTo>
                  <a:cubicBezTo>
                    <a:pt x="2241" y="3702"/>
                    <a:pt x="2241" y="3702"/>
                    <a:pt x="2249" y="3695"/>
                  </a:cubicBezTo>
                  <a:cubicBezTo>
                    <a:pt x="2264" y="3687"/>
                    <a:pt x="2264" y="3680"/>
                    <a:pt x="2271" y="3672"/>
                  </a:cubicBezTo>
                  <a:cubicBezTo>
                    <a:pt x="2301" y="3635"/>
                    <a:pt x="2316" y="3613"/>
                    <a:pt x="2346" y="3575"/>
                  </a:cubicBezTo>
                  <a:cubicBezTo>
                    <a:pt x="2354" y="3567"/>
                    <a:pt x="2354" y="3560"/>
                    <a:pt x="2361" y="3553"/>
                  </a:cubicBezTo>
                  <a:cubicBezTo>
                    <a:pt x="2369" y="3545"/>
                    <a:pt x="2376" y="3545"/>
                    <a:pt x="2384" y="3530"/>
                  </a:cubicBezTo>
                  <a:cubicBezTo>
                    <a:pt x="2391" y="3515"/>
                    <a:pt x="2391" y="3507"/>
                    <a:pt x="2391" y="3485"/>
                  </a:cubicBezTo>
                  <a:lnTo>
                    <a:pt x="2399" y="3477"/>
                  </a:lnTo>
                  <a:cubicBezTo>
                    <a:pt x="2399" y="3425"/>
                    <a:pt x="2399" y="3425"/>
                    <a:pt x="2399" y="3425"/>
                  </a:cubicBezTo>
                  <a:cubicBezTo>
                    <a:pt x="2399" y="3418"/>
                    <a:pt x="2399" y="3410"/>
                    <a:pt x="2399" y="3403"/>
                  </a:cubicBezTo>
                  <a:cubicBezTo>
                    <a:pt x="2399" y="3365"/>
                    <a:pt x="2391" y="3343"/>
                    <a:pt x="2376" y="3305"/>
                  </a:cubicBezTo>
                  <a:lnTo>
                    <a:pt x="2376" y="3298"/>
                  </a:lnTo>
                  <a:cubicBezTo>
                    <a:pt x="2369" y="3275"/>
                    <a:pt x="2361" y="3268"/>
                    <a:pt x="2346" y="3253"/>
                  </a:cubicBezTo>
                  <a:cubicBezTo>
                    <a:pt x="2346" y="3245"/>
                    <a:pt x="2339" y="3238"/>
                    <a:pt x="2331" y="3230"/>
                  </a:cubicBezTo>
                  <a:cubicBezTo>
                    <a:pt x="2331" y="3223"/>
                    <a:pt x="2324" y="3215"/>
                    <a:pt x="2324" y="3208"/>
                  </a:cubicBezTo>
                  <a:cubicBezTo>
                    <a:pt x="2316" y="3200"/>
                    <a:pt x="2316" y="3193"/>
                    <a:pt x="2316" y="3185"/>
                  </a:cubicBezTo>
                  <a:cubicBezTo>
                    <a:pt x="2316" y="3178"/>
                    <a:pt x="2324" y="3170"/>
                    <a:pt x="2324" y="3155"/>
                  </a:cubicBezTo>
                  <a:cubicBezTo>
                    <a:pt x="2331" y="3148"/>
                    <a:pt x="2331" y="3140"/>
                    <a:pt x="2339" y="3125"/>
                  </a:cubicBezTo>
                  <a:cubicBezTo>
                    <a:pt x="2339" y="3118"/>
                    <a:pt x="2346" y="3110"/>
                    <a:pt x="2346" y="3103"/>
                  </a:cubicBezTo>
                  <a:cubicBezTo>
                    <a:pt x="2346" y="3088"/>
                    <a:pt x="2346" y="3080"/>
                    <a:pt x="2339" y="3066"/>
                  </a:cubicBezTo>
                  <a:cubicBezTo>
                    <a:pt x="2331" y="3050"/>
                    <a:pt x="2324" y="3043"/>
                    <a:pt x="2316" y="3028"/>
                  </a:cubicBezTo>
                  <a:cubicBezTo>
                    <a:pt x="2316" y="3020"/>
                    <a:pt x="2316" y="3013"/>
                    <a:pt x="2309" y="3006"/>
                  </a:cubicBezTo>
                  <a:cubicBezTo>
                    <a:pt x="2309" y="2983"/>
                    <a:pt x="2301" y="2968"/>
                    <a:pt x="2301" y="2953"/>
                  </a:cubicBezTo>
                  <a:cubicBezTo>
                    <a:pt x="2294" y="2930"/>
                    <a:pt x="2294" y="2923"/>
                    <a:pt x="2286" y="2908"/>
                  </a:cubicBezTo>
                  <a:cubicBezTo>
                    <a:pt x="2286" y="2901"/>
                    <a:pt x="2279" y="2901"/>
                    <a:pt x="2279" y="2893"/>
                  </a:cubicBezTo>
                  <a:cubicBezTo>
                    <a:pt x="2279" y="2878"/>
                    <a:pt x="2279" y="2871"/>
                    <a:pt x="2286" y="2855"/>
                  </a:cubicBezTo>
                  <a:cubicBezTo>
                    <a:pt x="2286" y="2848"/>
                    <a:pt x="2286" y="2848"/>
                    <a:pt x="2294" y="2841"/>
                  </a:cubicBezTo>
                  <a:cubicBezTo>
                    <a:pt x="2294" y="2833"/>
                    <a:pt x="2294" y="2833"/>
                    <a:pt x="2301" y="2833"/>
                  </a:cubicBezTo>
                  <a:cubicBezTo>
                    <a:pt x="2309" y="2818"/>
                    <a:pt x="2316" y="2811"/>
                    <a:pt x="2331" y="2796"/>
                  </a:cubicBezTo>
                  <a:cubicBezTo>
                    <a:pt x="2331" y="2788"/>
                    <a:pt x="2339" y="2788"/>
                    <a:pt x="2339" y="2781"/>
                  </a:cubicBezTo>
                  <a:cubicBezTo>
                    <a:pt x="2339" y="2773"/>
                    <a:pt x="2339" y="2773"/>
                    <a:pt x="2339" y="2766"/>
                  </a:cubicBezTo>
                  <a:cubicBezTo>
                    <a:pt x="2339" y="2758"/>
                    <a:pt x="2346" y="2758"/>
                    <a:pt x="2354" y="2751"/>
                  </a:cubicBezTo>
                  <a:cubicBezTo>
                    <a:pt x="2361" y="2743"/>
                    <a:pt x="2369" y="2736"/>
                    <a:pt x="2376" y="2728"/>
                  </a:cubicBezTo>
                  <a:cubicBezTo>
                    <a:pt x="2391" y="2721"/>
                    <a:pt x="2406" y="2721"/>
                    <a:pt x="2421" y="2713"/>
                  </a:cubicBezTo>
                  <a:cubicBezTo>
                    <a:pt x="2436" y="2713"/>
                    <a:pt x="2451" y="2706"/>
                    <a:pt x="2466" y="2706"/>
                  </a:cubicBezTo>
                  <a:cubicBezTo>
                    <a:pt x="2474" y="2698"/>
                    <a:pt x="2481" y="2698"/>
                    <a:pt x="2481" y="2691"/>
                  </a:cubicBezTo>
                  <a:cubicBezTo>
                    <a:pt x="2488" y="2683"/>
                    <a:pt x="2496" y="2676"/>
                    <a:pt x="2504" y="2676"/>
                  </a:cubicBezTo>
                  <a:cubicBezTo>
                    <a:pt x="2511" y="2676"/>
                    <a:pt x="2518" y="2676"/>
                    <a:pt x="2526" y="2676"/>
                  </a:cubicBezTo>
                  <a:cubicBezTo>
                    <a:pt x="2534" y="2676"/>
                    <a:pt x="2541" y="2668"/>
                    <a:pt x="2541" y="2668"/>
                  </a:cubicBezTo>
                  <a:cubicBezTo>
                    <a:pt x="2556" y="2653"/>
                    <a:pt x="2571" y="2646"/>
                    <a:pt x="2578" y="2638"/>
                  </a:cubicBezTo>
                  <a:cubicBezTo>
                    <a:pt x="2601" y="2616"/>
                    <a:pt x="2608" y="2601"/>
                    <a:pt x="2616" y="2571"/>
                  </a:cubicBezTo>
                  <a:cubicBezTo>
                    <a:pt x="2623" y="2541"/>
                    <a:pt x="2631" y="2526"/>
                    <a:pt x="2646" y="2496"/>
                  </a:cubicBezTo>
                  <a:cubicBezTo>
                    <a:pt x="2646" y="2481"/>
                    <a:pt x="2653" y="2473"/>
                    <a:pt x="2653" y="2451"/>
                  </a:cubicBezTo>
                  <a:cubicBezTo>
                    <a:pt x="2653" y="2406"/>
                    <a:pt x="2653" y="2376"/>
                    <a:pt x="2653" y="2331"/>
                  </a:cubicBezTo>
                  <a:cubicBezTo>
                    <a:pt x="2653" y="2286"/>
                    <a:pt x="2653" y="2264"/>
                    <a:pt x="2653" y="2226"/>
                  </a:cubicBezTo>
                  <a:cubicBezTo>
                    <a:pt x="2653" y="2181"/>
                    <a:pt x="2661" y="2166"/>
                    <a:pt x="2661" y="2121"/>
                  </a:cubicBezTo>
                  <a:cubicBezTo>
                    <a:pt x="2661" y="2084"/>
                    <a:pt x="2661" y="2061"/>
                    <a:pt x="2653" y="2024"/>
                  </a:cubicBezTo>
                  <a:cubicBezTo>
                    <a:pt x="2653" y="2009"/>
                    <a:pt x="2646" y="2001"/>
                    <a:pt x="2646" y="1986"/>
                  </a:cubicBezTo>
                  <a:cubicBezTo>
                    <a:pt x="2646" y="1979"/>
                    <a:pt x="2646" y="1971"/>
                    <a:pt x="2646" y="1964"/>
                  </a:cubicBezTo>
                  <a:cubicBezTo>
                    <a:pt x="2646" y="1956"/>
                    <a:pt x="2638" y="1956"/>
                    <a:pt x="2638" y="1949"/>
                  </a:cubicBezTo>
                  <a:cubicBezTo>
                    <a:pt x="2638" y="1941"/>
                    <a:pt x="2646" y="1941"/>
                    <a:pt x="2646" y="1941"/>
                  </a:cubicBezTo>
                  <a:cubicBezTo>
                    <a:pt x="2653" y="1934"/>
                    <a:pt x="2661" y="1934"/>
                    <a:pt x="2661" y="1934"/>
                  </a:cubicBezTo>
                  <a:cubicBezTo>
                    <a:pt x="2676" y="1926"/>
                    <a:pt x="2683" y="1919"/>
                    <a:pt x="2691" y="1904"/>
                  </a:cubicBezTo>
                  <a:cubicBezTo>
                    <a:pt x="2698" y="1881"/>
                    <a:pt x="2706" y="1866"/>
                    <a:pt x="2713" y="1844"/>
                  </a:cubicBezTo>
                  <a:cubicBezTo>
                    <a:pt x="2721" y="1829"/>
                    <a:pt x="2728" y="1821"/>
                    <a:pt x="2736" y="1807"/>
                  </a:cubicBezTo>
                  <a:cubicBezTo>
                    <a:pt x="2736" y="1799"/>
                    <a:pt x="2743" y="1791"/>
                    <a:pt x="2743" y="1784"/>
                  </a:cubicBezTo>
                  <a:cubicBezTo>
                    <a:pt x="2758" y="1761"/>
                    <a:pt x="2758" y="1747"/>
                    <a:pt x="2766" y="1724"/>
                  </a:cubicBezTo>
                  <a:cubicBezTo>
                    <a:pt x="2766" y="1701"/>
                    <a:pt x="2766" y="1687"/>
                    <a:pt x="2773" y="1672"/>
                  </a:cubicBezTo>
                  <a:cubicBezTo>
                    <a:pt x="2773" y="1642"/>
                    <a:pt x="2781" y="1627"/>
                    <a:pt x="2781" y="1604"/>
                  </a:cubicBezTo>
                  <a:cubicBezTo>
                    <a:pt x="2781" y="1589"/>
                    <a:pt x="2781" y="1582"/>
                    <a:pt x="2781" y="1567"/>
                  </a:cubicBezTo>
                  <a:cubicBezTo>
                    <a:pt x="2781" y="1559"/>
                    <a:pt x="2796" y="1552"/>
                    <a:pt x="2796" y="1537"/>
                  </a:cubicBezTo>
                  <a:cubicBezTo>
                    <a:pt x="2803" y="1514"/>
                    <a:pt x="2803" y="1499"/>
                    <a:pt x="2803" y="1477"/>
                  </a:cubicBezTo>
                  <a:cubicBezTo>
                    <a:pt x="2803" y="1364"/>
                    <a:pt x="2788" y="1304"/>
                    <a:pt x="2773" y="1192"/>
                  </a:cubicBezTo>
                  <a:cubicBezTo>
                    <a:pt x="2766" y="1162"/>
                    <a:pt x="2758" y="1139"/>
                    <a:pt x="2758" y="1109"/>
                  </a:cubicBezTo>
                  <a:cubicBezTo>
                    <a:pt x="2758" y="1102"/>
                    <a:pt x="2751" y="1095"/>
                    <a:pt x="2751" y="1095"/>
                  </a:cubicBezTo>
                  <a:cubicBezTo>
                    <a:pt x="2751" y="1072"/>
                    <a:pt x="2751" y="1065"/>
                    <a:pt x="2743" y="1049"/>
                  </a:cubicBezTo>
                  <a:cubicBezTo>
                    <a:pt x="2743" y="1042"/>
                    <a:pt x="2736" y="1042"/>
                    <a:pt x="2736" y="1035"/>
                  </a:cubicBezTo>
                  <a:cubicBezTo>
                    <a:pt x="2728" y="1012"/>
                    <a:pt x="2728" y="990"/>
                    <a:pt x="2721" y="960"/>
                  </a:cubicBezTo>
                  <a:cubicBezTo>
                    <a:pt x="2713" y="945"/>
                    <a:pt x="2713" y="937"/>
                    <a:pt x="2706" y="922"/>
                  </a:cubicBezTo>
                  <a:cubicBezTo>
                    <a:pt x="2698" y="892"/>
                    <a:pt x="2698" y="877"/>
                    <a:pt x="2691" y="847"/>
                  </a:cubicBezTo>
                  <a:cubicBezTo>
                    <a:pt x="2683" y="825"/>
                    <a:pt x="2683" y="810"/>
                    <a:pt x="2676" y="795"/>
                  </a:cubicBezTo>
                  <a:cubicBezTo>
                    <a:pt x="2668" y="787"/>
                    <a:pt x="2668" y="780"/>
                    <a:pt x="2661" y="772"/>
                  </a:cubicBezTo>
                  <a:cubicBezTo>
                    <a:pt x="2646" y="742"/>
                    <a:pt x="2631" y="720"/>
                    <a:pt x="2616" y="690"/>
                  </a:cubicBezTo>
                  <a:cubicBezTo>
                    <a:pt x="2601" y="652"/>
                    <a:pt x="2601" y="637"/>
                    <a:pt x="2586" y="600"/>
                  </a:cubicBezTo>
                  <a:cubicBezTo>
                    <a:pt x="2578" y="592"/>
                    <a:pt x="2578" y="585"/>
                    <a:pt x="2571" y="570"/>
                  </a:cubicBezTo>
                  <a:cubicBezTo>
                    <a:pt x="2564" y="548"/>
                    <a:pt x="2556" y="540"/>
                    <a:pt x="2556" y="518"/>
                  </a:cubicBezTo>
                  <a:cubicBezTo>
                    <a:pt x="2556" y="495"/>
                    <a:pt x="2556" y="488"/>
                    <a:pt x="2564" y="465"/>
                  </a:cubicBezTo>
                  <a:cubicBezTo>
                    <a:pt x="2571" y="458"/>
                    <a:pt x="2578" y="450"/>
                    <a:pt x="2578" y="443"/>
                  </a:cubicBezTo>
                  <a:cubicBezTo>
                    <a:pt x="2586" y="443"/>
                    <a:pt x="2586" y="435"/>
                    <a:pt x="2586" y="435"/>
                  </a:cubicBezTo>
                  <a:cubicBezTo>
                    <a:pt x="2594" y="428"/>
                    <a:pt x="2601" y="420"/>
                    <a:pt x="2601" y="413"/>
                  </a:cubicBezTo>
                  <a:cubicBezTo>
                    <a:pt x="2608" y="405"/>
                    <a:pt x="2608" y="398"/>
                    <a:pt x="2608" y="383"/>
                  </a:cubicBezTo>
                  <a:cubicBezTo>
                    <a:pt x="2608" y="375"/>
                    <a:pt x="2601" y="368"/>
                    <a:pt x="2601" y="360"/>
                  </a:cubicBezTo>
                  <a:cubicBezTo>
                    <a:pt x="2601" y="353"/>
                    <a:pt x="2608" y="345"/>
                    <a:pt x="2616" y="338"/>
                  </a:cubicBezTo>
                  <a:cubicBezTo>
                    <a:pt x="2631" y="330"/>
                    <a:pt x="2638" y="323"/>
                    <a:pt x="2646" y="308"/>
                  </a:cubicBezTo>
                  <a:cubicBezTo>
                    <a:pt x="2653" y="293"/>
                    <a:pt x="2661" y="285"/>
                    <a:pt x="2661" y="263"/>
                  </a:cubicBezTo>
                  <a:cubicBezTo>
                    <a:pt x="2661" y="248"/>
                    <a:pt x="2653" y="248"/>
                    <a:pt x="2646" y="233"/>
                  </a:cubicBezTo>
                  <a:cubicBezTo>
                    <a:pt x="2646" y="225"/>
                    <a:pt x="2646" y="218"/>
                    <a:pt x="2646" y="203"/>
                  </a:cubicBezTo>
                  <a:cubicBezTo>
                    <a:pt x="2638" y="188"/>
                    <a:pt x="2638" y="180"/>
                    <a:pt x="2638" y="158"/>
                  </a:cubicBezTo>
                  <a:cubicBezTo>
                    <a:pt x="2638" y="120"/>
                    <a:pt x="2638" y="120"/>
                    <a:pt x="2638" y="120"/>
                  </a:cubicBezTo>
                  <a:cubicBezTo>
                    <a:pt x="2646" y="128"/>
                    <a:pt x="2646" y="135"/>
                    <a:pt x="2653" y="135"/>
                  </a:cubicBezTo>
                  <a:cubicBezTo>
                    <a:pt x="2653" y="143"/>
                    <a:pt x="2661" y="135"/>
                    <a:pt x="2661" y="143"/>
                  </a:cubicBezTo>
                  <a:cubicBezTo>
                    <a:pt x="2668" y="150"/>
                    <a:pt x="2676" y="158"/>
                    <a:pt x="2683" y="165"/>
                  </a:cubicBezTo>
                  <a:cubicBezTo>
                    <a:pt x="2691" y="188"/>
                    <a:pt x="2706" y="203"/>
                    <a:pt x="2728" y="203"/>
                  </a:cubicBezTo>
                  <a:cubicBezTo>
                    <a:pt x="2743" y="203"/>
                    <a:pt x="2743" y="188"/>
                    <a:pt x="2758" y="180"/>
                  </a:cubicBezTo>
                  <a:cubicBezTo>
                    <a:pt x="2758" y="180"/>
                    <a:pt x="2758" y="173"/>
                    <a:pt x="2766" y="173"/>
                  </a:cubicBezTo>
                  <a:cubicBezTo>
                    <a:pt x="2766" y="173"/>
                    <a:pt x="2773" y="180"/>
                    <a:pt x="2773" y="188"/>
                  </a:cubicBezTo>
                  <a:cubicBezTo>
                    <a:pt x="2781" y="188"/>
                    <a:pt x="2788" y="188"/>
                    <a:pt x="2803" y="188"/>
                  </a:cubicBezTo>
                  <a:cubicBezTo>
                    <a:pt x="2818" y="188"/>
                    <a:pt x="2826" y="180"/>
                    <a:pt x="2841" y="173"/>
                  </a:cubicBezTo>
                  <a:cubicBezTo>
                    <a:pt x="2848" y="165"/>
                    <a:pt x="2856" y="165"/>
                    <a:pt x="2871" y="158"/>
                  </a:cubicBezTo>
                  <a:cubicBezTo>
                    <a:pt x="2893" y="135"/>
                    <a:pt x="2893" y="113"/>
                    <a:pt x="2901" y="90"/>
                  </a:cubicBezTo>
                  <a:cubicBezTo>
                    <a:pt x="2908" y="75"/>
                    <a:pt x="2916" y="68"/>
                    <a:pt x="2916" y="53"/>
                  </a:cubicBezTo>
                  <a:cubicBezTo>
                    <a:pt x="2923" y="38"/>
                    <a:pt x="2923" y="23"/>
                    <a:pt x="2938" y="23"/>
                  </a:cubicBezTo>
                  <a:cubicBezTo>
                    <a:pt x="2953" y="15"/>
                    <a:pt x="2961" y="15"/>
                    <a:pt x="2968" y="15"/>
                  </a:cubicBezTo>
                  <a:cubicBezTo>
                    <a:pt x="2983" y="8"/>
                    <a:pt x="2991" y="0"/>
                    <a:pt x="2998" y="15"/>
                  </a:cubicBezTo>
                  <a:cubicBezTo>
                    <a:pt x="3013" y="30"/>
                    <a:pt x="3006" y="45"/>
                    <a:pt x="3013" y="60"/>
                  </a:cubicBezTo>
                  <a:cubicBezTo>
                    <a:pt x="3021" y="68"/>
                    <a:pt x="3028" y="75"/>
                    <a:pt x="3043" y="75"/>
                  </a:cubicBezTo>
                  <a:cubicBezTo>
                    <a:pt x="3065" y="90"/>
                    <a:pt x="3065" y="113"/>
                    <a:pt x="3073" y="135"/>
                  </a:cubicBezTo>
                  <a:cubicBezTo>
                    <a:pt x="3073" y="150"/>
                    <a:pt x="3081" y="158"/>
                    <a:pt x="3088" y="173"/>
                  </a:cubicBezTo>
                  <a:cubicBezTo>
                    <a:pt x="3096" y="188"/>
                    <a:pt x="3103" y="195"/>
                    <a:pt x="3118" y="203"/>
                  </a:cubicBezTo>
                  <a:cubicBezTo>
                    <a:pt x="3133" y="210"/>
                    <a:pt x="3141" y="218"/>
                    <a:pt x="3148" y="225"/>
                  </a:cubicBezTo>
                  <a:cubicBezTo>
                    <a:pt x="3163" y="233"/>
                    <a:pt x="3171" y="240"/>
                    <a:pt x="3178" y="248"/>
                  </a:cubicBezTo>
                  <a:cubicBezTo>
                    <a:pt x="3186" y="263"/>
                    <a:pt x="3200" y="263"/>
                    <a:pt x="3216" y="278"/>
                  </a:cubicBezTo>
                  <a:cubicBezTo>
                    <a:pt x="3223" y="285"/>
                    <a:pt x="3230" y="293"/>
                    <a:pt x="3238" y="300"/>
                  </a:cubicBezTo>
                  <a:cubicBezTo>
                    <a:pt x="3260" y="315"/>
                    <a:pt x="3276" y="338"/>
                    <a:pt x="3290" y="360"/>
                  </a:cubicBezTo>
                  <a:cubicBezTo>
                    <a:pt x="3313" y="383"/>
                    <a:pt x="3313" y="398"/>
                    <a:pt x="3328" y="420"/>
                  </a:cubicBezTo>
                  <a:cubicBezTo>
                    <a:pt x="3343" y="450"/>
                    <a:pt x="3358" y="458"/>
                    <a:pt x="3373" y="480"/>
                  </a:cubicBezTo>
                  <a:cubicBezTo>
                    <a:pt x="3388" y="502"/>
                    <a:pt x="3395" y="518"/>
                    <a:pt x="3410" y="532"/>
                  </a:cubicBezTo>
                  <a:cubicBezTo>
                    <a:pt x="3418" y="540"/>
                    <a:pt x="3425" y="540"/>
                    <a:pt x="3433" y="548"/>
                  </a:cubicBezTo>
                  <a:cubicBezTo>
                    <a:pt x="3455" y="570"/>
                    <a:pt x="3470" y="585"/>
                    <a:pt x="3485" y="608"/>
                  </a:cubicBezTo>
                  <a:cubicBezTo>
                    <a:pt x="3493" y="622"/>
                    <a:pt x="3500" y="630"/>
                    <a:pt x="3508" y="637"/>
                  </a:cubicBezTo>
                  <a:cubicBezTo>
                    <a:pt x="3523" y="652"/>
                    <a:pt x="3523" y="660"/>
                    <a:pt x="3538" y="675"/>
                  </a:cubicBezTo>
                  <a:cubicBezTo>
                    <a:pt x="3553" y="697"/>
                    <a:pt x="3560" y="712"/>
                    <a:pt x="3583" y="727"/>
                  </a:cubicBezTo>
                  <a:cubicBezTo>
                    <a:pt x="3598" y="742"/>
                    <a:pt x="3605" y="757"/>
                    <a:pt x="3620" y="772"/>
                  </a:cubicBezTo>
                  <a:cubicBezTo>
                    <a:pt x="3635" y="787"/>
                    <a:pt x="3643" y="795"/>
                    <a:pt x="3650" y="817"/>
                  </a:cubicBezTo>
                  <a:cubicBezTo>
                    <a:pt x="3658" y="825"/>
                    <a:pt x="3658" y="832"/>
                    <a:pt x="3658" y="840"/>
                  </a:cubicBezTo>
                  <a:cubicBezTo>
                    <a:pt x="3658" y="855"/>
                    <a:pt x="3673" y="855"/>
                    <a:pt x="3673" y="862"/>
                  </a:cubicBezTo>
                  <a:cubicBezTo>
                    <a:pt x="3680" y="885"/>
                    <a:pt x="3688" y="892"/>
                    <a:pt x="3695" y="907"/>
                  </a:cubicBezTo>
                  <a:cubicBezTo>
                    <a:pt x="3710" y="945"/>
                    <a:pt x="3710" y="967"/>
                    <a:pt x="3733" y="997"/>
                  </a:cubicBezTo>
                  <a:cubicBezTo>
                    <a:pt x="3740" y="1005"/>
                    <a:pt x="3747" y="1012"/>
                    <a:pt x="3763" y="1027"/>
                  </a:cubicBezTo>
                  <a:cubicBezTo>
                    <a:pt x="3777" y="1049"/>
                    <a:pt x="3785" y="1065"/>
                    <a:pt x="3800" y="1087"/>
                  </a:cubicBezTo>
                  <a:cubicBezTo>
                    <a:pt x="3807" y="1095"/>
                    <a:pt x="3807" y="1102"/>
                    <a:pt x="3815" y="1109"/>
                  </a:cubicBezTo>
                  <a:cubicBezTo>
                    <a:pt x="3815" y="1117"/>
                    <a:pt x="3823" y="1117"/>
                    <a:pt x="3823" y="1125"/>
                  </a:cubicBezTo>
                  <a:cubicBezTo>
                    <a:pt x="3830" y="1132"/>
                    <a:pt x="3837" y="1139"/>
                    <a:pt x="3837" y="1147"/>
                  </a:cubicBezTo>
                  <a:cubicBezTo>
                    <a:pt x="3853" y="1177"/>
                    <a:pt x="3875" y="1192"/>
                    <a:pt x="3890" y="1222"/>
                  </a:cubicBezTo>
                  <a:cubicBezTo>
                    <a:pt x="3897" y="1229"/>
                    <a:pt x="3905" y="1237"/>
                    <a:pt x="3905" y="1252"/>
                  </a:cubicBezTo>
                  <a:cubicBezTo>
                    <a:pt x="3920" y="1252"/>
                    <a:pt x="3920" y="1267"/>
                    <a:pt x="3927" y="1274"/>
                  </a:cubicBezTo>
                  <a:cubicBezTo>
                    <a:pt x="3942" y="1289"/>
                    <a:pt x="3957" y="1297"/>
                    <a:pt x="3965" y="1312"/>
                  </a:cubicBezTo>
                  <a:cubicBezTo>
                    <a:pt x="3987" y="1342"/>
                    <a:pt x="3995" y="1357"/>
                    <a:pt x="4017" y="1372"/>
                  </a:cubicBezTo>
                  <a:cubicBezTo>
                    <a:pt x="4032" y="1387"/>
                    <a:pt x="4047" y="1387"/>
                    <a:pt x="4062" y="1402"/>
                  </a:cubicBezTo>
                  <a:cubicBezTo>
                    <a:pt x="4062" y="1402"/>
                    <a:pt x="4062" y="1409"/>
                    <a:pt x="4070" y="1417"/>
                  </a:cubicBezTo>
                  <a:cubicBezTo>
                    <a:pt x="4077" y="1424"/>
                    <a:pt x="4085" y="1432"/>
                    <a:pt x="4100" y="1447"/>
                  </a:cubicBezTo>
                  <a:cubicBezTo>
                    <a:pt x="4107" y="1454"/>
                    <a:pt x="4107" y="1462"/>
                    <a:pt x="4115" y="1462"/>
                  </a:cubicBezTo>
                  <a:cubicBezTo>
                    <a:pt x="4122" y="1477"/>
                    <a:pt x="4130" y="1484"/>
                    <a:pt x="4137" y="1492"/>
                  </a:cubicBezTo>
                  <a:cubicBezTo>
                    <a:pt x="4152" y="1514"/>
                    <a:pt x="4160" y="1529"/>
                    <a:pt x="4167" y="1544"/>
                  </a:cubicBezTo>
                  <a:cubicBezTo>
                    <a:pt x="4175" y="1559"/>
                    <a:pt x="4182" y="1559"/>
                    <a:pt x="4197" y="1567"/>
                  </a:cubicBezTo>
                  <a:cubicBezTo>
                    <a:pt x="4212" y="1582"/>
                    <a:pt x="4220" y="1582"/>
                    <a:pt x="4235" y="1597"/>
                  </a:cubicBezTo>
                  <a:cubicBezTo>
                    <a:pt x="4242" y="1604"/>
                    <a:pt x="4242" y="1612"/>
                    <a:pt x="4250" y="1612"/>
                  </a:cubicBezTo>
                  <a:cubicBezTo>
                    <a:pt x="4280" y="1634"/>
                    <a:pt x="4295" y="1649"/>
                    <a:pt x="4324" y="1664"/>
                  </a:cubicBezTo>
                  <a:cubicBezTo>
                    <a:pt x="4332" y="1672"/>
                    <a:pt x="4340" y="1679"/>
                    <a:pt x="4347" y="1679"/>
                  </a:cubicBezTo>
                  <a:cubicBezTo>
                    <a:pt x="4362" y="1687"/>
                    <a:pt x="4362" y="1694"/>
                    <a:pt x="4377" y="1694"/>
                  </a:cubicBezTo>
                  <a:cubicBezTo>
                    <a:pt x="4392" y="1709"/>
                    <a:pt x="4407" y="1717"/>
                    <a:pt x="4415" y="1724"/>
                  </a:cubicBezTo>
                  <a:cubicBezTo>
                    <a:pt x="4430" y="1731"/>
                    <a:pt x="4437" y="1739"/>
                    <a:pt x="4452" y="1754"/>
                  </a:cubicBezTo>
                  <a:cubicBezTo>
                    <a:pt x="4452" y="1754"/>
                    <a:pt x="4459" y="1754"/>
                    <a:pt x="4459" y="1761"/>
                  </a:cubicBezTo>
                  <a:cubicBezTo>
                    <a:pt x="4467" y="1769"/>
                    <a:pt x="4467" y="1769"/>
                    <a:pt x="4475" y="1777"/>
                  </a:cubicBezTo>
                  <a:cubicBezTo>
                    <a:pt x="4489" y="1784"/>
                    <a:pt x="4497" y="1791"/>
                    <a:pt x="4512" y="1807"/>
                  </a:cubicBezTo>
                  <a:cubicBezTo>
                    <a:pt x="4527" y="1821"/>
                    <a:pt x="4535" y="1829"/>
                    <a:pt x="4549" y="1837"/>
                  </a:cubicBezTo>
                  <a:cubicBezTo>
                    <a:pt x="4564" y="1844"/>
                    <a:pt x="4572" y="1851"/>
                    <a:pt x="4579" y="1859"/>
                  </a:cubicBezTo>
                  <a:cubicBezTo>
                    <a:pt x="4587" y="1859"/>
                    <a:pt x="4602" y="1866"/>
                    <a:pt x="4609" y="1874"/>
                  </a:cubicBezTo>
                  <a:cubicBezTo>
                    <a:pt x="4617" y="1889"/>
                    <a:pt x="4617" y="1896"/>
                    <a:pt x="4624" y="1911"/>
                  </a:cubicBezTo>
                  <a:cubicBezTo>
                    <a:pt x="4632" y="1919"/>
                    <a:pt x="4639" y="1926"/>
                    <a:pt x="4647" y="1934"/>
                  </a:cubicBezTo>
                  <a:cubicBezTo>
                    <a:pt x="4654" y="1949"/>
                    <a:pt x="4654" y="1956"/>
                    <a:pt x="4669" y="1964"/>
                  </a:cubicBezTo>
                  <a:cubicBezTo>
                    <a:pt x="4684" y="1979"/>
                    <a:pt x="4692" y="1979"/>
                    <a:pt x="4714" y="1986"/>
                  </a:cubicBezTo>
                  <a:cubicBezTo>
                    <a:pt x="4722" y="1994"/>
                    <a:pt x="4729" y="2001"/>
                    <a:pt x="4744" y="2009"/>
                  </a:cubicBezTo>
                  <a:cubicBezTo>
                    <a:pt x="4759" y="2009"/>
                    <a:pt x="4767" y="2016"/>
                    <a:pt x="4774" y="2016"/>
                  </a:cubicBezTo>
                  <a:cubicBezTo>
                    <a:pt x="4812" y="2039"/>
                    <a:pt x="4834" y="2054"/>
                    <a:pt x="4872" y="2069"/>
                  </a:cubicBezTo>
                  <a:cubicBezTo>
                    <a:pt x="4894" y="2091"/>
                    <a:pt x="4917" y="2099"/>
                    <a:pt x="4947" y="2114"/>
                  </a:cubicBezTo>
                  <a:cubicBezTo>
                    <a:pt x="4962" y="2121"/>
                    <a:pt x="4969" y="2129"/>
                    <a:pt x="4984" y="2129"/>
                  </a:cubicBezTo>
                  <a:cubicBezTo>
                    <a:pt x="4999" y="2136"/>
                    <a:pt x="5007" y="2136"/>
                    <a:pt x="5022" y="2136"/>
                  </a:cubicBezTo>
                  <a:cubicBezTo>
                    <a:pt x="5052" y="2144"/>
                    <a:pt x="5066" y="2159"/>
                    <a:pt x="5096" y="2174"/>
                  </a:cubicBezTo>
                  <a:cubicBezTo>
                    <a:pt x="5082" y="2166"/>
                    <a:pt x="5066" y="2159"/>
                    <a:pt x="5052" y="2159"/>
                  </a:cubicBezTo>
                  <a:cubicBezTo>
                    <a:pt x="5029" y="2159"/>
                    <a:pt x="5014" y="2159"/>
                    <a:pt x="4999" y="2151"/>
                  </a:cubicBezTo>
                  <a:cubicBezTo>
                    <a:pt x="4992" y="2151"/>
                    <a:pt x="4984" y="2144"/>
                    <a:pt x="4977" y="2144"/>
                  </a:cubicBezTo>
                  <a:cubicBezTo>
                    <a:pt x="4969" y="2144"/>
                    <a:pt x="4969" y="2144"/>
                    <a:pt x="4962" y="2144"/>
                  </a:cubicBezTo>
                  <a:cubicBezTo>
                    <a:pt x="4962" y="2159"/>
                    <a:pt x="4962" y="2166"/>
                    <a:pt x="4962" y="2174"/>
                  </a:cubicBezTo>
                  <a:cubicBezTo>
                    <a:pt x="4969" y="2196"/>
                    <a:pt x="4992" y="2211"/>
                    <a:pt x="5007" y="2226"/>
                  </a:cubicBezTo>
                  <a:cubicBezTo>
                    <a:pt x="5014" y="2234"/>
                    <a:pt x="5022" y="2241"/>
                    <a:pt x="5029" y="2248"/>
                  </a:cubicBezTo>
                  <a:cubicBezTo>
                    <a:pt x="5052" y="2271"/>
                    <a:pt x="5082" y="2286"/>
                    <a:pt x="5112" y="2286"/>
                  </a:cubicBezTo>
                  <a:cubicBezTo>
                    <a:pt x="5134" y="2286"/>
                    <a:pt x="5134" y="2271"/>
                    <a:pt x="5149" y="2271"/>
                  </a:cubicBezTo>
                  <a:cubicBezTo>
                    <a:pt x="5164" y="2271"/>
                    <a:pt x="5164" y="2278"/>
                    <a:pt x="5179" y="2286"/>
                  </a:cubicBezTo>
                  <a:cubicBezTo>
                    <a:pt x="5194" y="2286"/>
                    <a:pt x="5201" y="2286"/>
                    <a:pt x="5216" y="2294"/>
                  </a:cubicBezTo>
                  <a:cubicBezTo>
                    <a:pt x="5224" y="2294"/>
                    <a:pt x="5231" y="2294"/>
                    <a:pt x="5239" y="2294"/>
                  </a:cubicBezTo>
                  <a:cubicBezTo>
                    <a:pt x="5261" y="2294"/>
                    <a:pt x="5291" y="2286"/>
                    <a:pt x="5291" y="2264"/>
                  </a:cubicBezTo>
                  <a:cubicBezTo>
                    <a:pt x="5291" y="2248"/>
                    <a:pt x="5276" y="2241"/>
                    <a:pt x="5261" y="2234"/>
                  </a:cubicBezTo>
                  <a:cubicBezTo>
                    <a:pt x="5239" y="2219"/>
                    <a:pt x="5224" y="2211"/>
                    <a:pt x="5194" y="2204"/>
                  </a:cubicBezTo>
                  <a:cubicBezTo>
                    <a:pt x="5171" y="2196"/>
                    <a:pt x="5156" y="2196"/>
                    <a:pt x="5134" y="2189"/>
                  </a:cubicBezTo>
                  <a:cubicBezTo>
                    <a:pt x="5119" y="2181"/>
                    <a:pt x="5119" y="2174"/>
                    <a:pt x="5104" y="2166"/>
                  </a:cubicBezTo>
                  <a:cubicBezTo>
                    <a:pt x="5156" y="2174"/>
                    <a:pt x="5186" y="2189"/>
                    <a:pt x="5239" y="2204"/>
                  </a:cubicBezTo>
                  <a:cubicBezTo>
                    <a:pt x="5261" y="2219"/>
                    <a:pt x="5276" y="2219"/>
                    <a:pt x="5299" y="2234"/>
                  </a:cubicBezTo>
                  <a:cubicBezTo>
                    <a:pt x="5359" y="2241"/>
                    <a:pt x="5396" y="2241"/>
                    <a:pt x="5456" y="2256"/>
                  </a:cubicBezTo>
                  <a:cubicBezTo>
                    <a:pt x="5479" y="2264"/>
                    <a:pt x="5494" y="2264"/>
                    <a:pt x="5516" y="2278"/>
                  </a:cubicBezTo>
                  <a:cubicBezTo>
                    <a:pt x="5516" y="2286"/>
                    <a:pt x="5516" y="2294"/>
                    <a:pt x="5516" y="2294"/>
                  </a:cubicBezTo>
                  <a:cubicBezTo>
                    <a:pt x="5494" y="2301"/>
                    <a:pt x="5486" y="2301"/>
                    <a:pt x="5464" y="2316"/>
                  </a:cubicBezTo>
                  <a:cubicBezTo>
                    <a:pt x="5449" y="2324"/>
                    <a:pt x="5434" y="2331"/>
                    <a:pt x="5434" y="2354"/>
                  </a:cubicBezTo>
                  <a:cubicBezTo>
                    <a:pt x="5434" y="2376"/>
                    <a:pt x="5441" y="2384"/>
                    <a:pt x="5449" y="2406"/>
                  </a:cubicBezTo>
                  <a:cubicBezTo>
                    <a:pt x="5449" y="2413"/>
                    <a:pt x="5449" y="2428"/>
                    <a:pt x="5464" y="2428"/>
                  </a:cubicBezTo>
                  <a:cubicBezTo>
                    <a:pt x="5471" y="2428"/>
                    <a:pt x="5479" y="2421"/>
                    <a:pt x="5486" y="2421"/>
                  </a:cubicBezTo>
                  <a:cubicBezTo>
                    <a:pt x="5501" y="2413"/>
                    <a:pt x="5516" y="2406"/>
                    <a:pt x="5524" y="2391"/>
                  </a:cubicBezTo>
                  <a:cubicBezTo>
                    <a:pt x="5539" y="2376"/>
                    <a:pt x="5539" y="2354"/>
                    <a:pt x="5539" y="2331"/>
                  </a:cubicBezTo>
                  <a:cubicBezTo>
                    <a:pt x="5546" y="2308"/>
                    <a:pt x="5546" y="2301"/>
                    <a:pt x="5546" y="2278"/>
                  </a:cubicBezTo>
                  <a:cubicBezTo>
                    <a:pt x="5569" y="2286"/>
                    <a:pt x="5583" y="2278"/>
                    <a:pt x="5606" y="2278"/>
                  </a:cubicBezTo>
                  <a:cubicBezTo>
                    <a:pt x="5614" y="2308"/>
                    <a:pt x="5629" y="2324"/>
                    <a:pt x="5629" y="2354"/>
                  </a:cubicBezTo>
                  <a:cubicBezTo>
                    <a:pt x="5629" y="2361"/>
                    <a:pt x="5629" y="2368"/>
                    <a:pt x="5629" y="2368"/>
                  </a:cubicBezTo>
                  <a:cubicBezTo>
                    <a:pt x="5629" y="2384"/>
                    <a:pt x="5644" y="2391"/>
                    <a:pt x="5644" y="2406"/>
                  </a:cubicBezTo>
                  <a:cubicBezTo>
                    <a:pt x="5651" y="2428"/>
                    <a:pt x="5659" y="2436"/>
                    <a:pt x="5666" y="2458"/>
                  </a:cubicBezTo>
                  <a:cubicBezTo>
                    <a:pt x="5689" y="2488"/>
                    <a:pt x="5711" y="2503"/>
                    <a:pt x="5748" y="2526"/>
                  </a:cubicBezTo>
                  <a:cubicBezTo>
                    <a:pt x="5764" y="2526"/>
                    <a:pt x="5771" y="2533"/>
                    <a:pt x="5786" y="2533"/>
                  </a:cubicBezTo>
                  <a:cubicBezTo>
                    <a:pt x="5831" y="2548"/>
                    <a:pt x="5861" y="2556"/>
                    <a:pt x="5913" y="2556"/>
                  </a:cubicBezTo>
                  <a:cubicBezTo>
                    <a:pt x="5936" y="2556"/>
                    <a:pt x="5951" y="2563"/>
                    <a:pt x="5973" y="2563"/>
                  </a:cubicBezTo>
                  <a:cubicBezTo>
                    <a:pt x="6048" y="2563"/>
                    <a:pt x="6048" y="2563"/>
                    <a:pt x="6048" y="2563"/>
                  </a:cubicBezTo>
                  <a:cubicBezTo>
                    <a:pt x="6093" y="2563"/>
                    <a:pt x="6116" y="2563"/>
                    <a:pt x="6161" y="2556"/>
                  </a:cubicBezTo>
                  <a:cubicBezTo>
                    <a:pt x="6191" y="2556"/>
                    <a:pt x="6206" y="2556"/>
                    <a:pt x="6228" y="2548"/>
                  </a:cubicBezTo>
                  <a:cubicBezTo>
                    <a:pt x="6251" y="2541"/>
                    <a:pt x="6258" y="2526"/>
                    <a:pt x="6273" y="2511"/>
                  </a:cubicBezTo>
                  <a:cubicBezTo>
                    <a:pt x="6318" y="2488"/>
                    <a:pt x="6341" y="2473"/>
                    <a:pt x="6371" y="2436"/>
                  </a:cubicBezTo>
                  <a:cubicBezTo>
                    <a:pt x="6385" y="2421"/>
                    <a:pt x="6385" y="2413"/>
                    <a:pt x="6401" y="2398"/>
                  </a:cubicBezTo>
                  <a:cubicBezTo>
                    <a:pt x="6408" y="2391"/>
                    <a:pt x="6415" y="2384"/>
                    <a:pt x="6423" y="2376"/>
                  </a:cubicBezTo>
                  <a:cubicBezTo>
                    <a:pt x="6438" y="2346"/>
                    <a:pt x="6445" y="2324"/>
                    <a:pt x="6468" y="2301"/>
                  </a:cubicBezTo>
                  <a:cubicBezTo>
                    <a:pt x="6498" y="2271"/>
                    <a:pt x="6528" y="2264"/>
                    <a:pt x="6558" y="2241"/>
                  </a:cubicBezTo>
                  <a:cubicBezTo>
                    <a:pt x="6580" y="2211"/>
                    <a:pt x="6603" y="2204"/>
                    <a:pt x="6625" y="2181"/>
                  </a:cubicBezTo>
                  <a:cubicBezTo>
                    <a:pt x="6648" y="2159"/>
                    <a:pt x="6663" y="2144"/>
                    <a:pt x="6693" y="2129"/>
                  </a:cubicBezTo>
                  <a:cubicBezTo>
                    <a:pt x="6730" y="2106"/>
                    <a:pt x="6723" y="2061"/>
                    <a:pt x="6745" y="2016"/>
                  </a:cubicBezTo>
                  <a:cubicBezTo>
                    <a:pt x="6768" y="1964"/>
                    <a:pt x="6805" y="1956"/>
                    <a:pt x="6835" y="1904"/>
                  </a:cubicBezTo>
                  <a:cubicBezTo>
                    <a:pt x="6835" y="1904"/>
                    <a:pt x="6843" y="1904"/>
                    <a:pt x="6850" y="1904"/>
                  </a:cubicBezTo>
                  <a:cubicBezTo>
                    <a:pt x="6858" y="1919"/>
                    <a:pt x="6850" y="1934"/>
                    <a:pt x="6858" y="1956"/>
                  </a:cubicBezTo>
                  <a:cubicBezTo>
                    <a:pt x="6858" y="1971"/>
                    <a:pt x="6865" y="1979"/>
                    <a:pt x="6865" y="1994"/>
                  </a:cubicBezTo>
                  <a:cubicBezTo>
                    <a:pt x="6865" y="2054"/>
                    <a:pt x="6865" y="2054"/>
                    <a:pt x="6865" y="2054"/>
                  </a:cubicBezTo>
                  <a:cubicBezTo>
                    <a:pt x="6865" y="2061"/>
                    <a:pt x="6865" y="2061"/>
                    <a:pt x="6865" y="2069"/>
                  </a:cubicBezTo>
                  <a:cubicBezTo>
                    <a:pt x="6858" y="2106"/>
                    <a:pt x="6843" y="2121"/>
                    <a:pt x="6828" y="2159"/>
                  </a:cubicBezTo>
                  <a:cubicBezTo>
                    <a:pt x="6820" y="2166"/>
                    <a:pt x="6813" y="2181"/>
                    <a:pt x="6805" y="2196"/>
                  </a:cubicBezTo>
                  <a:cubicBezTo>
                    <a:pt x="6798" y="2204"/>
                    <a:pt x="6790" y="2204"/>
                    <a:pt x="6783" y="2211"/>
                  </a:cubicBezTo>
                  <a:cubicBezTo>
                    <a:pt x="6745" y="2241"/>
                    <a:pt x="6760" y="2278"/>
                    <a:pt x="6753" y="2324"/>
                  </a:cubicBezTo>
                  <a:cubicBezTo>
                    <a:pt x="6745" y="2338"/>
                    <a:pt x="6738" y="2346"/>
                    <a:pt x="6730" y="2361"/>
                  </a:cubicBezTo>
                  <a:cubicBezTo>
                    <a:pt x="6715" y="2391"/>
                    <a:pt x="6693" y="2406"/>
                    <a:pt x="6678" y="2436"/>
                  </a:cubicBezTo>
                  <a:cubicBezTo>
                    <a:pt x="6670" y="2451"/>
                    <a:pt x="6670" y="2458"/>
                    <a:pt x="6663" y="2473"/>
                  </a:cubicBezTo>
                  <a:cubicBezTo>
                    <a:pt x="6633" y="2526"/>
                    <a:pt x="6603" y="2541"/>
                    <a:pt x="6580" y="2601"/>
                  </a:cubicBezTo>
                  <a:cubicBezTo>
                    <a:pt x="6573" y="2616"/>
                    <a:pt x="6580" y="2638"/>
                    <a:pt x="6580" y="2661"/>
                  </a:cubicBezTo>
                  <a:cubicBezTo>
                    <a:pt x="6580" y="2683"/>
                    <a:pt x="6573" y="2698"/>
                    <a:pt x="6565" y="2721"/>
                  </a:cubicBezTo>
                  <a:cubicBezTo>
                    <a:pt x="6558" y="2736"/>
                    <a:pt x="6543" y="2743"/>
                    <a:pt x="6543" y="2758"/>
                  </a:cubicBezTo>
                  <a:cubicBezTo>
                    <a:pt x="6543" y="2803"/>
                    <a:pt x="6558" y="2833"/>
                    <a:pt x="6573" y="2871"/>
                  </a:cubicBezTo>
                  <a:cubicBezTo>
                    <a:pt x="6580" y="2893"/>
                    <a:pt x="6580" y="2908"/>
                    <a:pt x="6588" y="2923"/>
                  </a:cubicBezTo>
                  <a:cubicBezTo>
                    <a:pt x="6603" y="2946"/>
                    <a:pt x="6610" y="2960"/>
                    <a:pt x="6625" y="2983"/>
                  </a:cubicBezTo>
                  <a:cubicBezTo>
                    <a:pt x="6640" y="3006"/>
                    <a:pt x="6655" y="3006"/>
                    <a:pt x="6678" y="3020"/>
                  </a:cubicBezTo>
                  <a:cubicBezTo>
                    <a:pt x="6693" y="3028"/>
                    <a:pt x="6700" y="3050"/>
                    <a:pt x="6700" y="3066"/>
                  </a:cubicBezTo>
                  <a:cubicBezTo>
                    <a:pt x="6708" y="3088"/>
                    <a:pt x="6715" y="3103"/>
                    <a:pt x="6723" y="3133"/>
                  </a:cubicBezTo>
                  <a:cubicBezTo>
                    <a:pt x="6723" y="3148"/>
                    <a:pt x="6723" y="3163"/>
                    <a:pt x="6730" y="3178"/>
                  </a:cubicBezTo>
                  <a:cubicBezTo>
                    <a:pt x="6745" y="3215"/>
                    <a:pt x="6753" y="3230"/>
                    <a:pt x="6760" y="3268"/>
                  </a:cubicBezTo>
                  <a:cubicBezTo>
                    <a:pt x="6768" y="3313"/>
                    <a:pt x="6768" y="3343"/>
                    <a:pt x="6783" y="3380"/>
                  </a:cubicBezTo>
                  <a:close/>
                  <a:moveTo>
                    <a:pt x="1957" y="113"/>
                  </a:moveTo>
                  <a:lnTo>
                    <a:pt x="1957" y="113"/>
                  </a:lnTo>
                  <a:cubicBezTo>
                    <a:pt x="1949" y="120"/>
                    <a:pt x="1941" y="128"/>
                    <a:pt x="1934" y="135"/>
                  </a:cubicBezTo>
                  <a:cubicBezTo>
                    <a:pt x="1919" y="143"/>
                    <a:pt x="1911" y="135"/>
                    <a:pt x="1904" y="135"/>
                  </a:cubicBezTo>
                  <a:cubicBezTo>
                    <a:pt x="1904" y="150"/>
                    <a:pt x="1904" y="158"/>
                    <a:pt x="1904" y="173"/>
                  </a:cubicBezTo>
                  <a:cubicBezTo>
                    <a:pt x="1904" y="195"/>
                    <a:pt x="1897" y="210"/>
                    <a:pt x="1897" y="233"/>
                  </a:cubicBezTo>
                  <a:cubicBezTo>
                    <a:pt x="1897" y="248"/>
                    <a:pt x="1904" y="255"/>
                    <a:pt x="1911" y="263"/>
                  </a:cubicBezTo>
                  <a:cubicBezTo>
                    <a:pt x="1919" y="278"/>
                    <a:pt x="1919" y="293"/>
                    <a:pt x="1927" y="300"/>
                  </a:cubicBezTo>
                  <a:cubicBezTo>
                    <a:pt x="1927" y="308"/>
                    <a:pt x="1934" y="308"/>
                    <a:pt x="1934" y="315"/>
                  </a:cubicBezTo>
                  <a:cubicBezTo>
                    <a:pt x="1941" y="330"/>
                    <a:pt x="1934" y="338"/>
                    <a:pt x="1934" y="353"/>
                  </a:cubicBezTo>
                  <a:cubicBezTo>
                    <a:pt x="1934" y="360"/>
                    <a:pt x="1941" y="368"/>
                    <a:pt x="1934" y="375"/>
                  </a:cubicBezTo>
                  <a:cubicBezTo>
                    <a:pt x="1934" y="383"/>
                    <a:pt x="1934" y="383"/>
                    <a:pt x="1934" y="390"/>
                  </a:cubicBezTo>
                  <a:cubicBezTo>
                    <a:pt x="1934" y="398"/>
                    <a:pt x="1941" y="405"/>
                    <a:pt x="1949" y="405"/>
                  </a:cubicBezTo>
                  <a:cubicBezTo>
                    <a:pt x="1957" y="405"/>
                    <a:pt x="1964" y="398"/>
                    <a:pt x="1964" y="390"/>
                  </a:cubicBezTo>
                  <a:cubicBezTo>
                    <a:pt x="1964" y="390"/>
                    <a:pt x="1964" y="390"/>
                    <a:pt x="1964" y="383"/>
                  </a:cubicBezTo>
                  <a:cubicBezTo>
                    <a:pt x="1964" y="368"/>
                    <a:pt x="1964" y="368"/>
                    <a:pt x="1964" y="353"/>
                  </a:cubicBezTo>
                  <a:cubicBezTo>
                    <a:pt x="1971" y="323"/>
                    <a:pt x="1971" y="308"/>
                    <a:pt x="1971" y="285"/>
                  </a:cubicBezTo>
                  <a:cubicBezTo>
                    <a:pt x="1971" y="270"/>
                    <a:pt x="1979" y="263"/>
                    <a:pt x="1979" y="255"/>
                  </a:cubicBezTo>
                  <a:cubicBezTo>
                    <a:pt x="1979" y="188"/>
                    <a:pt x="1979" y="188"/>
                    <a:pt x="1979" y="188"/>
                  </a:cubicBezTo>
                  <a:cubicBezTo>
                    <a:pt x="1979" y="165"/>
                    <a:pt x="1979" y="150"/>
                    <a:pt x="1971" y="128"/>
                  </a:cubicBezTo>
                  <a:cubicBezTo>
                    <a:pt x="1971" y="120"/>
                    <a:pt x="1964" y="120"/>
                    <a:pt x="1957" y="113"/>
                  </a:cubicBezTo>
                  <a:close/>
                  <a:moveTo>
                    <a:pt x="2121" y="435"/>
                  </a:moveTo>
                  <a:lnTo>
                    <a:pt x="2121" y="435"/>
                  </a:lnTo>
                  <a:cubicBezTo>
                    <a:pt x="2114" y="443"/>
                    <a:pt x="2114" y="450"/>
                    <a:pt x="2106" y="458"/>
                  </a:cubicBezTo>
                  <a:cubicBezTo>
                    <a:pt x="2099" y="473"/>
                    <a:pt x="2084" y="473"/>
                    <a:pt x="2076" y="488"/>
                  </a:cubicBezTo>
                  <a:cubicBezTo>
                    <a:pt x="2069" y="502"/>
                    <a:pt x="2069" y="510"/>
                    <a:pt x="2069" y="525"/>
                  </a:cubicBezTo>
                  <a:cubicBezTo>
                    <a:pt x="2069" y="548"/>
                    <a:pt x="2069" y="555"/>
                    <a:pt x="2076" y="578"/>
                  </a:cubicBezTo>
                  <a:cubicBezTo>
                    <a:pt x="2076" y="592"/>
                    <a:pt x="2084" y="592"/>
                    <a:pt x="2099" y="608"/>
                  </a:cubicBezTo>
                  <a:lnTo>
                    <a:pt x="2099" y="615"/>
                  </a:lnTo>
                  <a:cubicBezTo>
                    <a:pt x="2114" y="637"/>
                    <a:pt x="2129" y="645"/>
                    <a:pt x="2144" y="660"/>
                  </a:cubicBezTo>
                  <a:cubicBezTo>
                    <a:pt x="2159" y="660"/>
                    <a:pt x="2166" y="667"/>
                    <a:pt x="2174" y="675"/>
                  </a:cubicBezTo>
                  <a:cubicBezTo>
                    <a:pt x="2181" y="682"/>
                    <a:pt x="2181" y="690"/>
                    <a:pt x="2189" y="690"/>
                  </a:cubicBezTo>
                  <a:cubicBezTo>
                    <a:pt x="2196" y="690"/>
                    <a:pt x="2196" y="682"/>
                    <a:pt x="2196" y="682"/>
                  </a:cubicBezTo>
                  <a:cubicBezTo>
                    <a:pt x="2204" y="682"/>
                    <a:pt x="2211" y="675"/>
                    <a:pt x="2219" y="667"/>
                  </a:cubicBezTo>
                  <a:cubicBezTo>
                    <a:pt x="2234" y="667"/>
                    <a:pt x="2241" y="660"/>
                    <a:pt x="2249" y="652"/>
                  </a:cubicBezTo>
                  <a:cubicBezTo>
                    <a:pt x="2249" y="652"/>
                    <a:pt x="2249" y="652"/>
                    <a:pt x="2256" y="645"/>
                  </a:cubicBezTo>
                  <a:cubicBezTo>
                    <a:pt x="2271" y="622"/>
                    <a:pt x="2279" y="608"/>
                    <a:pt x="2279" y="585"/>
                  </a:cubicBezTo>
                  <a:cubicBezTo>
                    <a:pt x="2279" y="578"/>
                    <a:pt x="2279" y="570"/>
                    <a:pt x="2271" y="562"/>
                  </a:cubicBezTo>
                  <a:cubicBezTo>
                    <a:pt x="2271" y="548"/>
                    <a:pt x="2271" y="532"/>
                    <a:pt x="2271" y="518"/>
                  </a:cubicBezTo>
                  <a:cubicBezTo>
                    <a:pt x="2264" y="510"/>
                    <a:pt x="2264" y="502"/>
                    <a:pt x="2264" y="488"/>
                  </a:cubicBezTo>
                  <a:cubicBezTo>
                    <a:pt x="2256" y="480"/>
                    <a:pt x="2249" y="480"/>
                    <a:pt x="2234" y="480"/>
                  </a:cubicBezTo>
                  <a:cubicBezTo>
                    <a:pt x="2211" y="473"/>
                    <a:pt x="2196" y="473"/>
                    <a:pt x="2181" y="450"/>
                  </a:cubicBezTo>
                  <a:cubicBezTo>
                    <a:pt x="2174" y="443"/>
                    <a:pt x="2166" y="443"/>
                    <a:pt x="2159" y="435"/>
                  </a:cubicBezTo>
                  <a:cubicBezTo>
                    <a:pt x="2144" y="428"/>
                    <a:pt x="2144" y="420"/>
                    <a:pt x="2129" y="420"/>
                  </a:cubicBezTo>
                  <a:cubicBezTo>
                    <a:pt x="2114" y="420"/>
                    <a:pt x="2114" y="420"/>
                    <a:pt x="2114" y="420"/>
                  </a:cubicBezTo>
                  <a:cubicBezTo>
                    <a:pt x="2121" y="435"/>
                    <a:pt x="2121" y="435"/>
                    <a:pt x="2121" y="435"/>
                  </a:cubicBezTo>
                  <a:close/>
                  <a:moveTo>
                    <a:pt x="16" y="6280"/>
                  </a:moveTo>
                  <a:lnTo>
                    <a:pt x="16" y="6280"/>
                  </a:lnTo>
                  <a:cubicBezTo>
                    <a:pt x="16" y="6280"/>
                    <a:pt x="16" y="6288"/>
                    <a:pt x="8" y="6288"/>
                  </a:cubicBezTo>
                  <a:cubicBezTo>
                    <a:pt x="8" y="6295"/>
                    <a:pt x="0" y="6295"/>
                    <a:pt x="0" y="6303"/>
                  </a:cubicBezTo>
                  <a:cubicBezTo>
                    <a:pt x="0" y="6318"/>
                    <a:pt x="8" y="6318"/>
                    <a:pt x="8" y="6333"/>
                  </a:cubicBezTo>
                  <a:cubicBezTo>
                    <a:pt x="16" y="6333"/>
                    <a:pt x="16" y="6333"/>
                    <a:pt x="16" y="6333"/>
                  </a:cubicBezTo>
                  <a:cubicBezTo>
                    <a:pt x="23" y="6333"/>
                    <a:pt x="23" y="6333"/>
                    <a:pt x="23" y="6333"/>
                  </a:cubicBezTo>
                  <a:cubicBezTo>
                    <a:pt x="46" y="6325"/>
                    <a:pt x="53" y="6318"/>
                    <a:pt x="68" y="6318"/>
                  </a:cubicBezTo>
                  <a:cubicBezTo>
                    <a:pt x="68" y="6303"/>
                    <a:pt x="68" y="6303"/>
                    <a:pt x="68" y="6303"/>
                  </a:cubicBezTo>
                  <a:cubicBezTo>
                    <a:pt x="53" y="6288"/>
                    <a:pt x="38" y="6280"/>
                    <a:pt x="16" y="6280"/>
                  </a:cubicBezTo>
                  <a:close/>
                  <a:moveTo>
                    <a:pt x="105" y="5306"/>
                  </a:moveTo>
                  <a:lnTo>
                    <a:pt x="105" y="5306"/>
                  </a:lnTo>
                  <a:cubicBezTo>
                    <a:pt x="105" y="5314"/>
                    <a:pt x="105" y="5314"/>
                    <a:pt x="113" y="5321"/>
                  </a:cubicBezTo>
                  <a:cubicBezTo>
                    <a:pt x="113" y="5329"/>
                    <a:pt x="113" y="5329"/>
                    <a:pt x="113" y="5336"/>
                  </a:cubicBezTo>
                  <a:cubicBezTo>
                    <a:pt x="105" y="5374"/>
                    <a:pt x="105" y="5374"/>
                    <a:pt x="105" y="5374"/>
                  </a:cubicBezTo>
                  <a:cubicBezTo>
                    <a:pt x="105" y="5381"/>
                    <a:pt x="113" y="5381"/>
                    <a:pt x="113" y="5388"/>
                  </a:cubicBezTo>
                  <a:cubicBezTo>
                    <a:pt x="113" y="5396"/>
                    <a:pt x="120" y="5396"/>
                    <a:pt x="120" y="5396"/>
                  </a:cubicBezTo>
                  <a:cubicBezTo>
                    <a:pt x="128" y="5404"/>
                    <a:pt x="128" y="5404"/>
                    <a:pt x="128" y="5411"/>
                  </a:cubicBezTo>
                  <a:cubicBezTo>
                    <a:pt x="128" y="5426"/>
                    <a:pt x="128" y="5441"/>
                    <a:pt x="135" y="5456"/>
                  </a:cubicBezTo>
                  <a:cubicBezTo>
                    <a:pt x="143" y="5448"/>
                    <a:pt x="150" y="5441"/>
                    <a:pt x="158" y="5441"/>
                  </a:cubicBezTo>
                  <a:cubicBezTo>
                    <a:pt x="165" y="5434"/>
                    <a:pt x="165" y="5434"/>
                    <a:pt x="173" y="5426"/>
                  </a:cubicBezTo>
                  <a:cubicBezTo>
                    <a:pt x="188" y="5426"/>
                    <a:pt x="195" y="5426"/>
                    <a:pt x="203" y="5411"/>
                  </a:cubicBezTo>
                  <a:cubicBezTo>
                    <a:pt x="203" y="5396"/>
                    <a:pt x="203" y="5388"/>
                    <a:pt x="210" y="5374"/>
                  </a:cubicBezTo>
                  <a:cubicBezTo>
                    <a:pt x="210" y="5359"/>
                    <a:pt x="210" y="5344"/>
                    <a:pt x="218" y="5329"/>
                  </a:cubicBezTo>
                  <a:cubicBezTo>
                    <a:pt x="218" y="5299"/>
                    <a:pt x="210" y="5276"/>
                    <a:pt x="233" y="5254"/>
                  </a:cubicBezTo>
                  <a:cubicBezTo>
                    <a:pt x="240" y="5246"/>
                    <a:pt x="248" y="5239"/>
                    <a:pt x="263" y="5224"/>
                  </a:cubicBezTo>
                  <a:cubicBezTo>
                    <a:pt x="270" y="5216"/>
                    <a:pt x="278" y="5209"/>
                    <a:pt x="278" y="5201"/>
                  </a:cubicBezTo>
                  <a:cubicBezTo>
                    <a:pt x="278" y="5194"/>
                    <a:pt x="263" y="5179"/>
                    <a:pt x="255" y="5186"/>
                  </a:cubicBezTo>
                  <a:lnTo>
                    <a:pt x="248" y="5194"/>
                  </a:lnTo>
                  <a:cubicBezTo>
                    <a:pt x="240" y="5201"/>
                    <a:pt x="233" y="5209"/>
                    <a:pt x="225" y="5209"/>
                  </a:cubicBezTo>
                  <a:cubicBezTo>
                    <a:pt x="210" y="5224"/>
                    <a:pt x="195" y="5224"/>
                    <a:pt x="173" y="5224"/>
                  </a:cubicBezTo>
                  <a:cubicBezTo>
                    <a:pt x="158" y="5224"/>
                    <a:pt x="143" y="5216"/>
                    <a:pt x="135" y="5224"/>
                  </a:cubicBezTo>
                  <a:cubicBezTo>
                    <a:pt x="128" y="5231"/>
                    <a:pt x="128" y="5239"/>
                    <a:pt x="128" y="5246"/>
                  </a:cubicBezTo>
                  <a:cubicBezTo>
                    <a:pt x="120" y="5254"/>
                    <a:pt x="120" y="5261"/>
                    <a:pt x="113" y="5269"/>
                  </a:cubicBezTo>
                  <a:cubicBezTo>
                    <a:pt x="105" y="5284"/>
                    <a:pt x="105" y="5291"/>
                    <a:pt x="105" y="530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310484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785811" y="1131813"/>
            <a:ext cx="10835224" cy="1383468"/>
            <a:chOff x="6785811" y="1407238"/>
            <a:chExt cx="1083522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785811" y="1867376"/>
              <a:ext cx="1083522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ITALY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09" name="Group 108">
            <a:extLst>
              <a:ext uri="{FF2B5EF4-FFF2-40B4-BE49-F238E27FC236}">
                <a16:creationId xmlns:a16="http://schemas.microsoft.com/office/drawing/2014/main" id="{6A99A16F-9660-BF43-9972-69D939723344}"/>
              </a:ext>
            </a:extLst>
          </p:cNvPr>
          <p:cNvGrpSpPr/>
          <p:nvPr/>
        </p:nvGrpSpPr>
        <p:grpSpPr>
          <a:xfrm>
            <a:off x="1841092" y="5247664"/>
            <a:ext cx="9727418" cy="5611338"/>
            <a:chOff x="13246970" y="5247664"/>
            <a:chExt cx="9727418" cy="5611338"/>
          </a:xfrm>
        </p:grpSpPr>
        <p:grpSp>
          <p:nvGrpSpPr>
            <p:cNvPr id="110" name="Group 109">
              <a:extLst>
                <a:ext uri="{FF2B5EF4-FFF2-40B4-BE49-F238E27FC236}">
                  <a16:creationId xmlns:a16="http://schemas.microsoft.com/office/drawing/2014/main" id="{9C912D0D-80C9-8445-A472-07F9582BA4FF}"/>
                </a:ext>
              </a:extLst>
            </p:cNvPr>
            <p:cNvGrpSpPr/>
            <p:nvPr/>
          </p:nvGrpSpPr>
          <p:grpSpPr>
            <a:xfrm>
              <a:off x="13246970" y="5247664"/>
              <a:ext cx="9727418" cy="2253219"/>
              <a:chOff x="13246970" y="4984955"/>
              <a:chExt cx="9727418" cy="2253219"/>
            </a:xfrm>
          </p:grpSpPr>
          <p:grpSp>
            <p:nvGrpSpPr>
              <p:cNvPr id="139" name="Group 138">
                <a:extLst>
                  <a:ext uri="{FF2B5EF4-FFF2-40B4-BE49-F238E27FC236}">
                    <a16:creationId xmlns:a16="http://schemas.microsoft.com/office/drawing/2014/main" id="{35ADB817-7BC4-1349-93A5-F8159CA19C59}"/>
                  </a:ext>
                </a:extLst>
              </p:cNvPr>
              <p:cNvGrpSpPr/>
              <p:nvPr/>
            </p:nvGrpSpPr>
            <p:grpSpPr>
              <a:xfrm>
                <a:off x="15786537" y="5153058"/>
                <a:ext cx="7187851" cy="1917012"/>
                <a:chOff x="3131119" y="5660647"/>
                <a:chExt cx="7187851" cy="1917012"/>
              </a:xfrm>
            </p:grpSpPr>
            <p:sp>
              <p:nvSpPr>
                <p:cNvPr id="145" name="Subtitle 2">
                  <a:extLst>
                    <a:ext uri="{FF2B5EF4-FFF2-40B4-BE49-F238E27FC236}">
                      <a16:creationId xmlns:a16="http://schemas.microsoft.com/office/drawing/2014/main" id="{689F1DAA-B729-EC47-88D6-1E4A29D0E4FA}"/>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6" name="Rectangle 145">
                  <a:extLst>
                    <a:ext uri="{FF2B5EF4-FFF2-40B4-BE49-F238E27FC236}">
                      <a16:creationId xmlns:a16="http://schemas.microsoft.com/office/drawing/2014/main" id="{BA8A06A1-1D0A-304B-BB18-93C079238071}"/>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40" name="Rectangle 139">
                <a:extLst>
                  <a:ext uri="{FF2B5EF4-FFF2-40B4-BE49-F238E27FC236}">
                    <a16:creationId xmlns:a16="http://schemas.microsoft.com/office/drawing/2014/main" id="{A694ADF6-783E-8941-A913-F2C590F4A235}"/>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9BB1B48-FB1F-8340-A7E9-DE285F227315}"/>
                  </a:ext>
                </a:extLst>
              </p:cNvPr>
              <p:cNvGrpSpPr/>
              <p:nvPr/>
            </p:nvGrpSpPr>
            <p:grpSpPr>
              <a:xfrm>
                <a:off x="13834524" y="5572510"/>
                <a:ext cx="1078109" cy="1078108"/>
                <a:chOff x="5123329" y="2255652"/>
                <a:chExt cx="1078109" cy="1078108"/>
              </a:xfrm>
            </p:grpSpPr>
            <p:sp>
              <p:nvSpPr>
                <p:cNvPr id="142" name="Freeform 141">
                  <a:extLst>
                    <a:ext uri="{FF2B5EF4-FFF2-40B4-BE49-F238E27FC236}">
                      <a16:creationId xmlns:a16="http://schemas.microsoft.com/office/drawing/2014/main" id="{DB49A32E-76FC-AA46-BD5F-00D5700FE66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 name="Freeform 142">
                  <a:extLst>
                    <a:ext uri="{FF2B5EF4-FFF2-40B4-BE49-F238E27FC236}">
                      <a16:creationId xmlns:a16="http://schemas.microsoft.com/office/drawing/2014/main" id="{7BB4F881-AD03-364D-96A6-85191DFEBA70}"/>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143">
                  <a:extLst>
                    <a:ext uri="{FF2B5EF4-FFF2-40B4-BE49-F238E27FC236}">
                      <a16:creationId xmlns:a16="http://schemas.microsoft.com/office/drawing/2014/main" id="{6C96E3CE-9900-BC46-805B-1D8632309A45}"/>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9" name="Group 128">
              <a:extLst>
                <a:ext uri="{FF2B5EF4-FFF2-40B4-BE49-F238E27FC236}">
                  <a16:creationId xmlns:a16="http://schemas.microsoft.com/office/drawing/2014/main" id="{8EF4D17A-28E6-8A43-8BA2-BF8109AAC5C9}"/>
                </a:ext>
              </a:extLst>
            </p:cNvPr>
            <p:cNvGrpSpPr/>
            <p:nvPr/>
          </p:nvGrpSpPr>
          <p:grpSpPr>
            <a:xfrm>
              <a:off x="13246970" y="8605783"/>
              <a:ext cx="9727418" cy="2253219"/>
              <a:chOff x="1651820" y="4395019"/>
              <a:chExt cx="9727418" cy="2253219"/>
            </a:xfrm>
          </p:grpSpPr>
          <p:grpSp>
            <p:nvGrpSpPr>
              <p:cNvPr id="135" name="Group 134">
                <a:extLst>
                  <a:ext uri="{FF2B5EF4-FFF2-40B4-BE49-F238E27FC236}">
                    <a16:creationId xmlns:a16="http://schemas.microsoft.com/office/drawing/2014/main" id="{45E75778-C6E6-7942-BE73-74AAA0992BB2}"/>
                  </a:ext>
                </a:extLst>
              </p:cNvPr>
              <p:cNvGrpSpPr/>
              <p:nvPr/>
            </p:nvGrpSpPr>
            <p:grpSpPr>
              <a:xfrm>
                <a:off x="4191387" y="4563122"/>
                <a:ext cx="7187851" cy="1917012"/>
                <a:chOff x="3131119" y="5660647"/>
                <a:chExt cx="7187851" cy="1917012"/>
              </a:xfrm>
            </p:grpSpPr>
            <p:sp>
              <p:nvSpPr>
                <p:cNvPr id="137" name="Subtitle 2">
                  <a:extLst>
                    <a:ext uri="{FF2B5EF4-FFF2-40B4-BE49-F238E27FC236}">
                      <a16:creationId xmlns:a16="http://schemas.microsoft.com/office/drawing/2014/main" id="{5FF3B81B-C039-0D4C-A25E-CEE565B2CF2D}"/>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8" name="Rectangle 137">
                  <a:extLst>
                    <a:ext uri="{FF2B5EF4-FFF2-40B4-BE49-F238E27FC236}">
                      <a16:creationId xmlns:a16="http://schemas.microsoft.com/office/drawing/2014/main" id="{40BF4CA9-8219-8443-ABC2-4E49E346BE59}"/>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36" name="Rectangle 135">
                <a:extLst>
                  <a:ext uri="{FF2B5EF4-FFF2-40B4-BE49-F238E27FC236}">
                    <a16:creationId xmlns:a16="http://schemas.microsoft.com/office/drawing/2014/main" id="{9941FA7E-DC3E-F440-B6B7-4EADCDD2B764}"/>
                  </a:ext>
                </a:extLst>
              </p:cNvPr>
              <p:cNvSpPr/>
              <p:nvPr/>
            </p:nvSpPr>
            <p:spPr>
              <a:xfrm>
                <a:off x="1651820" y="4395019"/>
                <a:ext cx="2253219" cy="22532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264DF834-3051-1849-A2E0-6323C67A73ED}"/>
                </a:ext>
              </a:extLst>
            </p:cNvPr>
            <p:cNvGrpSpPr/>
            <p:nvPr/>
          </p:nvGrpSpPr>
          <p:grpSpPr>
            <a:xfrm>
              <a:off x="13886932" y="9255103"/>
              <a:ext cx="973293" cy="954577"/>
              <a:chOff x="5220658" y="6646697"/>
              <a:chExt cx="973293" cy="954577"/>
            </a:xfrm>
            <a:solidFill>
              <a:schemeClr val="bg1"/>
            </a:solidFill>
          </p:grpSpPr>
          <p:sp>
            <p:nvSpPr>
              <p:cNvPr id="131" name="Freeform 130">
                <a:extLst>
                  <a:ext uri="{FF2B5EF4-FFF2-40B4-BE49-F238E27FC236}">
                    <a16:creationId xmlns:a16="http://schemas.microsoft.com/office/drawing/2014/main" id="{83CA2C92-5032-7949-BCC2-D66A87574F41}"/>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2" name="Freeform 131">
                <a:extLst>
                  <a:ext uri="{FF2B5EF4-FFF2-40B4-BE49-F238E27FC236}">
                    <a16:creationId xmlns:a16="http://schemas.microsoft.com/office/drawing/2014/main" id="{384F8F79-2623-8A47-9249-AC659568522B}"/>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 name="Freeform 132">
                <a:extLst>
                  <a:ext uri="{FF2B5EF4-FFF2-40B4-BE49-F238E27FC236}">
                    <a16:creationId xmlns:a16="http://schemas.microsoft.com/office/drawing/2014/main" id="{56D18C1F-DC05-6C41-8EF6-51F37384AB1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133">
                <a:extLst>
                  <a:ext uri="{FF2B5EF4-FFF2-40B4-BE49-F238E27FC236}">
                    <a16:creationId xmlns:a16="http://schemas.microsoft.com/office/drawing/2014/main" id="{9310259C-FD5A-F04D-88B2-FD6FDF652C14}"/>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73" name="Group 72">
            <a:extLst>
              <a:ext uri="{FF2B5EF4-FFF2-40B4-BE49-F238E27FC236}">
                <a16:creationId xmlns:a16="http://schemas.microsoft.com/office/drawing/2014/main" id="{C2FF4543-1572-A44F-BB2D-C455A8BD80AB}"/>
              </a:ext>
            </a:extLst>
          </p:cNvPr>
          <p:cNvGrpSpPr/>
          <p:nvPr/>
        </p:nvGrpSpPr>
        <p:grpSpPr>
          <a:xfrm>
            <a:off x="13379116" y="3055614"/>
            <a:ext cx="8184313" cy="10326418"/>
            <a:chOff x="13051253" y="2529788"/>
            <a:chExt cx="9201937" cy="11610388"/>
          </a:xfrm>
          <a:solidFill>
            <a:srgbClr val="EFF1F8"/>
          </a:solidFill>
        </p:grpSpPr>
        <p:sp>
          <p:nvSpPr>
            <p:cNvPr id="74" name="Freeform 73">
              <a:extLst>
                <a:ext uri="{FF2B5EF4-FFF2-40B4-BE49-F238E27FC236}">
                  <a16:creationId xmlns:a16="http://schemas.microsoft.com/office/drawing/2014/main" id="{A4F22689-C207-5641-8139-CFDB484BE21E}"/>
                </a:ext>
              </a:extLst>
            </p:cNvPr>
            <p:cNvSpPr>
              <a:spLocks noChangeArrowheads="1"/>
            </p:cNvSpPr>
            <p:nvPr/>
          </p:nvSpPr>
          <p:spPr bwMode="auto">
            <a:xfrm>
              <a:off x="14221428" y="8532255"/>
              <a:ext cx="1306871" cy="2464781"/>
            </a:xfrm>
            <a:custGeom>
              <a:avLst/>
              <a:gdLst>
                <a:gd name="T0" fmla="*/ 577 w 2783"/>
                <a:gd name="T1" fmla="*/ 2595 h 5246"/>
                <a:gd name="T2" fmla="*/ 452 w 2783"/>
                <a:gd name="T3" fmla="*/ 2755 h 5246"/>
                <a:gd name="T4" fmla="*/ 542 w 2783"/>
                <a:gd name="T5" fmla="*/ 2977 h 5246"/>
                <a:gd name="T6" fmla="*/ 577 w 2783"/>
                <a:gd name="T7" fmla="*/ 2963 h 5246"/>
                <a:gd name="T8" fmla="*/ 681 w 2783"/>
                <a:gd name="T9" fmla="*/ 3179 h 5246"/>
                <a:gd name="T10" fmla="*/ 688 w 2783"/>
                <a:gd name="T11" fmla="*/ 3395 h 5246"/>
                <a:gd name="T12" fmla="*/ 591 w 2783"/>
                <a:gd name="T13" fmla="*/ 3374 h 5246"/>
                <a:gd name="T14" fmla="*/ 528 w 2783"/>
                <a:gd name="T15" fmla="*/ 3583 h 5246"/>
                <a:gd name="T16" fmla="*/ 431 w 2783"/>
                <a:gd name="T17" fmla="*/ 4069 h 5246"/>
                <a:gd name="T18" fmla="*/ 473 w 2783"/>
                <a:gd name="T19" fmla="*/ 4229 h 5246"/>
                <a:gd name="T20" fmla="*/ 452 w 2783"/>
                <a:gd name="T21" fmla="*/ 4598 h 5246"/>
                <a:gd name="T22" fmla="*/ 528 w 2783"/>
                <a:gd name="T23" fmla="*/ 4807 h 5246"/>
                <a:gd name="T24" fmla="*/ 389 w 2783"/>
                <a:gd name="T25" fmla="*/ 4897 h 5246"/>
                <a:gd name="T26" fmla="*/ 584 w 2783"/>
                <a:gd name="T27" fmla="*/ 4807 h 5246"/>
                <a:gd name="T28" fmla="*/ 619 w 2783"/>
                <a:gd name="T29" fmla="*/ 4800 h 5246"/>
                <a:gd name="T30" fmla="*/ 709 w 2783"/>
                <a:gd name="T31" fmla="*/ 4932 h 5246"/>
                <a:gd name="T32" fmla="*/ 779 w 2783"/>
                <a:gd name="T33" fmla="*/ 5182 h 5246"/>
                <a:gd name="T34" fmla="*/ 869 w 2783"/>
                <a:gd name="T35" fmla="*/ 5155 h 5246"/>
                <a:gd name="T36" fmla="*/ 1099 w 2783"/>
                <a:gd name="T37" fmla="*/ 5196 h 5246"/>
                <a:gd name="T38" fmla="*/ 1412 w 2783"/>
                <a:gd name="T39" fmla="*/ 4995 h 5246"/>
                <a:gd name="T40" fmla="*/ 1440 w 2783"/>
                <a:gd name="T41" fmla="*/ 4688 h 5246"/>
                <a:gd name="T42" fmla="*/ 1718 w 2783"/>
                <a:gd name="T43" fmla="*/ 4473 h 5246"/>
                <a:gd name="T44" fmla="*/ 2087 w 2783"/>
                <a:gd name="T45" fmla="*/ 4633 h 5246"/>
                <a:gd name="T46" fmla="*/ 2281 w 2783"/>
                <a:gd name="T47" fmla="*/ 4730 h 5246"/>
                <a:gd name="T48" fmla="*/ 2358 w 2783"/>
                <a:gd name="T49" fmla="*/ 4424 h 5246"/>
                <a:gd name="T50" fmla="*/ 2462 w 2783"/>
                <a:gd name="T51" fmla="*/ 3805 h 5246"/>
                <a:gd name="T52" fmla="*/ 2525 w 2783"/>
                <a:gd name="T53" fmla="*/ 3408 h 5246"/>
                <a:gd name="T54" fmla="*/ 2587 w 2783"/>
                <a:gd name="T55" fmla="*/ 2929 h 5246"/>
                <a:gd name="T56" fmla="*/ 2615 w 2783"/>
                <a:gd name="T57" fmla="*/ 2650 h 5246"/>
                <a:gd name="T58" fmla="*/ 2539 w 2783"/>
                <a:gd name="T59" fmla="*/ 2038 h 5246"/>
                <a:gd name="T60" fmla="*/ 2720 w 2783"/>
                <a:gd name="T61" fmla="*/ 1509 h 5246"/>
                <a:gd name="T62" fmla="*/ 2601 w 2783"/>
                <a:gd name="T63" fmla="*/ 1162 h 5246"/>
                <a:gd name="T64" fmla="*/ 2601 w 2783"/>
                <a:gd name="T65" fmla="*/ 925 h 5246"/>
                <a:gd name="T66" fmla="*/ 2490 w 2783"/>
                <a:gd name="T67" fmla="*/ 835 h 5246"/>
                <a:gd name="T68" fmla="*/ 2351 w 2783"/>
                <a:gd name="T69" fmla="*/ 737 h 5246"/>
                <a:gd name="T70" fmla="*/ 2323 w 2783"/>
                <a:gd name="T71" fmla="*/ 723 h 5246"/>
                <a:gd name="T72" fmla="*/ 2414 w 2783"/>
                <a:gd name="T73" fmla="*/ 584 h 5246"/>
                <a:gd name="T74" fmla="*/ 2406 w 2783"/>
                <a:gd name="T75" fmla="*/ 522 h 5246"/>
                <a:gd name="T76" fmla="*/ 2316 w 2783"/>
                <a:gd name="T77" fmla="*/ 501 h 5246"/>
                <a:gd name="T78" fmla="*/ 2309 w 2783"/>
                <a:gd name="T79" fmla="*/ 424 h 5246"/>
                <a:gd name="T80" fmla="*/ 2316 w 2783"/>
                <a:gd name="T81" fmla="*/ 271 h 5246"/>
                <a:gd name="T82" fmla="*/ 2219 w 2783"/>
                <a:gd name="T83" fmla="*/ 257 h 5246"/>
                <a:gd name="T84" fmla="*/ 2135 w 2783"/>
                <a:gd name="T85" fmla="*/ 243 h 5246"/>
                <a:gd name="T86" fmla="*/ 2045 w 2783"/>
                <a:gd name="T87" fmla="*/ 167 h 5246"/>
                <a:gd name="T88" fmla="*/ 1899 w 2783"/>
                <a:gd name="T89" fmla="*/ 139 h 5246"/>
                <a:gd name="T90" fmla="*/ 1822 w 2783"/>
                <a:gd name="T91" fmla="*/ 28 h 5246"/>
                <a:gd name="T92" fmla="*/ 1662 w 2783"/>
                <a:gd name="T93" fmla="*/ 35 h 5246"/>
                <a:gd name="T94" fmla="*/ 1634 w 2783"/>
                <a:gd name="T95" fmla="*/ 229 h 5246"/>
                <a:gd name="T96" fmla="*/ 1328 w 2783"/>
                <a:gd name="T97" fmla="*/ 452 h 5246"/>
                <a:gd name="T98" fmla="*/ 1050 w 2783"/>
                <a:gd name="T99" fmla="*/ 751 h 5246"/>
                <a:gd name="T100" fmla="*/ 473 w 2783"/>
                <a:gd name="T101" fmla="*/ 918 h 5246"/>
                <a:gd name="T102" fmla="*/ 69 w 2783"/>
                <a:gd name="T103" fmla="*/ 716 h 5246"/>
                <a:gd name="T104" fmla="*/ 34 w 2783"/>
                <a:gd name="T105" fmla="*/ 1092 h 5246"/>
                <a:gd name="T106" fmla="*/ 13 w 2783"/>
                <a:gd name="T107" fmla="*/ 1391 h 5246"/>
                <a:gd name="T108" fmla="*/ 125 w 2783"/>
                <a:gd name="T109" fmla="*/ 1454 h 5246"/>
                <a:gd name="T110" fmla="*/ 285 w 2783"/>
                <a:gd name="T111" fmla="*/ 1523 h 5246"/>
                <a:gd name="T112" fmla="*/ 410 w 2783"/>
                <a:gd name="T113" fmla="*/ 2003 h 5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3" h="5246">
                  <a:moveTo>
                    <a:pt x="556" y="2198"/>
                  </a:moveTo>
                  <a:lnTo>
                    <a:pt x="542" y="2240"/>
                  </a:lnTo>
                  <a:lnTo>
                    <a:pt x="542" y="2303"/>
                  </a:lnTo>
                  <a:lnTo>
                    <a:pt x="528" y="2372"/>
                  </a:lnTo>
                  <a:lnTo>
                    <a:pt x="528" y="2400"/>
                  </a:lnTo>
                  <a:lnTo>
                    <a:pt x="556" y="2476"/>
                  </a:lnTo>
                  <a:lnTo>
                    <a:pt x="584" y="2553"/>
                  </a:lnTo>
                  <a:lnTo>
                    <a:pt x="577" y="2595"/>
                  </a:lnTo>
                  <a:lnTo>
                    <a:pt x="549" y="2622"/>
                  </a:lnTo>
                  <a:lnTo>
                    <a:pt x="507" y="2650"/>
                  </a:lnTo>
                  <a:lnTo>
                    <a:pt x="445" y="2657"/>
                  </a:lnTo>
                  <a:lnTo>
                    <a:pt x="431" y="2650"/>
                  </a:lnTo>
                  <a:lnTo>
                    <a:pt x="396" y="2685"/>
                  </a:lnTo>
                  <a:lnTo>
                    <a:pt x="445" y="2692"/>
                  </a:lnTo>
                  <a:lnTo>
                    <a:pt x="452" y="2734"/>
                  </a:lnTo>
                  <a:lnTo>
                    <a:pt x="452" y="2755"/>
                  </a:lnTo>
                  <a:lnTo>
                    <a:pt x="424" y="2817"/>
                  </a:lnTo>
                  <a:lnTo>
                    <a:pt x="431" y="2935"/>
                  </a:lnTo>
                  <a:lnTo>
                    <a:pt x="445" y="2984"/>
                  </a:lnTo>
                  <a:lnTo>
                    <a:pt x="486" y="3012"/>
                  </a:lnTo>
                  <a:lnTo>
                    <a:pt x="486" y="3054"/>
                  </a:lnTo>
                  <a:lnTo>
                    <a:pt x="494" y="3061"/>
                  </a:lnTo>
                  <a:lnTo>
                    <a:pt x="521" y="2998"/>
                  </a:lnTo>
                  <a:lnTo>
                    <a:pt x="542" y="2977"/>
                  </a:lnTo>
                  <a:lnTo>
                    <a:pt x="514" y="2991"/>
                  </a:lnTo>
                  <a:lnTo>
                    <a:pt x="514" y="2984"/>
                  </a:lnTo>
                  <a:lnTo>
                    <a:pt x="494" y="2991"/>
                  </a:lnTo>
                  <a:lnTo>
                    <a:pt x="514" y="2963"/>
                  </a:lnTo>
                  <a:lnTo>
                    <a:pt x="556" y="2949"/>
                  </a:lnTo>
                  <a:lnTo>
                    <a:pt x="605" y="2949"/>
                  </a:lnTo>
                  <a:lnTo>
                    <a:pt x="612" y="2949"/>
                  </a:lnTo>
                  <a:lnTo>
                    <a:pt x="577" y="2963"/>
                  </a:lnTo>
                  <a:lnTo>
                    <a:pt x="640" y="2963"/>
                  </a:lnTo>
                  <a:lnTo>
                    <a:pt x="661" y="3012"/>
                  </a:lnTo>
                  <a:lnTo>
                    <a:pt x="674" y="3026"/>
                  </a:lnTo>
                  <a:lnTo>
                    <a:pt x="688" y="3130"/>
                  </a:lnTo>
                  <a:lnTo>
                    <a:pt x="723" y="3144"/>
                  </a:lnTo>
                  <a:lnTo>
                    <a:pt x="702" y="3158"/>
                  </a:lnTo>
                  <a:lnTo>
                    <a:pt x="688" y="3130"/>
                  </a:lnTo>
                  <a:lnTo>
                    <a:pt x="681" y="3179"/>
                  </a:lnTo>
                  <a:lnTo>
                    <a:pt x="619" y="3297"/>
                  </a:lnTo>
                  <a:lnTo>
                    <a:pt x="681" y="3221"/>
                  </a:lnTo>
                  <a:lnTo>
                    <a:pt x="605" y="3353"/>
                  </a:lnTo>
                  <a:lnTo>
                    <a:pt x="619" y="3374"/>
                  </a:lnTo>
                  <a:lnTo>
                    <a:pt x="626" y="3374"/>
                  </a:lnTo>
                  <a:lnTo>
                    <a:pt x="646" y="3388"/>
                  </a:lnTo>
                  <a:lnTo>
                    <a:pt x="653" y="3408"/>
                  </a:lnTo>
                  <a:lnTo>
                    <a:pt x="688" y="3395"/>
                  </a:lnTo>
                  <a:lnTo>
                    <a:pt x="702" y="3416"/>
                  </a:lnTo>
                  <a:lnTo>
                    <a:pt x="709" y="3443"/>
                  </a:lnTo>
                  <a:lnTo>
                    <a:pt x="674" y="3422"/>
                  </a:lnTo>
                  <a:lnTo>
                    <a:pt x="626" y="3429"/>
                  </a:lnTo>
                  <a:lnTo>
                    <a:pt x="626" y="3416"/>
                  </a:lnTo>
                  <a:lnTo>
                    <a:pt x="605" y="3388"/>
                  </a:lnTo>
                  <a:lnTo>
                    <a:pt x="577" y="3381"/>
                  </a:lnTo>
                  <a:lnTo>
                    <a:pt x="591" y="3374"/>
                  </a:lnTo>
                  <a:lnTo>
                    <a:pt x="521" y="3256"/>
                  </a:lnTo>
                  <a:lnTo>
                    <a:pt x="514" y="3283"/>
                  </a:lnTo>
                  <a:lnTo>
                    <a:pt x="514" y="3381"/>
                  </a:lnTo>
                  <a:lnTo>
                    <a:pt x="514" y="3443"/>
                  </a:lnTo>
                  <a:lnTo>
                    <a:pt x="514" y="3471"/>
                  </a:lnTo>
                  <a:lnTo>
                    <a:pt x="521" y="3492"/>
                  </a:lnTo>
                  <a:lnTo>
                    <a:pt x="521" y="3548"/>
                  </a:lnTo>
                  <a:lnTo>
                    <a:pt x="528" y="3583"/>
                  </a:lnTo>
                  <a:lnTo>
                    <a:pt x="542" y="3617"/>
                  </a:lnTo>
                  <a:lnTo>
                    <a:pt x="521" y="3742"/>
                  </a:lnTo>
                  <a:lnTo>
                    <a:pt x="424" y="3889"/>
                  </a:lnTo>
                  <a:lnTo>
                    <a:pt x="410" y="3937"/>
                  </a:lnTo>
                  <a:lnTo>
                    <a:pt x="417" y="3951"/>
                  </a:lnTo>
                  <a:lnTo>
                    <a:pt x="431" y="3972"/>
                  </a:lnTo>
                  <a:lnTo>
                    <a:pt x="452" y="3979"/>
                  </a:lnTo>
                  <a:lnTo>
                    <a:pt x="431" y="4069"/>
                  </a:lnTo>
                  <a:lnTo>
                    <a:pt x="396" y="4104"/>
                  </a:lnTo>
                  <a:lnTo>
                    <a:pt x="396" y="4132"/>
                  </a:lnTo>
                  <a:lnTo>
                    <a:pt x="396" y="4118"/>
                  </a:lnTo>
                  <a:lnTo>
                    <a:pt x="410" y="4139"/>
                  </a:lnTo>
                  <a:lnTo>
                    <a:pt x="417" y="4174"/>
                  </a:lnTo>
                  <a:lnTo>
                    <a:pt x="417" y="4195"/>
                  </a:lnTo>
                  <a:lnTo>
                    <a:pt x="431" y="4202"/>
                  </a:lnTo>
                  <a:lnTo>
                    <a:pt x="473" y="4229"/>
                  </a:lnTo>
                  <a:lnTo>
                    <a:pt x="486" y="4271"/>
                  </a:lnTo>
                  <a:lnTo>
                    <a:pt x="486" y="4327"/>
                  </a:lnTo>
                  <a:lnTo>
                    <a:pt x="424" y="4403"/>
                  </a:lnTo>
                  <a:lnTo>
                    <a:pt x="389" y="4438"/>
                  </a:lnTo>
                  <a:lnTo>
                    <a:pt x="389" y="4494"/>
                  </a:lnTo>
                  <a:lnTo>
                    <a:pt x="396" y="4501"/>
                  </a:lnTo>
                  <a:lnTo>
                    <a:pt x="424" y="4508"/>
                  </a:lnTo>
                  <a:lnTo>
                    <a:pt x="452" y="4598"/>
                  </a:lnTo>
                  <a:lnTo>
                    <a:pt x="445" y="4556"/>
                  </a:lnTo>
                  <a:lnTo>
                    <a:pt x="486" y="4598"/>
                  </a:lnTo>
                  <a:lnTo>
                    <a:pt x="486" y="4661"/>
                  </a:lnTo>
                  <a:lnTo>
                    <a:pt x="494" y="4696"/>
                  </a:lnTo>
                  <a:lnTo>
                    <a:pt x="542" y="4688"/>
                  </a:lnTo>
                  <a:lnTo>
                    <a:pt x="577" y="4758"/>
                  </a:lnTo>
                  <a:lnTo>
                    <a:pt x="549" y="4821"/>
                  </a:lnTo>
                  <a:lnTo>
                    <a:pt x="528" y="4807"/>
                  </a:lnTo>
                  <a:lnTo>
                    <a:pt x="507" y="4751"/>
                  </a:lnTo>
                  <a:lnTo>
                    <a:pt x="480" y="4716"/>
                  </a:lnTo>
                  <a:lnTo>
                    <a:pt x="410" y="4730"/>
                  </a:lnTo>
                  <a:lnTo>
                    <a:pt x="382" y="4702"/>
                  </a:lnTo>
                  <a:lnTo>
                    <a:pt x="361" y="4737"/>
                  </a:lnTo>
                  <a:lnTo>
                    <a:pt x="361" y="4758"/>
                  </a:lnTo>
                  <a:lnTo>
                    <a:pt x="354" y="4765"/>
                  </a:lnTo>
                  <a:lnTo>
                    <a:pt x="389" y="4897"/>
                  </a:lnTo>
                  <a:lnTo>
                    <a:pt x="410" y="4925"/>
                  </a:lnTo>
                  <a:lnTo>
                    <a:pt x="452" y="5036"/>
                  </a:lnTo>
                  <a:lnTo>
                    <a:pt x="480" y="5036"/>
                  </a:lnTo>
                  <a:lnTo>
                    <a:pt x="507" y="5015"/>
                  </a:lnTo>
                  <a:lnTo>
                    <a:pt x="521" y="4960"/>
                  </a:lnTo>
                  <a:lnTo>
                    <a:pt x="528" y="4855"/>
                  </a:lnTo>
                  <a:lnTo>
                    <a:pt x="528" y="4848"/>
                  </a:lnTo>
                  <a:lnTo>
                    <a:pt x="584" y="4807"/>
                  </a:lnTo>
                  <a:lnTo>
                    <a:pt x="563" y="4807"/>
                  </a:lnTo>
                  <a:lnTo>
                    <a:pt x="563" y="4793"/>
                  </a:lnTo>
                  <a:lnTo>
                    <a:pt x="584" y="4758"/>
                  </a:lnTo>
                  <a:lnTo>
                    <a:pt x="591" y="4765"/>
                  </a:lnTo>
                  <a:lnTo>
                    <a:pt x="612" y="4758"/>
                  </a:lnTo>
                  <a:lnTo>
                    <a:pt x="619" y="4765"/>
                  </a:lnTo>
                  <a:lnTo>
                    <a:pt x="626" y="4786"/>
                  </a:lnTo>
                  <a:lnTo>
                    <a:pt x="619" y="4800"/>
                  </a:lnTo>
                  <a:lnTo>
                    <a:pt x="619" y="4807"/>
                  </a:lnTo>
                  <a:lnTo>
                    <a:pt x="640" y="4807"/>
                  </a:lnTo>
                  <a:lnTo>
                    <a:pt x="640" y="4793"/>
                  </a:lnTo>
                  <a:lnTo>
                    <a:pt x="681" y="4848"/>
                  </a:lnTo>
                  <a:lnTo>
                    <a:pt x="681" y="4835"/>
                  </a:lnTo>
                  <a:lnTo>
                    <a:pt x="688" y="4848"/>
                  </a:lnTo>
                  <a:lnTo>
                    <a:pt x="723" y="4890"/>
                  </a:lnTo>
                  <a:lnTo>
                    <a:pt x="709" y="4932"/>
                  </a:lnTo>
                  <a:lnTo>
                    <a:pt x="723" y="5002"/>
                  </a:lnTo>
                  <a:lnTo>
                    <a:pt x="751" y="5036"/>
                  </a:lnTo>
                  <a:lnTo>
                    <a:pt x="779" y="5029"/>
                  </a:lnTo>
                  <a:lnTo>
                    <a:pt x="779" y="5036"/>
                  </a:lnTo>
                  <a:lnTo>
                    <a:pt x="786" y="5050"/>
                  </a:lnTo>
                  <a:lnTo>
                    <a:pt x="793" y="5113"/>
                  </a:lnTo>
                  <a:lnTo>
                    <a:pt x="786" y="5134"/>
                  </a:lnTo>
                  <a:lnTo>
                    <a:pt x="779" y="5182"/>
                  </a:lnTo>
                  <a:lnTo>
                    <a:pt x="834" y="5182"/>
                  </a:lnTo>
                  <a:lnTo>
                    <a:pt x="834" y="5217"/>
                  </a:lnTo>
                  <a:lnTo>
                    <a:pt x="820" y="5231"/>
                  </a:lnTo>
                  <a:lnTo>
                    <a:pt x="848" y="5245"/>
                  </a:lnTo>
                  <a:lnTo>
                    <a:pt x="855" y="5210"/>
                  </a:lnTo>
                  <a:lnTo>
                    <a:pt x="848" y="5182"/>
                  </a:lnTo>
                  <a:lnTo>
                    <a:pt x="876" y="5182"/>
                  </a:lnTo>
                  <a:lnTo>
                    <a:pt x="869" y="5155"/>
                  </a:lnTo>
                  <a:lnTo>
                    <a:pt x="876" y="5148"/>
                  </a:lnTo>
                  <a:lnTo>
                    <a:pt x="918" y="5127"/>
                  </a:lnTo>
                  <a:lnTo>
                    <a:pt x="953" y="5113"/>
                  </a:lnTo>
                  <a:lnTo>
                    <a:pt x="967" y="5092"/>
                  </a:lnTo>
                  <a:lnTo>
                    <a:pt x="973" y="5085"/>
                  </a:lnTo>
                  <a:lnTo>
                    <a:pt x="1050" y="5134"/>
                  </a:lnTo>
                  <a:lnTo>
                    <a:pt x="1071" y="5175"/>
                  </a:lnTo>
                  <a:lnTo>
                    <a:pt x="1099" y="5196"/>
                  </a:lnTo>
                  <a:lnTo>
                    <a:pt x="1106" y="5161"/>
                  </a:lnTo>
                  <a:lnTo>
                    <a:pt x="1113" y="5182"/>
                  </a:lnTo>
                  <a:lnTo>
                    <a:pt x="1140" y="5196"/>
                  </a:lnTo>
                  <a:lnTo>
                    <a:pt x="1147" y="5217"/>
                  </a:lnTo>
                  <a:lnTo>
                    <a:pt x="1196" y="5217"/>
                  </a:lnTo>
                  <a:lnTo>
                    <a:pt x="1273" y="5134"/>
                  </a:lnTo>
                  <a:lnTo>
                    <a:pt x="1280" y="5120"/>
                  </a:lnTo>
                  <a:lnTo>
                    <a:pt x="1412" y="4995"/>
                  </a:lnTo>
                  <a:lnTo>
                    <a:pt x="1433" y="4981"/>
                  </a:lnTo>
                  <a:lnTo>
                    <a:pt x="1440" y="4967"/>
                  </a:lnTo>
                  <a:lnTo>
                    <a:pt x="1447" y="4981"/>
                  </a:lnTo>
                  <a:lnTo>
                    <a:pt x="1467" y="4953"/>
                  </a:lnTo>
                  <a:lnTo>
                    <a:pt x="1467" y="4897"/>
                  </a:lnTo>
                  <a:lnTo>
                    <a:pt x="1495" y="4821"/>
                  </a:lnTo>
                  <a:lnTo>
                    <a:pt x="1447" y="4737"/>
                  </a:lnTo>
                  <a:lnTo>
                    <a:pt x="1440" y="4688"/>
                  </a:lnTo>
                  <a:lnTo>
                    <a:pt x="1467" y="4598"/>
                  </a:lnTo>
                  <a:lnTo>
                    <a:pt x="1530" y="4521"/>
                  </a:lnTo>
                  <a:lnTo>
                    <a:pt x="1599" y="4487"/>
                  </a:lnTo>
                  <a:lnTo>
                    <a:pt x="1669" y="4542"/>
                  </a:lnTo>
                  <a:lnTo>
                    <a:pt x="1697" y="4542"/>
                  </a:lnTo>
                  <a:lnTo>
                    <a:pt x="1697" y="4529"/>
                  </a:lnTo>
                  <a:lnTo>
                    <a:pt x="1697" y="4501"/>
                  </a:lnTo>
                  <a:lnTo>
                    <a:pt x="1718" y="4473"/>
                  </a:lnTo>
                  <a:lnTo>
                    <a:pt x="1801" y="4445"/>
                  </a:lnTo>
                  <a:lnTo>
                    <a:pt x="1850" y="4473"/>
                  </a:lnTo>
                  <a:lnTo>
                    <a:pt x="1920" y="4494"/>
                  </a:lnTo>
                  <a:lnTo>
                    <a:pt x="1954" y="4508"/>
                  </a:lnTo>
                  <a:lnTo>
                    <a:pt x="1989" y="4542"/>
                  </a:lnTo>
                  <a:lnTo>
                    <a:pt x="2059" y="4591"/>
                  </a:lnTo>
                  <a:lnTo>
                    <a:pt x="2066" y="4619"/>
                  </a:lnTo>
                  <a:lnTo>
                    <a:pt x="2087" y="4633"/>
                  </a:lnTo>
                  <a:lnTo>
                    <a:pt x="2087" y="4626"/>
                  </a:lnTo>
                  <a:lnTo>
                    <a:pt x="2121" y="4654"/>
                  </a:lnTo>
                  <a:lnTo>
                    <a:pt x="2149" y="4668"/>
                  </a:lnTo>
                  <a:lnTo>
                    <a:pt x="2198" y="4661"/>
                  </a:lnTo>
                  <a:lnTo>
                    <a:pt x="2247" y="4661"/>
                  </a:lnTo>
                  <a:lnTo>
                    <a:pt x="2260" y="4688"/>
                  </a:lnTo>
                  <a:lnTo>
                    <a:pt x="2260" y="4716"/>
                  </a:lnTo>
                  <a:lnTo>
                    <a:pt x="2281" y="4730"/>
                  </a:lnTo>
                  <a:lnTo>
                    <a:pt x="2288" y="4675"/>
                  </a:lnTo>
                  <a:lnTo>
                    <a:pt x="2323" y="4661"/>
                  </a:lnTo>
                  <a:lnTo>
                    <a:pt x="2344" y="4654"/>
                  </a:lnTo>
                  <a:lnTo>
                    <a:pt x="2358" y="4619"/>
                  </a:lnTo>
                  <a:lnTo>
                    <a:pt x="2358" y="4598"/>
                  </a:lnTo>
                  <a:lnTo>
                    <a:pt x="2379" y="4563"/>
                  </a:lnTo>
                  <a:lnTo>
                    <a:pt x="2358" y="4535"/>
                  </a:lnTo>
                  <a:lnTo>
                    <a:pt x="2358" y="4424"/>
                  </a:lnTo>
                  <a:lnTo>
                    <a:pt x="2420" y="4299"/>
                  </a:lnTo>
                  <a:lnTo>
                    <a:pt x="2462" y="4292"/>
                  </a:lnTo>
                  <a:lnTo>
                    <a:pt x="2414" y="4236"/>
                  </a:lnTo>
                  <a:lnTo>
                    <a:pt x="2427" y="4083"/>
                  </a:lnTo>
                  <a:lnTo>
                    <a:pt x="2448" y="4035"/>
                  </a:lnTo>
                  <a:lnTo>
                    <a:pt x="2483" y="3937"/>
                  </a:lnTo>
                  <a:lnTo>
                    <a:pt x="2476" y="3868"/>
                  </a:lnTo>
                  <a:lnTo>
                    <a:pt x="2462" y="3805"/>
                  </a:lnTo>
                  <a:lnTo>
                    <a:pt x="2483" y="3749"/>
                  </a:lnTo>
                  <a:lnTo>
                    <a:pt x="2490" y="3742"/>
                  </a:lnTo>
                  <a:lnTo>
                    <a:pt x="2504" y="3603"/>
                  </a:lnTo>
                  <a:lnTo>
                    <a:pt x="2490" y="3568"/>
                  </a:lnTo>
                  <a:lnTo>
                    <a:pt x="2490" y="3520"/>
                  </a:lnTo>
                  <a:lnTo>
                    <a:pt x="2504" y="3485"/>
                  </a:lnTo>
                  <a:lnTo>
                    <a:pt x="2511" y="3429"/>
                  </a:lnTo>
                  <a:lnTo>
                    <a:pt x="2525" y="3408"/>
                  </a:lnTo>
                  <a:lnTo>
                    <a:pt x="2539" y="3374"/>
                  </a:lnTo>
                  <a:lnTo>
                    <a:pt x="2539" y="3353"/>
                  </a:lnTo>
                  <a:lnTo>
                    <a:pt x="2525" y="3214"/>
                  </a:lnTo>
                  <a:lnTo>
                    <a:pt x="2539" y="3186"/>
                  </a:lnTo>
                  <a:lnTo>
                    <a:pt x="2560" y="3082"/>
                  </a:lnTo>
                  <a:lnTo>
                    <a:pt x="2546" y="3047"/>
                  </a:lnTo>
                  <a:lnTo>
                    <a:pt x="2553" y="2935"/>
                  </a:lnTo>
                  <a:lnTo>
                    <a:pt x="2587" y="2929"/>
                  </a:lnTo>
                  <a:lnTo>
                    <a:pt x="2608" y="2915"/>
                  </a:lnTo>
                  <a:lnTo>
                    <a:pt x="2587" y="2894"/>
                  </a:lnTo>
                  <a:lnTo>
                    <a:pt x="2573" y="2894"/>
                  </a:lnTo>
                  <a:lnTo>
                    <a:pt x="2553" y="2866"/>
                  </a:lnTo>
                  <a:lnTo>
                    <a:pt x="2553" y="2789"/>
                  </a:lnTo>
                  <a:lnTo>
                    <a:pt x="2560" y="2768"/>
                  </a:lnTo>
                  <a:lnTo>
                    <a:pt x="2587" y="2692"/>
                  </a:lnTo>
                  <a:lnTo>
                    <a:pt x="2615" y="2650"/>
                  </a:lnTo>
                  <a:lnTo>
                    <a:pt x="2622" y="2567"/>
                  </a:lnTo>
                  <a:lnTo>
                    <a:pt x="2580" y="2532"/>
                  </a:lnTo>
                  <a:lnTo>
                    <a:pt x="2539" y="2490"/>
                  </a:lnTo>
                  <a:lnTo>
                    <a:pt x="2504" y="2428"/>
                  </a:lnTo>
                  <a:lnTo>
                    <a:pt x="2476" y="2365"/>
                  </a:lnTo>
                  <a:lnTo>
                    <a:pt x="2455" y="2268"/>
                  </a:lnTo>
                  <a:lnTo>
                    <a:pt x="2462" y="2149"/>
                  </a:lnTo>
                  <a:lnTo>
                    <a:pt x="2539" y="2038"/>
                  </a:lnTo>
                  <a:lnTo>
                    <a:pt x="2643" y="1920"/>
                  </a:lnTo>
                  <a:lnTo>
                    <a:pt x="2678" y="1906"/>
                  </a:lnTo>
                  <a:lnTo>
                    <a:pt x="2713" y="1788"/>
                  </a:lnTo>
                  <a:lnTo>
                    <a:pt x="2733" y="1781"/>
                  </a:lnTo>
                  <a:lnTo>
                    <a:pt x="2754" y="1718"/>
                  </a:lnTo>
                  <a:lnTo>
                    <a:pt x="2782" y="1607"/>
                  </a:lnTo>
                  <a:lnTo>
                    <a:pt x="2740" y="1572"/>
                  </a:lnTo>
                  <a:lnTo>
                    <a:pt x="2720" y="1509"/>
                  </a:lnTo>
                  <a:lnTo>
                    <a:pt x="2685" y="1475"/>
                  </a:lnTo>
                  <a:lnTo>
                    <a:pt x="2657" y="1419"/>
                  </a:lnTo>
                  <a:lnTo>
                    <a:pt x="2643" y="1329"/>
                  </a:lnTo>
                  <a:lnTo>
                    <a:pt x="2650" y="1315"/>
                  </a:lnTo>
                  <a:lnTo>
                    <a:pt x="2650" y="1308"/>
                  </a:lnTo>
                  <a:lnTo>
                    <a:pt x="2650" y="1252"/>
                  </a:lnTo>
                  <a:lnTo>
                    <a:pt x="2615" y="1224"/>
                  </a:lnTo>
                  <a:lnTo>
                    <a:pt x="2601" y="1162"/>
                  </a:lnTo>
                  <a:lnTo>
                    <a:pt x="2601" y="1099"/>
                  </a:lnTo>
                  <a:lnTo>
                    <a:pt x="2560" y="1085"/>
                  </a:lnTo>
                  <a:lnTo>
                    <a:pt x="2525" y="1023"/>
                  </a:lnTo>
                  <a:lnTo>
                    <a:pt x="2546" y="988"/>
                  </a:lnTo>
                  <a:lnTo>
                    <a:pt x="2560" y="981"/>
                  </a:lnTo>
                  <a:lnTo>
                    <a:pt x="2546" y="946"/>
                  </a:lnTo>
                  <a:lnTo>
                    <a:pt x="2573" y="918"/>
                  </a:lnTo>
                  <a:lnTo>
                    <a:pt x="2601" y="925"/>
                  </a:lnTo>
                  <a:lnTo>
                    <a:pt x="2615" y="911"/>
                  </a:lnTo>
                  <a:lnTo>
                    <a:pt x="2573" y="897"/>
                  </a:lnTo>
                  <a:lnTo>
                    <a:pt x="2553" y="883"/>
                  </a:lnTo>
                  <a:lnTo>
                    <a:pt x="2525" y="869"/>
                  </a:lnTo>
                  <a:lnTo>
                    <a:pt x="2511" y="883"/>
                  </a:lnTo>
                  <a:lnTo>
                    <a:pt x="2504" y="856"/>
                  </a:lnTo>
                  <a:lnTo>
                    <a:pt x="2504" y="835"/>
                  </a:lnTo>
                  <a:lnTo>
                    <a:pt x="2490" y="835"/>
                  </a:lnTo>
                  <a:lnTo>
                    <a:pt x="2476" y="828"/>
                  </a:lnTo>
                  <a:lnTo>
                    <a:pt x="2462" y="821"/>
                  </a:lnTo>
                  <a:lnTo>
                    <a:pt x="2441" y="793"/>
                  </a:lnTo>
                  <a:lnTo>
                    <a:pt x="2483" y="751"/>
                  </a:lnTo>
                  <a:lnTo>
                    <a:pt x="2441" y="737"/>
                  </a:lnTo>
                  <a:lnTo>
                    <a:pt x="2386" y="786"/>
                  </a:lnTo>
                  <a:lnTo>
                    <a:pt x="2365" y="758"/>
                  </a:lnTo>
                  <a:lnTo>
                    <a:pt x="2351" y="737"/>
                  </a:lnTo>
                  <a:lnTo>
                    <a:pt x="2330" y="751"/>
                  </a:lnTo>
                  <a:lnTo>
                    <a:pt x="2323" y="737"/>
                  </a:lnTo>
                  <a:lnTo>
                    <a:pt x="2254" y="751"/>
                  </a:lnTo>
                  <a:lnTo>
                    <a:pt x="2247" y="737"/>
                  </a:lnTo>
                  <a:lnTo>
                    <a:pt x="2281" y="730"/>
                  </a:lnTo>
                  <a:lnTo>
                    <a:pt x="2254" y="723"/>
                  </a:lnTo>
                  <a:lnTo>
                    <a:pt x="2309" y="716"/>
                  </a:lnTo>
                  <a:lnTo>
                    <a:pt x="2323" y="723"/>
                  </a:lnTo>
                  <a:lnTo>
                    <a:pt x="2365" y="723"/>
                  </a:lnTo>
                  <a:lnTo>
                    <a:pt x="2365" y="689"/>
                  </a:lnTo>
                  <a:lnTo>
                    <a:pt x="2365" y="682"/>
                  </a:lnTo>
                  <a:lnTo>
                    <a:pt x="2379" y="661"/>
                  </a:lnTo>
                  <a:lnTo>
                    <a:pt x="2393" y="640"/>
                  </a:lnTo>
                  <a:lnTo>
                    <a:pt x="2386" y="626"/>
                  </a:lnTo>
                  <a:lnTo>
                    <a:pt x="2393" y="591"/>
                  </a:lnTo>
                  <a:lnTo>
                    <a:pt x="2414" y="584"/>
                  </a:lnTo>
                  <a:lnTo>
                    <a:pt x="2441" y="563"/>
                  </a:lnTo>
                  <a:lnTo>
                    <a:pt x="2455" y="570"/>
                  </a:lnTo>
                  <a:lnTo>
                    <a:pt x="2483" y="591"/>
                  </a:lnTo>
                  <a:lnTo>
                    <a:pt x="2504" y="591"/>
                  </a:lnTo>
                  <a:lnTo>
                    <a:pt x="2518" y="570"/>
                  </a:lnTo>
                  <a:lnTo>
                    <a:pt x="2483" y="563"/>
                  </a:lnTo>
                  <a:lnTo>
                    <a:pt x="2448" y="550"/>
                  </a:lnTo>
                  <a:lnTo>
                    <a:pt x="2406" y="522"/>
                  </a:lnTo>
                  <a:lnTo>
                    <a:pt x="2379" y="535"/>
                  </a:lnTo>
                  <a:lnTo>
                    <a:pt x="2365" y="556"/>
                  </a:lnTo>
                  <a:lnTo>
                    <a:pt x="2351" y="550"/>
                  </a:lnTo>
                  <a:lnTo>
                    <a:pt x="2344" y="556"/>
                  </a:lnTo>
                  <a:lnTo>
                    <a:pt x="2351" y="522"/>
                  </a:lnTo>
                  <a:lnTo>
                    <a:pt x="2351" y="501"/>
                  </a:lnTo>
                  <a:lnTo>
                    <a:pt x="2344" y="487"/>
                  </a:lnTo>
                  <a:lnTo>
                    <a:pt x="2316" y="501"/>
                  </a:lnTo>
                  <a:lnTo>
                    <a:pt x="2288" y="508"/>
                  </a:lnTo>
                  <a:lnTo>
                    <a:pt x="2288" y="522"/>
                  </a:lnTo>
                  <a:lnTo>
                    <a:pt x="2281" y="550"/>
                  </a:lnTo>
                  <a:lnTo>
                    <a:pt x="2260" y="535"/>
                  </a:lnTo>
                  <a:lnTo>
                    <a:pt x="2274" y="508"/>
                  </a:lnTo>
                  <a:lnTo>
                    <a:pt x="2288" y="452"/>
                  </a:lnTo>
                  <a:lnTo>
                    <a:pt x="2295" y="438"/>
                  </a:lnTo>
                  <a:lnTo>
                    <a:pt x="2309" y="424"/>
                  </a:lnTo>
                  <a:lnTo>
                    <a:pt x="2295" y="403"/>
                  </a:lnTo>
                  <a:lnTo>
                    <a:pt x="2323" y="375"/>
                  </a:lnTo>
                  <a:lnTo>
                    <a:pt x="2330" y="389"/>
                  </a:lnTo>
                  <a:lnTo>
                    <a:pt x="2358" y="355"/>
                  </a:lnTo>
                  <a:lnTo>
                    <a:pt x="2358" y="341"/>
                  </a:lnTo>
                  <a:lnTo>
                    <a:pt x="2351" y="306"/>
                  </a:lnTo>
                  <a:lnTo>
                    <a:pt x="2316" y="306"/>
                  </a:lnTo>
                  <a:lnTo>
                    <a:pt x="2316" y="271"/>
                  </a:lnTo>
                  <a:lnTo>
                    <a:pt x="2295" y="264"/>
                  </a:lnTo>
                  <a:lnTo>
                    <a:pt x="2309" y="257"/>
                  </a:lnTo>
                  <a:lnTo>
                    <a:pt x="2295" y="236"/>
                  </a:lnTo>
                  <a:lnTo>
                    <a:pt x="2281" y="223"/>
                  </a:lnTo>
                  <a:lnTo>
                    <a:pt x="2274" y="236"/>
                  </a:lnTo>
                  <a:lnTo>
                    <a:pt x="2274" y="257"/>
                  </a:lnTo>
                  <a:lnTo>
                    <a:pt x="2233" y="257"/>
                  </a:lnTo>
                  <a:lnTo>
                    <a:pt x="2219" y="257"/>
                  </a:lnTo>
                  <a:lnTo>
                    <a:pt x="2191" y="264"/>
                  </a:lnTo>
                  <a:lnTo>
                    <a:pt x="2198" y="278"/>
                  </a:lnTo>
                  <a:lnTo>
                    <a:pt x="2191" y="292"/>
                  </a:lnTo>
                  <a:lnTo>
                    <a:pt x="2163" y="341"/>
                  </a:lnTo>
                  <a:lnTo>
                    <a:pt x="2149" y="355"/>
                  </a:lnTo>
                  <a:lnTo>
                    <a:pt x="2135" y="271"/>
                  </a:lnTo>
                  <a:lnTo>
                    <a:pt x="2149" y="271"/>
                  </a:lnTo>
                  <a:lnTo>
                    <a:pt x="2135" y="243"/>
                  </a:lnTo>
                  <a:lnTo>
                    <a:pt x="2121" y="229"/>
                  </a:lnTo>
                  <a:lnTo>
                    <a:pt x="2087" y="223"/>
                  </a:lnTo>
                  <a:lnTo>
                    <a:pt x="2100" y="208"/>
                  </a:lnTo>
                  <a:lnTo>
                    <a:pt x="2121" y="181"/>
                  </a:lnTo>
                  <a:lnTo>
                    <a:pt x="2093" y="174"/>
                  </a:lnTo>
                  <a:lnTo>
                    <a:pt x="2066" y="174"/>
                  </a:lnTo>
                  <a:lnTo>
                    <a:pt x="2059" y="160"/>
                  </a:lnTo>
                  <a:lnTo>
                    <a:pt x="2045" y="167"/>
                  </a:lnTo>
                  <a:lnTo>
                    <a:pt x="2024" y="125"/>
                  </a:lnTo>
                  <a:lnTo>
                    <a:pt x="1996" y="111"/>
                  </a:lnTo>
                  <a:lnTo>
                    <a:pt x="1968" y="132"/>
                  </a:lnTo>
                  <a:lnTo>
                    <a:pt x="1982" y="146"/>
                  </a:lnTo>
                  <a:lnTo>
                    <a:pt x="1968" y="160"/>
                  </a:lnTo>
                  <a:lnTo>
                    <a:pt x="1947" y="132"/>
                  </a:lnTo>
                  <a:lnTo>
                    <a:pt x="1926" y="146"/>
                  </a:lnTo>
                  <a:lnTo>
                    <a:pt x="1899" y="139"/>
                  </a:lnTo>
                  <a:lnTo>
                    <a:pt x="1906" y="125"/>
                  </a:lnTo>
                  <a:lnTo>
                    <a:pt x="1899" y="97"/>
                  </a:lnTo>
                  <a:lnTo>
                    <a:pt x="1885" y="125"/>
                  </a:lnTo>
                  <a:lnTo>
                    <a:pt x="1899" y="160"/>
                  </a:lnTo>
                  <a:lnTo>
                    <a:pt x="1864" y="139"/>
                  </a:lnTo>
                  <a:lnTo>
                    <a:pt x="1885" y="97"/>
                  </a:lnTo>
                  <a:lnTo>
                    <a:pt x="1871" y="49"/>
                  </a:lnTo>
                  <a:lnTo>
                    <a:pt x="1822" y="28"/>
                  </a:lnTo>
                  <a:lnTo>
                    <a:pt x="1815" y="0"/>
                  </a:lnTo>
                  <a:lnTo>
                    <a:pt x="1766" y="14"/>
                  </a:lnTo>
                  <a:lnTo>
                    <a:pt x="1739" y="42"/>
                  </a:lnTo>
                  <a:lnTo>
                    <a:pt x="1739" y="35"/>
                  </a:lnTo>
                  <a:lnTo>
                    <a:pt x="1725" y="28"/>
                  </a:lnTo>
                  <a:lnTo>
                    <a:pt x="1697" y="42"/>
                  </a:lnTo>
                  <a:lnTo>
                    <a:pt x="1676" y="42"/>
                  </a:lnTo>
                  <a:lnTo>
                    <a:pt x="1662" y="35"/>
                  </a:lnTo>
                  <a:lnTo>
                    <a:pt x="1655" y="42"/>
                  </a:lnTo>
                  <a:lnTo>
                    <a:pt x="1669" y="49"/>
                  </a:lnTo>
                  <a:lnTo>
                    <a:pt x="1697" y="62"/>
                  </a:lnTo>
                  <a:lnTo>
                    <a:pt x="1676" y="125"/>
                  </a:lnTo>
                  <a:lnTo>
                    <a:pt x="1690" y="160"/>
                  </a:lnTo>
                  <a:lnTo>
                    <a:pt x="1704" y="174"/>
                  </a:lnTo>
                  <a:lnTo>
                    <a:pt x="1690" y="208"/>
                  </a:lnTo>
                  <a:lnTo>
                    <a:pt x="1634" y="229"/>
                  </a:lnTo>
                  <a:lnTo>
                    <a:pt x="1620" y="236"/>
                  </a:lnTo>
                  <a:lnTo>
                    <a:pt x="1607" y="264"/>
                  </a:lnTo>
                  <a:lnTo>
                    <a:pt x="1530" y="292"/>
                  </a:lnTo>
                  <a:lnTo>
                    <a:pt x="1509" y="264"/>
                  </a:lnTo>
                  <a:lnTo>
                    <a:pt x="1460" y="292"/>
                  </a:lnTo>
                  <a:lnTo>
                    <a:pt x="1426" y="334"/>
                  </a:lnTo>
                  <a:lnTo>
                    <a:pt x="1391" y="369"/>
                  </a:lnTo>
                  <a:lnTo>
                    <a:pt x="1328" y="452"/>
                  </a:lnTo>
                  <a:lnTo>
                    <a:pt x="1293" y="487"/>
                  </a:lnTo>
                  <a:lnTo>
                    <a:pt x="1238" y="501"/>
                  </a:lnTo>
                  <a:lnTo>
                    <a:pt x="1238" y="508"/>
                  </a:lnTo>
                  <a:lnTo>
                    <a:pt x="1231" y="529"/>
                  </a:lnTo>
                  <a:lnTo>
                    <a:pt x="1217" y="535"/>
                  </a:lnTo>
                  <a:lnTo>
                    <a:pt x="1203" y="591"/>
                  </a:lnTo>
                  <a:lnTo>
                    <a:pt x="1099" y="716"/>
                  </a:lnTo>
                  <a:lnTo>
                    <a:pt x="1050" y="751"/>
                  </a:lnTo>
                  <a:lnTo>
                    <a:pt x="946" y="751"/>
                  </a:lnTo>
                  <a:lnTo>
                    <a:pt x="939" y="751"/>
                  </a:lnTo>
                  <a:lnTo>
                    <a:pt x="813" y="828"/>
                  </a:lnTo>
                  <a:lnTo>
                    <a:pt x="807" y="856"/>
                  </a:lnTo>
                  <a:lnTo>
                    <a:pt x="716" y="925"/>
                  </a:lnTo>
                  <a:lnTo>
                    <a:pt x="549" y="960"/>
                  </a:lnTo>
                  <a:lnTo>
                    <a:pt x="528" y="960"/>
                  </a:lnTo>
                  <a:lnTo>
                    <a:pt x="473" y="918"/>
                  </a:lnTo>
                  <a:lnTo>
                    <a:pt x="424" y="918"/>
                  </a:lnTo>
                  <a:lnTo>
                    <a:pt x="292" y="911"/>
                  </a:lnTo>
                  <a:lnTo>
                    <a:pt x="167" y="779"/>
                  </a:lnTo>
                  <a:lnTo>
                    <a:pt x="153" y="702"/>
                  </a:lnTo>
                  <a:lnTo>
                    <a:pt x="167" y="668"/>
                  </a:lnTo>
                  <a:lnTo>
                    <a:pt x="118" y="633"/>
                  </a:lnTo>
                  <a:lnTo>
                    <a:pt x="104" y="633"/>
                  </a:lnTo>
                  <a:lnTo>
                    <a:pt x="69" y="716"/>
                  </a:lnTo>
                  <a:lnTo>
                    <a:pt x="90" y="737"/>
                  </a:lnTo>
                  <a:lnTo>
                    <a:pt x="132" y="793"/>
                  </a:lnTo>
                  <a:lnTo>
                    <a:pt x="132" y="828"/>
                  </a:lnTo>
                  <a:lnTo>
                    <a:pt x="97" y="925"/>
                  </a:lnTo>
                  <a:lnTo>
                    <a:pt x="69" y="981"/>
                  </a:lnTo>
                  <a:lnTo>
                    <a:pt x="69" y="988"/>
                  </a:lnTo>
                  <a:lnTo>
                    <a:pt x="48" y="1023"/>
                  </a:lnTo>
                  <a:lnTo>
                    <a:pt x="34" y="1092"/>
                  </a:lnTo>
                  <a:lnTo>
                    <a:pt x="20" y="1120"/>
                  </a:lnTo>
                  <a:lnTo>
                    <a:pt x="0" y="1155"/>
                  </a:lnTo>
                  <a:lnTo>
                    <a:pt x="62" y="1224"/>
                  </a:lnTo>
                  <a:lnTo>
                    <a:pt x="118" y="1259"/>
                  </a:lnTo>
                  <a:lnTo>
                    <a:pt x="104" y="1280"/>
                  </a:lnTo>
                  <a:lnTo>
                    <a:pt x="69" y="1356"/>
                  </a:lnTo>
                  <a:lnTo>
                    <a:pt x="48" y="1377"/>
                  </a:lnTo>
                  <a:lnTo>
                    <a:pt x="13" y="1391"/>
                  </a:lnTo>
                  <a:lnTo>
                    <a:pt x="34" y="1488"/>
                  </a:lnTo>
                  <a:lnTo>
                    <a:pt x="48" y="1516"/>
                  </a:lnTo>
                  <a:lnTo>
                    <a:pt x="55" y="1475"/>
                  </a:lnTo>
                  <a:lnTo>
                    <a:pt x="62" y="1454"/>
                  </a:lnTo>
                  <a:lnTo>
                    <a:pt x="90" y="1419"/>
                  </a:lnTo>
                  <a:lnTo>
                    <a:pt x="97" y="1405"/>
                  </a:lnTo>
                  <a:lnTo>
                    <a:pt x="132" y="1440"/>
                  </a:lnTo>
                  <a:lnTo>
                    <a:pt x="125" y="1454"/>
                  </a:lnTo>
                  <a:lnTo>
                    <a:pt x="118" y="1461"/>
                  </a:lnTo>
                  <a:lnTo>
                    <a:pt x="104" y="1509"/>
                  </a:lnTo>
                  <a:lnTo>
                    <a:pt x="180" y="1502"/>
                  </a:lnTo>
                  <a:lnTo>
                    <a:pt x="194" y="1475"/>
                  </a:lnTo>
                  <a:lnTo>
                    <a:pt x="215" y="1475"/>
                  </a:lnTo>
                  <a:lnTo>
                    <a:pt x="243" y="1454"/>
                  </a:lnTo>
                  <a:lnTo>
                    <a:pt x="278" y="1461"/>
                  </a:lnTo>
                  <a:lnTo>
                    <a:pt x="285" y="1523"/>
                  </a:lnTo>
                  <a:lnTo>
                    <a:pt x="299" y="1544"/>
                  </a:lnTo>
                  <a:lnTo>
                    <a:pt x="333" y="1655"/>
                  </a:lnTo>
                  <a:lnTo>
                    <a:pt x="361" y="1655"/>
                  </a:lnTo>
                  <a:lnTo>
                    <a:pt x="382" y="1676"/>
                  </a:lnTo>
                  <a:lnTo>
                    <a:pt x="410" y="1732"/>
                  </a:lnTo>
                  <a:lnTo>
                    <a:pt x="431" y="1864"/>
                  </a:lnTo>
                  <a:lnTo>
                    <a:pt x="396" y="1969"/>
                  </a:lnTo>
                  <a:lnTo>
                    <a:pt x="410" y="2003"/>
                  </a:lnTo>
                  <a:lnTo>
                    <a:pt x="473" y="2010"/>
                  </a:lnTo>
                  <a:lnTo>
                    <a:pt x="494" y="2045"/>
                  </a:lnTo>
                  <a:lnTo>
                    <a:pt x="521" y="2059"/>
                  </a:lnTo>
                  <a:lnTo>
                    <a:pt x="556" y="2128"/>
                  </a:lnTo>
                  <a:lnTo>
                    <a:pt x="563" y="2163"/>
                  </a:lnTo>
                  <a:lnTo>
                    <a:pt x="556" y="2198"/>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5" name="Freeform 74">
              <a:extLst>
                <a:ext uri="{FF2B5EF4-FFF2-40B4-BE49-F238E27FC236}">
                  <a16:creationId xmlns:a16="http://schemas.microsoft.com/office/drawing/2014/main" id="{4C9E4056-DAB0-7E47-A58E-EE78C96AB898}"/>
                </a:ext>
              </a:extLst>
            </p:cNvPr>
            <p:cNvSpPr>
              <a:spLocks noChangeArrowheads="1"/>
            </p:cNvSpPr>
            <p:nvPr/>
          </p:nvSpPr>
          <p:spPr bwMode="auto">
            <a:xfrm>
              <a:off x="14279419" y="8675169"/>
              <a:ext cx="107698" cy="134632"/>
            </a:xfrm>
            <a:custGeom>
              <a:avLst/>
              <a:gdLst>
                <a:gd name="T0" fmla="*/ 160 w 230"/>
                <a:gd name="T1" fmla="*/ 21 h 286"/>
                <a:gd name="T2" fmla="*/ 174 w 230"/>
                <a:gd name="T3" fmla="*/ 0 h 286"/>
                <a:gd name="T4" fmla="*/ 188 w 230"/>
                <a:gd name="T5" fmla="*/ 21 h 286"/>
                <a:gd name="T6" fmla="*/ 202 w 230"/>
                <a:gd name="T7" fmla="*/ 35 h 286"/>
                <a:gd name="T8" fmla="*/ 222 w 230"/>
                <a:gd name="T9" fmla="*/ 63 h 286"/>
                <a:gd name="T10" fmla="*/ 229 w 230"/>
                <a:gd name="T11" fmla="*/ 63 h 286"/>
                <a:gd name="T12" fmla="*/ 202 w 230"/>
                <a:gd name="T13" fmla="*/ 90 h 286"/>
                <a:gd name="T14" fmla="*/ 202 w 230"/>
                <a:gd name="T15" fmla="*/ 125 h 286"/>
                <a:gd name="T16" fmla="*/ 194 w 230"/>
                <a:gd name="T17" fmla="*/ 146 h 286"/>
                <a:gd name="T18" fmla="*/ 118 w 230"/>
                <a:gd name="T19" fmla="*/ 118 h 286"/>
                <a:gd name="T20" fmla="*/ 90 w 230"/>
                <a:gd name="T21" fmla="*/ 132 h 286"/>
                <a:gd name="T22" fmla="*/ 76 w 230"/>
                <a:gd name="T23" fmla="*/ 146 h 286"/>
                <a:gd name="T24" fmla="*/ 90 w 230"/>
                <a:gd name="T25" fmla="*/ 160 h 286"/>
                <a:gd name="T26" fmla="*/ 42 w 230"/>
                <a:gd name="T27" fmla="*/ 202 h 286"/>
                <a:gd name="T28" fmla="*/ 62 w 230"/>
                <a:gd name="T29" fmla="*/ 202 h 286"/>
                <a:gd name="T30" fmla="*/ 69 w 230"/>
                <a:gd name="T31" fmla="*/ 244 h 286"/>
                <a:gd name="T32" fmla="*/ 76 w 230"/>
                <a:gd name="T33" fmla="*/ 278 h 286"/>
                <a:gd name="T34" fmla="*/ 55 w 230"/>
                <a:gd name="T35" fmla="*/ 285 h 286"/>
                <a:gd name="T36" fmla="*/ 0 w 230"/>
                <a:gd name="T37" fmla="*/ 278 h 286"/>
                <a:gd name="T38" fmla="*/ 0 w 230"/>
                <a:gd name="T39" fmla="*/ 257 h 286"/>
                <a:gd name="T40" fmla="*/ 7 w 230"/>
                <a:gd name="T41" fmla="*/ 229 h 286"/>
                <a:gd name="T42" fmla="*/ 21 w 230"/>
                <a:gd name="T43" fmla="*/ 202 h 286"/>
                <a:gd name="T44" fmla="*/ 7 w 230"/>
                <a:gd name="T45" fmla="*/ 195 h 286"/>
                <a:gd name="T46" fmla="*/ 21 w 230"/>
                <a:gd name="T47" fmla="*/ 160 h 286"/>
                <a:gd name="T48" fmla="*/ 62 w 230"/>
                <a:gd name="T49" fmla="*/ 146 h 286"/>
                <a:gd name="T50" fmla="*/ 97 w 230"/>
                <a:gd name="T51" fmla="*/ 97 h 286"/>
                <a:gd name="T52" fmla="*/ 118 w 230"/>
                <a:gd name="T53" fmla="*/ 83 h 286"/>
                <a:gd name="T54" fmla="*/ 104 w 230"/>
                <a:gd name="T55" fmla="*/ 28 h 286"/>
                <a:gd name="T56" fmla="*/ 160 w 230"/>
                <a:gd name="T57" fmla="*/ 2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0" h="286">
                  <a:moveTo>
                    <a:pt x="160" y="21"/>
                  </a:moveTo>
                  <a:lnTo>
                    <a:pt x="174" y="0"/>
                  </a:lnTo>
                  <a:lnTo>
                    <a:pt x="188" y="21"/>
                  </a:lnTo>
                  <a:lnTo>
                    <a:pt x="202" y="35"/>
                  </a:lnTo>
                  <a:lnTo>
                    <a:pt x="222" y="63"/>
                  </a:lnTo>
                  <a:lnTo>
                    <a:pt x="229" y="63"/>
                  </a:lnTo>
                  <a:lnTo>
                    <a:pt x="202" y="90"/>
                  </a:lnTo>
                  <a:lnTo>
                    <a:pt x="202" y="125"/>
                  </a:lnTo>
                  <a:lnTo>
                    <a:pt x="194" y="146"/>
                  </a:lnTo>
                  <a:lnTo>
                    <a:pt x="118" y="118"/>
                  </a:lnTo>
                  <a:lnTo>
                    <a:pt x="90" y="132"/>
                  </a:lnTo>
                  <a:lnTo>
                    <a:pt x="76" y="146"/>
                  </a:lnTo>
                  <a:lnTo>
                    <a:pt x="90" y="160"/>
                  </a:lnTo>
                  <a:lnTo>
                    <a:pt x="42" y="202"/>
                  </a:lnTo>
                  <a:lnTo>
                    <a:pt x="62" y="202"/>
                  </a:lnTo>
                  <a:lnTo>
                    <a:pt x="69" y="244"/>
                  </a:lnTo>
                  <a:lnTo>
                    <a:pt x="76" y="278"/>
                  </a:lnTo>
                  <a:lnTo>
                    <a:pt x="55" y="285"/>
                  </a:lnTo>
                  <a:lnTo>
                    <a:pt x="0" y="278"/>
                  </a:lnTo>
                  <a:lnTo>
                    <a:pt x="0" y="257"/>
                  </a:lnTo>
                  <a:lnTo>
                    <a:pt x="7" y="229"/>
                  </a:lnTo>
                  <a:lnTo>
                    <a:pt x="21" y="202"/>
                  </a:lnTo>
                  <a:lnTo>
                    <a:pt x="7" y="195"/>
                  </a:lnTo>
                  <a:lnTo>
                    <a:pt x="21" y="160"/>
                  </a:lnTo>
                  <a:lnTo>
                    <a:pt x="62" y="146"/>
                  </a:lnTo>
                  <a:lnTo>
                    <a:pt x="97" y="97"/>
                  </a:lnTo>
                  <a:lnTo>
                    <a:pt x="118" y="83"/>
                  </a:lnTo>
                  <a:lnTo>
                    <a:pt x="104" y="28"/>
                  </a:lnTo>
                  <a:lnTo>
                    <a:pt x="160" y="2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75">
              <a:extLst>
                <a:ext uri="{FF2B5EF4-FFF2-40B4-BE49-F238E27FC236}">
                  <a16:creationId xmlns:a16="http://schemas.microsoft.com/office/drawing/2014/main" id="{DE475620-DAAA-6746-834F-E3B495472ABC}"/>
                </a:ext>
              </a:extLst>
            </p:cNvPr>
            <p:cNvSpPr>
              <a:spLocks noChangeArrowheads="1"/>
            </p:cNvSpPr>
            <p:nvPr/>
          </p:nvSpPr>
          <p:spPr bwMode="auto">
            <a:xfrm>
              <a:off x="14289776" y="10661494"/>
              <a:ext cx="68346" cy="95277"/>
            </a:xfrm>
            <a:custGeom>
              <a:avLst/>
              <a:gdLst>
                <a:gd name="T0" fmla="*/ 14 w 147"/>
                <a:gd name="T1" fmla="*/ 56 h 203"/>
                <a:gd name="T2" fmla="*/ 34 w 147"/>
                <a:gd name="T3" fmla="*/ 42 h 203"/>
                <a:gd name="T4" fmla="*/ 69 w 147"/>
                <a:gd name="T5" fmla="*/ 21 h 203"/>
                <a:gd name="T6" fmla="*/ 132 w 147"/>
                <a:gd name="T7" fmla="*/ 7 h 203"/>
                <a:gd name="T8" fmla="*/ 139 w 147"/>
                <a:gd name="T9" fmla="*/ 0 h 203"/>
                <a:gd name="T10" fmla="*/ 146 w 147"/>
                <a:gd name="T11" fmla="*/ 105 h 203"/>
                <a:gd name="T12" fmla="*/ 132 w 147"/>
                <a:gd name="T13" fmla="*/ 195 h 203"/>
                <a:gd name="T14" fmla="*/ 104 w 147"/>
                <a:gd name="T15" fmla="*/ 202 h 203"/>
                <a:gd name="T16" fmla="*/ 83 w 147"/>
                <a:gd name="T17" fmla="*/ 195 h 203"/>
                <a:gd name="T18" fmla="*/ 41 w 147"/>
                <a:gd name="T19" fmla="*/ 167 h 203"/>
                <a:gd name="T20" fmla="*/ 48 w 147"/>
                <a:gd name="T21" fmla="*/ 153 h 203"/>
                <a:gd name="T22" fmla="*/ 41 w 147"/>
                <a:gd name="T23" fmla="*/ 140 h 203"/>
                <a:gd name="T24" fmla="*/ 41 w 147"/>
                <a:gd name="T25" fmla="*/ 119 h 203"/>
                <a:gd name="T26" fmla="*/ 7 w 147"/>
                <a:gd name="T27" fmla="*/ 105 h 203"/>
                <a:gd name="T28" fmla="*/ 0 w 147"/>
                <a:gd name="T29" fmla="*/ 84 h 203"/>
                <a:gd name="T30" fmla="*/ 14 w 147"/>
                <a:gd name="T31"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3">
                  <a:moveTo>
                    <a:pt x="14" y="56"/>
                  </a:moveTo>
                  <a:lnTo>
                    <a:pt x="34" y="42"/>
                  </a:lnTo>
                  <a:lnTo>
                    <a:pt x="69" y="21"/>
                  </a:lnTo>
                  <a:lnTo>
                    <a:pt x="132" y="7"/>
                  </a:lnTo>
                  <a:lnTo>
                    <a:pt x="139" y="0"/>
                  </a:lnTo>
                  <a:lnTo>
                    <a:pt x="146" y="105"/>
                  </a:lnTo>
                  <a:lnTo>
                    <a:pt x="132" y="195"/>
                  </a:lnTo>
                  <a:lnTo>
                    <a:pt x="104" y="202"/>
                  </a:lnTo>
                  <a:lnTo>
                    <a:pt x="83" y="195"/>
                  </a:lnTo>
                  <a:lnTo>
                    <a:pt x="41" y="167"/>
                  </a:lnTo>
                  <a:lnTo>
                    <a:pt x="48" y="153"/>
                  </a:lnTo>
                  <a:lnTo>
                    <a:pt x="41" y="140"/>
                  </a:lnTo>
                  <a:lnTo>
                    <a:pt x="41" y="119"/>
                  </a:lnTo>
                  <a:lnTo>
                    <a:pt x="7" y="105"/>
                  </a:lnTo>
                  <a:lnTo>
                    <a:pt x="0" y="84"/>
                  </a:lnTo>
                  <a:lnTo>
                    <a:pt x="14" y="5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76">
              <a:extLst>
                <a:ext uri="{FF2B5EF4-FFF2-40B4-BE49-F238E27FC236}">
                  <a16:creationId xmlns:a16="http://schemas.microsoft.com/office/drawing/2014/main" id="{0F555E50-C8C5-344B-BCD7-951CDAC20374}"/>
                </a:ext>
              </a:extLst>
            </p:cNvPr>
            <p:cNvSpPr>
              <a:spLocks noChangeArrowheads="1"/>
            </p:cNvSpPr>
            <p:nvPr/>
          </p:nvSpPr>
          <p:spPr bwMode="auto">
            <a:xfrm>
              <a:off x="15182423" y="8521897"/>
              <a:ext cx="84916" cy="101492"/>
            </a:xfrm>
            <a:custGeom>
              <a:avLst/>
              <a:gdLst>
                <a:gd name="T0" fmla="*/ 90 w 182"/>
                <a:gd name="T1" fmla="*/ 188 h 217"/>
                <a:gd name="T2" fmla="*/ 104 w 182"/>
                <a:gd name="T3" fmla="*/ 167 h 217"/>
                <a:gd name="T4" fmla="*/ 118 w 182"/>
                <a:gd name="T5" fmla="*/ 146 h 217"/>
                <a:gd name="T6" fmla="*/ 132 w 182"/>
                <a:gd name="T7" fmla="*/ 146 h 217"/>
                <a:gd name="T8" fmla="*/ 104 w 182"/>
                <a:gd name="T9" fmla="*/ 118 h 217"/>
                <a:gd name="T10" fmla="*/ 14 w 182"/>
                <a:gd name="T11" fmla="*/ 118 h 217"/>
                <a:gd name="T12" fmla="*/ 0 w 182"/>
                <a:gd name="T13" fmla="*/ 90 h 217"/>
                <a:gd name="T14" fmla="*/ 7 w 182"/>
                <a:gd name="T15" fmla="*/ 70 h 217"/>
                <a:gd name="T16" fmla="*/ 21 w 182"/>
                <a:gd name="T17" fmla="*/ 63 h 217"/>
                <a:gd name="T18" fmla="*/ 42 w 182"/>
                <a:gd name="T19" fmla="*/ 28 h 217"/>
                <a:gd name="T20" fmla="*/ 42 w 182"/>
                <a:gd name="T21" fmla="*/ 14 h 217"/>
                <a:gd name="T22" fmla="*/ 55 w 182"/>
                <a:gd name="T23" fmla="*/ 28 h 217"/>
                <a:gd name="T24" fmla="*/ 69 w 182"/>
                <a:gd name="T25" fmla="*/ 0 h 217"/>
                <a:gd name="T26" fmla="*/ 83 w 182"/>
                <a:gd name="T27" fmla="*/ 21 h 217"/>
                <a:gd name="T28" fmla="*/ 90 w 182"/>
                <a:gd name="T29" fmla="*/ 35 h 217"/>
                <a:gd name="T30" fmla="*/ 90 w 182"/>
                <a:gd name="T31" fmla="*/ 90 h 217"/>
                <a:gd name="T32" fmla="*/ 111 w 182"/>
                <a:gd name="T33" fmla="*/ 70 h 217"/>
                <a:gd name="T34" fmla="*/ 104 w 182"/>
                <a:gd name="T35" fmla="*/ 111 h 217"/>
                <a:gd name="T36" fmla="*/ 118 w 182"/>
                <a:gd name="T37" fmla="*/ 97 h 217"/>
                <a:gd name="T38" fmla="*/ 132 w 182"/>
                <a:gd name="T39" fmla="*/ 97 h 217"/>
                <a:gd name="T40" fmla="*/ 146 w 182"/>
                <a:gd name="T41" fmla="*/ 56 h 217"/>
                <a:gd name="T42" fmla="*/ 174 w 182"/>
                <a:gd name="T43" fmla="*/ 70 h 217"/>
                <a:gd name="T44" fmla="*/ 181 w 182"/>
                <a:gd name="T45" fmla="*/ 97 h 217"/>
                <a:gd name="T46" fmla="*/ 167 w 182"/>
                <a:gd name="T47" fmla="*/ 132 h 217"/>
                <a:gd name="T48" fmla="*/ 153 w 182"/>
                <a:gd name="T49" fmla="*/ 181 h 217"/>
                <a:gd name="T50" fmla="*/ 174 w 182"/>
                <a:gd name="T51" fmla="*/ 188 h 217"/>
                <a:gd name="T52" fmla="*/ 153 w 182"/>
                <a:gd name="T53" fmla="*/ 216 h 217"/>
                <a:gd name="T54" fmla="*/ 139 w 182"/>
                <a:gd name="T55" fmla="*/ 188 h 217"/>
                <a:gd name="T56" fmla="*/ 132 w 182"/>
                <a:gd name="T57" fmla="*/ 181 h 217"/>
                <a:gd name="T58" fmla="*/ 118 w 182"/>
                <a:gd name="T59" fmla="*/ 167 h 217"/>
                <a:gd name="T60" fmla="*/ 90 w 182"/>
                <a:gd name="T61"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2" h="217">
                  <a:moveTo>
                    <a:pt x="90" y="188"/>
                  </a:moveTo>
                  <a:lnTo>
                    <a:pt x="104" y="167"/>
                  </a:lnTo>
                  <a:lnTo>
                    <a:pt x="118" y="146"/>
                  </a:lnTo>
                  <a:lnTo>
                    <a:pt x="132" y="146"/>
                  </a:lnTo>
                  <a:lnTo>
                    <a:pt x="104" y="118"/>
                  </a:lnTo>
                  <a:lnTo>
                    <a:pt x="14" y="118"/>
                  </a:lnTo>
                  <a:lnTo>
                    <a:pt x="0" y="90"/>
                  </a:lnTo>
                  <a:lnTo>
                    <a:pt x="7" y="70"/>
                  </a:lnTo>
                  <a:lnTo>
                    <a:pt x="21" y="63"/>
                  </a:lnTo>
                  <a:lnTo>
                    <a:pt x="42" y="28"/>
                  </a:lnTo>
                  <a:lnTo>
                    <a:pt x="42" y="14"/>
                  </a:lnTo>
                  <a:lnTo>
                    <a:pt x="55" y="28"/>
                  </a:lnTo>
                  <a:lnTo>
                    <a:pt x="69" y="0"/>
                  </a:lnTo>
                  <a:lnTo>
                    <a:pt x="83" y="21"/>
                  </a:lnTo>
                  <a:lnTo>
                    <a:pt x="90" y="35"/>
                  </a:lnTo>
                  <a:lnTo>
                    <a:pt x="90" y="90"/>
                  </a:lnTo>
                  <a:lnTo>
                    <a:pt x="111" y="70"/>
                  </a:lnTo>
                  <a:lnTo>
                    <a:pt x="104" y="111"/>
                  </a:lnTo>
                  <a:lnTo>
                    <a:pt x="118" y="97"/>
                  </a:lnTo>
                  <a:lnTo>
                    <a:pt x="132" y="97"/>
                  </a:lnTo>
                  <a:lnTo>
                    <a:pt x="146" y="56"/>
                  </a:lnTo>
                  <a:lnTo>
                    <a:pt x="174" y="70"/>
                  </a:lnTo>
                  <a:lnTo>
                    <a:pt x="181" y="97"/>
                  </a:lnTo>
                  <a:lnTo>
                    <a:pt x="167" y="132"/>
                  </a:lnTo>
                  <a:lnTo>
                    <a:pt x="153" y="181"/>
                  </a:lnTo>
                  <a:lnTo>
                    <a:pt x="174" y="188"/>
                  </a:lnTo>
                  <a:lnTo>
                    <a:pt x="153" y="216"/>
                  </a:lnTo>
                  <a:lnTo>
                    <a:pt x="139" y="188"/>
                  </a:lnTo>
                  <a:lnTo>
                    <a:pt x="132" y="181"/>
                  </a:lnTo>
                  <a:lnTo>
                    <a:pt x="118" y="167"/>
                  </a:lnTo>
                  <a:lnTo>
                    <a:pt x="90" y="18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77">
              <a:extLst>
                <a:ext uri="{FF2B5EF4-FFF2-40B4-BE49-F238E27FC236}">
                  <a16:creationId xmlns:a16="http://schemas.microsoft.com/office/drawing/2014/main" id="{194BBEB7-F691-E14C-A799-D0E46F59F1DC}"/>
                </a:ext>
              </a:extLst>
            </p:cNvPr>
            <p:cNvSpPr>
              <a:spLocks noChangeArrowheads="1"/>
            </p:cNvSpPr>
            <p:nvPr/>
          </p:nvSpPr>
          <p:spPr bwMode="auto">
            <a:xfrm>
              <a:off x="15414387" y="8874010"/>
              <a:ext cx="49707" cy="39354"/>
            </a:xfrm>
            <a:custGeom>
              <a:avLst/>
              <a:gdLst>
                <a:gd name="T0" fmla="*/ 21 w 105"/>
                <a:gd name="T1" fmla="*/ 84 h 85"/>
                <a:gd name="T2" fmla="*/ 104 w 105"/>
                <a:gd name="T3" fmla="*/ 28 h 85"/>
                <a:gd name="T4" fmla="*/ 97 w 105"/>
                <a:gd name="T5" fmla="*/ 21 h 85"/>
                <a:gd name="T6" fmla="*/ 97 w 105"/>
                <a:gd name="T7" fmla="*/ 0 h 85"/>
                <a:gd name="T8" fmla="*/ 0 w 105"/>
                <a:gd name="T9" fmla="*/ 70 h 85"/>
                <a:gd name="T10" fmla="*/ 21 w 105"/>
                <a:gd name="T11" fmla="*/ 84 h 85"/>
              </a:gdLst>
              <a:ahLst/>
              <a:cxnLst>
                <a:cxn ang="0">
                  <a:pos x="T0" y="T1"/>
                </a:cxn>
                <a:cxn ang="0">
                  <a:pos x="T2" y="T3"/>
                </a:cxn>
                <a:cxn ang="0">
                  <a:pos x="T4" y="T5"/>
                </a:cxn>
                <a:cxn ang="0">
                  <a:pos x="T6" y="T7"/>
                </a:cxn>
                <a:cxn ang="0">
                  <a:pos x="T8" y="T9"/>
                </a:cxn>
                <a:cxn ang="0">
                  <a:pos x="T10" y="T11"/>
                </a:cxn>
              </a:cxnLst>
              <a:rect l="0" t="0" r="r" b="b"/>
              <a:pathLst>
                <a:path w="105" h="85">
                  <a:moveTo>
                    <a:pt x="21" y="84"/>
                  </a:moveTo>
                  <a:lnTo>
                    <a:pt x="104" y="28"/>
                  </a:lnTo>
                  <a:lnTo>
                    <a:pt x="97" y="21"/>
                  </a:lnTo>
                  <a:lnTo>
                    <a:pt x="97" y="0"/>
                  </a:lnTo>
                  <a:lnTo>
                    <a:pt x="0" y="70"/>
                  </a:lnTo>
                  <a:lnTo>
                    <a:pt x="21" y="8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78">
              <a:extLst>
                <a:ext uri="{FF2B5EF4-FFF2-40B4-BE49-F238E27FC236}">
                  <a16:creationId xmlns:a16="http://schemas.microsoft.com/office/drawing/2014/main" id="{680B6143-6E5B-444A-AC55-D10DE963E9CD}"/>
                </a:ext>
              </a:extLst>
            </p:cNvPr>
            <p:cNvSpPr>
              <a:spLocks noChangeArrowheads="1"/>
            </p:cNvSpPr>
            <p:nvPr/>
          </p:nvSpPr>
          <p:spPr bwMode="auto">
            <a:xfrm>
              <a:off x="15151358" y="8538468"/>
              <a:ext cx="10354" cy="22784"/>
            </a:xfrm>
            <a:custGeom>
              <a:avLst/>
              <a:gdLst>
                <a:gd name="T0" fmla="*/ 0 w 22"/>
                <a:gd name="T1" fmla="*/ 0 h 49"/>
                <a:gd name="T2" fmla="*/ 21 w 22"/>
                <a:gd name="T3" fmla="*/ 14 h 49"/>
                <a:gd name="T4" fmla="*/ 14 w 22"/>
                <a:gd name="T5" fmla="*/ 48 h 49"/>
                <a:gd name="T6" fmla="*/ 0 w 22"/>
                <a:gd name="T7" fmla="*/ 35 h 49"/>
                <a:gd name="T8" fmla="*/ 0 w 22"/>
                <a:gd name="T9" fmla="*/ 0 h 49"/>
              </a:gdLst>
              <a:ahLst/>
              <a:cxnLst>
                <a:cxn ang="0">
                  <a:pos x="T0" y="T1"/>
                </a:cxn>
                <a:cxn ang="0">
                  <a:pos x="T2" y="T3"/>
                </a:cxn>
                <a:cxn ang="0">
                  <a:pos x="T4" y="T5"/>
                </a:cxn>
                <a:cxn ang="0">
                  <a:pos x="T6" y="T7"/>
                </a:cxn>
                <a:cxn ang="0">
                  <a:pos x="T8" y="T9"/>
                </a:cxn>
              </a:cxnLst>
              <a:rect l="0" t="0" r="r" b="b"/>
              <a:pathLst>
                <a:path w="22" h="49">
                  <a:moveTo>
                    <a:pt x="0" y="0"/>
                  </a:moveTo>
                  <a:lnTo>
                    <a:pt x="21" y="14"/>
                  </a:lnTo>
                  <a:lnTo>
                    <a:pt x="14" y="48"/>
                  </a:lnTo>
                  <a:lnTo>
                    <a:pt x="0" y="35"/>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79">
              <a:extLst>
                <a:ext uri="{FF2B5EF4-FFF2-40B4-BE49-F238E27FC236}">
                  <a16:creationId xmlns:a16="http://schemas.microsoft.com/office/drawing/2014/main" id="{C310E800-5A36-6D40-92AB-C277887088EF}"/>
                </a:ext>
              </a:extLst>
            </p:cNvPr>
            <p:cNvSpPr>
              <a:spLocks noChangeArrowheads="1"/>
            </p:cNvSpPr>
            <p:nvPr/>
          </p:nvSpPr>
          <p:spPr bwMode="auto">
            <a:xfrm>
              <a:off x="15443384" y="8923719"/>
              <a:ext cx="20711" cy="16570"/>
            </a:xfrm>
            <a:custGeom>
              <a:avLst/>
              <a:gdLst>
                <a:gd name="T0" fmla="*/ 35 w 43"/>
                <a:gd name="T1" fmla="*/ 34 h 35"/>
                <a:gd name="T2" fmla="*/ 42 w 43"/>
                <a:gd name="T3" fmla="*/ 28 h 35"/>
                <a:gd name="T4" fmla="*/ 35 w 43"/>
                <a:gd name="T5" fmla="*/ 0 h 35"/>
                <a:gd name="T6" fmla="*/ 0 w 43"/>
                <a:gd name="T7" fmla="*/ 13 h 35"/>
                <a:gd name="T8" fmla="*/ 35 w 43"/>
                <a:gd name="T9" fmla="*/ 34 h 35"/>
              </a:gdLst>
              <a:ahLst/>
              <a:cxnLst>
                <a:cxn ang="0">
                  <a:pos x="T0" y="T1"/>
                </a:cxn>
                <a:cxn ang="0">
                  <a:pos x="T2" y="T3"/>
                </a:cxn>
                <a:cxn ang="0">
                  <a:pos x="T4" y="T5"/>
                </a:cxn>
                <a:cxn ang="0">
                  <a:pos x="T6" y="T7"/>
                </a:cxn>
                <a:cxn ang="0">
                  <a:pos x="T8" y="T9"/>
                </a:cxn>
              </a:cxnLst>
              <a:rect l="0" t="0" r="r" b="b"/>
              <a:pathLst>
                <a:path w="43" h="35">
                  <a:moveTo>
                    <a:pt x="35" y="34"/>
                  </a:moveTo>
                  <a:lnTo>
                    <a:pt x="42" y="28"/>
                  </a:lnTo>
                  <a:lnTo>
                    <a:pt x="35" y="0"/>
                  </a:lnTo>
                  <a:lnTo>
                    <a:pt x="0" y="13"/>
                  </a:lnTo>
                  <a:lnTo>
                    <a:pt x="35" y="3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80">
              <a:extLst>
                <a:ext uri="{FF2B5EF4-FFF2-40B4-BE49-F238E27FC236}">
                  <a16:creationId xmlns:a16="http://schemas.microsoft.com/office/drawing/2014/main" id="{0CBB7393-5BAC-0844-BA15-BA7E483D09A5}"/>
                </a:ext>
              </a:extLst>
            </p:cNvPr>
            <p:cNvSpPr>
              <a:spLocks noChangeArrowheads="1"/>
            </p:cNvSpPr>
            <p:nvPr/>
          </p:nvSpPr>
          <p:spPr bwMode="auto">
            <a:xfrm>
              <a:off x="15198992" y="8584034"/>
              <a:ext cx="16569" cy="16570"/>
            </a:xfrm>
            <a:custGeom>
              <a:avLst/>
              <a:gdLst>
                <a:gd name="T0" fmla="*/ 20 w 35"/>
                <a:gd name="T1" fmla="*/ 35 h 36"/>
                <a:gd name="T2" fmla="*/ 34 w 35"/>
                <a:gd name="T3" fmla="*/ 0 h 36"/>
                <a:gd name="T4" fmla="*/ 0 w 35"/>
                <a:gd name="T5" fmla="*/ 28 h 36"/>
                <a:gd name="T6" fmla="*/ 13 w 35"/>
                <a:gd name="T7" fmla="*/ 35 h 36"/>
                <a:gd name="T8" fmla="*/ 20 w 35"/>
                <a:gd name="T9" fmla="*/ 35 h 36"/>
              </a:gdLst>
              <a:ahLst/>
              <a:cxnLst>
                <a:cxn ang="0">
                  <a:pos x="T0" y="T1"/>
                </a:cxn>
                <a:cxn ang="0">
                  <a:pos x="T2" y="T3"/>
                </a:cxn>
                <a:cxn ang="0">
                  <a:pos x="T4" y="T5"/>
                </a:cxn>
                <a:cxn ang="0">
                  <a:pos x="T6" y="T7"/>
                </a:cxn>
                <a:cxn ang="0">
                  <a:pos x="T8" y="T9"/>
                </a:cxn>
              </a:cxnLst>
              <a:rect l="0" t="0" r="r" b="b"/>
              <a:pathLst>
                <a:path w="35" h="36">
                  <a:moveTo>
                    <a:pt x="20" y="35"/>
                  </a:moveTo>
                  <a:lnTo>
                    <a:pt x="34" y="0"/>
                  </a:lnTo>
                  <a:lnTo>
                    <a:pt x="0" y="28"/>
                  </a:lnTo>
                  <a:lnTo>
                    <a:pt x="13" y="35"/>
                  </a:lnTo>
                  <a:lnTo>
                    <a:pt x="20" y="3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81">
              <a:extLst>
                <a:ext uri="{FF2B5EF4-FFF2-40B4-BE49-F238E27FC236}">
                  <a16:creationId xmlns:a16="http://schemas.microsoft.com/office/drawing/2014/main" id="{FBE33B3C-81E0-F44B-9D5C-50E912B97B30}"/>
                </a:ext>
              </a:extLst>
            </p:cNvPr>
            <p:cNvSpPr>
              <a:spLocks noChangeArrowheads="1"/>
            </p:cNvSpPr>
            <p:nvPr/>
          </p:nvSpPr>
          <p:spPr bwMode="auto">
            <a:xfrm>
              <a:off x="15167926" y="8486688"/>
              <a:ext cx="16569" cy="12427"/>
            </a:xfrm>
            <a:custGeom>
              <a:avLst/>
              <a:gdLst>
                <a:gd name="T0" fmla="*/ 0 w 36"/>
                <a:gd name="T1" fmla="*/ 14 h 28"/>
                <a:gd name="T2" fmla="*/ 35 w 36"/>
                <a:gd name="T3" fmla="*/ 0 h 28"/>
                <a:gd name="T4" fmla="*/ 28 w 36"/>
                <a:gd name="T5" fmla="*/ 14 h 28"/>
                <a:gd name="T6" fmla="*/ 7 w 36"/>
                <a:gd name="T7" fmla="*/ 27 h 28"/>
                <a:gd name="T8" fmla="*/ 0 w 36"/>
                <a:gd name="T9" fmla="*/ 14 h 28"/>
              </a:gdLst>
              <a:ahLst/>
              <a:cxnLst>
                <a:cxn ang="0">
                  <a:pos x="T0" y="T1"/>
                </a:cxn>
                <a:cxn ang="0">
                  <a:pos x="T2" y="T3"/>
                </a:cxn>
                <a:cxn ang="0">
                  <a:pos x="T4" y="T5"/>
                </a:cxn>
                <a:cxn ang="0">
                  <a:pos x="T6" y="T7"/>
                </a:cxn>
                <a:cxn ang="0">
                  <a:pos x="T8" y="T9"/>
                </a:cxn>
              </a:cxnLst>
              <a:rect l="0" t="0" r="r" b="b"/>
              <a:pathLst>
                <a:path w="36" h="28">
                  <a:moveTo>
                    <a:pt x="0" y="14"/>
                  </a:moveTo>
                  <a:lnTo>
                    <a:pt x="35" y="0"/>
                  </a:lnTo>
                  <a:lnTo>
                    <a:pt x="28" y="14"/>
                  </a:lnTo>
                  <a:lnTo>
                    <a:pt x="7" y="27"/>
                  </a:lnTo>
                  <a:lnTo>
                    <a:pt x="0"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82">
              <a:extLst>
                <a:ext uri="{FF2B5EF4-FFF2-40B4-BE49-F238E27FC236}">
                  <a16:creationId xmlns:a16="http://schemas.microsoft.com/office/drawing/2014/main" id="{0EE66349-E219-984E-A8F6-23F0F34BA60F}"/>
                </a:ext>
              </a:extLst>
            </p:cNvPr>
            <p:cNvSpPr>
              <a:spLocks noChangeArrowheads="1"/>
            </p:cNvSpPr>
            <p:nvPr/>
          </p:nvSpPr>
          <p:spPr bwMode="auto">
            <a:xfrm>
              <a:off x="15145143" y="8482545"/>
              <a:ext cx="16569" cy="10356"/>
            </a:xfrm>
            <a:custGeom>
              <a:avLst/>
              <a:gdLst>
                <a:gd name="T0" fmla="*/ 0 w 36"/>
                <a:gd name="T1" fmla="*/ 6 h 21"/>
                <a:gd name="T2" fmla="*/ 21 w 36"/>
                <a:gd name="T3" fmla="*/ 0 h 21"/>
                <a:gd name="T4" fmla="*/ 35 w 36"/>
                <a:gd name="T5" fmla="*/ 20 h 21"/>
                <a:gd name="T6" fmla="*/ 21 w 36"/>
                <a:gd name="T7" fmla="*/ 14 h 21"/>
                <a:gd name="T8" fmla="*/ 0 w 36"/>
                <a:gd name="T9" fmla="*/ 6 h 21"/>
              </a:gdLst>
              <a:ahLst/>
              <a:cxnLst>
                <a:cxn ang="0">
                  <a:pos x="T0" y="T1"/>
                </a:cxn>
                <a:cxn ang="0">
                  <a:pos x="T2" y="T3"/>
                </a:cxn>
                <a:cxn ang="0">
                  <a:pos x="T4" y="T5"/>
                </a:cxn>
                <a:cxn ang="0">
                  <a:pos x="T6" y="T7"/>
                </a:cxn>
                <a:cxn ang="0">
                  <a:pos x="T8" y="T9"/>
                </a:cxn>
              </a:cxnLst>
              <a:rect l="0" t="0" r="r" b="b"/>
              <a:pathLst>
                <a:path w="36" h="21">
                  <a:moveTo>
                    <a:pt x="0" y="6"/>
                  </a:moveTo>
                  <a:lnTo>
                    <a:pt x="21" y="0"/>
                  </a:lnTo>
                  <a:lnTo>
                    <a:pt x="35" y="20"/>
                  </a:lnTo>
                  <a:lnTo>
                    <a:pt x="21" y="14"/>
                  </a:lnTo>
                  <a:lnTo>
                    <a:pt x="0" y="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83">
              <a:extLst>
                <a:ext uri="{FF2B5EF4-FFF2-40B4-BE49-F238E27FC236}">
                  <a16:creationId xmlns:a16="http://schemas.microsoft.com/office/drawing/2014/main" id="{D25CA861-E41A-E54E-9187-8474F3A72769}"/>
                </a:ext>
              </a:extLst>
            </p:cNvPr>
            <p:cNvSpPr>
              <a:spLocks noChangeArrowheads="1"/>
            </p:cNvSpPr>
            <p:nvPr/>
          </p:nvSpPr>
          <p:spPr bwMode="auto">
            <a:xfrm>
              <a:off x="14476176" y="9915845"/>
              <a:ext cx="20711" cy="6213"/>
            </a:xfrm>
            <a:custGeom>
              <a:avLst/>
              <a:gdLst>
                <a:gd name="T0" fmla="*/ 14 w 43"/>
                <a:gd name="T1" fmla="*/ 7 h 15"/>
                <a:gd name="T2" fmla="*/ 35 w 43"/>
                <a:gd name="T3" fmla="*/ 0 h 15"/>
                <a:gd name="T4" fmla="*/ 42 w 43"/>
                <a:gd name="T5" fmla="*/ 7 h 15"/>
                <a:gd name="T6" fmla="*/ 21 w 43"/>
                <a:gd name="T7" fmla="*/ 14 h 15"/>
                <a:gd name="T8" fmla="*/ 0 w 43"/>
                <a:gd name="T9" fmla="*/ 14 h 15"/>
                <a:gd name="T10" fmla="*/ 14 w 43"/>
                <a:gd name="T11" fmla="*/ 7 h 15"/>
              </a:gdLst>
              <a:ahLst/>
              <a:cxnLst>
                <a:cxn ang="0">
                  <a:pos x="T0" y="T1"/>
                </a:cxn>
                <a:cxn ang="0">
                  <a:pos x="T2" y="T3"/>
                </a:cxn>
                <a:cxn ang="0">
                  <a:pos x="T4" y="T5"/>
                </a:cxn>
                <a:cxn ang="0">
                  <a:pos x="T6" y="T7"/>
                </a:cxn>
                <a:cxn ang="0">
                  <a:pos x="T8" y="T9"/>
                </a:cxn>
                <a:cxn ang="0">
                  <a:pos x="T10" y="T11"/>
                </a:cxn>
              </a:cxnLst>
              <a:rect l="0" t="0" r="r" b="b"/>
              <a:pathLst>
                <a:path w="43" h="15">
                  <a:moveTo>
                    <a:pt x="14" y="7"/>
                  </a:moveTo>
                  <a:lnTo>
                    <a:pt x="35" y="0"/>
                  </a:lnTo>
                  <a:lnTo>
                    <a:pt x="42" y="7"/>
                  </a:lnTo>
                  <a:lnTo>
                    <a:pt x="21" y="14"/>
                  </a:lnTo>
                  <a:lnTo>
                    <a:pt x="0" y="14"/>
                  </a:lnTo>
                  <a:lnTo>
                    <a:pt x="14"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84">
              <a:extLst>
                <a:ext uri="{FF2B5EF4-FFF2-40B4-BE49-F238E27FC236}">
                  <a16:creationId xmlns:a16="http://schemas.microsoft.com/office/drawing/2014/main" id="{DA5FD180-AC4A-AB41-B19B-658C8BB5EA8E}"/>
                </a:ext>
              </a:extLst>
            </p:cNvPr>
            <p:cNvSpPr>
              <a:spLocks noChangeArrowheads="1"/>
            </p:cNvSpPr>
            <p:nvPr/>
          </p:nvSpPr>
          <p:spPr bwMode="auto">
            <a:xfrm>
              <a:off x="15151358" y="8501186"/>
              <a:ext cx="10354" cy="6214"/>
            </a:xfrm>
            <a:custGeom>
              <a:avLst/>
              <a:gdLst>
                <a:gd name="T0" fmla="*/ 0 w 22"/>
                <a:gd name="T1" fmla="*/ 7 h 15"/>
                <a:gd name="T2" fmla="*/ 21 w 22"/>
                <a:gd name="T3" fmla="*/ 0 h 15"/>
                <a:gd name="T4" fmla="*/ 14 w 22"/>
                <a:gd name="T5" fmla="*/ 14 h 15"/>
                <a:gd name="T6" fmla="*/ 0 w 22"/>
                <a:gd name="T7" fmla="*/ 7 h 15"/>
              </a:gdLst>
              <a:ahLst/>
              <a:cxnLst>
                <a:cxn ang="0">
                  <a:pos x="T0" y="T1"/>
                </a:cxn>
                <a:cxn ang="0">
                  <a:pos x="T2" y="T3"/>
                </a:cxn>
                <a:cxn ang="0">
                  <a:pos x="T4" y="T5"/>
                </a:cxn>
                <a:cxn ang="0">
                  <a:pos x="T6" y="T7"/>
                </a:cxn>
              </a:cxnLst>
              <a:rect l="0" t="0" r="r" b="b"/>
              <a:pathLst>
                <a:path w="22" h="15">
                  <a:moveTo>
                    <a:pt x="0" y="7"/>
                  </a:moveTo>
                  <a:lnTo>
                    <a:pt x="21" y="0"/>
                  </a:lnTo>
                  <a:lnTo>
                    <a:pt x="14" y="14"/>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85">
              <a:extLst>
                <a:ext uri="{FF2B5EF4-FFF2-40B4-BE49-F238E27FC236}">
                  <a16:creationId xmlns:a16="http://schemas.microsoft.com/office/drawing/2014/main" id="{DC63E425-18A7-5B46-AC08-F32D6AC4AB97}"/>
                </a:ext>
              </a:extLst>
            </p:cNvPr>
            <p:cNvSpPr>
              <a:spLocks noChangeArrowheads="1"/>
            </p:cNvSpPr>
            <p:nvPr/>
          </p:nvSpPr>
          <p:spPr bwMode="auto">
            <a:xfrm>
              <a:off x="14351908" y="9828853"/>
              <a:ext cx="6213" cy="16570"/>
            </a:xfrm>
            <a:custGeom>
              <a:avLst/>
              <a:gdLst>
                <a:gd name="T0" fmla="*/ 0 w 15"/>
                <a:gd name="T1" fmla="*/ 20 h 35"/>
                <a:gd name="T2" fmla="*/ 14 w 15"/>
                <a:gd name="T3" fmla="*/ 0 h 35"/>
                <a:gd name="T4" fmla="*/ 0 w 15"/>
                <a:gd name="T5" fmla="*/ 34 h 35"/>
                <a:gd name="T6" fmla="*/ 0 w 15"/>
                <a:gd name="T7" fmla="*/ 20 h 35"/>
              </a:gdLst>
              <a:ahLst/>
              <a:cxnLst>
                <a:cxn ang="0">
                  <a:pos x="T0" y="T1"/>
                </a:cxn>
                <a:cxn ang="0">
                  <a:pos x="T2" y="T3"/>
                </a:cxn>
                <a:cxn ang="0">
                  <a:pos x="T4" y="T5"/>
                </a:cxn>
                <a:cxn ang="0">
                  <a:pos x="T6" y="T7"/>
                </a:cxn>
              </a:cxnLst>
              <a:rect l="0" t="0" r="r" b="b"/>
              <a:pathLst>
                <a:path w="15" h="35">
                  <a:moveTo>
                    <a:pt x="0" y="20"/>
                  </a:moveTo>
                  <a:lnTo>
                    <a:pt x="14" y="0"/>
                  </a:lnTo>
                  <a:lnTo>
                    <a:pt x="0" y="34"/>
                  </a:lnTo>
                  <a:lnTo>
                    <a:pt x="0" y="2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86">
              <a:extLst>
                <a:ext uri="{FF2B5EF4-FFF2-40B4-BE49-F238E27FC236}">
                  <a16:creationId xmlns:a16="http://schemas.microsoft.com/office/drawing/2014/main" id="{0997F019-F490-B140-A24C-69906C11997E}"/>
                </a:ext>
              </a:extLst>
            </p:cNvPr>
            <p:cNvSpPr>
              <a:spLocks noChangeArrowheads="1"/>
            </p:cNvSpPr>
            <p:nvPr/>
          </p:nvSpPr>
          <p:spPr bwMode="auto">
            <a:xfrm>
              <a:off x="15296336" y="10762985"/>
              <a:ext cx="10354" cy="6214"/>
            </a:xfrm>
            <a:custGeom>
              <a:avLst/>
              <a:gdLst>
                <a:gd name="T0" fmla="*/ 7 w 22"/>
                <a:gd name="T1" fmla="*/ 0 h 15"/>
                <a:gd name="T2" fmla="*/ 0 w 22"/>
                <a:gd name="T3" fmla="*/ 7 h 15"/>
                <a:gd name="T4" fmla="*/ 7 w 22"/>
                <a:gd name="T5" fmla="*/ 14 h 15"/>
                <a:gd name="T6" fmla="*/ 21 w 22"/>
                <a:gd name="T7" fmla="*/ 7 h 15"/>
                <a:gd name="T8" fmla="*/ 7 w 22"/>
                <a:gd name="T9" fmla="*/ 0 h 15"/>
              </a:gdLst>
              <a:ahLst/>
              <a:cxnLst>
                <a:cxn ang="0">
                  <a:pos x="T0" y="T1"/>
                </a:cxn>
                <a:cxn ang="0">
                  <a:pos x="T2" y="T3"/>
                </a:cxn>
                <a:cxn ang="0">
                  <a:pos x="T4" y="T5"/>
                </a:cxn>
                <a:cxn ang="0">
                  <a:pos x="T6" y="T7"/>
                </a:cxn>
                <a:cxn ang="0">
                  <a:pos x="T8" y="T9"/>
                </a:cxn>
              </a:cxnLst>
              <a:rect l="0" t="0" r="r" b="b"/>
              <a:pathLst>
                <a:path w="22" h="15">
                  <a:moveTo>
                    <a:pt x="7" y="0"/>
                  </a:moveTo>
                  <a:lnTo>
                    <a:pt x="0" y="7"/>
                  </a:lnTo>
                  <a:lnTo>
                    <a:pt x="7" y="14"/>
                  </a:lnTo>
                  <a:lnTo>
                    <a:pt x="21" y="7"/>
                  </a:lnTo>
                  <a:lnTo>
                    <a:pt x="7"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87">
              <a:extLst>
                <a:ext uri="{FF2B5EF4-FFF2-40B4-BE49-F238E27FC236}">
                  <a16:creationId xmlns:a16="http://schemas.microsoft.com/office/drawing/2014/main" id="{46B34203-C15A-834C-818B-11CB302D3992}"/>
                </a:ext>
              </a:extLst>
            </p:cNvPr>
            <p:cNvSpPr>
              <a:spLocks noChangeArrowheads="1"/>
            </p:cNvSpPr>
            <p:nvPr/>
          </p:nvSpPr>
          <p:spPr bwMode="auto">
            <a:xfrm>
              <a:off x="14498958" y="10769199"/>
              <a:ext cx="6214" cy="10356"/>
            </a:xfrm>
            <a:custGeom>
              <a:avLst/>
              <a:gdLst>
                <a:gd name="T0" fmla="*/ 0 w 15"/>
                <a:gd name="T1" fmla="*/ 21 h 22"/>
                <a:gd name="T2" fmla="*/ 14 w 15"/>
                <a:gd name="T3" fmla="*/ 0 h 22"/>
                <a:gd name="T4" fmla="*/ 14 w 15"/>
                <a:gd name="T5" fmla="*/ 21 h 22"/>
                <a:gd name="T6" fmla="*/ 0 w 15"/>
                <a:gd name="T7" fmla="*/ 21 h 22"/>
              </a:gdLst>
              <a:ahLst/>
              <a:cxnLst>
                <a:cxn ang="0">
                  <a:pos x="T0" y="T1"/>
                </a:cxn>
                <a:cxn ang="0">
                  <a:pos x="T2" y="T3"/>
                </a:cxn>
                <a:cxn ang="0">
                  <a:pos x="T4" y="T5"/>
                </a:cxn>
                <a:cxn ang="0">
                  <a:pos x="T6" y="T7"/>
                </a:cxn>
              </a:cxnLst>
              <a:rect l="0" t="0" r="r" b="b"/>
              <a:pathLst>
                <a:path w="15" h="22">
                  <a:moveTo>
                    <a:pt x="0" y="21"/>
                  </a:moveTo>
                  <a:lnTo>
                    <a:pt x="14" y="0"/>
                  </a:lnTo>
                  <a:lnTo>
                    <a:pt x="14" y="21"/>
                  </a:lnTo>
                  <a:lnTo>
                    <a:pt x="0" y="2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88">
              <a:extLst>
                <a:ext uri="{FF2B5EF4-FFF2-40B4-BE49-F238E27FC236}">
                  <a16:creationId xmlns:a16="http://schemas.microsoft.com/office/drawing/2014/main" id="{66C3CBF7-C372-1A45-B847-C276629806F6}"/>
                </a:ext>
              </a:extLst>
            </p:cNvPr>
            <p:cNvSpPr>
              <a:spLocks noChangeArrowheads="1"/>
            </p:cNvSpPr>
            <p:nvPr/>
          </p:nvSpPr>
          <p:spPr bwMode="auto">
            <a:xfrm>
              <a:off x="15358469" y="10707062"/>
              <a:ext cx="4142" cy="10356"/>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89">
              <a:extLst>
                <a:ext uri="{FF2B5EF4-FFF2-40B4-BE49-F238E27FC236}">
                  <a16:creationId xmlns:a16="http://schemas.microsoft.com/office/drawing/2014/main" id="{E4BD1F03-40F3-F84A-AA96-6D33173A86A7}"/>
                </a:ext>
              </a:extLst>
            </p:cNvPr>
            <p:cNvSpPr>
              <a:spLocks noChangeArrowheads="1"/>
            </p:cNvSpPr>
            <p:nvPr/>
          </p:nvSpPr>
          <p:spPr bwMode="auto">
            <a:xfrm>
              <a:off x="14283562" y="8811871"/>
              <a:ext cx="6214" cy="16570"/>
            </a:xfrm>
            <a:custGeom>
              <a:avLst/>
              <a:gdLst>
                <a:gd name="T0" fmla="*/ 14 w 15"/>
                <a:gd name="T1" fmla="*/ 35 h 36"/>
                <a:gd name="T2" fmla="*/ 14 w 15"/>
                <a:gd name="T3" fmla="*/ 21 h 36"/>
                <a:gd name="T4" fmla="*/ 0 w 15"/>
                <a:gd name="T5" fmla="*/ 0 h 36"/>
                <a:gd name="T6" fmla="*/ 14 w 15"/>
                <a:gd name="T7" fmla="*/ 35 h 36"/>
              </a:gdLst>
              <a:ahLst/>
              <a:cxnLst>
                <a:cxn ang="0">
                  <a:pos x="T0" y="T1"/>
                </a:cxn>
                <a:cxn ang="0">
                  <a:pos x="T2" y="T3"/>
                </a:cxn>
                <a:cxn ang="0">
                  <a:pos x="T4" y="T5"/>
                </a:cxn>
                <a:cxn ang="0">
                  <a:pos x="T6" y="T7"/>
                </a:cxn>
              </a:cxnLst>
              <a:rect l="0" t="0" r="r" b="b"/>
              <a:pathLst>
                <a:path w="15" h="36">
                  <a:moveTo>
                    <a:pt x="14" y="35"/>
                  </a:moveTo>
                  <a:lnTo>
                    <a:pt x="14" y="21"/>
                  </a:lnTo>
                  <a:lnTo>
                    <a:pt x="0" y="0"/>
                  </a:lnTo>
                  <a:lnTo>
                    <a:pt x="14" y="3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90">
              <a:extLst>
                <a:ext uri="{FF2B5EF4-FFF2-40B4-BE49-F238E27FC236}">
                  <a16:creationId xmlns:a16="http://schemas.microsoft.com/office/drawing/2014/main" id="{24BD6D85-58CC-EA40-968E-68FCB91DBCF4}"/>
                </a:ext>
              </a:extLst>
            </p:cNvPr>
            <p:cNvSpPr>
              <a:spLocks noChangeArrowheads="1"/>
            </p:cNvSpPr>
            <p:nvPr/>
          </p:nvSpPr>
          <p:spPr bwMode="auto">
            <a:xfrm>
              <a:off x="15329473" y="8724879"/>
              <a:ext cx="4142" cy="10357"/>
            </a:xfrm>
            <a:custGeom>
              <a:avLst/>
              <a:gdLst>
                <a:gd name="T0" fmla="*/ 7 w 8"/>
                <a:gd name="T1" fmla="*/ 0 h 22"/>
                <a:gd name="T2" fmla="*/ 7 w 8"/>
                <a:gd name="T3" fmla="*/ 21 h 22"/>
                <a:gd name="T4" fmla="*/ 0 w 8"/>
                <a:gd name="T5" fmla="*/ 14 h 22"/>
                <a:gd name="T6" fmla="*/ 7 w 8"/>
                <a:gd name="T7" fmla="*/ 0 h 22"/>
              </a:gdLst>
              <a:ahLst/>
              <a:cxnLst>
                <a:cxn ang="0">
                  <a:pos x="T0" y="T1"/>
                </a:cxn>
                <a:cxn ang="0">
                  <a:pos x="T2" y="T3"/>
                </a:cxn>
                <a:cxn ang="0">
                  <a:pos x="T4" y="T5"/>
                </a:cxn>
                <a:cxn ang="0">
                  <a:pos x="T6" y="T7"/>
                </a:cxn>
              </a:cxnLst>
              <a:rect l="0" t="0" r="r" b="b"/>
              <a:pathLst>
                <a:path w="8" h="22">
                  <a:moveTo>
                    <a:pt x="7" y="0"/>
                  </a:moveTo>
                  <a:lnTo>
                    <a:pt x="7" y="21"/>
                  </a:lnTo>
                  <a:lnTo>
                    <a:pt x="0" y="14"/>
                  </a:lnTo>
                  <a:lnTo>
                    <a:pt x="7"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91">
              <a:extLst>
                <a:ext uri="{FF2B5EF4-FFF2-40B4-BE49-F238E27FC236}">
                  <a16:creationId xmlns:a16="http://schemas.microsoft.com/office/drawing/2014/main" id="{7F8EEA52-FC4A-E042-A505-BD0E8B5FE735}"/>
                </a:ext>
              </a:extLst>
            </p:cNvPr>
            <p:cNvSpPr>
              <a:spLocks noChangeArrowheads="1"/>
            </p:cNvSpPr>
            <p:nvPr/>
          </p:nvSpPr>
          <p:spPr bwMode="auto">
            <a:xfrm>
              <a:off x="15354326" y="8714523"/>
              <a:ext cx="4142" cy="6213"/>
            </a:xfrm>
            <a:custGeom>
              <a:avLst/>
              <a:gdLst>
                <a:gd name="T0" fmla="*/ 6 w 7"/>
                <a:gd name="T1" fmla="*/ 14 h 15"/>
                <a:gd name="T2" fmla="*/ 6 w 7"/>
                <a:gd name="T3" fmla="*/ 0 h 15"/>
                <a:gd name="T4" fmla="*/ 0 w 7"/>
                <a:gd name="T5" fmla="*/ 14 h 15"/>
                <a:gd name="T6" fmla="*/ 6 w 7"/>
                <a:gd name="T7" fmla="*/ 14 h 15"/>
              </a:gdLst>
              <a:ahLst/>
              <a:cxnLst>
                <a:cxn ang="0">
                  <a:pos x="T0" y="T1"/>
                </a:cxn>
                <a:cxn ang="0">
                  <a:pos x="T2" y="T3"/>
                </a:cxn>
                <a:cxn ang="0">
                  <a:pos x="T4" y="T5"/>
                </a:cxn>
                <a:cxn ang="0">
                  <a:pos x="T6" y="T7"/>
                </a:cxn>
              </a:cxnLst>
              <a:rect l="0" t="0" r="r" b="b"/>
              <a:pathLst>
                <a:path w="7" h="15">
                  <a:moveTo>
                    <a:pt x="6" y="14"/>
                  </a:moveTo>
                  <a:lnTo>
                    <a:pt x="6" y="0"/>
                  </a:lnTo>
                  <a:lnTo>
                    <a:pt x="0" y="14"/>
                  </a:lnTo>
                  <a:lnTo>
                    <a:pt x="6"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92">
              <a:extLst>
                <a:ext uri="{FF2B5EF4-FFF2-40B4-BE49-F238E27FC236}">
                  <a16:creationId xmlns:a16="http://schemas.microsoft.com/office/drawing/2014/main" id="{CE0719E8-718A-1447-95A7-34AB897C6E4D}"/>
                </a:ext>
              </a:extLst>
            </p:cNvPr>
            <p:cNvSpPr>
              <a:spLocks noChangeArrowheads="1"/>
            </p:cNvSpPr>
            <p:nvPr/>
          </p:nvSpPr>
          <p:spPr bwMode="auto">
            <a:xfrm>
              <a:off x="14494816" y="10781627"/>
              <a:ext cx="4142" cy="4142"/>
            </a:xfrm>
            <a:custGeom>
              <a:avLst/>
              <a:gdLst>
                <a:gd name="T0" fmla="*/ 0 w 8"/>
                <a:gd name="T1" fmla="*/ 7 h 8"/>
                <a:gd name="T2" fmla="*/ 7 w 8"/>
                <a:gd name="T3" fmla="*/ 7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7"/>
                  </a:lnTo>
                  <a:lnTo>
                    <a:pt x="0"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93">
              <a:extLst>
                <a:ext uri="{FF2B5EF4-FFF2-40B4-BE49-F238E27FC236}">
                  <a16:creationId xmlns:a16="http://schemas.microsoft.com/office/drawing/2014/main" id="{BFC86C13-AA6E-FC4B-95BE-6162B1DA9399}"/>
                </a:ext>
              </a:extLst>
            </p:cNvPr>
            <p:cNvSpPr>
              <a:spLocks noChangeArrowheads="1"/>
            </p:cNvSpPr>
            <p:nvPr/>
          </p:nvSpPr>
          <p:spPr bwMode="auto">
            <a:xfrm>
              <a:off x="14486531" y="10781627"/>
              <a:ext cx="6214" cy="4142"/>
            </a:xfrm>
            <a:custGeom>
              <a:avLst/>
              <a:gdLst>
                <a:gd name="T0" fmla="*/ 14 w 15"/>
                <a:gd name="T1" fmla="*/ 0 h 8"/>
                <a:gd name="T2" fmla="*/ 14 w 15"/>
                <a:gd name="T3" fmla="*/ 7 h 8"/>
                <a:gd name="T4" fmla="*/ 0 w 15"/>
                <a:gd name="T5" fmla="*/ 7 h 8"/>
                <a:gd name="T6" fmla="*/ 14 w 15"/>
                <a:gd name="T7" fmla="*/ 0 h 8"/>
              </a:gdLst>
              <a:ahLst/>
              <a:cxnLst>
                <a:cxn ang="0">
                  <a:pos x="T0" y="T1"/>
                </a:cxn>
                <a:cxn ang="0">
                  <a:pos x="T2" y="T3"/>
                </a:cxn>
                <a:cxn ang="0">
                  <a:pos x="T4" y="T5"/>
                </a:cxn>
                <a:cxn ang="0">
                  <a:pos x="T6" y="T7"/>
                </a:cxn>
              </a:cxnLst>
              <a:rect l="0" t="0" r="r" b="b"/>
              <a:pathLst>
                <a:path w="15" h="8">
                  <a:moveTo>
                    <a:pt x="14" y="0"/>
                  </a:moveTo>
                  <a:lnTo>
                    <a:pt x="14" y="7"/>
                  </a:lnTo>
                  <a:lnTo>
                    <a:pt x="0" y="7"/>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94">
              <a:extLst>
                <a:ext uri="{FF2B5EF4-FFF2-40B4-BE49-F238E27FC236}">
                  <a16:creationId xmlns:a16="http://schemas.microsoft.com/office/drawing/2014/main" id="{D4C38B8C-7B9D-B640-88AD-B94C3ABB750C}"/>
                </a:ext>
              </a:extLst>
            </p:cNvPr>
            <p:cNvSpPr>
              <a:spLocks noChangeArrowheads="1"/>
            </p:cNvSpPr>
            <p:nvPr/>
          </p:nvSpPr>
          <p:spPr bwMode="auto">
            <a:xfrm>
              <a:off x="14509314" y="10767127"/>
              <a:ext cx="2071" cy="6214"/>
            </a:xfrm>
            <a:custGeom>
              <a:avLst/>
              <a:gdLst>
                <a:gd name="T0" fmla="*/ 0 w 1"/>
                <a:gd name="T1" fmla="*/ 0 h 15"/>
                <a:gd name="T2" fmla="*/ 0 w 1"/>
                <a:gd name="T3" fmla="*/ 7 h 15"/>
                <a:gd name="T4" fmla="*/ 0 w 1"/>
                <a:gd name="T5" fmla="*/ 14 h 15"/>
                <a:gd name="T6" fmla="*/ 0 w 1"/>
                <a:gd name="T7" fmla="*/ 7 h 15"/>
                <a:gd name="T8" fmla="*/ 0 w 1"/>
                <a:gd name="T9" fmla="*/ 0 h 15"/>
              </a:gdLst>
              <a:ahLst/>
              <a:cxnLst>
                <a:cxn ang="0">
                  <a:pos x="T0" y="T1"/>
                </a:cxn>
                <a:cxn ang="0">
                  <a:pos x="T2" y="T3"/>
                </a:cxn>
                <a:cxn ang="0">
                  <a:pos x="T4" y="T5"/>
                </a:cxn>
                <a:cxn ang="0">
                  <a:pos x="T6" y="T7"/>
                </a:cxn>
                <a:cxn ang="0">
                  <a:pos x="T8" y="T9"/>
                </a:cxn>
              </a:cxnLst>
              <a:rect l="0" t="0" r="r" b="b"/>
              <a:pathLst>
                <a:path w="1" h="15">
                  <a:moveTo>
                    <a:pt x="0" y="0"/>
                  </a:moveTo>
                  <a:lnTo>
                    <a:pt x="0" y="7"/>
                  </a:lnTo>
                  <a:lnTo>
                    <a:pt x="0" y="14"/>
                  </a:lnTo>
                  <a:lnTo>
                    <a:pt x="0" y="7"/>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6" name="Freeform 95">
              <a:extLst>
                <a:ext uri="{FF2B5EF4-FFF2-40B4-BE49-F238E27FC236}">
                  <a16:creationId xmlns:a16="http://schemas.microsoft.com/office/drawing/2014/main" id="{D484B92F-7B94-7E46-A660-87BA11EDA572}"/>
                </a:ext>
              </a:extLst>
            </p:cNvPr>
            <p:cNvSpPr>
              <a:spLocks noChangeArrowheads="1"/>
            </p:cNvSpPr>
            <p:nvPr/>
          </p:nvSpPr>
          <p:spPr bwMode="auto">
            <a:xfrm>
              <a:off x="14498957" y="10789912"/>
              <a:ext cx="10356" cy="2071"/>
            </a:xfrm>
            <a:custGeom>
              <a:avLst/>
              <a:gdLst>
                <a:gd name="T0" fmla="*/ 14 w 22"/>
                <a:gd name="T1" fmla="*/ 0 h 1"/>
                <a:gd name="T2" fmla="*/ 21 w 22"/>
                <a:gd name="T3" fmla="*/ 0 h 1"/>
                <a:gd name="T4" fmla="*/ 0 w 22"/>
                <a:gd name="T5" fmla="*/ 0 h 1"/>
                <a:gd name="T6" fmla="*/ 14 w 22"/>
                <a:gd name="T7" fmla="*/ 0 h 1"/>
              </a:gdLst>
              <a:ahLst/>
              <a:cxnLst>
                <a:cxn ang="0">
                  <a:pos x="T0" y="T1"/>
                </a:cxn>
                <a:cxn ang="0">
                  <a:pos x="T2" y="T3"/>
                </a:cxn>
                <a:cxn ang="0">
                  <a:pos x="T4" y="T5"/>
                </a:cxn>
                <a:cxn ang="0">
                  <a:pos x="T6" y="T7"/>
                </a:cxn>
              </a:cxnLst>
              <a:rect l="0" t="0" r="r" b="b"/>
              <a:pathLst>
                <a:path w="22" h="1">
                  <a:moveTo>
                    <a:pt x="14" y="0"/>
                  </a:moveTo>
                  <a:lnTo>
                    <a:pt x="21" y="0"/>
                  </a:lnTo>
                  <a:lnTo>
                    <a:pt x="0" y="0"/>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96">
              <a:extLst>
                <a:ext uri="{FF2B5EF4-FFF2-40B4-BE49-F238E27FC236}">
                  <a16:creationId xmlns:a16="http://schemas.microsoft.com/office/drawing/2014/main" id="{C4BFDF50-0DFD-084E-B2F3-F1CDD61430AF}"/>
                </a:ext>
              </a:extLst>
            </p:cNvPr>
            <p:cNvSpPr>
              <a:spLocks noChangeArrowheads="1"/>
            </p:cNvSpPr>
            <p:nvPr/>
          </p:nvSpPr>
          <p:spPr bwMode="auto">
            <a:xfrm>
              <a:off x="15292193" y="8625461"/>
              <a:ext cx="4142" cy="4142"/>
            </a:xfrm>
            <a:custGeom>
              <a:avLst/>
              <a:gdLst>
                <a:gd name="T0" fmla="*/ 0 w 8"/>
                <a:gd name="T1" fmla="*/ 0 h 7"/>
                <a:gd name="T2" fmla="*/ 7 w 8"/>
                <a:gd name="T3" fmla="*/ 0 h 7"/>
                <a:gd name="T4" fmla="*/ 0 w 8"/>
                <a:gd name="T5" fmla="*/ 6 h 7"/>
                <a:gd name="T6" fmla="*/ 0 w 8"/>
                <a:gd name="T7" fmla="*/ 0 h 7"/>
              </a:gdLst>
              <a:ahLst/>
              <a:cxnLst>
                <a:cxn ang="0">
                  <a:pos x="T0" y="T1"/>
                </a:cxn>
                <a:cxn ang="0">
                  <a:pos x="T2" y="T3"/>
                </a:cxn>
                <a:cxn ang="0">
                  <a:pos x="T4" y="T5"/>
                </a:cxn>
                <a:cxn ang="0">
                  <a:pos x="T6" y="T7"/>
                </a:cxn>
              </a:cxnLst>
              <a:rect l="0" t="0" r="r" b="b"/>
              <a:pathLst>
                <a:path w="8" h="7">
                  <a:moveTo>
                    <a:pt x="0" y="0"/>
                  </a:moveTo>
                  <a:lnTo>
                    <a:pt x="7" y="0"/>
                  </a:lnTo>
                  <a:lnTo>
                    <a:pt x="0" y="6"/>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97">
              <a:extLst>
                <a:ext uri="{FF2B5EF4-FFF2-40B4-BE49-F238E27FC236}">
                  <a16:creationId xmlns:a16="http://schemas.microsoft.com/office/drawing/2014/main" id="{F972D252-8685-1240-B698-337BF6F1F400}"/>
                </a:ext>
              </a:extLst>
            </p:cNvPr>
            <p:cNvSpPr>
              <a:spLocks noChangeArrowheads="1"/>
            </p:cNvSpPr>
            <p:nvPr/>
          </p:nvSpPr>
          <p:spPr bwMode="auto">
            <a:xfrm>
              <a:off x="17539346" y="11572842"/>
              <a:ext cx="2495687" cy="1702563"/>
            </a:xfrm>
            <a:custGeom>
              <a:avLst/>
              <a:gdLst>
                <a:gd name="T0" fmla="*/ 3464 w 5315"/>
                <a:gd name="T1" fmla="*/ 3332 h 3626"/>
                <a:gd name="T2" fmla="*/ 3846 w 5315"/>
                <a:gd name="T3" fmla="*/ 3492 h 3626"/>
                <a:gd name="T4" fmla="*/ 4222 w 5315"/>
                <a:gd name="T5" fmla="*/ 3513 h 3626"/>
                <a:gd name="T6" fmla="*/ 4445 w 5315"/>
                <a:gd name="T7" fmla="*/ 3562 h 3626"/>
                <a:gd name="T8" fmla="*/ 4396 w 5315"/>
                <a:gd name="T9" fmla="*/ 3367 h 3626"/>
                <a:gd name="T10" fmla="*/ 4493 w 5315"/>
                <a:gd name="T11" fmla="*/ 3040 h 3626"/>
                <a:gd name="T12" fmla="*/ 4646 w 5315"/>
                <a:gd name="T13" fmla="*/ 2915 h 3626"/>
                <a:gd name="T14" fmla="*/ 4674 w 5315"/>
                <a:gd name="T15" fmla="*/ 2852 h 3626"/>
                <a:gd name="T16" fmla="*/ 4695 w 5315"/>
                <a:gd name="T17" fmla="*/ 2783 h 3626"/>
                <a:gd name="T18" fmla="*/ 4716 w 5315"/>
                <a:gd name="T19" fmla="*/ 2616 h 3626"/>
                <a:gd name="T20" fmla="*/ 4626 w 5315"/>
                <a:gd name="T21" fmla="*/ 2512 h 3626"/>
                <a:gd name="T22" fmla="*/ 4542 w 5315"/>
                <a:gd name="T23" fmla="*/ 2379 h 3626"/>
                <a:gd name="T24" fmla="*/ 4598 w 5315"/>
                <a:gd name="T25" fmla="*/ 2345 h 3626"/>
                <a:gd name="T26" fmla="*/ 4563 w 5315"/>
                <a:gd name="T27" fmla="*/ 2212 h 3626"/>
                <a:gd name="T28" fmla="*/ 4389 w 5315"/>
                <a:gd name="T29" fmla="*/ 2101 h 3626"/>
                <a:gd name="T30" fmla="*/ 4445 w 5315"/>
                <a:gd name="T31" fmla="*/ 1677 h 3626"/>
                <a:gd name="T32" fmla="*/ 4563 w 5315"/>
                <a:gd name="T33" fmla="*/ 1378 h 3626"/>
                <a:gd name="T34" fmla="*/ 4688 w 5315"/>
                <a:gd name="T35" fmla="*/ 1051 h 3626"/>
                <a:gd name="T36" fmla="*/ 4730 w 5315"/>
                <a:gd name="T37" fmla="*/ 939 h 3626"/>
                <a:gd name="T38" fmla="*/ 4904 w 5315"/>
                <a:gd name="T39" fmla="*/ 703 h 3626"/>
                <a:gd name="T40" fmla="*/ 5168 w 5315"/>
                <a:gd name="T41" fmla="*/ 265 h 3626"/>
                <a:gd name="T42" fmla="*/ 5238 w 5315"/>
                <a:gd name="T43" fmla="*/ 98 h 3626"/>
                <a:gd name="T44" fmla="*/ 4973 w 5315"/>
                <a:gd name="T45" fmla="*/ 119 h 3626"/>
                <a:gd name="T46" fmla="*/ 4820 w 5315"/>
                <a:gd name="T47" fmla="*/ 188 h 3626"/>
                <a:gd name="T48" fmla="*/ 4632 w 5315"/>
                <a:gd name="T49" fmla="*/ 188 h 3626"/>
                <a:gd name="T50" fmla="*/ 4584 w 5315"/>
                <a:gd name="T51" fmla="*/ 258 h 3626"/>
                <a:gd name="T52" fmla="*/ 4319 w 5315"/>
                <a:gd name="T53" fmla="*/ 341 h 3626"/>
                <a:gd name="T54" fmla="*/ 4055 w 5315"/>
                <a:gd name="T55" fmla="*/ 286 h 3626"/>
                <a:gd name="T56" fmla="*/ 3756 w 5315"/>
                <a:gd name="T57" fmla="*/ 383 h 3626"/>
                <a:gd name="T58" fmla="*/ 3506 w 5315"/>
                <a:gd name="T59" fmla="*/ 529 h 3626"/>
                <a:gd name="T60" fmla="*/ 3144 w 5315"/>
                <a:gd name="T61" fmla="*/ 619 h 3626"/>
                <a:gd name="T62" fmla="*/ 2887 w 5315"/>
                <a:gd name="T63" fmla="*/ 613 h 3626"/>
                <a:gd name="T64" fmla="*/ 2622 w 5315"/>
                <a:gd name="T65" fmla="*/ 578 h 3626"/>
                <a:gd name="T66" fmla="*/ 2226 w 5315"/>
                <a:gd name="T67" fmla="*/ 724 h 3626"/>
                <a:gd name="T68" fmla="*/ 1940 w 5315"/>
                <a:gd name="T69" fmla="*/ 613 h 3626"/>
                <a:gd name="T70" fmla="*/ 1815 w 5315"/>
                <a:gd name="T71" fmla="*/ 418 h 3626"/>
                <a:gd name="T72" fmla="*/ 1683 w 5315"/>
                <a:gd name="T73" fmla="*/ 453 h 3626"/>
                <a:gd name="T74" fmla="*/ 1544 w 5315"/>
                <a:gd name="T75" fmla="*/ 383 h 3626"/>
                <a:gd name="T76" fmla="*/ 1565 w 5315"/>
                <a:gd name="T77" fmla="*/ 327 h 3626"/>
                <a:gd name="T78" fmla="*/ 1481 w 5315"/>
                <a:gd name="T79" fmla="*/ 223 h 3626"/>
                <a:gd name="T80" fmla="*/ 1398 w 5315"/>
                <a:gd name="T81" fmla="*/ 230 h 3626"/>
                <a:gd name="T82" fmla="*/ 1307 w 5315"/>
                <a:gd name="T83" fmla="*/ 286 h 3626"/>
                <a:gd name="T84" fmla="*/ 1078 w 5315"/>
                <a:gd name="T85" fmla="*/ 320 h 3626"/>
                <a:gd name="T86" fmla="*/ 911 w 5315"/>
                <a:gd name="T87" fmla="*/ 578 h 3626"/>
                <a:gd name="T88" fmla="*/ 633 w 5315"/>
                <a:gd name="T89" fmla="*/ 480 h 3626"/>
                <a:gd name="T90" fmla="*/ 514 w 5315"/>
                <a:gd name="T91" fmla="*/ 279 h 3626"/>
                <a:gd name="T92" fmla="*/ 417 w 5315"/>
                <a:gd name="T93" fmla="*/ 418 h 3626"/>
                <a:gd name="T94" fmla="*/ 237 w 5315"/>
                <a:gd name="T95" fmla="*/ 508 h 3626"/>
                <a:gd name="T96" fmla="*/ 161 w 5315"/>
                <a:gd name="T97" fmla="*/ 626 h 3626"/>
                <a:gd name="T98" fmla="*/ 105 w 5315"/>
                <a:gd name="T99" fmla="*/ 780 h 3626"/>
                <a:gd name="T100" fmla="*/ 63 w 5315"/>
                <a:gd name="T101" fmla="*/ 988 h 3626"/>
                <a:gd name="T102" fmla="*/ 7 w 5315"/>
                <a:gd name="T103" fmla="*/ 1127 h 3626"/>
                <a:gd name="T104" fmla="*/ 230 w 5315"/>
                <a:gd name="T105" fmla="*/ 1405 h 3626"/>
                <a:gd name="T106" fmla="*/ 751 w 5315"/>
                <a:gd name="T107" fmla="*/ 1586 h 3626"/>
                <a:gd name="T108" fmla="*/ 987 w 5315"/>
                <a:gd name="T109" fmla="*/ 1767 h 3626"/>
                <a:gd name="T110" fmla="*/ 1314 w 5315"/>
                <a:gd name="T111" fmla="*/ 1872 h 3626"/>
                <a:gd name="T112" fmla="*/ 1488 w 5315"/>
                <a:gd name="T113" fmla="*/ 2059 h 3626"/>
                <a:gd name="T114" fmla="*/ 1794 w 5315"/>
                <a:gd name="T115" fmla="*/ 2219 h 3626"/>
                <a:gd name="T116" fmla="*/ 2024 w 5315"/>
                <a:gd name="T117" fmla="*/ 2393 h 3626"/>
                <a:gd name="T118" fmla="*/ 2358 w 5315"/>
                <a:gd name="T119" fmla="*/ 2595 h 3626"/>
                <a:gd name="T120" fmla="*/ 2747 w 5315"/>
                <a:gd name="T121" fmla="*/ 2616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15" h="3626">
                  <a:moveTo>
                    <a:pt x="3144" y="2846"/>
                  </a:moveTo>
                  <a:lnTo>
                    <a:pt x="3234" y="2964"/>
                  </a:lnTo>
                  <a:lnTo>
                    <a:pt x="3311" y="3131"/>
                  </a:lnTo>
                  <a:lnTo>
                    <a:pt x="3352" y="3263"/>
                  </a:lnTo>
                  <a:lnTo>
                    <a:pt x="3415" y="3325"/>
                  </a:lnTo>
                  <a:lnTo>
                    <a:pt x="3464" y="3332"/>
                  </a:lnTo>
                  <a:lnTo>
                    <a:pt x="3568" y="3360"/>
                  </a:lnTo>
                  <a:lnTo>
                    <a:pt x="3645" y="3374"/>
                  </a:lnTo>
                  <a:lnTo>
                    <a:pt x="3714" y="3465"/>
                  </a:lnTo>
                  <a:lnTo>
                    <a:pt x="3763" y="3471"/>
                  </a:lnTo>
                  <a:lnTo>
                    <a:pt x="3833" y="3479"/>
                  </a:lnTo>
                  <a:lnTo>
                    <a:pt x="3846" y="3492"/>
                  </a:lnTo>
                  <a:lnTo>
                    <a:pt x="3874" y="3499"/>
                  </a:lnTo>
                  <a:lnTo>
                    <a:pt x="3944" y="3471"/>
                  </a:lnTo>
                  <a:lnTo>
                    <a:pt x="3992" y="3444"/>
                  </a:lnTo>
                  <a:lnTo>
                    <a:pt x="4062" y="3444"/>
                  </a:lnTo>
                  <a:lnTo>
                    <a:pt x="4167" y="3527"/>
                  </a:lnTo>
                  <a:lnTo>
                    <a:pt x="4222" y="3513"/>
                  </a:lnTo>
                  <a:lnTo>
                    <a:pt x="4236" y="3499"/>
                  </a:lnTo>
                  <a:lnTo>
                    <a:pt x="4306" y="3534"/>
                  </a:lnTo>
                  <a:lnTo>
                    <a:pt x="4333" y="3597"/>
                  </a:lnTo>
                  <a:lnTo>
                    <a:pt x="4354" y="3604"/>
                  </a:lnTo>
                  <a:lnTo>
                    <a:pt x="4368" y="3625"/>
                  </a:lnTo>
                  <a:lnTo>
                    <a:pt x="4445" y="3562"/>
                  </a:lnTo>
                  <a:lnTo>
                    <a:pt x="4459" y="3576"/>
                  </a:lnTo>
                  <a:lnTo>
                    <a:pt x="4465" y="3541"/>
                  </a:lnTo>
                  <a:lnTo>
                    <a:pt x="4459" y="3534"/>
                  </a:lnTo>
                  <a:lnTo>
                    <a:pt x="4445" y="3513"/>
                  </a:lnTo>
                  <a:lnTo>
                    <a:pt x="4431" y="3409"/>
                  </a:lnTo>
                  <a:lnTo>
                    <a:pt x="4396" y="3367"/>
                  </a:lnTo>
                  <a:lnTo>
                    <a:pt x="4396" y="3325"/>
                  </a:lnTo>
                  <a:lnTo>
                    <a:pt x="4396" y="3284"/>
                  </a:lnTo>
                  <a:lnTo>
                    <a:pt x="4417" y="3270"/>
                  </a:lnTo>
                  <a:lnTo>
                    <a:pt x="4424" y="3173"/>
                  </a:lnTo>
                  <a:lnTo>
                    <a:pt x="4465" y="3131"/>
                  </a:lnTo>
                  <a:lnTo>
                    <a:pt x="4493" y="3040"/>
                  </a:lnTo>
                  <a:lnTo>
                    <a:pt x="4521" y="3012"/>
                  </a:lnTo>
                  <a:lnTo>
                    <a:pt x="4549" y="2971"/>
                  </a:lnTo>
                  <a:lnTo>
                    <a:pt x="4584" y="2950"/>
                  </a:lnTo>
                  <a:lnTo>
                    <a:pt x="4577" y="2936"/>
                  </a:lnTo>
                  <a:lnTo>
                    <a:pt x="4612" y="2922"/>
                  </a:lnTo>
                  <a:lnTo>
                    <a:pt x="4646" y="2915"/>
                  </a:lnTo>
                  <a:lnTo>
                    <a:pt x="4674" y="2908"/>
                  </a:lnTo>
                  <a:lnTo>
                    <a:pt x="4660" y="2887"/>
                  </a:lnTo>
                  <a:lnTo>
                    <a:pt x="4681" y="2880"/>
                  </a:lnTo>
                  <a:lnTo>
                    <a:pt x="4674" y="2873"/>
                  </a:lnTo>
                  <a:lnTo>
                    <a:pt x="4681" y="2873"/>
                  </a:lnTo>
                  <a:lnTo>
                    <a:pt x="4674" y="2852"/>
                  </a:lnTo>
                  <a:lnTo>
                    <a:pt x="4730" y="2818"/>
                  </a:lnTo>
                  <a:lnTo>
                    <a:pt x="4758" y="2846"/>
                  </a:lnTo>
                  <a:lnTo>
                    <a:pt x="4793" y="2846"/>
                  </a:lnTo>
                  <a:lnTo>
                    <a:pt x="4744" y="2769"/>
                  </a:lnTo>
                  <a:lnTo>
                    <a:pt x="4716" y="2776"/>
                  </a:lnTo>
                  <a:lnTo>
                    <a:pt x="4695" y="2783"/>
                  </a:lnTo>
                  <a:lnTo>
                    <a:pt x="4681" y="2727"/>
                  </a:lnTo>
                  <a:lnTo>
                    <a:pt x="4709" y="2713"/>
                  </a:lnTo>
                  <a:lnTo>
                    <a:pt x="4723" y="2741"/>
                  </a:lnTo>
                  <a:lnTo>
                    <a:pt x="4723" y="2713"/>
                  </a:lnTo>
                  <a:lnTo>
                    <a:pt x="4730" y="2658"/>
                  </a:lnTo>
                  <a:lnTo>
                    <a:pt x="4716" y="2616"/>
                  </a:lnTo>
                  <a:lnTo>
                    <a:pt x="4653" y="2616"/>
                  </a:lnTo>
                  <a:lnTo>
                    <a:pt x="4626" y="2609"/>
                  </a:lnTo>
                  <a:lnTo>
                    <a:pt x="4598" y="2574"/>
                  </a:lnTo>
                  <a:lnTo>
                    <a:pt x="4612" y="2525"/>
                  </a:lnTo>
                  <a:lnTo>
                    <a:pt x="4632" y="2539"/>
                  </a:lnTo>
                  <a:lnTo>
                    <a:pt x="4626" y="2512"/>
                  </a:lnTo>
                  <a:lnTo>
                    <a:pt x="4612" y="2519"/>
                  </a:lnTo>
                  <a:lnTo>
                    <a:pt x="4577" y="2519"/>
                  </a:lnTo>
                  <a:lnTo>
                    <a:pt x="4563" y="2463"/>
                  </a:lnTo>
                  <a:lnTo>
                    <a:pt x="4549" y="2442"/>
                  </a:lnTo>
                  <a:lnTo>
                    <a:pt x="4542" y="2386"/>
                  </a:lnTo>
                  <a:lnTo>
                    <a:pt x="4542" y="2379"/>
                  </a:lnTo>
                  <a:lnTo>
                    <a:pt x="4556" y="2366"/>
                  </a:lnTo>
                  <a:lnTo>
                    <a:pt x="4549" y="2331"/>
                  </a:lnTo>
                  <a:lnTo>
                    <a:pt x="4591" y="2317"/>
                  </a:lnTo>
                  <a:lnTo>
                    <a:pt x="4598" y="2331"/>
                  </a:lnTo>
                  <a:lnTo>
                    <a:pt x="4612" y="2379"/>
                  </a:lnTo>
                  <a:lnTo>
                    <a:pt x="4598" y="2345"/>
                  </a:lnTo>
                  <a:lnTo>
                    <a:pt x="4619" y="2317"/>
                  </a:lnTo>
                  <a:lnTo>
                    <a:pt x="4646" y="2345"/>
                  </a:lnTo>
                  <a:lnTo>
                    <a:pt x="4660" y="2317"/>
                  </a:lnTo>
                  <a:lnTo>
                    <a:pt x="4626" y="2282"/>
                  </a:lnTo>
                  <a:lnTo>
                    <a:pt x="4584" y="2219"/>
                  </a:lnTo>
                  <a:lnTo>
                    <a:pt x="4563" y="2212"/>
                  </a:lnTo>
                  <a:lnTo>
                    <a:pt x="4556" y="2226"/>
                  </a:lnTo>
                  <a:lnTo>
                    <a:pt x="4528" y="2219"/>
                  </a:lnTo>
                  <a:lnTo>
                    <a:pt x="4514" y="2219"/>
                  </a:lnTo>
                  <a:lnTo>
                    <a:pt x="4480" y="2192"/>
                  </a:lnTo>
                  <a:lnTo>
                    <a:pt x="4417" y="2178"/>
                  </a:lnTo>
                  <a:lnTo>
                    <a:pt x="4389" y="2101"/>
                  </a:lnTo>
                  <a:lnTo>
                    <a:pt x="4389" y="2066"/>
                  </a:lnTo>
                  <a:lnTo>
                    <a:pt x="4382" y="1865"/>
                  </a:lnTo>
                  <a:lnTo>
                    <a:pt x="4389" y="1774"/>
                  </a:lnTo>
                  <a:lnTo>
                    <a:pt x="4389" y="1760"/>
                  </a:lnTo>
                  <a:lnTo>
                    <a:pt x="4431" y="1698"/>
                  </a:lnTo>
                  <a:lnTo>
                    <a:pt x="4445" y="1677"/>
                  </a:lnTo>
                  <a:lnTo>
                    <a:pt x="4486" y="1642"/>
                  </a:lnTo>
                  <a:lnTo>
                    <a:pt x="4521" y="1593"/>
                  </a:lnTo>
                  <a:lnTo>
                    <a:pt x="4528" y="1572"/>
                  </a:lnTo>
                  <a:lnTo>
                    <a:pt x="4528" y="1461"/>
                  </a:lnTo>
                  <a:lnTo>
                    <a:pt x="4563" y="1412"/>
                  </a:lnTo>
                  <a:lnTo>
                    <a:pt x="4563" y="1378"/>
                  </a:lnTo>
                  <a:lnTo>
                    <a:pt x="4598" y="1301"/>
                  </a:lnTo>
                  <a:lnTo>
                    <a:pt x="4577" y="1239"/>
                  </a:lnTo>
                  <a:lnTo>
                    <a:pt x="4612" y="1169"/>
                  </a:lnTo>
                  <a:lnTo>
                    <a:pt x="4626" y="1127"/>
                  </a:lnTo>
                  <a:lnTo>
                    <a:pt x="4660" y="1086"/>
                  </a:lnTo>
                  <a:lnTo>
                    <a:pt x="4688" y="1051"/>
                  </a:lnTo>
                  <a:lnTo>
                    <a:pt x="4695" y="1016"/>
                  </a:lnTo>
                  <a:lnTo>
                    <a:pt x="4695" y="1009"/>
                  </a:lnTo>
                  <a:lnTo>
                    <a:pt x="4723" y="1002"/>
                  </a:lnTo>
                  <a:lnTo>
                    <a:pt x="4730" y="981"/>
                  </a:lnTo>
                  <a:lnTo>
                    <a:pt x="4723" y="953"/>
                  </a:lnTo>
                  <a:lnTo>
                    <a:pt x="4730" y="939"/>
                  </a:lnTo>
                  <a:lnTo>
                    <a:pt x="4786" y="877"/>
                  </a:lnTo>
                  <a:lnTo>
                    <a:pt x="4807" y="856"/>
                  </a:lnTo>
                  <a:lnTo>
                    <a:pt x="4827" y="814"/>
                  </a:lnTo>
                  <a:lnTo>
                    <a:pt x="4862" y="759"/>
                  </a:lnTo>
                  <a:lnTo>
                    <a:pt x="4876" y="745"/>
                  </a:lnTo>
                  <a:lnTo>
                    <a:pt x="4904" y="703"/>
                  </a:lnTo>
                  <a:lnTo>
                    <a:pt x="4925" y="675"/>
                  </a:lnTo>
                  <a:lnTo>
                    <a:pt x="4959" y="605"/>
                  </a:lnTo>
                  <a:lnTo>
                    <a:pt x="4987" y="578"/>
                  </a:lnTo>
                  <a:lnTo>
                    <a:pt x="5015" y="550"/>
                  </a:lnTo>
                  <a:lnTo>
                    <a:pt x="5085" y="411"/>
                  </a:lnTo>
                  <a:lnTo>
                    <a:pt x="5168" y="265"/>
                  </a:lnTo>
                  <a:lnTo>
                    <a:pt x="5182" y="230"/>
                  </a:lnTo>
                  <a:lnTo>
                    <a:pt x="5168" y="230"/>
                  </a:lnTo>
                  <a:lnTo>
                    <a:pt x="5168" y="251"/>
                  </a:lnTo>
                  <a:lnTo>
                    <a:pt x="5154" y="244"/>
                  </a:lnTo>
                  <a:lnTo>
                    <a:pt x="5182" y="146"/>
                  </a:lnTo>
                  <a:lnTo>
                    <a:pt x="5238" y="98"/>
                  </a:lnTo>
                  <a:lnTo>
                    <a:pt x="5314" y="70"/>
                  </a:lnTo>
                  <a:lnTo>
                    <a:pt x="5272" y="63"/>
                  </a:lnTo>
                  <a:lnTo>
                    <a:pt x="5217" y="49"/>
                  </a:lnTo>
                  <a:lnTo>
                    <a:pt x="5133" y="0"/>
                  </a:lnTo>
                  <a:lnTo>
                    <a:pt x="5085" y="14"/>
                  </a:lnTo>
                  <a:lnTo>
                    <a:pt x="4973" y="119"/>
                  </a:lnTo>
                  <a:lnTo>
                    <a:pt x="4939" y="132"/>
                  </a:lnTo>
                  <a:lnTo>
                    <a:pt x="4925" y="132"/>
                  </a:lnTo>
                  <a:lnTo>
                    <a:pt x="4883" y="160"/>
                  </a:lnTo>
                  <a:lnTo>
                    <a:pt x="4848" y="167"/>
                  </a:lnTo>
                  <a:lnTo>
                    <a:pt x="4820" y="181"/>
                  </a:lnTo>
                  <a:lnTo>
                    <a:pt x="4820" y="188"/>
                  </a:lnTo>
                  <a:lnTo>
                    <a:pt x="4793" y="188"/>
                  </a:lnTo>
                  <a:lnTo>
                    <a:pt x="4786" y="188"/>
                  </a:lnTo>
                  <a:lnTo>
                    <a:pt x="4758" y="195"/>
                  </a:lnTo>
                  <a:lnTo>
                    <a:pt x="4723" y="209"/>
                  </a:lnTo>
                  <a:lnTo>
                    <a:pt x="4688" y="209"/>
                  </a:lnTo>
                  <a:lnTo>
                    <a:pt x="4632" y="188"/>
                  </a:lnTo>
                  <a:lnTo>
                    <a:pt x="4653" y="112"/>
                  </a:lnTo>
                  <a:lnTo>
                    <a:pt x="4632" y="70"/>
                  </a:lnTo>
                  <a:lnTo>
                    <a:pt x="4612" y="84"/>
                  </a:lnTo>
                  <a:lnTo>
                    <a:pt x="4626" y="98"/>
                  </a:lnTo>
                  <a:lnTo>
                    <a:pt x="4632" y="125"/>
                  </a:lnTo>
                  <a:lnTo>
                    <a:pt x="4584" y="258"/>
                  </a:lnTo>
                  <a:lnTo>
                    <a:pt x="4521" y="327"/>
                  </a:lnTo>
                  <a:lnTo>
                    <a:pt x="4431" y="376"/>
                  </a:lnTo>
                  <a:lnTo>
                    <a:pt x="4382" y="397"/>
                  </a:lnTo>
                  <a:lnTo>
                    <a:pt x="4354" y="383"/>
                  </a:lnTo>
                  <a:lnTo>
                    <a:pt x="4326" y="376"/>
                  </a:lnTo>
                  <a:lnTo>
                    <a:pt x="4319" y="341"/>
                  </a:lnTo>
                  <a:lnTo>
                    <a:pt x="4326" y="348"/>
                  </a:lnTo>
                  <a:lnTo>
                    <a:pt x="4319" y="341"/>
                  </a:lnTo>
                  <a:lnTo>
                    <a:pt x="4215" y="327"/>
                  </a:lnTo>
                  <a:lnTo>
                    <a:pt x="4173" y="313"/>
                  </a:lnTo>
                  <a:lnTo>
                    <a:pt x="4104" y="251"/>
                  </a:lnTo>
                  <a:lnTo>
                    <a:pt x="4055" y="286"/>
                  </a:lnTo>
                  <a:lnTo>
                    <a:pt x="3965" y="299"/>
                  </a:lnTo>
                  <a:lnTo>
                    <a:pt x="3930" y="313"/>
                  </a:lnTo>
                  <a:lnTo>
                    <a:pt x="3895" y="327"/>
                  </a:lnTo>
                  <a:lnTo>
                    <a:pt x="3860" y="327"/>
                  </a:lnTo>
                  <a:lnTo>
                    <a:pt x="3825" y="299"/>
                  </a:lnTo>
                  <a:lnTo>
                    <a:pt x="3756" y="383"/>
                  </a:lnTo>
                  <a:lnTo>
                    <a:pt x="3728" y="418"/>
                  </a:lnTo>
                  <a:lnTo>
                    <a:pt x="3673" y="473"/>
                  </a:lnTo>
                  <a:lnTo>
                    <a:pt x="3638" y="508"/>
                  </a:lnTo>
                  <a:lnTo>
                    <a:pt x="3596" y="508"/>
                  </a:lnTo>
                  <a:lnTo>
                    <a:pt x="3575" y="522"/>
                  </a:lnTo>
                  <a:lnTo>
                    <a:pt x="3506" y="529"/>
                  </a:lnTo>
                  <a:lnTo>
                    <a:pt x="3471" y="557"/>
                  </a:lnTo>
                  <a:lnTo>
                    <a:pt x="3346" y="592"/>
                  </a:lnTo>
                  <a:lnTo>
                    <a:pt x="3311" y="578"/>
                  </a:lnTo>
                  <a:lnTo>
                    <a:pt x="3220" y="613"/>
                  </a:lnTo>
                  <a:lnTo>
                    <a:pt x="3213" y="619"/>
                  </a:lnTo>
                  <a:lnTo>
                    <a:pt x="3144" y="619"/>
                  </a:lnTo>
                  <a:lnTo>
                    <a:pt x="3123" y="640"/>
                  </a:lnTo>
                  <a:lnTo>
                    <a:pt x="3109" y="640"/>
                  </a:lnTo>
                  <a:lnTo>
                    <a:pt x="3039" y="626"/>
                  </a:lnTo>
                  <a:lnTo>
                    <a:pt x="3026" y="640"/>
                  </a:lnTo>
                  <a:lnTo>
                    <a:pt x="2887" y="619"/>
                  </a:lnTo>
                  <a:lnTo>
                    <a:pt x="2887" y="613"/>
                  </a:lnTo>
                  <a:lnTo>
                    <a:pt x="2879" y="619"/>
                  </a:lnTo>
                  <a:lnTo>
                    <a:pt x="2831" y="605"/>
                  </a:lnTo>
                  <a:lnTo>
                    <a:pt x="2761" y="626"/>
                  </a:lnTo>
                  <a:lnTo>
                    <a:pt x="2699" y="619"/>
                  </a:lnTo>
                  <a:lnTo>
                    <a:pt x="2650" y="578"/>
                  </a:lnTo>
                  <a:lnTo>
                    <a:pt x="2622" y="578"/>
                  </a:lnTo>
                  <a:lnTo>
                    <a:pt x="2553" y="592"/>
                  </a:lnTo>
                  <a:lnTo>
                    <a:pt x="2518" y="592"/>
                  </a:lnTo>
                  <a:lnTo>
                    <a:pt x="2483" y="613"/>
                  </a:lnTo>
                  <a:lnTo>
                    <a:pt x="2448" y="640"/>
                  </a:lnTo>
                  <a:lnTo>
                    <a:pt x="2302" y="703"/>
                  </a:lnTo>
                  <a:lnTo>
                    <a:pt x="2226" y="724"/>
                  </a:lnTo>
                  <a:lnTo>
                    <a:pt x="2128" y="717"/>
                  </a:lnTo>
                  <a:lnTo>
                    <a:pt x="2100" y="703"/>
                  </a:lnTo>
                  <a:lnTo>
                    <a:pt x="2121" y="689"/>
                  </a:lnTo>
                  <a:lnTo>
                    <a:pt x="2059" y="675"/>
                  </a:lnTo>
                  <a:lnTo>
                    <a:pt x="2038" y="675"/>
                  </a:lnTo>
                  <a:lnTo>
                    <a:pt x="1940" y="613"/>
                  </a:lnTo>
                  <a:lnTo>
                    <a:pt x="1933" y="605"/>
                  </a:lnTo>
                  <a:lnTo>
                    <a:pt x="1857" y="550"/>
                  </a:lnTo>
                  <a:lnTo>
                    <a:pt x="1829" y="522"/>
                  </a:lnTo>
                  <a:lnTo>
                    <a:pt x="1836" y="508"/>
                  </a:lnTo>
                  <a:lnTo>
                    <a:pt x="1829" y="438"/>
                  </a:lnTo>
                  <a:lnTo>
                    <a:pt x="1815" y="418"/>
                  </a:lnTo>
                  <a:lnTo>
                    <a:pt x="1780" y="411"/>
                  </a:lnTo>
                  <a:lnTo>
                    <a:pt x="1773" y="418"/>
                  </a:lnTo>
                  <a:lnTo>
                    <a:pt x="1739" y="446"/>
                  </a:lnTo>
                  <a:lnTo>
                    <a:pt x="1704" y="453"/>
                  </a:lnTo>
                  <a:lnTo>
                    <a:pt x="1683" y="473"/>
                  </a:lnTo>
                  <a:lnTo>
                    <a:pt x="1683" y="453"/>
                  </a:lnTo>
                  <a:lnTo>
                    <a:pt x="1613" y="446"/>
                  </a:lnTo>
                  <a:lnTo>
                    <a:pt x="1579" y="425"/>
                  </a:lnTo>
                  <a:lnTo>
                    <a:pt x="1565" y="411"/>
                  </a:lnTo>
                  <a:lnTo>
                    <a:pt x="1551" y="397"/>
                  </a:lnTo>
                  <a:lnTo>
                    <a:pt x="1544" y="390"/>
                  </a:lnTo>
                  <a:lnTo>
                    <a:pt x="1544" y="383"/>
                  </a:lnTo>
                  <a:lnTo>
                    <a:pt x="1537" y="383"/>
                  </a:lnTo>
                  <a:lnTo>
                    <a:pt x="1544" y="376"/>
                  </a:lnTo>
                  <a:lnTo>
                    <a:pt x="1551" y="383"/>
                  </a:lnTo>
                  <a:lnTo>
                    <a:pt x="1551" y="362"/>
                  </a:lnTo>
                  <a:lnTo>
                    <a:pt x="1551" y="348"/>
                  </a:lnTo>
                  <a:lnTo>
                    <a:pt x="1565" y="327"/>
                  </a:lnTo>
                  <a:lnTo>
                    <a:pt x="1544" y="286"/>
                  </a:lnTo>
                  <a:lnTo>
                    <a:pt x="1537" y="258"/>
                  </a:lnTo>
                  <a:lnTo>
                    <a:pt x="1537" y="244"/>
                  </a:lnTo>
                  <a:lnTo>
                    <a:pt x="1516" y="251"/>
                  </a:lnTo>
                  <a:lnTo>
                    <a:pt x="1488" y="230"/>
                  </a:lnTo>
                  <a:lnTo>
                    <a:pt x="1481" y="223"/>
                  </a:lnTo>
                  <a:lnTo>
                    <a:pt x="1488" y="209"/>
                  </a:lnTo>
                  <a:lnTo>
                    <a:pt x="1481" y="195"/>
                  </a:lnTo>
                  <a:lnTo>
                    <a:pt x="1467" y="167"/>
                  </a:lnTo>
                  <a:lnTo>
                    <a:pt x="1440" y="188"/>
                  </a:lnTo>
                  <a:lnTo>
                    <a:pt x="1412" y="209"/>
                  </a:lnTo>
                  <a:lnTo>
                    <a:pt x="1398" y="230"/>
                  </a:lnTo>
                  <a:lnTo>
                    <a:pt x="1384" y="223"/>
                  </a:lnTo>
                  <a:lnTo>
                    <a:pt x="1370" y="230"/>
                  </a:lnTo>
                  <a:lnTo>
                    <a:pt x="1349" y="223"/>
                  </a:lnTo>
                  <a:lnTo>
                    <a:pt x="1335" y="258"/>
                  </a:lnTo>
                  <a:lnTo>
                    <a:pt x="1314" y="279"/>
                  </a:lnTo>
                  <a:lnTo>
                    <a:pt x="1307" y="286"/>
                  </a:lnTo>
                  <a:lnTo>
                    <a:pt x="1217" y="292"/>
                  </a:lnTo>
                  <a:lnTo>
                    <a:pt x="1210" y="265"/>
                  </a:lnTo>
                  <a:lnTo>
                    <a:pt x="1182" y="265"/>
                  </a:lnTo>
                  <a:lnTo>
                    <a:pt x="1140" y="251"/>
                  </a:lnTo>
                  <a:lnTo>
                    <a:pt x="1078" y="286"/>
                  </a:lnTo>
                  <a:lnTo>
                    <a:pt x="1078" y="320"/>
                  </a:lnTo>
                  <a:lnTo>
                    <a:pt x="1057" y="348"/>
                  </a:lnTo>
                  <a:lnTo>
                    <a:pt x="1029" y="355"/>
                  </a:lnTo>
                  <a:lnTo>
                    <a:pt x="1071" y="446"/>
                  </a:lnTo>
                  <a:lnTo>
                    <a:pt x="1071" y="480"/>
                  </a:lnTo>
                  <a:lnTo>
                    <a:pt x="987" y="529"/>
                  </a:lnTo>
                  <a:lnTo>
                    <a:pt x="911" y="578"/>
                  </a:lnTo>
                  <a:lnTo>
                    <a:pt x="792" y="605"/>
                  </a:lnTo>
                  <a:lnTo>
                    <a:pt x="751" y="592"/>
                  </a:lnTo>
                  <a:lnTo>
                    <a:pt x="730" y="550"/>
                  </a:lnTo>
                  <a:lnTo>
                    <a:pt x="716" y="557"/>
                  </a:lnTo>
                  <a:lnTo>
                    <a:pt x="695" y="543"/>
                  </a:lnTo>
                  <a:lnTo>
                    <a:pt x="633" y="480"/>
                  </a:lnTo>
                  <a:lnTo>
                    <a:pt x="612" y="446"/>
                  </a:lnTo>
                  <a:lnTo>
                    <a:pt x="591" y="383"/>
                  </a:lnTo>
                  <a:lnTo>
                    <a:pt x="591" y="348"/>
                  </a:lnTo>
                  <a:lnTo>
                    <a:pt x="570" y="327"/>
                  </a:lnTo>
                  <a:lnTo>
                    <a:pt x="563" y="279"/>
                  </a:lnTo>
                  <a:lnTo>
                    <a:pt x="514" y="279"/>
                  </a:lnTo>
                  <a:lnTo>
                    <a:pt x="500" y="251"/>
                  </a:lnTo>
                  <a:lnTo>
                    <a:pt x="473" y="279"/>
                  </a:lnTo>
                  <a:lnTo>
                    <a:pt x="514" y="348"/>
                  </a:lnTo>
                  <a:lnTo>
                    <a:pt x="466" y="425"/>
                  </a:lnTo>
                  <a:lnTo>
                    <a:pt x="452" y="438"/>
                  </a:lnTo>
                  <a:lnTo>
                    <a:pt x="417" y="418"/>
                  </a:lnTo>
                  <a:lnTo>
                    <a:pt x="382" y="418"/>
                  </a:lnTo>
                  <a:lnTo>
                    <a:pt x="389" y="446"/>
                  </a:lnTo>
                  <a:lnTo>
                    <a:pt x="361" y="487"/>
                  </a:lnTo>
                  <a:lnTo>
                    <a:pt x="340" y="494"/>
                  </a:lnTo>
                  <a:lnTo>
                    <a:pt x="264" y="515"/>
                  </a:lnTo>
                  <a:lnTo>
                    <a:pt x="237" y="508"/>
                  </a:lnTo>
                  <a:lnTo>
                    <a:pt x="174" y="585"/>
                  </a:lnTo>
                  <a:lnTo>
                    <a:pt x="167" y="605"/>
                  </a:lnTo>
                  <a:lnTo>
                    <a:pt x="161" y="613"/>
                  </a:lnTo>
                  <a:lnTo>
                    <a:pt x="112" y="619"/>
                  </a:lnTo>
                  <a:lnTo>
                    <a:pt x="112" y="626"/>
                  </a:lnTo>
                  <a:lnTo>
                    <a:pt x="161" y="626"/>
                  </a:lnTo>
                  <a:lnTo>
                    <a:pt x="133" y="640"/>
                  </a:lnTo>
                  <a:lnTo>
                    <a:pt x="133" y="668"/>
                  </a:lnTo>
                  <a:lnTo>
                    <a:pt x="133" y="675"/>
                  </a:lnTo>
                  <a:lnTo>
                    <a:pt x="112" y="703"/>
                  </a:lnTo>
                  <a:lnTo>
                    <a:pt x="112" y="717"/>
                  </a:lnTo>
                  <a:lnTo>
                    <a:pt x="105" y="780"/>
                  </a:lnTo>
                  <a:lnTo>
                    <a:pt x="91" y="814"/>
                  </a:lnTo>
                  <a:lnTo>
                    <a:pt x="56" y="856"/>
                  </a:lnTo>
                  <a:lnTo>
                    <a:pt x="70" y="877"/>
                  </a:lnTo>
                  <a:lnTo>
                    <a:pt x="63" y="884"/>
                  </a:lnTo>
                  <a:lnTo>
                    <a:pt x="98" y="939"/>
                  </a:lnTo>
                  <a:lnTo>
                    <a:pt x="63" y="988"/>
                  </a:lnTo>
                  <a:lnTo>
                    <a:pt x="63" y="1037"/>
                  </a:lnTo>
                  <a:lnTo>
                    <a:pt x="14" y="1086"/>
                  </a:lnTo>
                  <a:lnTo>
                    <a:pt x="28" y="1065"/>
                  </a:lnTo>
                  <a:lnTo>
                    <a:pt x="0" y="1099"/>
                  </a:lnTo>
                  <a:lnTo>
                    <a:pt x="7" y="1134"/>
                  </a:lnTo>
                  <a:lnTo>
                    <a:pt x="7" y="1127"/>
                  </a:lnTo>
                  <a:lnTo>
                    <a:pt x="28" y="1134"/>
                  </a:lnTo>
                  <a:lnTo>
                    <a:pt x="63" y="1204"/>
                  </a:lnTo>
                  <a:lnTo>
                    <a:pt x="63" y="1259"/>
                  </a:lnTo>
                  <a:lnTo>
                    <a:pt x="63" y="1294"/>
                  </a:lnTo>
                  <a:lnTo>
                    <a:pt x="161" y="1405"/>
                  </a:lnTo>
                  <a:lnTo>
                    <a:pt x="230" y="1405"/>
                  </a:lnTo>
                  <a:lnTo>
                    <a:pt x="306" y="1461"/>
                  </a:lnTo>
                  <a:lnTo>
                    <a:pt x="361" y="1572"/>
                  </a:lnTo>
                  <a:lnTo>
                    <a:pt x="368" y="1593"/>
                  </a:lnTo>
                  <a:lnTo>
                    <a:pt x="417" y="1628"/>
                  </a:lnTo>
                  <a:lnTo>
                    <a:pt x="556" y="1586"/>
                  </a:lnTo>
                  <a:lnTo>
                    <a:pt x="751" y="1586"/>
                  </a:lnTo>
                  <a:lnTo>
                    <a:pt x="779" y="1593"/>
                  </a:lnTo>
                  <a:lnTo>
                    <a:pt x="792" y="1593"/>
                  </a:lnTo>
                  <a:lnTo>
                    <a:pt x="883" y="1628"/>
                  </a:lnTo>
                  <a:lnTo>
                    <a:pt x="925" y="1670"/>
                  </a:lnTo>
                  <a:lnTo>
                    <a:pt x="959" y="1760"/>
                  </a:lnTo>
                  <a:lnTo>
                    <a:pt x="987" y="1767"/>
                  </a:lnTo>
                  <a:lnTo>
                    <a:pt x="1022" y="1760"/>
                  </a:lnTo>
                  <a:lnTo>
                    <a:pt x="1113" y="1760"/>
                  </a:lnTo>
                  <a:lnTo>
                    <a:pt x="1175" y="1767"/>
                  </a:lnTo>
                  <a:lnTo>
                    <a:pt x="1238" y="1788"/>
                  </a:lnTo>
                  <a:lnTo>
                    <a:pt x="1273" y="1837"/>
                  </a:lnTo>
                  <a:lnTo>
                    <a:pt x="1314" y="1872"/>
                  </a:lnTo>
                  <a:lnTo>
                    <a:pt x="1384" y="1969"/>
                  </a:lnTo>
                  <a:lnTo>
                    <a:pt x="1384" y="1990"/>
                  </a:lnTo>
                  <a:lnTo>
                    <a:pt x="1405" y="1997"/>
                  </a:lnTo>
                  <a:lnTo>
                    <a:pt x="1419" y="1997"/>
                  </a:lnTo>
                  <a:lnTo>
                    <a:pt x="1453" y="2025"/>
                  </a:lnTo>
                  <a:lnTo>
                    <a:pt x="1488" y="2059"/>
                  </a:lnTo>
                  <a:lnTo>
                    <a:pt x="1537" y="2087"/>
                  </a:lnTo>
                  <a:lnTo>
                    <a:pt x="1627" y="2150"/>
                  </a:lnTo>
                  <a:lnTo>
                    <a:pt x="1662" y="2192"/>
                  </a:lnTo>
                  <a:lnTo>
                    <a:pt x="1704" y="2212"/>
                  </a:lnTo>
                  <a:lnTo>
                    <a:pt x="1746" y="2219"/>
                  </a:lnTo>
                  <a:lnTo>
                    <a:pt x="1794" y="2219"/>
                  </a:lnTo>
                  <a:lnTo>
                    <a:pt x="1815" y="2233"/>
                  </a:lnTo>
                  <a:lnTo>
                    <a:pt x="1836" y="2219"/>
                  </a:lnTo>
                  <a:lnTo>
                    <a:pt x="1857" y="2226"/>
                  </a:lnTo>
                  <a:lnTo>
                    <a:pt x="1913" y="2282"/>
                  </a:lnTo>
                  <a:lnTo>
                    <a:pt x="1968" y="2345"/>
                  </a:lnTo>
                  <a:lnTo>
                    <a:pt x="2024" y="2393"/>
                  </a:lnTo>
                  <a:lnTo>
                    <a:pt x="2038" y="2428"/>
                  </a:lnTo>
                  <a:lnTo>
                    <a:pt x="2156" y="2498"/>
                  </a:lnTo>
                  <a:lnTo>
                    <a:pt x="2198" y="2539"/>
                  </a:lnTo>
                  <a:lnTo>
                    <a:pt x="2302" y="2546"/>
                  </a:lnTo>
                  <a:lnTo>
                    <a:pt x="2316" y="2553"/>
                  </a:lnTo>
                  <a:lnTo>
                    <a:pt x="2358" y="2595"/>
                  </a:lnTo>
                  <a:lnTo>
                    <a:pt x="2393" y="2637"/>
                  </a:lnTo>
                  <a:lnTo>
                    <a:pt x="2490" y="2651"/>
                  </a:lnTo>
                  <a:lnTo>
                    <a:pt x="2504" y="2651"/>
                  </a:lnTo>
                  <a:lnTo>
                    <a:pt x="2532" y="2616"/>
                  </a:lnTo>
                  <a:lnTo>
                    <a:pt x="2650" y="2623"/>
                  </a:lnTo>
                  <a:lnTo>
                    <a:pt x="2747" y="2616"/>
                  </a:lnTo>
                  <a:lnTo>
                    <a:pt x="2782" y="2623"/>
                  </a:lnTo>
                  <a:lnTo>
                    <a:pt x="2928" y="2679"/>
                  </a:lnTo>
                  <a:lnTo>
                    <a:pt x="3053" y="2755"/>
                  </a:lnTo>
                  <a:lnTo>
                    <a:pt x="3144" y="284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98">
              <a:extLst>
                <a:ext uri="{FF2B5EF4-FFF2-40B4-BE49-F238E27FC236}">
                  <a16:creationId xmlns:a16="http://schemas.microsoft.com/office/drawing/2014/main" id="{E2FE20BD-2B34-324E-B53E-EAA9B986AB57}"/>
                </a:ext>
              </a:extLst>
            </p:cNvPr>
            <p:cNvSpPr>
              <a:spLocks noChangeArrowheads="1"/>
            </p:cNvSpPr>
            <p:nvPr/>
          </p:nvSpPr>
          <p:spPr bwMode="auto">
            <a:xfrm>
              <a:off x="19523469" y="12138291"/>
              <a:ext cx="6214" cy="4142"/>
            </a:xfrm>
            <a:custGeom>
              <a:avLst/>
              <a:gdLst>
                <a:gd name="T0" fmla="*/ 0 w 15"/>
                <a:gd name="T1" fmla="*/ 0 h 8"/>
                <a:gd name="T2" fmla="*/ 7 w 15"/>
                <a:gd name="T3" fmla="*/ 0 h 8"/>
                <a:gd name="T4" fmla="*/ 14 w 15"/>
                <a:gd name="T5" fmla="*/ 0 h 8"/>
                <a:gd name="T6" fmla="*/ 14 w 15"/>
                <a:gd name="T7" fmla="*/ 7 h 8"/>
                <a:gd name="T8" fmla="*/ 7 w 15"/>
                <a:gd name="T9" fmla="*/ 7 h 8"/>
                <a:gd name="T10" fmla="*/ 0 w 15"/>
                <a:gd name="T11" fmla="*/ 7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7" y="0"/>
                  </a:lnTo>
                  <a:lnTo>
                    <a:pt x="14" y="0"/>
                  </a:lnTo>
                  <a:lnTo>
                    <a:pt x="14" y="7"/>
                  </a:ln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99">
              <a:extLst>
                <a:ext uri="{FF2B5EF4-FFF2-40B4-BE49-F238E27FC236}">
                  <a16:creationId xmlns:a16="http://schemas.microsoft.com/office/drawing/2014/main" id="{9A9F1E81-8DEA-8249-BFC2-83F52EC56D77}"/>
                </a:ext>
              </a:extLst>
            </p:cNvPr>
            <p:cNvSpPr>
              <a:spLocks noChangeArrowheads="1"/>
            </p:cNvSpPr>
            <p:nvPr/>
          </p:nvSpPr>
          <p:spPr bwMode="auto">
            <a:xfrm>
              <a:off x="17154120" y="13078636"/>
              <a:ext cx="95271" cy="105634"/>
            </a:xfrm>
            <a:custGeom>
              <a:avLst/>
              <a:gdLst>
                <a:gd name="T0" fmla="*/ 0 w 203"/>
                <a:gd name="T1" fmla="*/ 77 h 224"/>
                <a:gd name="T2" fmla="*/ 42 w 203"/>
                <a:gd name="T3" fmla="*/ 139 h 224"/>
                <a:gd name="T4" fmla="*/ 77 w 203"/>
                <a:gd name="T5" fmla="*/ 188 h 224"/>
                <a:gd name="T6" fmla="*/ 98 w 203"/>
                <a:gd name="T7" fmla="*/ 209 h 224"/>
                <a:gd name="T8" fmla="*/ 167 w 203"/>
                <a:gd name="T9" fmla="*/ 223 h 224"/>
                <a:gd name="T10" fmla="*/ 202 w 203"/>
                <a:gd name="T11" fmla="*/ 188 h 224"/>
                <a:gd name="T12" fmla="*/ 202 w 203"/>
                <a:gd name="T13" fmla="*/ 98 h 224"/>
                <a:gd name="T14" fmla="*/ 195 w 203"/>
                <a:gd name="T15" fmla="*/ 77 h 224"/>
                <a:gd name="T16" fmla="*/ 126 w 203"/>
                <a:gd name="T17" fmla="*/ 28 h 224"/>
                <a:gd name="T18" fmla="*/ 112 w 203"/>
                <a:gd name="T19" fmla="*/ 35 h 224"/>
                <a:gd name="T20" fmla="*/ 77 w 203"/>
                <a:gd name="T21" fmla="*/ 21 h 224"/>
                <a:gd name="T22" fmla="*/ 35 w 203"/>
                <a:gd name="T23" fmla="*/ 0 h 224"/>
                <a:gd name="T24" fmla="*/ 15 w 203"/>
                <a:gd name="T25" fmla="*/ 7 h 224"/>
                <a:gd name="T26" fmla="*/ 0 w 203"/>
                <a:gd name="T27" fmla="*/ 7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24">
                  <a:moveTo>
                    <a:pt x="0" y="77"/>
                  </a:moveTo>
                  <a:lnTo>
                    <a:pt x="42" y="139"/>
                  </a:lnTo>
                  <a:lnTo>
                    <a:pt x="77" y="188"/>
                  </a:lnTo>
                  <a:lnTo>
                    <a:pt x="98" y="209"/>
                  </a:lnTo>
                  <a:lnTo>
                    <a:pt x="167" y="223"/>
                  </a:lnTo>
                  <a:lnTo>
                    <a:pt x="202" y="188"/>
                  </a:lnTo>
                  <a:lnTo>
                    <a:pt x="202" y="98"/>
                  </a:lnTo>
                  <a:lnTo>
                    <a:pt x="195" y="77"/>
                  </a:lnTo>
                  <a:lnTo>
                    <a:pt x="126" y="28"/>
                  </a:lnTo>
                  <a:lnTo>
                    <a:pt x="112" y="35"/>
                  </a:lnTo>
                  <a:lnTo>
                    <a:pt x="77" y="21"/>
                  </a:lnTo>
                  <a:lnTo>
                    <a:pt x="35" y="0"/>
                  </a:lnTo>
                  <a:lnTo>
                    <a:pt x="15" y="7"/>
                  </a:lnTo>
                  <a:lnTo>
                    <a:pt x="0" y="7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100">
              <a:extLst>
                <a:ext uri="{FF2B5EF4-FFF2-40B4-BE49-F238E27FC236}">
                  <a16:creationId xmlns:a16="http://schemas.microsoft.com/office/drawing/2014/main" id="{4E7A260D-A0EB-DD4D-B4DA-8A8E79AC1F99}"/>
                </a:ext>
              </a:extLst>
            </p:cNvPr>
            <p:cNvSpPr>
              <a:spLocks noChangeArrowheads="1"/>
            </p:cNvSpPr>
            <p:nvPr/>
          </p:nvSpPr>
          <p:spPr bwMode="auto">
            <a:xfrm>
              <a:off x="19450980" y="11347074"/>
              <a:ext cx="62133" cy="82850"/>
            </a:xfrm>
            <a:custGeom>
              <a:avLst/>
              <a:gdLst>
                <a:gd name="T0" fmla="*/ 56 w 133"/>
                <a:gd name="T1" fmla="*/ 139 h 175"/>
                <a:gd name="T2" fmla="*/ 84 w 133"/>
                <a:gd name="T3" fmla="*/ 174 h 175"/>
                <a:gd name="T4" fmla="*/ 104 w 133"/>
                <a:gd name="T5" fmla="*/ 153 h 175"/>
                <a:gd name="T6" fmla="*/ 98 w 133"/>
                <a:gd name="T7" fmla="*/ 105 h 175"/>
                <a:gd name="T8" fmla="*/ 132 w 133"/>
                <a:gd name="T9" fmla="*/ 84 h 175"/>
                <a:gd name="T10" fmla="*/ 104 w 133"/>
                <a:gd name="T11" fmla="*/ 77 h 175"/>
                <a:gd name="T12" fmla="*/ 98 w 133"/>
                <a:gd name="T13" fmla="*/ 0 h 175"/>
                <a:gd name="T14" fmla="*/ 28 w 133"/>
                <a:gd name="T15" fmla="*/ 7 h 175"/>
                <a:gd name="T16" fmla="*/ 0 w 133"/>
                <a:gd name="T17" fmla="*/ 70 h 175"/>
                <a:gd name="T18" fmla="*/ 21 w 133"/>
                <a:gd name="T19" fmla="*/ 119 h 175"/>
                <a:gd name="T20" fmla="*/ 35 w 133"/>
                <a:gd name="T21" fmla="*/ 132 h 175"/>
                <a:gd name="T22" fmla="*/ 56 w 133"/>
                <a:gd name="T23" fmla="*/ 13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75">
                  <a:moveTo>
                    <a:pt x="56" y="139"/>
                  </a:moveTo>
                  <a:lnTo>
                    <a:pt x="84" y="174"/>
                  </a:lnTo>
                  <a:lnTo>
                    <a:pt x="104" y="153"/>
                  </a:lnTo>
                  <a:lnTo>
                    <a:pt x="98" y="105"/>
                  </a:lnTo>
                  <a:lnTo>
                    <a:pt x="132" y="84"/>
                  </a:lnTo>
                  <a:lnTo>
                    <a:pt x="104" y="77"/>
                  </a:lnTo>
                  <a:lnTo>
                    <a:pt x="98" y="0"/>
                  </a:lnTo>
                  <a:lnTo>
                    <a:pt x="28" y="7"/>
                  </a:lnTo>
                  <a:lnTo>
                    <a:pt x="0" y="70"/>
                  </a:lnTo>
                  <a:lnTo>
                    <a:pt x="21" y="119"/>
                  </a:lnTo>
                  <a:lnTo>
                    <a:pt x="35" y="132"/>
                  </a:lnTo>
                  <a:lnTo>
                    <a:pt x="56" y="13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101">
              <a:extLst>
                <a:ext uri="{FF2B5EF4-FFF2-40B4-BE49-F238E27FC236}">
                  <a16:creationId xmlns:a16="http://schemas.microsoft.com/office/drawing/2014/main" id="{FAD167A9-F889-DB45-ADE2-AD825433DE5B}"/>
                </a:ext>
              </a:extLst>
            </p:cNvPr>
            <p:cNvSpPr>
              <a:spLocks noChangeArrowheads="1"/>
            </p:cNvSpPr>
            <p:nvPr/>
          </p:nvSpPr>
          <p:spPr bwMode="auto">
            <a:xfrm>
              <a:off x="19372278" y="11284937"/>
              <a:ext cx="60062" cy="49710"/>
            </a:xfrm>
            <a:custGeom>
              <a:avLst/>
              <a:gdLst>
                <a:gd name="T0" fmla="*/ 84 w 126"/>
                <a:gd name="T1" fmla="*/ 91 h 105"/>
                <a:gd name="T2" fmla="*/ 0 w 126"/>
                <a:gd name="T3" fmla="*/ 42 h 105"/>
                <a:gd name="T4" fmla="*/ 0 w 126"/>
                <a:gd name="T5" fmla="*/ 35 h 105"/>
                <a:gd name="T6" fmla="*/ 21 w 126"/>
                <a:gd name="T7" fmla="*/ 0 h 105"/>
                <a:gd name="T8" fmla="*/ 125 w 126"/>
                <a:gd name="T9" fmla="*/ 7 h 105"/>
                <a:gd name="T10" fmla="*/ 125 w 126"/>
                <a:gd name="T11" fmla="*/ 49 h 105"/>
                <a:gd name="T12" fmla="*/ 125 w 126"/>
                <a:gd name="T13" fmla="*/ 104 h 105"/>
                <a:gd name="T14" fmla="*/ 84 w 126"/>
                <a:gd name="T15" fmla="*/ 91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05">
                  <a:moveTo>
                    <a:pt x="84" y="91"/>
                  </a:moveTo>
                  <a:lnTo>
                    <a:pt x="0" y="42"/>
                  </a:lnTo>
                  <a:lnTo>
                    <a:pt x="0" y="35"/>
                  </a:lnTo>
                  <a:lnTo>
                    <a:pt x="21" y="0"/>
                  </a:lnTo>
                  <a:lnTo>
                    <a:pt x="125" y="7"/>
                  </a:lnTo>
                  <a:lnTo>
                    <a:pt x="125" y="49"/>
                  </a:lnTo>
                  <a:lnTo>
                    <a:pt x="125" y="104"/>
                  </a:lnTo>
                  <a:lnTo>
                    <a:pt x="84" y="9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102">
              <a:extLst>
                <a:ext uri="{FF2B5EF4-FFF2-40B4-BE49-F238E27FC236}">
                  <a16:creationId xmlns:a16="http://schemas.microsoft.com/office/drawing/2014/main" id="{7847BE3F-8169-B647-A1F3-E982E6B88661}"/>
                </a:ext>
              </a:extLst>
            </p:cNvPr>
            <p:cNvSpPr>
              <a:spLocks noChangeArrowheads="1"/>
            </p:cNvSpPr>
            <p:nvPr/>
          </p:nvSpPr>
          <p:spPr bwMode="auto">
            <a:xfrm>
              <a:off x="19482045" y="11442353"/>
              <a:ext cx="49707" cy="62137"/>
            </a:xfrm>
            <a:custGeom>
              <a:avLst/>
              <a:gdLst>
                <a:gd name="T0" fmla="*/ 83 w 105"/>
                <a:gd name="T1" fmla="*/ 42 h 133"/>
                <a:gd name="T2" fmla="*/ 104 w 105"/>
                <a:gd name="T3" fmla="*/ 97 h 133"/>
                <a:gd name="T4" fmla="*/ 104 w 105"/>
                <a:gd name="T5" fmla="*/ 132 h 133"/>
                <a:gd name="T6" fmla="*/ 62 w 105"/>
                <a:gd name="T7" fmla="*/ 132 h 133"/>
                <a:gd name="T8" fmla="*/ 27 w 105"/>
                <a:gd name="T9" fmla="*/ 97 h 133"/>
                <a:gd name="T10" fmla="*/ 0 w 105"/>
                <a:gd name="T11" fmla="*/ 63 h 133"/>
                <a:gd name="T12" fmla="*/ 21 w 105"/>
                <a:gd name="T13" fmla="*/ 28 h 133"/>
                <a:gd name="T14" fmla="*/ 27 w 105"/>
                <a:gd name="T15" fmla="*/ 14 h 133"/>
                <a:gd name="T16" fmla="*/ 35 w 105"/>
                <a:gd name="T17" fmla="*/ 0 h 133"/>
                <a:gd name="T18" fmla="*/ 55 w 105"/>
                <a:gd name="T19" fmla="*/ 14 h 133"/>
                <a:gd name="T20" fmla="*/ 35 w 105"/>
                <a:gd name="T21" fmla="*/ 28 h 133"/>
                <a:gd name="T22" fmla="*/ 69 w 105"/>
                <a:gd name="T23" fmla="*/ 49 h 133"/>
                <a:gd name="T24" fmla="*/ 83 w 105"/>
                <a:gd name="T25" fmla="*/ 4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3">
                  <a:moveTo>
                    <a:pt x="83" y="42"/>
                  </a:moveTo>
                  <a:lnTo>
                    <a:pt x="104" y="97"/>
                  </a:lnTo>
                  <a:lnTo>
                    <a:pt x="104" y="132"/>
                  </a:lnTo>
                  <a:lnTo>
                    <a:pt x="62" y="132"/>
                  </a:lnTo>
                  <a:lnTo>
                    <a:pt x="27" y="97"/>
                  </a:lnTo>
                  <a:lnTo>
                    <a:pt x="0" y="63"/>
                  </a:lnTo>
                  <a:lnTo>
                    <a:pt x="21" y="28"/>
                  </a:lnTo>
                  <a:lnTo>
                    <a:pt x="27" y="14"/>
                  </a:lnTo>
                  <a:lnTo>
                    <a:pt x="35" y="0"/>
                  </a:lnTo>
                  <a:lnTo>
                    <a:pt x="55" y="14"/>
                  </a:lnTo>
                  <a:lnTo>
                    <a:pt x="35" y="28"/>
                  </a:lnTo>
                  <a:lnTo>
                    <a:pt x="69" y="49"/>
                  </a:lnTo>
                  <a:lnTo>
                    <a:pt x="83" y="42"/>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103">
              <a:extLst>
                <a:ext uri="{FF2B5EF4-FFF2-40B4-BE49-F238E27FC236}">
                  <a16:creationId xmlns:a16="http://schemas.microsoft.com/office/drawing/2014/main" id="{5ED66C21-CEEB-EC4C-B85F-AB4AA6E8B18D}"/>
                </a:ext>
              </a:extLst>
            </p:cNvPr>
            <p:cNvSpPr>
              <a:spLocks noChangeArrowheads="1"/>
            </p:cNvSpPr>
            <p:nvPr/>
          </p:nvSpPr>
          <p:spPr bwMode="auto">
            <a:xfrm>
              <a:off x="17423364" y="11935308"/>
              <a:ext cx="72489" cy="49710"/>
            </a:xfrm>
            <a:custGeom>
              <a:avLst/>
              <a:gdLst>
                <a:gd name="T0" fmla="*/ 146 w 154"/>
                <a:gd name="T1" fmla="*/ 98 h 106"/>
                <a:gd name="T2" fmla="*/ 153 w 154"/>
                <a:gd name="T3" fmla="*/ 49 h 106"/>
                <a:gd name="T4" fmla="*/ 125 w 154"/>
                <a:gd name="T5" fmla="*/ 42 h 106"/>
                <a:gd name="T6" fmla="*/ 97 w 154"/>
                <a:gd name="T7" fmla="*/ 35 h 106"/>
                <a:gd name="T8" fmla="*/ 84 w 154"/>
                <a:gd name="T9" fmla="*/ 42 h 106"/>
                <a:gd name="T10" fmla="*/ 49 w 154"/>
                <a:gd name="T11" fmla="*/ 0 h 106"/>
                <a:gd name="T12" fmla="*/ 21 w 154"/>
                <a:gd name="T13" fmla="*/ 8 h 106"/>
                <a:gd name="T14" fmla="*/ 0 w 154"/>
                <a:gd name="T15" fmla="*/ 28 h 106"/>
                <a:gd name="T16" fmla="*/ 0 w 154"/>
                <a:gd name="T17" fmla="*/ 35 h 106"/>
                <a:gd name="T18" fmla="*/ 21 w 154"/>
                <a:gd name="T19" fmla="*/ 77 h 106"/>
                <a:gd name="T20" fmla="*/ 77 w 154"/>
                <a:gd name="T21" fmla="*/ 70 h 106"/>
                <a:gd name="T22" fmla="*/ 77 w 154"/>
                <a:gd name="T23" fmla="*/ 77 h 106"/>
                <a:gd name="T24" fmla="*/ 97 w 154"/>
                <a:gd name="T25" fmla="*/ 70 h 106"/>
                <a:gd name="T26" fmla="*/ 132 w 154"/>
                <a:gd name="T27" fmla="*/ 105 h 106"/>
                <a:gd name="T28" fmla="*/ 146 w 154"/>
                <a:gd name="T29" fmla="*/ 9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6">
                  <a:moveTo>
                    <a:pt x="146" y="98"/>
                  </a:moveTo>
                  <a:lnTo>
                    <a:pt x="153" y="49"/>
                  </a:lnTo>
                  <a:lnTo>
                    <a:pt x="125" y="42"/>
                  </a:lnTo>
                  <a:lnTo>
                    <a:pt x="97" y="35"/>
                  </a:lnTo>
                  <a:lnTo>
                    <a:pt x="84" y="42"/>
                  </a:lnTo>
                  <a:lnTo>
                    <a:pt x="49" y="0"/>
                  </a:lnTo>
                  <a:lnTo>
                    <a:pt x="21" y="8"/>
                  </a:lnTo>
                  <a:lnTo>
                    <a:pt x="0" y="28"/>
                  </a:lnTo>
                  <a:lnTo>
                    <a:pt x="0" y="35"/>
                  </a:lnTo>
                  <a:lnTo>
                    <a:pt x="21" y="77"/>
                  </a:lnTo>
                  <a:lnTo>
                    <a:pt x="77" y="70"/>
                  </a:lnTo>
                  <a:lnTo>
                    <a:pt x="77" y="77"/>
                  </a:lnTo>
                  <a:lnTo>
                    <a:pt x="97" y="70"/>
                  </a:lnTo>
                  <a:lnTo>
                    <a:pt x="132" y="105"/>
                  </a:lnTo>
                  <a:lnTo>
                    <a:pt x="146" y="9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33">
              <a:extLst>
                <a:ext uri="{FF2B5EF4-FFF2-40B4-BE49-F238E27FC236}">
                  <a16:creationId xmlns:a16="http://schemas.microsoft.com/office/drawing/2014/main" id="{29A93CA2-45E3-DA4C-8FF1-A0B0C2E48D59}"/>
                </a:ext>
              </a:extLst>
            </p:cNvPr>
            <p:cNvSpPr>
              <a:spLocks noChangeArrowheads="1"/>
            </p:cNvSpPr>
            <p:nvPr/>
          </p:nvSpPr>
          <p:spPr bwMode="auto">
            <a:xfrm>
              <a:off x="17236964" y="11889742"/>
              <a:ext cx="45565" cy="45567"/>
            </a:xfrm>
            <a:custGeom>
              <a:avLst/>
              <a:gdLst>
                <a:gd name="T0" fmla="*/ 55 w 98"/>
                <a:gd name="T1" fmla="*/ 0 h 98"/>
                <a:gd name="T2" fmla="*/ 62 w 98"/>
                <a:gd name="T3" fmla="*/ 42 h 98"/>
                <a:gd name="T4" fmla="*/ 90 w 98"/>
                <a:gd name="T5" fmla="*/ 84 h 98"/>
                <a:gd name="T6" fmla="*/ 97 w 98"/>
                <a:gd name="T7" fmla="*/ 97 h 98"/>
                <a:gd name="T8" fmla="*/ 20 w 98"/>
                <a:gd name="T9" fmla="*/ 70 h 98"/>
                <a:gd name="T10" fmla="*/ 13 w 98"/>
                <a:gd name="T11" fmla="*/ 14 h 98"/>
                <a:gd name="T12" fmla="*/ 0 w 98"/>
                <a:gd name="T13" fmla="*/ 0 h 98"/>
                <a:gd name="T14" fmla="*/ 55 w 98"/>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8">
                  <a:moveTo>
                    <a:pt x="55" y="0"/>
                  </a:moveTo>
                  <a:lnTo>
                    <a:pt x="62" y="42"/>
                  </a:lnTo>
                  <a:lnTo>
                    <a:pt x="90" y="84"/>
                  </a:lnTo>
                  <a:lnTo>
                    <a:pt x="97" y="97"/>
                  </a:lnTo>
                  <a:lnTo>
                    <a:pt x="20" y="70"/>
                  </a:lnTo>
                  <a:lnTo>
                    <a:pt x="13" y="14"/>
                  </a:lnTo>
                  <a:lnTo>
                    <a:pt x="0" y="0"/>
                  </a:lnTo>
                  <a:lnTo>
                    <a:pt x="55"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34">
              <a:extLst>
                <a:ext uri="{FF2B5EF4-FFF2-40B4-BE49-F238E27FC236}">
                  <a16:creationId xmlns:a16="http://schemas.microsoft.com/office/drawing/2014/main" id="{6EB0436A-2BB6-474D-AE4D-2A09FE8BAF44}"/>
                </a:ext>
              </a:extLst>
            </p:cNvPr>
            <p:cNvSpPr>
              <a:spLocks noChangeArrowheads="1"/>
            </p:cNvSpPr>
            <p:nvPr/>
          </p:nvSpPr>
          <p:spPr bwMode="auto">
            <a:xfrm>
              <a:off x="19676731" y="11050887"/>
              <a:ext cx="39352" cy="39353"/>
            </a:xfrm>
            <a:custGeom>
              <a:avLst/>
              <a:gdLst>
                <a:gd name="T0" fmla="*/ 42 w 84"/>
                <a:gd name="T1" fmla="*/ 84 h 85"/>
                <a:gd name="T2" fmla="*/ 70 w 84"/>
                <a:gd name="T3" fmla="*/ 49 h 85"/>
                <a:gd name="T4" fmla="*/ 83 w 84"/>
                <a:gd name="T5" fmla="*/ 14 h 85"/>
                <a:gd name="T6" fmla="*/ 35 w 84"/>
                <a:gd name="T7" fmla="*/ 0 h 85"/>
                <a:gd name="T8" fmla="*/ 0 w 84"/>
                <a:gd name="T9" fmla="*/ 49 h 85"/>
                <a:gd name="T10" fmla="*/ 42 w 84"/>
                <a:gd name="T11" fmla="*/ 84 h 85"/>
              </a:gdLst>
              <a:ahLst/>
              <a:cxnLst>
                <a:cxn ang="0">
                  <a:pos x="T0" y="T1"/>
                </a:cxn>
                <a:cxn ang="0">
                  <a:pos x="T2" y="T3"/>
                </a:cxn>
                <a:cxn ang="0">
                  <a:pos x="T4" y="T5"/>
                </a:cxn>
                <a:cxn ang="0">
                  <a:pos x="T6" y="T7"/>
                </a:cxn>
                <a:cxn ang="0">
                  <a:pos x="T8" y="T9"/>
                </a:cxn>
                <a:cxn ang="0">
                  <a:pos x="T10" y="T11"/>
                </a:cxn>
              </a:cxnLst>
              <a:rect l="0" t="0" r="r" b="b"/>
              <a:pathLst>
                <a:path w="84" h="85">
                  <a:moveTo>
                    <a:pt x="42" y="84"/>
                  </a:moveTo>
                  <a:lnTo>
                    <a:pt x="70" y="49"/>
                  </a:lnTo>
                  <a:lnTo>
                    <a:pt x="83" y="14"/>
                  </a:lnTo>
                  <a:lnTo>
                    <a:pt x="35" y="0"/>
                  </a:lnTo>
                  <a:lnTo>
                    <a:pt x="0" y="49"/>
                  </a:lnTo>
                  <a:lnTo>
                    <a:pt x="42" y="8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35">
              <a:extLst>
                <a:ext uri="{FF2B5EF4-FFF2-40B4-BE49-F238E27FC236}">
                  <a16:creationId xmlns:a16="http://schemas.microsoft.com/office/drawing/2014/main" id="{90D1EF59-8F16-D54B-9200-C41D8B5C38A0}"/>
                </a:ext>
              </a:extLst>
            </p:cNvPr>
            <p:cNvSpPr>
              <a:spLocks noChangeArrowheads="1"/>
            </p:cNvSpPr>
            <p:nvPr/>
          </p:nvSpPr>
          <p:spPr bwMode="auto">
            <a:xfrm>
              <a:off x="18104759" y="11142022"/>
              <a:ext cx="33137" cy="31068"/>
            </a:xfrm>
            <a:custGeom>
              <a:avLst/>
              <a:gdLst>
                <a:gd name="T0" fmla="*/ 0 w 71"/>
                <a:gd name="T1" fmla="*/ 63 h 64"/>
                <a:gd name="T2" fmla="*/ 49 w 71"/>
                <a:gd name="T3" fmla="*/ 56 h 64"/>
                <a:gd name="T4" fmla="*/ 70 w 71"/>
                <a:gd name="T5" fmla="*/ 21 h 64"/>
                <a:gd name="T6" fmla="*/ 35 w 71"/>
                <a:gd name="T7" fmla="*/ 0 h 64"/>
                <a:gd name="T8" fmla="*/ 0 w 71"/>
                <a:gd name="T9" fmla="*/ 21 h 64"/>
                <a:gd name="T10" fmla="*/ 0 w 71"/>
                <a:gd name="T11" fmla="*/ 56 h 64"/>
                <a:gd name="T12" fmla="*/ 0 w 71"/>
                <a:gd name="T13" fmla="*/ 63 h 64"/>
              </a:gdLst>
              <a:ahLst/>
              <a:cxnLst>
                <a:cxn ang="0">
                  <a:pos x="T0" y="T1"/>
                </a:cxn>
                <a:cxn ang="0">
                  <a:pos x="T2" y="T3"/>
                </a:cxn>
                <a:cxn ang="0">
                  <a:pos x="T4" y="T5"/>
                </a:cxn>
                <a:cxn ang="0">
                  <a:pos x="T6" y="T7"/>
                </a:cxn>
                <a:cxn ang="0">
                  <a:pos x="T8" y="T9"/>
                </a:cxn>
                <a:cxn ang="0">
                  <a:pos x="T10" y="T11"/>
                </a:cxn>
                <a:cxn ang="0">
                  <a:pos x="T12" y="T13"/>
                </a:cxn>
              </a:cxnLst>
              <a:rect l="0" t="0" r="r" b="b"/>
              <a:pathLst>
                <a:path w="71" h="64">
                  <a:moveTo>
                    <a:pt x="0" y="63"/>
                  </a:moveTo>
                  <a:lnTo>
                    <a:pt x="49" y="56"/>
                  </a:lnTo>
                  <a:lnTo>
                    <a:pt x="70" y="21"/>
                  </a:lnTo>
                  <a:lnTo>
                    <a:pt x="35" y="0"/>
                  </a:lnTo>
                  <a:lnTo>
                    <a:pt x="0" y="21"/>
                  </a:lnTo>
                  <a:lnTo>
                    <a:pt x="0" y="56"/>
                  </a:lnTo>
                  <a:lnTo>
                    <a:pt x="0" y="63"/>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36">
              <a:extLst>
                <a:ext uri="{FF2B5EF4-FFF2-40B4-BE49-F238E27FC236}">
                  <a16:creationId xmlns:a16="http://schemas.microsoft.com/office/drawing/2014/main" id="{1D9B0ABC-D8D2-B341-B8C9-06FEF7D58015}"/>
                </a:ext>
              </a:extLst>
            </p:cNvPr>
            <p:cNvSpPr>
              <a:spLocks noChangeArrowheads="1"/>
            </p:cNvSpPr>
            <p:nvPr/>
          </p:nvSpPr>
          <p:spPr bwMode="auto">
            <a:xfrm>
              <a:off x="19173452" y="11284937"/>
              <a:ext cx="39350" cy="26927"/>
            </a:xfrm>
            <a:custGeom>
              <a:avLst/>
              <a:gdLst>
                <a:gd name="T0" fmla="*/ 69 w 84"/>
                <a:gd name="T1" fmla="*/ 21 h 57"/>
                <a:gd name="T2" fmla="*/ 83 w 84"/>
                <a:gd name="T3" fmla="*/ 49 h 57"/>
                <a:gd name="T4" fmla="*/ 83 w 84"/>
                <a:gd name="T5" fmla="*/ 56 h 57"/>
                <a:gd name="T6" fmla="*/ 49 w 84"/>
                <a:gd name="T7" fmla="*/ 49 h 57"/>
                <a:gd name="T8" fmla="*/ 7 w 84"/>
                <a:gd name="T9" fmla="*/ 35 h 57"/>
                <a:gd name="T10" fmla="*/ 0 w 84"/>
                <a:gd name="T11" fmla="*/ 0 h 57"/>
                <a:gd name="T12" fmla="*/ 55 w 84"/>
                <a:gd name="T13" fmla="*/ 0 h 57"/>
                <a:gd name="T14" fmla="*/ 69 w 84"/>
                <a:gd name="T15" fmla="*/ 21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7">
                  <a:moveTo>
                    <a:pt x="69" y="21"/>
                  </a:moveTo>
                  <a:lnTo>
                    <a:pt x="83" y="49"/>
                  </a:lnTo>
                  <a:lnTo>
                    <a:pt x="83" y="56"/>
                  </a:lnTo>
                  <a:lnTo>
                    <a:pt x="49" y="49"/>
                  </a:lnTo>
                  <a:lnTo>
                    <a:pt x="7" y="35"/>
                  </a:lnTo>
                  <a:lnTo>
                    <a:pt x="0" y="0"/>
                  </a:lnTo>
                  <a:lnTo>
                    <a:pt x="55" y="0"/>
                  </a:lnTo>
                  <a:lnTo>
                    <a:pt x="69" y="2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37">
              <a:extLst>
                <a:ext uri="{FF2B5EF4-FFF2-40B4-BE49-F238E27FC236}">
                  <a16:creationId xmlns:a16="http://schemas.microsoft.com/office/drawing/2014/main" id="{6F1E06E1-C30E-E043-9195-5DAD9BF6F54B}"/>
                </a:ext>
              </a:extLst>
            </p:cNvPr>
            <p:cNvSpPr>
              <a:spLocks noChangeArrowheads="1"/>
            </p:cNvSpPr>
            <p:nvPr/>
          </p:nvSpPr>
          <p:spPr bwMode="auto">
            <a:xfrm>
              <a:off x="17539346" y="11980875"/>
              <a:ext cx="20711" cy="62137"/>
            </a:xfrm>
            <a:custGeom>
              <a:avLst/>
              <a:gdLst>
                <a:gd name="T0" fmla="*/ 28 w 43"/>
                <a:gd name="T1" fmla="*/ 28 h 133"/>
                <a:gd name="T2" fmla="*/ 42 w 43"/>
                <a:gd name="T3" fmla="*/ 14 h 133"/>
                <a:gd name="T4" fmla="*/ 42 w 43"/>
                <a:gd name="T5" fmla="*/ 0 h 133"/>
                <a:gd name="T6" fmla="*/ 0 w 43"/>
                <a:gd name="T7" fmla="*/ 35 h 133"/>
                <a:gd name="T8" fmla="*/ 35 w 43"/>
                <a:gd name="T9" fmla="*/ 132 h 133"/>
                <a:gd name="T10" fmla="*/ 35 w 43"/>
                <a:gd name="T11" fmla="*/ 62 h 133"/>
                <a:gd name="T12" fmla="*/ 28 w 43"/>
                <a:gd name="T13" fmla="*/ 28 h 133"/>
              </a:gdLst>
              <a:ahLst/>
              <a:cxnLst>
                <a:cxn ang="0">
                  <a:pos x="T0" y="T1"/>
                </a:cxn>
                <a:cxn ang="0">
                  <a:pos x="T2" y="T3"/>
                </a:cxn>
                <a:cxn ang="0">
                  <a:pos x="T4" y="T5"/>
                </a:cxn>
                <a:cxn ang="0">
                  <a:pos x="T6" y="T7"/>
                </a:cxn>
                <a:cxn ang="0">
                  <a:pos x="T8" y="T9"/>
                </a:cxn>
                <a:cxn ang="0">
                  <a:pos x="T10" y="T11"/>
                </a:cxn>
                <a:cxn ang="0">
                  <a:pos x="T12" y="T13"/>
                </a:cxn>
              </a:cxnLst>
              <a:rect l="0" t="0" r="r" b="b"/>
              <a:pathLst>
                <a:path w="43" h="133">
                  <a:moveTo>
                    <a:pt x="28" y="28"/>
                  </a:moveTo>
                  <a:lnTo>
                    <a:pt x="42" y="14"/>
                  </a:lnTo>
                  <a:lnTo>
                    <a:pt x="42" y="0"/>
                  </a:lnTo>
                  <a:lnTo>
                    <a:pt x="0" y="35"/>
                  </a:lnTo>
                  <a:lnTo>
                    <a:pt x="35" y="132"/>
                  </a:lnTo>
                  <a:lnTo>
                    <a:pt x="35" y="62"/>
                  </a:lnTo>
                  <a:lnTo>
                    <a:pt x="28" y="2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38">
              <a:extLst>
                <a:ext uri="{FF2B5EF4-FFF2-40B4-BE49-F238E27FC236}">
                  <a16:creationId xmlns:a16="http://schemas.microsoft.com/office/drawing/2014/main" id="{1AC51E75-BCFE-0447-B0F7-07C5D8520BB8}"/>
                </a:ext>
              </a:extLst>
            </p:cNvPr>
            <p:cNvSpPr>
              <a:spLocks noChangeArrowheads="1"/>
            </p:cNvSpPr>
            <p:nvPr/>
          </p:nvSpPr>
          <p:spPr bwMode="auto">
            <a:xfrm>
              <a:off x="17462716" y="11860743"/>
              <a:ext cx="20711" cy="35212"/>
            </a:xfrm>
            <a:custGeom>
              <a:avLst/>
              <a:gdLst>
                <a:gd name="T0" fmla="*/ 6 w 42"/>
                <a:gd name="T1" fmla="*/ 76 h 77"/>
                <a:gd name="T2" fmla="*/ 41 w 42"/>
                <a:gd name="T3" fmla="*/ 69 h 77"/>
                <a:gd name="T4" fmla="*/ 13 w 42"/>
                <a:gd name="T5" fmla="*/ 0 h 77"/>
                <a:gd name="T6" fmla="*/ 0 w 42"/>
                <a:gd name="T7" fmla="*/ 27 h 77"/>
                <a:gd name="T8" fmla="*/ 6 w 42"/>
                <a:gd name="T9" fmla="*/ 76 h 77"/>
              </a:gdLst>
              <a:ahLst/>
              <a:cxnLst>
                <a:cxn ang="0">
                  <a:pos x="T0" y="T1"/>
                </a:cxn>
                <a:cxn ang="0">
                  <a:pos x="T2" y="T3"/>
                </a:cxn>
                <a:cxn ang="0">
                  <a:pos x="T4" y="T5"/>
                </a:cxn>
                <a:cxn ang="0">
                  <a:pos x="T6" y="T7"/>
                </a:cxn>
                <a:cxn ang="0">
                  <a:pos x="T8" y="T9"/>
                </a:cxn>
              </a:cxnLst>
              <a:rect l="0" t="0" r="r" b="b"/>
              <a:pathLst>
                <a:path w="42" h="77">
                  <a:moveTo>
                    <a:pt x="6" y="76"/>
                  </a:moveTo>
                  <a:lnTo>
                    <a:pt x="41" y="69"/>
                  </a:lnTo>
                  <a:lnTo>
                    <a:pt x="13" y="0"/>
                  </a:lnTo>
                  <a:lnTo>
                    <a:pt x="0" y="27"/>
                  </a:lnTo>
                  <a:lnTo>
                    <a:pt x="6" y="7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39">
              <a:extLst>
                <a:ext uri="{FF2B5EF4-FFF2-40B4-BE49-F238E27FC236}">
                  <a16:creationId xmlns:a16="http://schemas.microsoft.com/office/drawing/2014/main" id="{4915F725-38E5-0B42-9AB4-9C9BCD996652}"/>
                </a:ext>
              </a:extLst>
            </p:cNvPr>
            <p:cNvSpPr>
              <a:spLocks noChangeArrowheads="1"/>
            </p:cNvSpPr>
            <p:nvPr/>
          </p:nvSpPr>
          <p:spPr bwMode="auto">
            <a:xfrm>
              <a:off x="16569126" y="14113249"/>
              <a:ext cx="31065" cy="26927"/>
            </a:xfrm>
            <a:custGeom>
              <a:avLst/>
              <a:gdLst>
                <a:gd name="T0" fmla="*/ 21 w 64"/>
                <a:gd name="T1" fmla="*/ 56 h 57"/>
                <a:gd name="T2" fmla="*/ 63 w 64"/>
                <a:gd name="T3" fmla="*/ 35 h 57"/>
                <a:gd name="T4" fmla="*/ 42 w 64"/>
                <a:gd name="T5" fmla="*/ 0 h 57"/>
                <a:gd name="T6" fmla="*/ 0 w 64"/>
                <a:gd name="T7" fmla="*/ 14 h 57"/>
                <a:gd name="T8" fmla="*/ 21 w 64"/>
                <a:gd name="T9" fmla="*/ 56 h 57"/>
              </a:gdLst>
              <a:ahLst/>
              <a:cxnLst>
                <a:cxn ang="0">
                  <a:pos x="T0" y="T1"/>
                </a:cxn>
                <a:cxn ang="0">
                  <a:pos x="T2" y="T3"/>
                </a:cxn>
                <a:cxn ang="0">
                  <a:pos x="T4" y="T5"/>
                </a:cxn>
                <a:cxn ang="0">
                  <a:pos x="T6" y="T7"/>
                </a:cxn>
                <a:cxn ang="0">
                  <a:pos x="T8" y="T9"/>
                </a:cxn>
              </a:cxnLst>
              <a:rect l="0" t="0" r="r" b="b"/>
              <a:pathLst>
                <a:path w="64" h="57">
                  <a:moveTo>
                    <a:pt x="21" y="56"/>
                  </a:moveTo>
                  <a:lnTo>
                    <a:pt x="63" y="35"/>
                  </a:lnTo>
                  <a:lnTo>
                    <a:pt x="42" y="0"/>
                  </a:lnTo>
                  <a:lnTo>
                    <a:pt x="0" y="14"/>
                  </a:lnTo>
                  <a:lnTo>
                    <a:pt x="21" y="5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40">
              <a:extLst>
                <a:ext uri="{FF2B5EF4-FFF2-40B4-BE49-F238E27FC236}">
                  <a16:creationId xmlns:a16="http://schemas.microsoft.com/office/drawing/2014/main" id="{42CC42C1-0F91-D84F-8FCC-6F154EDB735F}"/>
                </a:ext>
              </a:extLst>
            </p:cNvPr>
            <p:cNvSpPr>
              <a:spLocks noChangeArrowheads="1"/>
            </p:cNvSpPr>
            <p:nvPr/>
          </p:nvSpPr>
          <p:spPr bwMode="auto">
            <a:xfrm>
              <a:off x="19020190" y="11311865"/>
              <a:ext cx="16569" cy="26926"/>
            </a:xfrm>
            <a:custGeom>
              <a:avLst/>
              <a:gdLst>
                <a:gd name="T0" fmla="*/ 28 w 35"/>
                <a:gd name="T1" fmla="*/ 56 h 57"/>
                <a:gd name="T2" fmla="*/ 34 w 35"/>
                <a:gd name="T3" fmla="*/ 0 h 57"/>
                <a:gd name="T4" fmla="*/ 0 w 35"/>
                <a:gd name="T5" fmla="*/ 21 h 57"/>
                <a:gd name="T6" fmla="*/ 7 w 35"/>
                <a:gd name="T7" fmla="*/ 56 h 57"/>
                <a:gd name="T8" fmla="*/ 28 w 35"/>
                <a:gd name="T9" fmla="*/ 56 h 57"/>
              </a:gdLst>
              <a:ahLst/>
              <a:cxnLst>
                <a:cxn ang="0">
                  <a:pos x="T0" y="T1"/>
                </a:cxn>
                <a:cxn ang="0">
                  <a:pos x="T2" y="T3"/>
                </a:cxn>
                <a:cxn ang="0">
                  <a:pos x="T4" y="T5"/>
                </a:cxn>
                <a:cxn ang="0">
                  <a:pos x="T6" y="T7"/>
                </a:cxn>
                <a:cxn ang="0">
                  <a:pos x="T8" y="T9"/>
                </a:cxn>
              </a:cxnLst>
              <a:rect l="0" t="0" r="r" b="b"/>
              <a:pathLst>
                <a:path w="35" h="57">
                  <a:moveTo>
                    <a:pt x="28" y="56"/>
                  </a:moveTo>
                  <a:lnTo>
                    <a:pt x="34" y="0"/>
                  </a:lnTo>
                  <a:lnTo>
                    <a:pt x="0" y="21"/>
                  </a:lnTo>
                  <a:lnTo>
                    <a:pt x="7" y="56"/>
                  </a:lnTo>
                  <a:lnTo>
                    <a:pt x="28" y="5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41">
              <a:extLst>
                <a:ext uri="{FF2B5EF4-FFF2-40B4-BE49-F238E27FC236}">
                  <a16:creationId xmlns:a16="http://schemas.microsoft.com/office/drawing/2014/main" id="{3F95DD32-3875-644D-91CF-769B83B6F176}"/>
                </a:ext>
              </a:extLst>
            </p:cNvPr>
            <p:cNvSpPr>
              <a:spLocks noChangeArrowheads="1"/>
            </p:cNvSpPr>
            <p:nvPr/>
          </p:nvSpPr>
          <p:spPr bwMode="auto">
            <a:xfrm>
              <a:off x="19575247" y="11220729"/>
              <a:ext cx="14497" cy="22783"/>
            </a:xfrm>
            <a:custGeom>
              <a:avLst/>
              <a:gdLst>
                <a:gd name="T0" fmla="*/ 0 w 29"/>
                <a:gd name="T1" fmla="*/ 0 h 50"/>
                <a:gd name="T2" fmla="*/ 28 w 29"/>
                <a:gd name="T3" fmla="*/ 0 h 50"/>
                <a:gd name="T4" fmla="*/ 21 w 29"/>
                <a:gd name="T5" fmla="*/ 28 h 50"/>
                <a:gd name="T6" fmla="*/ 0 w 29"/>
                <a:gd name="T7" fmla="*/ 49 h 50"/>
                <a:gd name="T8" fmla="*/ 0 w 29"/>
                <a:gd name="T9" fmla="*/ 0 h 50"/>
              </a:gdLst>
              <a:ahLst/>
              <a:cxnLst>
                <a:cxn ang="0">
                  <a:pos x="T0" y="T1"/>
                </a:cxn>
                <a:cxn ang="0">
                  <a:pos x="T2" y="T3"/>
                </a:cxn>
                <a:cxn ang="0">
                  <a:pos x="T4" y="T5"/>
                </a:cxn>
                <a:cxn ang="0">
                  <a:pos x="T6" y="T7"/>
                </a:cxn>
                <a:cxn ang="0">
                  <a:pos x="T8" y="T9"/>
                </a:cxn>
              </a:cxnLst>
              <a:rect l="0" t="0" r="r" b="b"/>
              <a:pathLst>
                <a:path w="29" h="50">
                  <a:moveTo>
                    <a:pt x="0" y="0"/>
                  </a:moveTo>
                  <a:lnTo>
                    <a:pt x="28" y="0"/>
                  </a:lnTo>
                  <a:lnTo>
                    <a:pt x="21" y="28"/>
                  </a:lnTo>
                  <a:lnTo>
                    <a:pt x="0" y="49"/>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42">
              <a:extLst>
                <a:ext uri="{FF2B5EF4-FFF2-40B4-BE49-F238E27FC236}">
                  <a16:creationId xmlns:a16="http://schemas.microsoft.com/office/drawing/2014/main" id="{95F9F6F1-9190-CE4A-A4A8-18D57CEF61EE}"/>
                </a:ext>
              </a:extLst>
            </p:cNvPr>
            <p:cNvSpPr>
              <a:spLocks noChangeArrowheads="1"/>
            </p:cNvSpPr>
            <p:nvPr/>
          </p:nvSpPr>
          <p:spPr bwMode="auto">
            <a:xfrm>
              <a:off x="17570413" y="12018159"/>
              <a:ext cx="4142" cy="4142"/>
            </a:xfrm>
            <a:custGeom>
              <a:avLst/>
              <a:gdLst>
                <a:gd name="T0" fmla="*/ 0 w 8"/>
                <a:gd name="T1" fmla="*/ 0 h 8"/>
                <a:gd name="T2" fmla="*/ 7 w 8"/>
                <a:gd name="T3" fmla="*/ 7 h 8"/>
                <a:gd name="T4" fmla="*/ 0 w 8"/>
                <a:gd name="T5" fmla="*/ 7 h 8"/>
                <a:gd name="T6" fmla="*/ 0 w 8"/>
                <a:gd name="T7" fmla="*/ 0 h 8"/>
              </a:gdLst>
              <a:ahLst/>
              <a:cxnLst>
                <a:cxn ang="0">
                  <a:pos x="T0" y="T1"/>
                </a:cxn>
                <a:cxn ang="0">
                  <a:pos x="T2" y="T3"/>
                </a:cxn>
                <a:cxn ang="0">
                  <a:pos x="T4" y="T5"/>
                </a:cxn>
                <a:cxn ang="0">
                  <a:pos x="T6" y="T7"/>
                </a:cxn>
              </a:cxnLst>
              <a:rect l="0" t="0" r="r" b="b"/>
              <a:pathLst>
                <a:path w="8" h="8">
                  <a:moveTo>
                    <a:pt x="0" y="0"/>
                  </a:move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43">
              <a:extLst>
                <a:ext uri="{FF2B5EF4-FFF2-40B4-BE49-F238E27FC236}">
                  <a16:creationId xmlns:a16="http://schemas.microsoft.com/office/drawing/2014/main" id="{152FB2CB-358D-5E47-AA79-09C215AE66DE}"/>
                </a:ext>
              </a:extLst>
            </p:cNvPr>
            <p:cNvSpPr>
              <a:spLocks noChangeArrowheads="1"/>
            </p:cNvSpPr>
            <p:nvPr/>
          </p:nvSpPr>
          <p:spPr bwMode="auto">
            <a:xfrm>
              <a:off x="17560057" y="12001589"/>
              <a:ext cx="10356" cy="4142"/>
            </a:xfrm>
            <a:custGeom>
              <a:avLst/>
              <a:gdLst>
                <a:gd name="T0" fmla="*/ 0 w 22"/>
                <a:gd name="T1" fmla="*/ 0 h 8"/>
                <a:gd name="T2" fmla="*/ 21 w 22"/>
                <a:gd name="T3" fmla="*/ 7 h 8"/>
                <a:gd name="T4" fmla="*/ 0 w 22"/>
                <a:gd name="T5" fmla="*/ 0 h 8"/>
              </a:gdLst>
              <a:ahLst/>
              <a:cxnLst>
                <a:cxn ang="0">
                  <a:pos x="T0" y="T1"/>
                </a:cxn>
                <a:cxn ang="0">
                  <a:pos x="T2" y="T3"/>
                </a:cxn>
                <a:cxn ang="0">
                  <a:pos x="T4" y="T5"/>
                </a:cxn>
              </a:cxnLst>
              <a:rect l="0" t="0" r="r" b="b"/>
              <a:pathLst>
                <a:path w="22" h="8">
                  <a:moveTo>
                    <a:pt x="0" y="0"/>
                  </a:moveTo>
                  <a:lnTo>
                    <a:pt x="21" y="7"/>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44">
              <a:extLst>
                <a:ext uri="{FF2B5EF4-FFF2-40B4-BE49-F238E27FC236}">
                  <a16:creationId xmlns:a16="http://schemas.microsoft.com/office/drawing/2014/main" id="{0469E596-CEE1-2340-850D-794857359E18}"/>
                </a:ext>
              </a:extLst>
            </p:cNvPr>
            <p:cNvSpPr>
              <a:spLocks noChangeArrowheads="1"/>
            </p:cNvSpPr>
            <p:nvPr/>
          </p:nvSpPr>
          <p:spPr bwMode="auto">
            <a:xfrm>
              <a:off x="19643593" y="13233980"/>
              <a:ext cx="4142" cy="4142"/>
            </a:xfrm>
            <a:custGeom>
              <a:avLst/>
              <a:gdLst>
                <a:gd name="T0" fmla="*/ 0 w 7"/>
                <a:gd name="T1" fmla="*/ 7 h 8"/>
                <a:gd name="T2" fmla="*/ 6 w 7"/>
                <a:gd name="T3" fmla="*/ 7 h 8"/>
                <a:gd name="T4" fmla="*/ 0 w 7"/>
                <a:gd name="T5" fmla="*/ 0 h 8"/>
                <a:gd name="T6" fmla="*/ 0 w 7"/>
                <a:gd name="T7" fmla="*/ 7 h 8"/>
              </a:gdLst>
              <a:ahLst/>
              <a:cxnLst>
                <a:cxn ang="0">
                  <a:pos x="T0" y="T1"/>
                </a:cxn>
                <a:cxn ang="0">
                  <a:pos x="T2" y="T3"/>
                </a:cxn>
                <a:cxn ang="0">
                  <a:pos x="T4" y="T5"/>
                </a:cxn>
                <a:cxn ang="0">
                  <a:pos x="T6" y="T7"/>
                </a:cxn>
              </a:cxnLst>
              <a:rect l="0" t="0" r="r" b="b"/>
              <a:pathLst>
                <a:path w="7" h="8">
                  <a:moveTo>
                    <a:pt x="0" y="7"/>
                  </a:moveTo>
                  <a:lnTo>
                    <a:pt x="6" y="7"/>
                  </a:lnTo>
                  <a:lnTo>
                    <a:pt x="0"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45">
              <a:extLst>
                <a:ext uri="{FF2B5EF4-FFF2-40B4-BE49-F238E27FC236}">
                  <a16:creationId xmlns:a16="http://schemas.microsoft.com/office/drawing/2014/main" id="{E6F4DE01-494F-CF45-AAD6-A07BAA146113}"/>
                </a:ext>
              </a:extLst>
            </p:cNvPr>
            <p:cNvSpPr>
              <a:spLocks noChangeArrowheads="1"/>
            </p:cNvSpPr>
            <p:nvPr/>
          </p:nvSpPr>
          <p:spPr bwMode="auto">
            <a:xfrm>
              <a:off x="19618740" y="11197946"/>
              <a:ext cx="4142" cy="4142"/>
            </a:xfrm>
            <a:custGeom>
              <a:avLst/>
              <a:gdLst>
                <a:gd name="T0" fmla="*/ 0 w 8"/>
                <a:gd name="T1" fmla="*/ 7 h 8"/>
                <a:gd name="T2" fmla="*/ 7 w 8"/>
                <a:gd name="T3" fmla="*/ 0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0"/>
                  </a:lnTo>
                  <a:lnTo>
                    <a:pt x="0"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46">
              <a:extLst>
                <a:ext uri="{FF2B5EF4-FFF2-40B4-BE49-F238E27FC236}">
                  <a16:creationId xmlns:a16="http://schemas.microsoft.com/office/drawing/2014/main" id="{9A8FE958-F15F-B947-88B5-37F14467D1CD}"/>
                </a:ext>
              </a:extLst>
            </p:cNvPr>
            <p:cNvSpPr>
              <a:spLocks noChangeArrowheads="1"/>
            </p:cNvSpPr>
            <p:nvPr/>
          </p:nvSpPr>
          <p:spPr bwMode="auto">
            <a:xfrm>
              <a:off x="20016392" y="9677651"/>
              <a:ext cx="1219884" cy="2294939"/>
            </a:xfrm>
            <a:custGeom>
              <a:avLst/>
              <a:gdLst>
                <a:gd name="T0" fmla="*/ 2519 w 2596"/>
                <a:gd name="T1" fmla="*/ 1627 h 4884"/>
                <a:gd name="T2" fmla="*/ 2435 w 2596"/>
                <a:gd name="T3" fmla="*/ 1961 h 4884"/>
                <a:gd name="T4" fmla="*/ 2456 w 2596"/>
                <a:gd name="T5" fmla="*/ 2309 h 4884"/>
                <a:gd name="T6" fmla="*/ 2568 w 2596"/>
                <a:gd name="T7" fmla="*/ 2441 h 4884"/>
                <a:gd name="T8" fmla="*/ 2526 w 2596"/>
                <a:gd name="T9" fmla="*/ 2539 h 4884"/>
                <a:gd name="T10" fmla="*/ 2408 w 2596"/>
                <a:gd name="T11" fmla="*/ 2713 h 4884"/>
                <a:gd name="T12" fmla="*/ 2234 w 2596"/>
                <a:gd name="T13" fmla="*/ 2643 h 4884"/>
                <a:gd name="T14" fmla="*/ 1969 w 2596"/>
                <a:gd name="T15" fmla="*/ 2706 h 4884"/>
                <a:gd name="T16" fmla="*/ 1614 w 2596"/>
                <a:gd name="T17" fmla="*/ 2907 h 4884"/>
                <a:gd name="T18" fmla="*/ 1531 w 2596"/>
                <a:gd name="T19" fmla="*/ 3074 h 4884"/>
                <a:gd name="T20" fmla="*/ 1531 w 2596"/>
                <a:gd name="T21" fmla="*/ 3207 h 4884"/>
                <a:gd name="T22" fmla="*/ 1538 w 2596"/>
                <a:gd name="T23" fmla="*/ 3367 h 4884"/>
                <a:gd name="T24" fmla="*/ 1573 w 2596"/>
                <a:gd name="T25" fmla="*/ 3666 h 4884"/>
                <a:gd name="T26" fmla="*/ 1468 w 2596"/>
                <a:gd name="T27" fmla="*/ 3867 h 4884"/>
                <a:gd name="T28" fmla="*/ 1148 w 2596"/>
                <a:gd name="T29" fmla="*/ 4055 h 4884"/>
                <a:gd name="T30" fmla="*/ 995 w 2596"/>
                <a:gd name="T31" fmla="*/ 4264 h 4884"/>
                <a:gd name="T32" fmla="*/ 877 w 2596"/>
                <a:gd name="T33" fmla="*/ 4445 h 4884"/>
                <a:gd name="T34" fmla="*/ 724 w 2596"/>
                <a:gd name="T35" fmla="*/ 4855 h 4884"/>
                <a:gd name="T36" fmla="*/ 439 w 2596"/>
                <a:gd name="T37" fmla="*/ 4855 h 4884"/>
                <a:gd name="T38" fmla="*/ 188 w 2596"/>
                <a:gd name="T39" fmla="*/ 4855 h 4884"/>
                <a:gd name="T40" fmla="*/ 28 w 2596"/>
                <a:gd name="T41" fmla="*/ 4716 h 4884"/>
                <a:gd name="T42" fmla="*/ 28 w 2596"/>
                <a:gd name="T43" fmla="*/ 4542 h 4884"/>
                <a:gd name="T44" fmla="*/ 28 w 2596"/>
                <a:gd name="T45" fmla="*/ 4333 h 4884"/>
                <a:gd name="T46" fmla="*/ 147 w 2596"/>
                <a:gd name="T47" fmla="*/ 4146 h 4884"/>
                <a:gd name="T48" fmla="*/ 327 w 2596"/>
                <a:gd name="T49" fmla="*/ 4013 h 4884"/>
                <a:gd name="T50" fmla="*/ 404 w 2596"/>
                <a:gd name="T51" fmla="*/ 3784 h 4884"/>
                <a:gd name="T52" fmla="*/ 453 w 2596"/>
                <a:gd name="T53" fmla="*/ 3457 h 4884"/>
                <a:gd name="T54" fmla="*/ 397 w 2596"/>
                <a:gd name="T55" fmla="*/ 3227 h 4884"/>
                <a:gd name="T56" fmla="*/ 599 w 2596"/>
                <a:gd name="T57" fmla="*/ 3109 h 4884"/>
                <a:gd name="T58" fmla="*/ 821 w 2596"/>
                <a:gd name="T59" fmla="*/ 3116 h 4884"/>
                <a:gd name="T60" fmla="*/ 961 w 2596"/>
                <a:gd name="T61" fmla="*/ 2921 h 4884"/>
                <a:gd name="T62" fmla="*/ 947 w 2596"/>
                <a:gd name="T63" fmla="*/ 2643 h 4884"/>
                <a:gd name="T64" fmla="*/ 856 w 2596"/>
                <a:gd name="T65" fmla="*/ 2573 h 4884"/>
                <a:gd name="T66" fmla="*/ 717 w 2596"/>
                <a:gd name="T67" fmla="*/ 2177 h 4884"/>
                <a:gd name="T68" fmla="*/ 696 w 2596"/>
                <a:gd name="T69" fmla="*/ 1892 h 4884"/>
                <a:gd name="T70" fmla="*/ 564 w 2596"/>
                <a:gd name="T71" fmla="*/ 1488 h 4884"/>
                <a:gd name="T72" fmla="*/ 432 w 2596"/>
                <a:gd name="T73" fmla="*/ 1314 h 4884"/>
                <a:gd name="T74" fmla="*/ 321 w 2596"/>
                <a:gd name="T75" fmla="*/ 1029 h 4884"/>
                <a:gd name="T76" fmla="*/ 286 w 2596"/>
                <a:gd name="T77" fmla="*/ 841 h 4884"/>
                <a:gd name="T78" fmla="*/ 265 w 2596"/>
                <a:gd name="T79" fmla="*/ 626 h 4884"/>
                <a:gd name="T80" fmla="*/ 237 w 2596"/>
                <a:gd name="T81" fmla="*/ 438 h 4884"/>
                <a:gd name="T82" fmla="*/ 369 w 2596"/>
                <a:gd name="T83" fmla="*/ 313 h 4884"/>
                <a:gd name="T84" fmla="*/ 494 w 2596"/>
                <a:gd name="T85" fmla="*/ 313 h 4884"/>
                <a:gd name="T86" fmla="*/ 634 w 2596"/>
                <a:gd name="T87" fmla="*/ 320 h 4884"/>
                <a:gd name="T88" fmla="*/ 634 w 2596"/>
                <a:gd name="T89" fmla="*/ 389 h 4884"/>
                <a:gd name="T90" fmla="*/ 689 w 2596"/>
                <a:gd name="T91" fmla="*/ 549 h 4884"/>
                <a:gd name="T92" fmla="*/ 849 w 2596"/>
                <a:gd name="T93" fmla="*/ 521 h 4884"/>
                <a:gd name="T94" fmla="*/ 961 w 2596"/>
                <a:gd name="T95" fmla="*/ 542 h 4884"/>
                <a:gd name="T96" fmla="*/ 1128 w 2596"/>
                <a:gd name="T97" fmla="*/ 473 h 4884"/>
                <a:gd name="T98" fmla="*/ 1211 w 2596"/>
                <a:gd name="T99" fmla="*/ 487 h 4884"/>
                <a:gd name="T100" fmla="*/ 1239 w 2596"/>
                <a:gd name="T101" fmla="*/ 320 h 4884"/>
                <a:gd name="T102" fmla="*/ 1274 w 2596"/>
                <a:gd name="T103" fmla="*/ 187 h 4884"/>
                <a:gd name="T104" fmla="*/ 1336 w 2596"/>
                <a:gd name="T105" fmla="*/ 27 h 4884"/>
                <a:gd name="T106" fmla="*/ 1454 w 2596"/>
                <a:gd name="T107" fmla="*/ 34 h 4884"/>
                <a:gd name="T108" fmla="*/ 1649 w 2596"/>
                <a:gd name="T109" fmla="*/ 34 h 4884"/>
                <a:gd name="T110" fmla="*/ 1607 w 2596"/>
                <a:gd name="T111" fmla="*/ 208 h 4884"/>
                <a:gd name="T112" fmla="*/ 1566 w 2596"/>
                <a:gd name="T113" fmla="*/ 514 h 4884"/>
                <a:gd name="T114" fmla="*/ 1413 w 2596"/>
                <a:gd name="T115" fmla="*/ 786 h 4884"/>
                <a:gd name="T116" fmla="*/ 1566 w 2596"/>
                <a:gd name="T117" fmla="*/ 1106 h 4884"/>
                <a:gd name="T118" fmla="*/ 1962 w 2596"/>
                <a:gd name="T119" fmla="*/ 1210 h 4884"/>
                <a:gd name="T120" fmla="*/ 2143 w 2596"/>
                <a:gd name="T121" fmla="*/ 1391 h 4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6" h="4884">
                  <a:moveTo>
                    <a:pt x="2303" y="1447"/>
                  </a:moveTo>
                  <a:lnTo>
                    <a:pt x="2352" y="1544"/>
                  </a:lnTo>
                  <a:lnTo>
                    <a:pt x="2421" y="1593"/>
                  </a:lnTo>
                  <a:lnTo>
                    <a:pt x="2519" y="1627"/>
                  </a:lnTo>
                  <a:lnTo>
                    <a:pt x="2505" y="1655"/>
                  </a:lnTo>
                  <a:lnTo>
                    <a:pt x="2449" y="1801"/>
                  </a:lnTo>
                  <a:lnTo>
                    <a:pt x="2435" y="1864"/>
                  </a:lnTo>
                  <a:lnTo>
                    <a:pt x="2435" y="1961"/>
                  </a:lnTo>
                  <a:lnTo>
                    <a:pt x="2491" y="2031"/>
                  </a:lnTo>
                  <a:lnTo>
                    <a:pt x="2498" y="2079"/>
                  </a:lnTo>
                  <a:lnTo>
                    <a:pt x="2449" y="2233"/>
                  </a:lnTo>
                  <a:lnTo>
                    <a:pt x="2456" y="2309"/>
                  </a:lnTo>
                  <a:lnTo>
                    <a:pt x="2484" y="2323"/>
                  </a:lnTo>
                  <a:lnTo>
                    <a:pt x="2484" y="2330"/>
                  </a:lnTo>
                  <a:lnTo>
                    <a:pt x="2491" y="2386"/>
                  </a:lnTo>
                  <a:lnTo>
                    <a:pt x="2568" y="2441"/>
                  </a:lnTo>
                  <a:lnTo>
                    <a:pt x="2595" y="2448"/>
                  </a:lnTo>
                  <a:lnTo>
                    <a:pt x="2547" y="2490"/>
                  </a:lnTo>
                  <a:lnTo>
                    <a:pt x="2533" y="2511"/>
                  </a:lnTo>
                  <a:lnTo>
                    <a:pt x="2526" y="2539"/>
                  </a:lnTo>
                  <a:lnTo>
                    <a:pt x="2533" y="2594"/>
                  </a:lnTo>
                  <a:lnTo>
                    <a:pt x="2519" y="2622"/>
                  </a:lnTo>
                  <a:lnTo>
                    <a:pt x="2421" y="2740"/>
                  </a:lnTo>
                  <a:lnTo>
                    <a:pt x="2408" y="2713"/>
                  </a:lnTo>
                  <a:lnTo>
                    <a:pt x="2331" y="2678"/>
                  </a:lnTo>
                  <a:lnTo>
                    <a:pt x="2303" y="2706"/>
                  </a:lnTo>
                  <a:lnTo>
                    <a:pt x="2268" y="2685"/>
                  </a:lnTo>
                  <a:lnTo>
                    <a:pt x="2234" y="2643"/>
                  </a:lnTo>
                  <a:lnTo>
                    <a:pt x="2227" y="2643"/>
                  </a:lnTo>
                  <a:lnTo>
                    <a:pt x="2087" y="2657"/>
                  </a:lnTo>
                  <a:lnTo>
                    <a:pt x="2060" y="2671"/>
                  </a:lnTo>
                  <a:lnTo>
                    <a:pt x="1969" y="2706"/>
                  </a:lnTo>
                  <a:lnTo>
                    <a:pt x="1928" y="2719"/>
                  </a:lnTo>
                  <a:lnTo>
                    <a:pt x="1781" y="2803"/>
                  </a:lnTo>
                  <a:lnTo>
                    <a:pt x="1740" y="2838"/>
                  </a:lnTo>
                  <a:lnTo>
                    <a:pt x="1614" y="2907"/>
                  </a:lnTo>
                  <a:lnTo>
                    <a:pt x="1580" y="2970"/>
                  </a:lnTo>
                  <a:lnTo>
                    <a:pt x="1552" y="3012"/>
                  </a:lnTo>
                  <a:lnTo>
                    <a:pt x="1552" y="3019"/>
                  </a:lnTo>
                  <a:lnTo>
                    <a:pt x="1531" y="3074"/>
                  </a:lnTo>
                  <a:lnTo>
                    <a:pt x="1510" y="3102"/>
                  </a:lnTo>
                  <a:lnTo>
                    <a:pt x="1489" y="3137"/>
                  </a:lnTo>
                  <a:lnTo>
                    <a:pt x="1517" y="3179"/>
                  </a:lnTo>
                  <a:lnTo>
                    <a:pt x="1531" y="3207"/>
                  </a:lnTo>
                  <a:lnTo>
                    <a:pt x="1531" y="3234"/>
                  </a:lnTo>
                  <a:lnTo>
                    <a:pt x="1531" y="3262"/>
                  </a:lnTo>
                  <a:lnTo>
                    <a:pt x="1531" y="3297"/>
                  </a:lnTo>
                  <a:lnTo>
                    <a:pt x="1538" y="3367"/>
                  </a:lnTo>
                  <a:lnTo>
                    <a:pt x="1545" y="3401"/>
                  </a:lnTo>
                  <a:lnTo>
                    <a:pt x="1552" y="3471"/>
                  </a:lnTo>
                  <a:lnTo>
                    <a:pt x="1566" y="3596"/>
                  </a:lnTo>
                  <a:lnTo>
                    <a:pt x="1573" y="3666"/>
                  </a:lnTo>
                  <a:lnTo>
                    <a:pt x="1552" y="3763"/>
                  </a:lnTo>
                  <a:lnTo>
                    <a:pt x="1545" y="3770"/>
                  </a:lnTo>
                  <a:lnTo>
                    <a:pt x="1510" y="3819"/>
                  </a:lnTo>
                  <a:lnTo>
                    <a:pt x="1468" y="3867"/>
                  </a:lnTo>
                  <a:lnTo>
                    <a:pt x="1413" y="3923"/>
                  </a:lnTo>
                  <a:lnTo>
                    <a:pt x="1343" y="3965"/>
                  </a:lnTo>
                  <a:lnTo>
                    <a:pt x="1190" y="4027"/>
                  </a:lnTo>
                  <a:lnTo>
                    <a:pt x="1148" y="4055"/>
                  </a:lnTo>
                  <a:lnTo>
                    <a:pt x="1141" y="4062"/>
                  </a:lnTo>
                  <a:lnTo>
                    <a:pt x="1079" y="4153"/>
                  </a:lnTo>
                  <a:lnTo>
                    <a:pt x="1009" y="4250"/>
                  </a:lnTo>
                  <a:lnTo>
                    <a:pt x="995" y="4264"/>
                  </a:lnTo>
                  <a:lnTo>
                    <a:pt x="982" y="4285"/>
                  </a:lnTo>
                  <a:lnTo>
                    <a:pt x="926" y="4347"/>
                  </a:lnTo>
                  <a:lnTo>
                    <a:pt x="884" y="4417"/>
                  </a:lnTo>
                  <a:lnTo>
                    <a:pt x="877" y="4445"/>
                  </a:lnTo>
                  <a:lnTo>
                    <a:pt x="835" y="4653"/>
                  </a:lnTo>
                  <a:lnTo>
                    <a:pt x="821" y="4702"/>
                  </a:lnTo>
                  <a:lnTo>
                    <a:pt x="801" y="4744"/>
                  </a:lnTo>
                  <a:lnTo>
                    <a:pt x="724" y="4855"/>
                  </a:lnTo>
                  <a:lnTo>
                    <a:pt x="620" y="4876"/>
                  </a:lnTo>
                  <a:lnTo>
                    <a:pt x="571" y="4876"/>
                  </a:lnTo>
                  <a:lnTo>
                    <a:pt x="529" y="4869"/>
                  </a:lnTo>
                  <a:lnTo>
                    <a:pt x="439" y="4855"/>
                  </a:lnTo>
                  <a:lnTo>
                    <a:pt x="342" y="4876"/>
                  </a:lnTo>
                  <a:lnTo>
                    <a:pt x="293" y="4876"/>
                  </a:lnTo>
                  <a:lnTo>
                    <a:pt x="237" y="4883"/>
                  </a:lnTo>
                  <a:lnTo>
                    <a:pt x="188" y="4855"/>
                  </a:lnTo>
                  <a:lnTo>
                    <a:pt x="167" y="4855"/>
                  </a:lnTo>
                  <a:lnTo>
                    <a:pt x="105" y="4806"/>
                  </a:lnTo>
                  <a:lnTo>
                    <a:pt x="91" y="4806"/>
                  </a:lnTo>
                  <a:lnTo>
                    <a:pt x="28" y="4716"/>
                  </a:lnTo>
                  <a:lnTo>
                    <a:pt x="8" y="4660"/>
                  </a:lnTo>
                  <a:lnTo>
                    <a:pt x="42" y="4626"/>
                  </a:lnTo>
                  <a:lnTo>
                    <a:pt x="35" y="4563"/>
                  </a:lnTo>
                  <a:lnTo>
                    <a:pt x="28" y="4542"/>
                  </a:lnTo>
                  <a:lnTo>
                    <a:pt x="0" y="4493"/>
                  </a:lnTo>
                  <a:lnTo>
                    <a:pt x="35" y="4424"/>
                  </a:lnTo>
                  <a:lnTo>
                    <a:pt x="35" y="4382"/>
                  </a:lnTo>
                  <a:lnTo>
                    <a:pt x="28" y="4333"/>
                  </a:lnTo>
                  <a:lnTo>
                    <a:pt x="8" y="4250"/>
                  </a:lnTo>
                  <a:lnTo>
                    <a:pt x="14" y="4187"/>
                  </a:lnTo>
                  <a:lnTo>
                    <a:pt x="98" y="4153"/>
                  </a:lnTo>
                  <a:lnTo>
                    <a:pt x="147" y="4146"/>
                  </a:lnTo>
                  <a:lnTo>
                    <a:pt x="202" y="4125"/>
                  </a:lnTo>
                  <a:lnTo>
                    <a:pt x="230" y="4104"/>
                  </a:lnTo>
                  <a:lnTo>
                    <a:pt x="307" y="4034"/>
                  </a:lnTo>
                  <a:lnTo>
                    <a:pt x="327" y="4013"/>
                  </a:lnTo>
                  <a:lnTo>
                    <a:pt x="334" y="3951"/>
                  </a:lnTo>
                  <a:lnTo>
                    <a:pt x="355" y="3895"/>
                  </a:lnTo>
                  <a:lnTo>
                    <a:pt x="390" y="3832"/>
                  </a:lnTo>
                  <a:lnTo>
                    <a:pt x="404" y="3784"/>
                  </a:lnTo>
                  <a:lnTo>
                    <a:pt x="467" y="3666"/>
                  </a:lnTo>
                  <a:lnTo>
                    <a:pt x="474" y="3589"/>
                  </a:lnTo>
                  <a:lnTo>
                    <a:pt x="501" y="3506"/>
                  </a:lnTo>
                  <a:lnTo>
                    <a:pt x="453" y="3457"/>
                  </a:lnTo>
                  <a:lnTo>
                    <a:pt x="376" y="3373"/>
                  </a:lnTo>
                  <a:lnTo>
                    <a:pt x="327" y="3332"/>
                  </a:lnTo>
                  <a:lnTo>
                    <a:pt x="369" y="3241"/>
                  </a:lnTo>
                  <a:lnTo>
                    <a:pt x="397" y="3227"/>
                  </a:lnTo>
                  <a:lnTo>
                    <a:pt x="460" y="3207"/>
                  </a:lnTo>
                  <a:lnTo>
                    <a:pt x="550" y="3165"/>
                  </a:lnTo>
                  <a:lnTo>
                    <a:pt x="550" y="3151"/>
                  </a:lnTo>
                  <a:lnTo>
                    <a:pt x="599" y="3109"/>
                  </a:lnTo>
                  <a:lnTo>
                    <a:pt x="682" y="3102"/>
                  </a:lnTo>
                  <a:lnTo>
                    <a:pt x="731" y="3116"/>
                  </a:lnTo>
                  <a:lnTo>
                    <a:pt x="801" y="3130"/>
                  </a:lnTo>
                  <a:lnTo>
                    <a:pt x="821" y="3116"/>
                  </a:lnTo>
                  <a:lnTo>
                    <a:pt x="821" y="3130"/>
                  </a:lnTo>
                  <a:lnTo>
                    <a:pt x="856" y="3109"/>
                  </a:lnTo>
                  <a:lnTo>
                    <a:pt x="919" y="3040"/>
                  </a:lnTo>
                  <a:lnTo>
                    <a:pt x="961" y="2921"/>
                  </a:lnTo>
                  <a:lnTo>
                    <a:pt x="982" y="2838"/>
                  </a:lnTo>
                  <a:lnTo>
                    <a:pt x="974" y="2671"/>
                  </a:lnTo>
                  <a:lnTo>
                    <a:pt x="954" y="2650"/>
                  </a:lnTo>
                  <a:lnTo>
                    <a:pt x="947" y="2643"/>
                  </a:lnTo>
                  <a:lnTo>
                    <a:pt x="947" y="2650"/>
                  </a:lnTo>
                  <a:lnTo>
                    <a:pt x="926" y="2650"/>
                  </a:lnTo>
                  <a:lnTo>
                    <a:pt x="877" y="2622"/>
                  </a:lnTo>
                  <a:lnTo>
                    <a:pt x="856" y="2573"/>
                  </a:lnTo>
                  <a:lnTo>
                    <a:pt x="821" y="2504"/>
                  </a:lnTo>
                  <a:lnTo>
                    <a:pt x="787" y="2462"/>
                  </a:lnTo>
                  <a:lnTo>
                    <a:pt x="766" y="2406"/>
                  </a:lnTo>
                  <a:lnTo>
                    <a:pt x="717" y="2177"/>
                  </a:lnTo>
                  <a:lnTo>
                    <a:pt x="717" y="2093"/>
                  </a:lnTo>
                  <a:lnTo>
                    <a:pt x="703" y="2024"/>
                  </a:lnTo>
                  <a:lnTo>
                    <a:pt x="703" y="1947"/>
                  </a:lnTo>
                  <a:lnTo>
                    <a:pt x="696" y="1892"/>
                  </a:lnTo>
                  <a:lnTo>
                    <a:pt x="682" y="1794"/>
                  </a:lnTo>
                  <a:lnTo>
                    <a:pt x="648" y="1662"/>
                  </a:lnTo>
                  <a:lnTo>
                    <a:pt x="599" y="1530"/>
                  </a:lnTo>
                  <a:lnTo>
                    <a:pt x="564" y="1488"/>
                  </a:lnTo>
                  <a:lnTo>
                    <a:pt x="529" y="1412"/>
                  </a:lnTo>
                  <a:lnTo>
                    <a:pt x="460" y="1328"/>
                  </a:lnTo>
                  <a:lnTo>
                    <a:pt x="432" y="1328"/>
                  </a:lnTo>
                  <a:lnTo>
                    <a:pt x="432" y="1314"/>
                  </a:lnTo>
                  <a:lnTo>
                    <a:pt x="390" y="1238"/>
                  </a:lnTo>
                  <a:lnTo>
                    <a:pt x="376" y="1203"/>
                  </a:lnTo>
                  <a:lnTo>
                    <a:pt x="334" y="1043"/>
                  </a:lnTo>
                  <a:lnTo>
                    <a:pt x="321" y="1029"/>
                  </a:lnTo>
                  <a:lnTo>
                    <a:pt x="300" y="974"/>
                  </a:lnTo>
                  <a:lnTo>
                    <a:pt x="300" y="904"/>
                  </a:lnTo>
                  <a:lnTo>
                    <a:pt x="293" y="876"/>
                  </a:lnTo>
                  <a:lnTo>
                    <a:pt x="286" y="841"/>
                  </a:lnTo>
                  <a:lnTo>
                    <a:pt x="258" y="709"/>
                  </a:lnTo>
                  <a:lnTo>
                    <a:pt x="244" y="681"/>
                  </a:lnTo>
                  <a:lnTo>
                    <a:pt x="237" y="667"/>
                  </a:lnTo>
                  <a:lnTo>
                    <a:pt x="265" y="626"/>
                  </a:lnTo>
                  <a:lnTo>
                    <a:pt x="265" y="605"/>
                  </a:lnTo>
                  <a:lnTo>
                    <a:pt x="230" y="514"/>
                  </a:lnTo>
                  <a:lnTo>
                    <a:pt x="209" y="480"/>
                  </a:lnTo>
                  <a:lnTo>
                    <a:pt x="237" y="438"/>
                  </a:lnTo>
                  <a:lnTo>
                    <a:pt x="244" y="389"/>
                  </a:lnTo>
                  <a:lnTo>
                    <a:pt x="265" y="382"/>
                  </a:lnTo>
                  <a:lnTo>
                    <a:pt x="321" y="313"/>
                  </a:lnTo>
                  <a:lnTo>
                    <a:pt x="369" y="313"/>
                  </a:lnTo>
                  <a:lnTo>
                    <a:pt x="397" y="340"/>
                  </a:lnTo>
                  <a:lnTo>
                    <a:pt x="425" y="326"/>
                  </a:lnTo>
                  <a:lnTo>
                    <a:pt x="439" y="354"/>
                  </a:lnTo>
                  <a:lnTo>
                    <a:pt x="494" y="313"/>
                  </a:lnTo>
                  <a:lnTo>
                    <a:pt x="557" y="340"/>
                  </a:lnTo>
                  <a:lnTo>
                    <a:pt x="585" y="347"/>
                  </a:lnTo>
                  <a:lnTo>
                    <a:pt x="620" y="340"/>
                  </a:lnTo>
                  <a:lnTo>
                    <a:pt x="634" y="320"/>
                  </a:lnTo>
                  <a:lnTo>
                    <a:pt x="661" y="326"/>
                  </a:lnTo>
                  <a:lnTo>
                    <a:pt x="668" y="347"/>
                  </a:lnTo>
                  <a:lnTo>
                    <a:pt x="654" y="361"/>
                  </a:lnTo>
                  <a:lnTo>
                    <a:pt x="634" y="389"/>
                  </a:lnTo>
                  <a:lnTo>
                    <a:pt x="634" y="445"/>
                  </a:lnTo>
                  <a:lnTo>
                    <a:pt x="648" y="473"/>
                  </a:lnTo>
                  <a:lnTo>
                    <a:pt x="689" y="521"/>
                  </a:lnTo>
                  <a:lnTo>
                    <a:pt x="689" y="549"/>
                  </a:lnTo>
                  <a:lnTo>
                    <a:pt x="717" y="542"/>
                  </a:lnTo>
                  <a:lnTo>
                    <a:pt x="766" y="521"/>
                  </a:lnTo>
                  <a:lnTo>
                    <a:pt x="801" y="521"/>
                  </a:lnTo>
                  <a:lnTo>
                    <a:pt x="849" y="521"/>
                  </a:lnTo>
                  <a:lnTo>
                    <a:pt x="877" y="493"/>
                  </a:lnTo>
                  <a:lnTo>
                    <a:pt x="898" y="507"/>
                  </a:lnTo>
                  <a:lnTo>
                    <a:pt x="919" y="514"/>
                  </a:lnTo>
                  <a:lnTo>
                    <a:pt x="961" y="542"/>
                  </a:lnTo>
                  <a:lnTo>
                    <a:pt x="961" y="473"/>
                  </a:lnTo>
                  <a:lnTo>
                    <a:pt x="1009" y="480"/>
                  </a:lnTo>
                  <a:lnTo>
                    <a:pt x="1072" y="459"/>
                  </a:lnTo>
                  <a:lnTo>
                    <a:pt x="1128" y="473"/>
                  </a:lnTo>
                  <a:lnTo>
                    <a:pt x="1176" y="521"/>
                  </a:lnTo>
                  <a:lnTo>
                    <a:pt x="1204" y="535"/>
                  </a:lnTo>
                  <a:lnTo>
                    <a:pt x="1204" y="493"/>
                  </a:lnTo>
                  <a:lnTo>
                    <a:pt x="1211" y="487"/>
                  </a:lnTo>
                  <a:lnTo>
                    <a:pt x="1162" y="452"/>
                  </a:lnTo>
                  <a:lnTo>
                    <a:pt x="1211" y="389"/>
                  </a:lnTo>
                  <a:lnTo>
                    <a:pt x="1218" y="375"/>
                  </a:lnTo>
                  <a:lnTo>
                    <a:pt x="1239" y="320"/>
                  </a:lnTo>
                  <a:lnTo>
                    <a:pt x="1246" y="320"/>
                  </a:lnTo>
                  <a:lnTo>
                    <a:pt x="1260" y="257"/>
                  </a:lnTo>
                  <a:lnTo>
                    <a:pt x="1274" y="194"/>
                  </a:lnTo>
                  <a:lnTo>
                    <a:pt x="1274" y="187"/>
                  </a:lnTo>
                  <a:lnTo>
                    <a:pt x="1288" y="118"/>
                  </a:lnTo>
                  <a:lnTo>
                    <a:pt x="1288" y="34"/>
                  </a:lnTo>
                  <a:lnTo>
                    <a:pt x="1308" y="0"/>
                  </a:lnTo>
                  <a:lnTo>
                    <a:pt x="1336" y="27"/>
                  </a:lnTo>
                  <a:lnTo>
                    <a:pt x="1392" y="27"/>
                  </a:lnTo>
                  <a:lnTo>
                    <a:pt x="1434" y="34"/>
                  </a:lnTo>
                  <a:lnTo>
                    <a:pt x="1441" y="27"/>
                  </a:lnTo>
                  <a:lnTo>
                    <a:pt x="1454" y="34"/>
                  </a:lnTo>
                  <a:lnTo>
                    <a:pt x="1482" y="55"/>
                  </a:lnTo>
                  <a:lnTo>
                    <a:pt x="1545" y="34"/>
                  </a:lnTo>
                  <a:lnTo>
                    <a:pt x="1601" y="27"/>
                  </a:lnTo>
                  <a:lnTo>
                    <a:pt x="1649" y="34"/>
                  </a:lnTo>
                  <a:lnTo>
                    <a:pt x="1677" y="55"/>
                  </a:lnTo>
                  <a:lnTo>
                    <a:pt x="1607" y="153"/>
                  </a:lnTo>
                  <a:lnTo>
                    <a:pt x="1607" y="194"/>
                  </a:lnTo>
                  <a:lnTo>
                    <a:pt x="1607" y="208"/>
                  </a:lnTo>
                  <a:lnTo>
                    <a:pt x="1607" y="257"/>
                  </a:lnTo>
                  <a:lnTo>
                    <a:pt x="1642" y="382"/>
                  </a:lnTo>
                  <a:lnTo>
                    <a:pt x="1649" y="389"/>
                  </a:lnTo>
                  <a:lnTo>
                    <a:pt x="1566" y="514"/>
                  </a:lnTo>
                  <a:lnTo>
                    <a:pt x="1566" y="521"/>
                  </a:lnTo>
                  <a:lnTo>
                    <a:pt x="1468" y="653"/>
                  </a:lnTo>
                  <a:lnTo>
                    <a:pt x="1420" y="765"/>
                  </a:lnTo>
                  <a:lnTo>
                    <a:pt x="1413" y="786"/>
                  </a:lnTo>
                  <a:lnTo>
                    <a:pt x="1420" y="855"/>
                  </a:lnTo>
                  <a:lnTo>
                    <a:pt x="1482" y="918"/>
                  </a:lnTo>
                  <a:lnTo>
                    <a:pt x="1482" y="1043"/>
                  </a:lnTo>
                  <a:lnTo>
                    <a:pt x="1566" y="1106"/>
                  </a:lnTo>
                  <a:lnTo>
                    <a:pt x="1670" y="1147"/>
                  </a:lnTo>
                  <a:lnTo>
                    <a:pt x="1837" y="1147"/>
                  </a:lnTo>
                  <a:lnTo>
                    <a:pt x="1879" y="1141"/>
                  </a:lnTo>
                  <a:lnTo>
                    <a:pt x="1962" y="1210"/>
                  </a:lnTo>
                  <a:lnTo>
                    <a:pt x="1990" y="1273"/>
                  </a:lnTo>
                  <a:lnTo>
                    <a:pt x="2032" y="1314"/>
                  </a:lnTo>
                  <a:lnTo>
                    <a:pt x="2095" y="1356"/>
                  </a:lnTo>
                  <a:lnTo>
                    <a:pt x="2143" y="1391"/>
                  </a:lnTo>
                  <a:lnTo>
                    <a:pt x="2234" y="1433"/>
                  </a:lnTo>
                  <a:lnTo>
                    <a:pt x="2303" y="144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47">
              <a:extLst>
                <a:ext uri="{FF2B5EF4-FFF2-40B4-BE49-F238E27FC236}">
                  <a16:creationId xmlns:a16="http://schemas.microsoft.com/office/drawing/2014/main" id="{C8373454-2801-A24D-A72F-B7F4C3C25490}"/>
                </a:ext>
              </a:extLst>
            </p:cNvPr>
            <p:cNvSpPr>
              <a:spLocks noChangeArrowheads="1"/>
            </p:cNvSpPr>
            <p:nvPr/>
          </p:nvSpPr>
          <p:spPr bwMode="auto">
            <a:xfrm>
              <a:off x="20790987" y="9043851"/>
              <a:ext cx="10356" cy="10357"/>
            </a:xfrm>
            <a:custGeom>
              <a:avLst/>
              <a:gdLst>
                <a:gd name="T0" fmla="*/ 14 w 22"/>
                <a:gd name="T1" fmla="*/ 0 h 22"/>
                <a:gd name="T2" fmla="*/ 21 w 22"/>
                <a:gd name="T3" fmla="*/ 21 h 22"/>
                <a:gd name="T4" fmla="*/ 0 w 22"/>
                <a:gd name="T5" fmla="*/ 7 h 22"/>
                <a:gd name="T6" fmla="*/ 14 w 22"/>
                <a:gd name="T7" fmla="*/ 0 h 22"/>
              </a:gdLst>
              <a:ahLst/>
              <a:cxnLst>
                <a:cxn ang="0">
                  <a:pos x="T0" y="T1"/>
                </a:cxn>
                <a:cxn ang="0">
                  <a:pos x="T2" y="T3"/>
                </a:cxn>
                <a:cxn ang="0">
                  <a:pos x="T4" y="T5"/>
                </a:cxn>
                <a:cxn ang="0">
                  <a:pos x="T6" y="T7"/>
                </a:cxn>
              </a:cxnLst>
              <a:rect l="0" t="0" r="r" b="b"/>
              <a:pathLst>
                <a:path w="22" h="22">
                  <a:moveTo>
                    <a:pt x="14" y="0"/>
                  </a:moveTo>
                  <a:lnTo>
                    <a:pt x="21" y="21"/>
                  </a:lnTo>
                  <a:lnTo>
                    <a:pt x="0" y="7"/>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48">
              <a:extLst>
                <a:ext uri="{FF2B5EF4-FFF2-40B4-BE49-F238E27FC236}">
                  <a16:creationId xmlns:a16="http://schemas.microsoft.com/office/drawing/2014/main" id="{A2A475F6-D490-1543-884E-CC6D26F5A74A}"/>
                </a:ext>
              </a:extLst>
            </p:cNvPr>
            <p:cNvSpPr>
              <a:spLocks noChangeArrowheads="1"/>
            </p:cNvSpPr>
            <p:nvPr/>
          </p:nvSpPr>
          <p:spPr bwMode="auto">
            <a:xfrm>
              <a:off x="19788570" y="8654458"/>
              <a:ext cx="1186747" cy="1282101"/>
            </a:xfrm>
            <a:custGeom>
              <a:avLst/>
              <a:gdLst>
                <a:gd name="T0" fmla="*/ 1822 w 2526"/>
                <a:gd name="T1" fmla="*/ 2205 h 2728"/>
                <a:gd name="T2" fmla="*/ 1968 w 2526"/>
                <a:gd name="T3" fmla="*/ 2233 h 2728"/>
                <a:gd name="T4" fmla="*/ 2191 w 2526"/>
                <a:gd name="T5" fmla="*/ 2205 h 2728"/>
                <a:gd name="T6" fmla="*/ 2434 w 2526"/>
                <a:gd name="T7" fmla="*/ 1781 h 2728"/>
                <a:gd name="T8" fmla="*/ 2476 w 2526"/>
                <a:gd name="T9" fmla="*/ 1586 h 2728"/>
                <a:gd name="T10" fmla="*/ 2358 w 2526"/>
                <a:gd name="T11" fmla="*/ 1454 h 2728"/>
                <a:gd name="T12" fmla="*/ 2288 w 2526"/>
                <a:gd name="T13" fmla="*/ 1322 h 2728"/>
                <a:gd name="T14" fmla="*/ 2267 w 2526"/>
                <a:gd name="T15" fmla="*/ 1113 h 2728"/>
                <a:gd name="T16" fmla="*/ 2288 w 2526"/>
                <a:gd name="T17" fmla="*/ 926 h 2728"/>
                <a:gd name="T18" fmla="*/ 2163 w 2526"/>
                <a:gd name="T19" fmla="*/ 863 h 2728"/>
                <a:gd name="T20" fmla="*/ 2066 w 2526"/>
                <a:gd name="T21" fmla="*/ 821 h 2728"/>
                <a:gd name="T22" fmla="*/ 2031 w 2526"/>
                <a:gd name="T23" fmla="*/ 884 h 2728"/>
                <a:gd name="T24" fmla="*/ 1989 w 2526"/>
                <a:gd name="T25" fmla="*/ 884 h 2728"/>
                <a:gd name="T26" fmla="*/ 1927 w 2526"/>
                <a:gd name="T27" fmla="*/ 821 h 2728"/>
                <a:gd name="T28" fmla="*/ 1739 w 2526"/>
                <a:gd name="T29" fmla="*/ 898 h 2728"/>
                <a:gd name="T30" fmla="*/ 1495 w 2526"/>
                <a:gd name="T31" fmla="*/ 661 h 2728"/>
                <a:gd name="T32" fmla="*/ 1301 w 2526"/>
                <a:gd name="T33" fmla="*/ 529 h 2728"/>
                <a:gd name="T34" fmla="*/ 1113 w 2526"/>
                <a:gd name="T35" fmla="*/ 362 h 2728"/>
                <a:gd name="T36" fmla="*/ 1113 w 2526"/>
                <a:gd name="T37" fmla="*/ 167 h 2728"/>
                <a:gd name="T38" fmla="*/ 1022 w 2526"/>
                <a:gd name="T39" fmla="*/ 70 h 2728"/>
                <a:gd name="T40" fmla="*/ 904 w 2526"/>
                <a:gd name="T41" fmla="*/ 0 h 2728"/>
                <a:gd name="T42" fmla="*/ 820 w 2526"/>
                <a:gd name="T43" fmla="*/ 14 h 2728"/>
                <a:gd name="T44" fmla="*/ 716 w 2526"/>
                <a:gd name="T45" fmla="*/ 111 h 2728"/>
                <a:gd name="T46" fmla="*/ 549 w 2526"/>
                <a:gd name="T47" fmla="*/ 105 h 2728"/>
                <a:gd name="T48" fmla="*/ 347 w 2526"/>
                <a:gd name="T49" fmla="*/ 174 h 2728"/>
                <a:gd name="T50" fmla="*/ 382 w 2526"/>
                <a:gd name="T51" fmla="*/ 376 h 2728"/>
                <a:gd name="T52" fmla="*/ 229 w 2526"/>
                <a:gd name="T53" fmla="*/ 536 h 2728"/>
                <a:gd name="T54" fmla="*/ 118 w 2526"/>
                <a:gd name="T55" fmla="*/ 571 h 2728"/>
                <a:gd name="T56" fmla="*/ 62 w 2526"/>
                <a:gd name="T57" fmla="*/ 661 h 2728"/>
                <a:gd name="T58" fmla="*/ 69 w 2526"/>
                <a:gd name="T59" fmla="*/ 717 h 2728"/>
                <a:gd name="T60" fmla="*/ 90 w 2526"/>
                <a:gd name="T61" fmla="*/ 814 h 2728"/>
                <a:gd name="T62" fmla="*/ 201 w 2526"/>
                <a:gd name="T63" fmla="*/ 1009 h 2728"/>
                <a:gd name="T64" fmla="*/ 222 w 2526"/>
                <a:gd name="T65" fmla="*/ 1106 h 2728"/>
                <a:gd name="T66" fmla="*/ 320 w 2526"/>
                <a:gd name="T67" fmla="*/ 1245 h 2728"/>
                <a:gd name="T68" fmla="*/ 334 w 2526"/>
                <a:gd name="T69" fmla="*/ 1350 h 2728"/>
                <a:gd name="T70" fmla="*/ 417 w 2526"/>
                <a:gd name="T71" fmla="*/ 1517 h 2728"/>
                <a:gd name="T72" fmla="*/ 619 w 2526"/>
                <a:gd name="T73" fmla="*/ 1677 h 2728"/>
                <a:gd name="T74" fmla="*/ 647 w 2526"/>
                <a:gd name="T75" fmla="*/ 1802 h 2728"/>
                <a:gd name="T76" fmla="*/ 779 w 2526"/>
                <a:gd name="T77" fmla="*/ 1885 h 2728"/>
                <a:gd name="T78" fmla="*/ 751 w 2526"/>
                <a:gd name="T79" fmla="*/ 2011 h 2728"/>
                <a:gd name="T80" fmla="*/ 626 w 2526"/>
                <a:gd name="T81" fmla="*/ 2129 h 2728"/>
                <a:gd name="T82" fmla="*/ 521 w 2526"/>
                <a:gd name="T83" fmla="*/ 2324 h 2728"/>
                <a:gd name="T84" fmla="*/ 563 w 2526"/>
                <a:gd name="T85" fmla="*/ 2456 h 2728"/>
                <a:gd name="T86" fmla="*/ 695 w 2526"/>
                <a:gd name="T87" fmla="*/ 2658 h 2728"/>
                <a:gd name="T88" fmla="*/ 855 w 2526"/>
                <a:gd name="T89" fmla="*/ 2491 h 2728"/>
                <a:gd name="T90" fmla="*/ 1043 w 2526"/>
                <a:gd name="T91" fmla="*/ 2518 h 2728"/>
                <a:gd name="T92" fmla="*/ 1154 w 2526"/>
                <a:gd name="T93" fmla="*/ 2525 h 2728"/>
                <a:gd name="T94" fmla="*/ 1175 w 2526"/>
                <a:gd name="T95" fmla="*/ 2699 h 2728"/>
                <a:gd name="T96" fmla="*/ 1335 w 2526"/>
                <a:gd name="T97" fmla="*/ 2699 h 2728"/>
                <a:gd name="T98" fmla="*/ 1447 w 2526"/>
                <a:gd name="T99" fmla="*/ 2651 h 2728"/>
                <a:gd name="T100" fmla="*/ 1690 w 2526"/>
                <a:gd name="T101" fmla="*/ 2713 h 2728"/>
                <a:gd name="T102" fmla="*/ 1704 w 2526"/>
                <a:gd name="T103" fmla="*/ 2553 h 2728"/>
                <a:gd name="T104" fmla="*/ 1760 w 2526"/>
                <a:gd name="T105" fmla="*/ 2365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6" h="2728">
                  <a:moveTo>
                    <a:pt x="1760" y="2365"/>
                  </a:moveTo>
                  <a:lnTo>
                    <a:pt x="1774" y="2296"/>
                  </a:lnTo>
                  <a:lnTo>
                    <a:pt x="1774" y="2212"/>
                  </a:lnTo>
                  <a:lnTo>
                    <a:pt x="1794" y="2178"/>
                  </a:lnTo>
                  <a:lnTo>
                    <a:pt x="1822" y="2205"/>
                  </a:lnTo>
                  <a:lnTo>
                    <a:pt x="1878" y="2205"/>
                  </a:lnTo>
                  <a:lnTo>
                    <a:pt x="1920" y="2212"/>
                  </a:lnTo>
                  <a:lnTo>
                    <a:pt x="1927" y="2205"/>
                  </a:lnTo>
                  <a:lnTo>
                    <a:pt x="1940" y="2212"/>
                  </a:lnTo>
                  <a:lnTo>
                    <a:pt x="1968" y="2233"/>
                  </a:lnTo>
                  <a:lnTo>
                    <a:pt x="2031" y="2212"/>
                  </a:lnTo>
                  <a:lnTo>
                    <a:pt x="2087" y="2205"/>
                  </a:lnTo>
                  <a:lnTo>
                    <a:pt x="2135" y="2212"/>
                  </a:lnTo>
                  <a:lnTo>
                    <a:pt x="2163" y="2233"/>
                  </a:lnTo>
                  <a:lnTo>
                    <a:pt x="2191" y="2205"/>
                  </a:lnTo>
                  <a:lnTo>
                    <a:pt x="2226" y="2178"/>
                  </a:lnTo>
                  <a:lnTo>
                    <a:pt x="2316" y="2031"/>
                  </a:lnTo>
                  <a:lnTo>
                    <a:pt x="2365" y="1899"/>
                  </a:lnTo>
                  <a:lnTo>
                    <a:pt x="2379" y="1878"/>
                  </a:lnTo>
                  <a:lnTo>
                    <a:pt x="2434" y="1781"/>
                  </a:lnTo>
                  <a:lnTo>
                    <a:pt x="2455" y="1746"/>
                  </a:lnTo>
                  <a:lnTo>
                    <a:pt x="2525" y="1614"/>
                  </a:lnTo>
                  <a:lnTo>
                    <a:pt x="2511" y="1607"/>
                  </a:lnTo>
                  <a:lnTo>
                    <a:pt x="2490" y="1600"/>
                  </a:lnTo>
                  <a:lnTo>
                    <a:pt x="2476" y="1586"/>
                  </a:lnTo>
                  <a:lnTo>
                    <a:pt x="2448" y="1551"/>
                  </a:lnTo>
                  <a:lnTo>
                    <a:pt x="2427" y="1524"/>
                  </a:lnTo>
                  <a:lnTo>
                    <a:pt x="2400" y="1475"/>
                  </a:lnTo>
                  <a:lnTo>
                    <a:pt x="2365" y="1454"/>
                  </a:lnTo>
                  <a:lnTo>
                    <a:pt x="2358" y="1454"/>
                  </a:lnTo>
                  <a:lnTo>
                    <a:pt x="2323" y="1475"/>
                  </a:lnTo>
                  <a:lnTo>
                    <a:pt x="2288" y="1447"/>
                  </a:lnTo>
                  <a:lnTo>
                    <a:pt x="2316" y="1385"/>
                  </a:lnTo>
                  <a:lnTo>
                    <a:pt x="2288" y="1350"/>
                  </a:lnTo>
                  <a:lnTo>
                    <a:pt x="2288" y="1322"/>
                  </a:lnTo>
                  <a:lnTo>
                    <a:pt x="2260" y="1287"/>
                  </a:lnTo>
                  <a:lnTo>
                    <a:pt x="2281" y="1218"/>
                  </a:lnTo>
                  <a:lnTo>
                    <a:pt x="2267" y="1190"/>
                  </a:lnTo>
                  <a:lnTo>
                    <a:pt x="2295" y="1176"/>
                  </a:lnTo>
                  <a:lnTo>
                    <a:pt x="2267" y="1113"/>
                  </a:lnTo>
                  <a:lnTo>
                    <a:pt x="2295" y="981"/>
                  </a:lnTo>
                  <a:lnTo>
                    <a:pt x="2267" y="967"/>
                  </a:lnTo>
                  <a:lnTo>
                    <a:pt x="2246" y="953"/>
                  </a:lnTo>
                  <a:lnTo>
                    <a:pt x="2260" y="946"/>
                  </a:lnTo>
                  <a:lnTo>
                    <a:pt x="2288" y="926"/>
                  </a:lnTo>
                  <a:lnTo>
                    <a:pt x="2191" y="849"/>
                  </a:lnTo>
                  <a:lnTo>
                    <a:pt x="2191" y="877"/>
                  </a:lnTo>
                  <a:lnTo>
                    <a:pt x="2170" y="884"/>
                  </a:lnTo>
                  <a:lnTo>
                    <a:pt x="2170" y="863"/>
                  </a:lnTo>
                  <a:lnTo>
                    <a:pt x="2163" y="863"/>
                  </a:lnTo>
                  <a:lnTo>
                    <a:pt x="2149" y="863"/>
                  </a:lnTo>
                  <a:lnTo>
                    <a:pt x="2149" y="856"/>
                  </a:lnTo>
                  <a:lnTo>
                    <a:pt x="2128" y="849"/>
                  </a:lnTo>
                  <a:lnTo>
                    <a:pt x="2073" y="849"/>
                  </a:lnTo>
                  <a:lnTo>
                    <a:pt x="2066" y="821"/>
                  </a:lnTo>
                  <a:lnTo>
                    <a:pt x="2038" y="828"/>
                  </a:lnTo>
                  <a:lnTo>
                    <a:pt x="2038" y="856"/>
                  </a:lnTo>
                  <a:lnTo>
                    <a:pt x="2038" y="884"/>
                  </a:lnTo>
                  <a:lnTo>
                    <a:pt x="2038" y="863"/>
                  </a:lnTo>
                  <a:lnTo>
                    <a:pt x="2031" y="884"/>
                  </a:lnTo>
                  <a:lnTo>
                    <a:pt x="2017" y="835"/>
                  </a:lnTo>
                  <a:lnTo>
                    <a:pt x="1996" y="835"/>
                  </a:lnTo>
                  <a:lnTo>
                    <a:pt x="1989" y="849"/>
                  </a:lnTo>
                  <a:lnTo>
                    <a:pt x="1975" y="863"/>
                  </a:lnTo>
                  <a:lnTo>
                    <a:pt x="1989" y="884"/>
                  </a:lnTo>
                  <a:lnTo>
                    <a:pt x="1989" y="898"/>
                  </a:lnTo>
                  <a:lnTo>
                    <a:pt x="1954" y="884"/>
                  </a:lnTo>
                  <a:lnTo>
                    <a:pt x="1954" y="877"/>
                  </a:lnTo>
                  <a:lnTo>
                    <a:pt x="1954" y="856"/>
                  </a:lnTo>
                  <a:lnTo>
                    <a:pt x="1927" y="821"/>
                  </a:lnTo>
                  <a:lnTo>
                    <a:pt x="1906" y="856"/>
                  </a:lnTo>
                  <a:lnTo>
                    <a:pt x="1801" y="953"/>
                  </a:lnTo>
                  <a:lnTo>
                    <a:pt x="1774" y="953"/>
                  </a:lnTo>
                  <a:lnTo>
                    <a:pt x="1760" y="946"/>
                  </a:lnTo>
                  <a:lnTo>
                    <a:pt x="1739" y="898"/>
                  </a:lnTo>
                  <a:lnTo>
                    <a:pt x="1676" y="849"/>
                  </a:lnTo>
                  <a:lnTo>
                    <a:pt x="1634" y="793"/>
                  </a:lnTo>
                  <a:lnTo>
                    <a:pt x="1558" y="745"/>
                  </a:lnTo>
                  <a:lnTo>
                    <a:pt x="1516" y="668"/>
                  </a:lnTo>
                  <a:lnTo>
                    <a:pt x="1495" y="661"/>
                  </a:lnTo>
                  <a:lnTo>
                    <a:pt x="1468" y="564"/>
                  </a:lnTo>
                  <a:lnTo>
                    <a:pt x="1433" y="487"/>
                  </a:lnTo>
                  <a:lnTo>
                    <a:pt x="1384" y="459"/>
                  </a:lnTo>
                  <a:lnTo>
                    <a:pt x="1342" y="466"/>
                  </a:lnTo>
                  <a:lnTo>
                    <a:pt x="1301" y="529"/>
                  </a:lnTo>
                  <a:lnTo>
                    <a:pt x="1273" y="494"/>
                  </a:lnTo>
                  <a:lnTo>
                    <a:pt x="1134" y="425"/>
                  </a:lnTo>
                  <a:lnTo>
                    <a:pt x="1057" y="390"/>
                  </a:lnTo>
                  <a:lnTo>
                    <a:pt x="1050" y="362"/>
                  </a:lnTo>
                  <a:lnTo>
                    <a:pt x="1113" y="362"/>
                  </a:lnTo>
                  <a:lnTo>
                    <a:pt x="1147" y="292"/>
                  </a:lnTo>
                  <a:lnTo>
                    <a:pt x="1147" y="244"/>
                  </a:lnTo>
                  <a:lnTo>
                    <a:pt x="1168" y="237"/>
                  </a:lnTo>
                  <a:lnTo>
                    <a:pt x="1154" y="209"/>
                  </a:lnTo>
                  <a:lnTo>
                    <a:pt x="1113" y="167"/>
                  </a:lnTo>
                  <a:lnTo>
                    <a:pt x="1092" y="188"/>
                  </a:lnTo>
                  <a:lnTo>
                    <a:pt x="1071" y="139"/>
                  </a:lnTo>
                  <a:lnTo>
                    <a:pt x="1071" y="105"/>
                  </a:lnTo>
                  <a:lnTo>
                    <a:pt x="1022" y="98"/>
                  </a:lnTo>
                  <a:lnTo>
                    <a:pt x="1022" y="70"/>
                  </a:lnTo>
                  <a:lnTo>
                    <a:pt x="1001" y="56"/>
                  </a:lnTo>
                  <a:lnTo>
                    <a:pt x="980" y="63"/>
                  </a:lnTo>
                  <a:lnTo>
                    <a:pt x="939" y="28"/>
                  </a:lnTo>
                  <a:lnTo>
                    <a:pt x="918" y="35"/>
                  </a:lnTo>
                  <a:lnTo>
                    <a:pt x="904" y="0"/>
                  </a:lnTo>
                  <a:lnTo>
                    <a:pt x="883" y="0"/>
                  </a:lnTo>
                  <a:lnTo>
                    <a:pt x="876" y="7"/>
                  </a:lnTo>
                  <a:lnTo>
                    <a:pt x="855" y="7"/>
                  </a:lnTo>
                  <a:lnTo>
                    <a:pt x="848" y="28"/>
                  </a:lnTo>
                  <a:lnTo>
                    <a:pt x="820" y="14"/>
                  </a:lnTo>
                  <a:lnTo>
                    <a:pt x="813" y="42"/>
                  </a:lnTo>
                  <a:lnTo>
                    <a:pt x="779" y="56"/>
                  </a:lnTo>
                  <a:lnTo>
                    <a:pt x="779" y="63"/>
                  </a:lnTo>
                  <a:lnTo>
                    <a:pt x="772" y="98"/>
                  </a:lnTo>
                  <a:lnTo>
                    <a:pt x="716" y="111"/>
                  </a:lnTo>
                  <a:lnTo>
                    <a:pt x="688" y="98"/>
                  </a:lnTo>
                  <a:lnTo>
                    <a:pt x="661" y="91"/>
                  </a:lnTo>
                  <a:lnTo>
                    <a:pt x="653" y="105"/>
                  </a:lnTo>
                  <a:lnTo>
                    <a:pt x="577" y="111"/>
                  </a:lnTo>
                  <a:lnTo>
                    <a:pt x="549" y="105"/>
                  </a:lnTo>
                  <a:lnTo>
                    <a:pt x="528" y="105"/>
                  </a:lnTo>
                  <a:lnTo>
                    <a:pt x="494" y="91"/>
                  </a:lnTo>
                  <a:lnTo>
                    <a:pt x="396" y="98"/>
                  </a:lnTo>
                  <a:lnTo>
                    <a:pt x="347" y="139"/>
                  </a:lnTo>
                  <a:lnTo>
                    <a:pt x="347" y="174"/>
                  </a:lnTo>
                  <a:lnTo>
                    <a:pt x="354" y="188"/>
                  </a:lnTo>
                  <a:lnTo>
                    <a:pt x="368" y="244"/>
                  </a:lnTo>
                  <a:lnTo>
                    <a:pt x="396" y="320"/>
                  </a:lnTo>
                  <a:lnTo>
                    <a:pt x="382" y="369"/>
                  </a:lnTo>
                  <a:lnTo>
                    <a:pt x="382" y="376"/>
                  </a:lnTo>
                  <a:lnTo>
                    <a:pt x="334" y="452"/>
                  </a:lnTo>
                  <a:lnTo>
                    <a:pt x="334" y="473"/>
                  </a:lnTo>
                  <a:lnTo>
                    <a:pt x="320" y="494"/>
                  </a:lnTo>
                  <a:lnTo>
                    <a:pt x="264" y="522"/>
                  </a:lnTo>
                  <a:lnTo>
                    <a:pt x="229" y="536"/>
                  </a:lnTo>
                  <a:lnTo>
                    <a:pt x="229" y="584"/>
                  </a:lnTo>
                  <a:lnTo>
                    <a:pt x="215" y="592"/>
                  </a:lnTo>
                  <a:lnTo>
                    <a:pt x="187" y="571"/>
                  </a:lnTo>
                  <a:lnTo>
                    <a:pt x="118" y="564"/>
                  </a:lnTo>
                  <a:lnTo>
                    <a:pt x="118" y="571"/>
                  </a:lnTo>
                  <a:lnTo>
                    <a:pt x="69" y="564"/>
                  </a:lnTo>
                  <a:lnTo>
                    <a:pt x="41" y="557"/>
                  </a:lnTo>
                  <a:lnTo>
                    <a:pt x="41" y="584"/>
                  </a:lnTo>
                  <a:lnTo>
                    <a:pt x="69" y="599"/>
                  </a:lnTo>
                  <a:lnTo>
                    <a:pt x="62" y="661"/>
                  </a:lnTo>
                  <a:lnTo>
                    <a:pt x="34" y="661"/>
                  </a:lnTo>
                  <a:lnTo>
                    <a:pt x="0" y="661"/>
                  </a:lnTo>
                  <a:lnTo>
                    <a:pt x="34" y="689"/>
                  </a:lnTo>
                  <a:lnTo>
                    <a:pt x="41" y="703"/>
                  </a:lnTo>
                  <a:lnTo>
                    <a:pt x="69" y="717"/>
                  </a:lnTo>
                  <a:lnTo>
                    <a:pt x="55" y="745"/>
                  </a:lnTo>
                  <a:lnTo>
                    <a:pt x="90" y="751"/>
                  </a:lnTo>
                  <a:lnTo>
                    <a:pt x="90" y="800"/>
                  </a:lnTo>
                  <a:lnTo>
                    <a:pt x="97" y="814"/>
                  </a:lnTo>
                  <a:lnTo>
                    <a:pt x="90" y="814"/>
                  </a:lnTo>
                  <a:lnTo>
                    <a:pt x="76" y="877"/>
                  </a:lnTo>
                  <a:lnTo>
                    <a:pt x="90" y="911"/>
                  </a:lnTo>
                  <a:lnTo>
                    <a:pt x="132" y="932"/>
                  </a:lnTo>
                  <a:lnTo>
                    <a:pt x="173" y="981"/>
                  </a:lnTo>
                  <a:lnTo>
                    <a:pt x="201" y="1009"/>
                  </a:lnTo>
                  <a:lnTo>
                    <a:pt x="257" y="1016"/>
                  </a:lnTo>
                  <a:lnTo>
                    <a:pt x="264" y="1030"/>
                  </a:lnTo>
                  <a:lnTo>
                    <a:pt x="285" y="1051"/>
                  </a:lnTo>
                  <a:lnTo>
                    <a:pt x="236" y="1085"/>
                  </a:lnTo>
                  <a:lnTo>
                    <a:pt x="222" y="1106"/>
                  </a:lnTo>
                  <a:lnTo>
                    <a:pt x="215" y="1113"/>
                  </a:lnTo>
                  <a:lnTo>
                    <a:pt x="194" y="1155"/>
                  </a:lnTo>
                  <a:lnTo>
                    <a:pt x="236" y="1190"/>
                  </a:lnTo>
                  <a:lnTo>
                    <a:pt x="299" y="1224"/>
                  </a:lnTo>
                  <a:lnTo>
                    <a:pt x="320" y="1245"/>
                  </a:lnTo>
                  <a:lnTo>
                    <a:pt x="327" y="1238"/>
                  </a:lnTo>
                  <a:lnTo>
                    <a:pt x="334" y="1245"/>
                  </a:lnTo>
                  <a:lnTo>
                    <a:pt x="327" y="1259"/>
                  </a:lnTo>
                  <a:lnTo>
                    <a:pt x="347" y="1322"/>
                  </a:lnTo>
                  <a:lnTo>
                    <a:pt x="334" y="1350"/>
                  </a:lnTo>
                  <a:lnTo>
                    <a:pt x="354" y="1378"/>
                  </a:lnTo>
                  <a:lnTo>
                    <a:pt x="334" y="1405"/>
                  </a:lnTo>
                  <a:lnTo>
                    <a:pt x="334" y="1419"/>
                  </a:lnTo>
                  <a:lnTo>
                    <a:pt x="403" y="1468"/>
                  </a:lnTo>
                  <a:lnTo>
                    <a:pt x="417" y="1517"/>
                  </a:lnTo>
                  <a:lnTo>
                    <a:pt x="521" y="1586"/>
                  </a:lnTo>
                  <a:lnTo>
                    <a:pt x="542" y="1635"/>
                  </a:lnTo>
                  <a:lnTo>
                    <a:pt x="563" y="1621"/>
                  </a:lnTo>
                  <a:lnTo>
                    <a:pt x="577" y="1635"/>
                  </a:lnTo>
                  <a:lnTo>
                    <a:pt x="619" y="1677"/>
                  </a:lnTo>
                  <a:lnTo>
                    <a:pt x="612" y="1746"/>
                  </a:lnTo>
                  <a:lnTo>
                    <a:pt x="633" y="1774"/>
                  </a:lnTo>
                  <a:lnTo>
                    <a:pt x="633" y="1781"/>
                  </a:lnTo>
                  <a:lnTo>
                    <a:pt x="647" y="1781"/>
                  </a:lnTo>
                  <a:lnTo>
                    <a:pt x="647" y="1802"/>
                  </a:lnTo>
                  <a:lnTo>
                    <a:pt x="661" y="1816"/>
                  </a:lnTo>
                  <a:lnTo>
                    <a:pt x="716" y="1844"/>
                  </a:lnTo>
                  <a:lnTo>
                    <a:pt x="744" y="1851"/>
                  </a:lnTo>
                  <a:lnTo>
                    <a:pt x="779" y="1878"/>
                  </a:lnTo>
                  <a:lnTo>
                    <a:pt x="779" y="1885"/>
                  </a:lnTo>
                  <a:lnTo>
                    <a:pt x="772" y="1906"/>
                  </a:lnTo>
                  <a:lnTo>
                    <a:pt x="779" y="1941"/>
                  </a:lnTo>
                  <a:lnTo>
                    <a:pt x="751" y="1962"/>
                  </a:lnTo>
                  <a:lnTo>
                    <a:pt x="758" y="1997"/>
                  </a:lnTo>
                  <a:lnTo>
                    <a:pt x="751" y="2011"/>
                  </a:lnTo>
                  <a:lnTo>
                    <a:pt x="716" y="2031"/>
                  </a:lnTo>
                  <a:lnTo>
                    <a:pt x="653" y="2059"/>
                  </a:lnTo>
                  <a:lnTo>
                    <a:pt x="653" y="2073"/>
                  </a:lnTo>
                  <a:lnTo>
                    <a:pt x="626" y="2101"/>
                  </a:lnTo>
                  <a:lnTo>
                    <a:pt x="626" y="2129"/>
                  </a:lnTo>
                  <a:lnTo>
                    <a:pt x="612" y="2157"/>
                  </a:lnTo>
                  <a:lnTo>
                    <a:pt x="612" y="2212"/>
                  </a:lnTo>
                  <a:lnTo>
                    <a:pt x="612" y="2233"/>
                  </a:lnTo>
                  <a:lnTo>
                    <a:pt x="577" y="2296"/>
                  </a:lnTo>
                  <a:lnTo>
                    <a:pt x="521" y="2324"/>
                  </a:lnTo>
                  <a:lnTo>
                    <a:pt x="563" y="2358"/>
                  </a:lnTo>
                  <a:lnTo>
                    <a:pt x="563" y="2372"/>
                  </a:lnTo>
                  <a:lnTo>
                    <a:pt x="514" y="2400"/>
                  </a:lnTo>
                  <a:lnTo>
                    <a:pt x="556" y="2421"/>
                  </a:lnTo>
                  <a:lnTo>
                    <a:pt x="563" y="2456"/>
                  </a:lnTo>
                  <a:lnTo>
                    <a:pt x="584" y="2491"/>
                  </a:lnTo>
                  <a:lnTo>
                    <a:pt x="626" y="2532"/>
                  </a:lnTo>
                  <a:lnTo>
                    <a:pt x="661" y="2602"/>
                  </a:lnTo>
                  <a:lnTo>
                    <a:pt x="681" y="2637"/>
                  </a:lnTo>
                  <a:lnTo>
                    <a:pt x="695" y="2658"/>
                  </a:lnTo>
                  <a:lnTo>
                    <a:pt x="723" y="2616"/>
                  </a:lnTo>
                  <a:lnTo>
                    <a:pt x="730" y="2567"/>
                  </a:lnTo>
                  <a:lnTo>
                    <a:pt x="751" y="2560"/>
                  </a:lnTo>
                  <a:lnTo>
                    <a:pt x="807" y="2491"/>
                  </a:lnTo>
                  <a:lnTo>
                    <a:pt x="855" y="2491"/>
                  </a:lnTo>
                  <a:lnTo>
                    <a:pt x="883" y="2518"/>
                  </a:lnTo>
                  <a:lnTo>
                    <a:pt x="911" y="2504"/>
                  </a:lnTo>
                  <a:lnTo>
                    <a:pt x="925" y="2532"/>
                  </a:lnTo>
                  <a:lnTo>
                    <a:pt x="980" y="2491"/>
                  </a:lnTo>
                  <a:lnTo>
                    <a:pt x="1043" y="2518"/>
                  </a:lnTo>
                  <a:lnTo>
                    <a:pt x="1071" y="2525"/>
                  </a:lnTo>
                  <a:lnTo>
                    <a:pt x="1106" y="2518"/>
                  </a:lnTo>
                  <a:lnTo>
                    <a:pt x="1120" y="2498"/>
                  </a:lnTo>
                  <a:lnTo>
                    <a:pt x="1147" y="2504"/>
                  </a:lnTo>
                  <a:lnTo>
                    <a:pt x="1154" y="2525"/>
                  </a:lnTo>
                  <a:lnTo>
                    <a:pt x="1140" y="2539"/>
                  </a:lnTo>
                  <a:lnTo>
                    <a:pt x="1120" y="2567"/>
                  </a:lnTo>
                  <a:lnTo>
                    <a:pt x="1120" y="2623"/>
                  </a:lnTo>
                  <a:lnTo>
                    <a:pt x="1134" y="2651"/>
                  </a:lnTo>
                  <a:lnTo>
                    <a:pt x="1175" y="2699"/>
                  </a:lnTo>
                  <a:lnTo>
                    <a:pt x="1175" y="2727"/>
                  </a:lnTo>
                  <a:lnTo>
                    <a:pt x="1203" y="2720"/>
                  </a:lnTo>
                  <a:lnTo>
                    <a:pt x="1252" y="2699"/>
                  </a:lnTo>
                  <a:lnTo>
                    <a:pt x="1287" y="2699"/>
                  </a:lnTo>
                  <a:lnTo>
                    <a:pt x="1335" y="2699"/>
                  </a:lnTo>
                  <a:lnTo>
                    <a:pt x="1363" y="2671"/>
                  </a:lnTo>
                  <a:lnTo>
                    <a:pt x="1384" y="2685"/>
                  </a:lnTo>
                  <a:lnTo>
                    <a:pt x="1405" y="2692"/>
                  </a:lnTo>
                  <a:lnTo>
                    <a:pt x="1447" y="2720"/>
                  </a:lnTo>
                  <a:lnTo>
                    <a:pt x="1447" y="2651"/>
                  </a:lnTo>
                  <a:lnTo>
                    <a:pt x="1495" y="2658"/>
                  </a:lnTo>
                  <a:lnTo>
                    <a:pt x="1558" y="2637"/>
                  </a:lnTo>
                  <a:lnTo>
                    <a:pt x="1614" y="2651"/>
                  </a:lnTo>
                  <a:lnTo>
                    <a:pt x="1662" y="2699"/>
                  </a:lnTo>
                  <a:lnTo>
                    <a:pt x="1690" y="2713"/>
                  </a:lnTo>
                  <a:lnTo>
                    <a:pt x="1690" y="2671"/>
                  </a:lnTo>
                  <a:lnTo>
                    <a:pt x="1697" y="2665"/>
                  </a:lnTo>
                  <a:lnTo>
                    <a:pt x="1648" y="2630"/>
                  </a:lnTo>
                  <a:lnTo>
                    <a:pt x="1697" y="2567"/>
                  </a:lnTo>
                  <a:lnTo>
                    <a:pt x="1704" y="2553"/>
                  </a:lnTo>
                  <a:lnTo>
                    <a:pt x="1725" y="2498"/>
                  </a:lnTo>
                  <a:lnTo>
                    <a:pt x="1732" y="2498"/>
                  </a:lnTo>
                  <a:lnTo>
                    <a:pt x="1746" y="2435"/>
                  </a:lnTo>
                  <a:lnTo>
                    <a:pt x="1760" y="2372"/>
                  </a:lnTo>
                  <a:lnTo>
                    <a:pt x="1760" y="236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49">
              <a:extLst>
                <a:ext uri="{FF2B5EF4-FFF2-40B4-BE49-F238E27FC236}">
                  <a16:creationId xmlns:a16="http://schemas.microsoft.com/office/drawing/2014/main" id="{E36DDEF2-1764-2B43-836D-921792A4ABA9}"/>
                </a:ext>
              </a:extLst>
            </p:cNvPr>
            <p:cNvSpPr>
              <a:spLocks noChangeArrowheads="1"/>
            </p:cNvSpPr>
            <p:nvPr/>
          </p:nvSpPr>
          <p:spPr bwMode="auto">
            <a:xfrm>
              <a:off x="19477904" y="7821818"/>
              <a:ext cx="2775286" cy="2218303"/>
            </a:xfrm>
            <a:custGeom>
              <a:avLst/>
              <a:gdLst>
                <a:gd name="T0" fmla="*/ 5565 w 5907"/>
                <a:gd name="T1" fmla="*/ 3429 h 4724"/>
                <a:gd name="T2" fmla="*/ 5822 w 5907"/>
                <a:gd name="T3" fmla="*/ 3784 h 4724"/>
                <a:gd name="T4" fmla="*/ 5843 w 5907"/>
                <a:gd name="T5" fmla="*/ 4097 h 4724"/>
                <a:gd name="T6" fmla="*/ 5711 w 5907"/>
                <a:gd name="T7" fmla="*/ 4347 h 4724"/>
                <a:gd name="T8" fmla="*/ 5669 w 5907"/>
                <a:gd name="T9" fmla="*/ 4716 h 4724"/>
                <a:gd name="T10" fmla="*/ 5481 w 5907"/>
                <a:gd name="T11" fmla="*/ 4625 h 4724"/>
                <a:gd name="T12" fmla="*/ 5085 w 5907"/>
                <a:gd name="T13" fmla="*/ 4340 h 4724"/>
                <a:gd name="T14" fmla="*/ 5008 w 5907"/>
                <a:gd name="T15" fmla="*/ 4145 h 4724"/>
                <a:gd name="T16" fmla="*/ 4995 w 5907"/>
                <a:gd name="T17" fmla="*/ 3944 h 4724"/>
                <a:gd name="T18" fmla="*/ 4883 w 5907"/>
                <a:gd name="T19" fmla="*/ 3700 h 4724"/>
                <a:gd name="T20" fmla="*/ 4417 w 5907"/>
                <a:gd name="T21" fmla="*/ 3610 h 4724"/>
                <a:gd name="T22" fmla="*/ 4090 w 5907"/>
                <a:gd name="T23" fmla="*/ 3540 h 4724"/>
                <a:gd name="T24" fmla="*/ 3874 w 5907"/>
                <a:gd name="T25" fmla="*/ 3429 h 4724"/>
                <a:gd name="T26" fmla="*/ 3826 w 5907"/>
                <a:gd name="T27" fmla="*/ 3283 h 4724"/>
                <a:gd name="T28" fmla="*/ 3388 w 5907"/>
                <a:gd name="T29" fmla="*/ 3185 h 4724"/>
                <a:gd name="T30" fmla="*/ 3109 w 5907"/>
                <a:gd name="T31" fmla="*/ 3324 h 4724"/>
                <a:gd name="T32" fmla="*/ 2949 w 5907"/>
                <a:gd name="T33" fmla="*/ 3220 h 4724"/>
                <a:gd name="T34" fmla="*/ 2928 w 5907"/>
                <a:gd name="T35" fmla="*/ 2963 h 4724"/>
                <a:gd name="T36" fmla="*/ 2921 w 5907"/>
                <a:gd name="T37" fmla="*/ 2719 h 4724"/>
                <a:gd name="T38" fmla="*/ 2824 w 5907"/>
                <a:gd name="T39" fmla="*/ 2636 h 4724"/>
                <a:gd name="T40" fmla="*/ 2699 w 5907"/>
                <a:gd name="T41" fmla="*/ 2601 h 4724"/>
                <a:gd name="T42" fmla="*/ 2657 w 5907"/>
                <a:gd name="T43" fmla="*/ 2608 h 4724"/>
                <a:gd name="T44" fmla="*/ 2615 w 5907"/>
                <a:gd name="T45" fmla="*/ 2650 h 4724"/>
                <a:gd name="T46" fmla="*/ 2421 w 5907"/>
                <a:gd name="T47" fmla="*/ 2719 h 4724"/>
                <a:gd name="T48" fmla="*/ 2156 w 5907"/>
                <a:gd name="T49" fmla="*/ 2434 h 4724"/>
                <a:gd name="T50" fmla="*/ 1934 w 5907"/>
                <a:gd name="T51" fmla="*/ 2267 h 4724"/>
                <a:gd name="T52" fmla="*/ 1808 w 5907"/>
                <a:gd name="T53" fmla="*/ 2017 h 4724"/>
                <a:gd name="T54" fmla="*/ 1732 w 5907"/>
                <a:gd name="T55" fmla="*/ 1878 h 4724"/>
                <a:gd name="T56" fmla="*/ 1579 w 5907"/>
                <a:gd name="T57" fmla="*/ 1808 h 4724"/>
                <a:gd name="T58" fmla="*/ 1481 w 5907"/>
                <a:gd name="T59" fmla="*/ 1787 h 4724"/>
                <a:gd name="T60" fmla="*/ 1349 w 5907"/>
                <a:gd name="T61" fmla="*/ 1871 h 4724"/>
                <a:gd name="T62" fmla="*/ 1155 w 5907"/>
                <a:gd name="T63" fmla="*/ 1864 h 4724"/>
                <a:gd name="T64" fmla="*/ 862 w 5907"/>
                <a:gd name="T65" fmla="*/ 1905 h 4724"/>
                <a:gd name="T66" fmla="*/ 598 w 5907"/>
                <a:gd name="T67" fmla="*/ 1871 h 4724"/>
                <a:gd name="T68" fmla="*/ 473 w 5907"/>
                <a:gd name="T69" fmla="*/ 1766 h 4724"/>
                <a:gd name="T70" fmla="*/ 570 w 5907"/>
                <a:gd name="T71" fmla="*/ 1544 h 4724"/>
                <a:gd name="T72" fmla="*/ 361 w 5907"/>
                <a:gd name="T73" fmla="*/ 1460 h 4724"/>
                <a:gd name="T74" fmla="*/ 222 w 5907"/>
                <a:gd name="T75" fmla="*/ 1308 h 4724"/>
                <a:gd name="T76" fmla="*/ 271 w 5907"/>
                <a:gd name="T77" fmla="*/ 1127 h 4724"/>
                <a:gd name="T78" fmla="*/ 125 w 5907"/>
                <a:gd name="T79" fmla="*/ 1002 h 4724"/>
                <a:gd name="T80" fmla="*/ 28 w 5907"/>
                <a:gd name="T81" fmla="*/ 793 h 4724"/>
                <a:gd name="T82" fmla="*/ 104 w 5907"/>
                <a:gd name="T83" fmla="*/ 696 h 4724"/>
                <a:gd name="T84" fmla="*/ 264 w 5907"/>
                <a:gd name="T85" fmla="*/ 605 h 4724"/>
                <a:gd name="T86" fmla="*/ 368 w 5907"/>
                <a:gd name="T87" fmla="*/ 522 h 4724"/>
                <a:gd name="T88" fmla="*/ 292 w 5907"/>
                <a:gd name="T89" fmla="*/ 355 h 4724"/>
                <a:gd name="T90" fmla="*/ 334 w 5907"/>
                <a:gd name="T91" fmla="*/ 63 h 4724"/>
                <a:gd name="T92" fmla="*/ 716 w 5907"/>
                <a:gd name="T93" fmla="*/ 98 h 4724"/>
                <a:gd name="T94" fmla="*/ 1468 w 5907"/>
                <a:gd name="T95" fmla="*/ 49 h 4724"/>
                <a:gd name="T96" fmla="*/ 1941 w 5907"/>
                <a:gd name="T97" fmla="*/ 42 h 4724"/>
                <a:gd name="T98" fmla="*/ 2045 w 5907"/>
                <a:gd name="T99" fmla="*/ 202 h 4724"/>
                <a:gd name="T100" fmla="*/ 2038 w 5907"/>
                <a:gd name="T101" fmla="*/ 397 h 4724"/>
                <a:gd name="T102" fmla="*/ 1829 w 5907"/>
                <a:gd name="T103" fmla="*/ 585 h 4724"/>
                <a:gd name="T104" fmla="*/ 1718 w 5907"/>
                <a:gd name="T105" fmla="*/ 1093 h 4724"/>
                <a:gd name="T106" fmla="*/ 2462 w 5907"/>
                <a:gd name="T107" fmla="*/ 1474 h 4724"/>
                <a:gd name="T108" fmla="*/ 2748 w 5907"/>
                <a:gd name="T109" fmla="*/ 1620 h 4724"/>
                <a:gd name="T110" fmla="*/ 3151 w 5907"/>
                <a:gd name="T111" fmla="*/ 1773 h 4724"/>
                <a:gd name="T112" fmla="*/ 3596 w 5907"/>
                <a:gd name="T113" fmla="*/ 1961 h 4724"/>
                <a:gd name="T114" fmla="*/ 3909 w 5907"/>
                <a:gd name="T115" fmla="*/ 2191 h 4724"/>
                <a:gd name="T116" fmla="*/ 4522 w 5907"/>
                <a:gd name="T117" fmla="*/ 2587 h 4724"/>
                <a:gd name="T118" fmla="*/ 4946 w 5907"/>
                <a:gd name="T119" fmla="*/ 2768 h 4724"/>
                <a:gd name="T120" fmla="*/ 4946 w 5907"/>
                <a:gd name="T121" fmla="*/ 2865 h 4724"/>
                <a:gd name="T122" fmla="*/ 5071 w 5907"/>
                <a:gd name="T123" fmla="*/ 2858 h 4724"/>
                <a:gd name="T124" fmla="*/ 5175 w 5907"/>
                <a:gd name="T125" fmla="*/ 3081 h 4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07" h="4724">
                  <a:moveTo>
                    <a:pt x="5217" y="3130"/>
                  </a:moveTo>
                  <a:lnTo>
                    <a:pt x="5287" y="3199"/>
                  </a:lnTo>
                  <a:lnTo>
                    <a:pt x="5412" y="3262"/>
                  </a:lnTo>
                  <a:lnTo>
                    <a:pt x="5502" y="3359"/>
                  </a:lnTo>
                  <a:lnTo>
                    <a:pt x="5551" y="3415"/>
                  </a:lnTo>
                  <a:lnTo>
                    <a:pt x="5565" y="3429"/>
                  </a:lnTo>
                  <a:lnTo>
                    <a:pt x="5669" y="3547"/>
                  </a:lnTo>
                  <a:lnTo>
                    <a:pt x="5739" y="3617"/>
                  </a:lnTo>
                  <a:lnTo>
                    <a:pt x="5767" y="3651"/>
                  </a:lnTo>
                  <a:lnTo>
                    <a:pt x="5774" y="3672"/>
                  </a:lnTo>
                  <a:lnTo>
                    <a:pt x="5781" y="3707"/>
                  </a:lnTo>
                  <a:lnTo>
                    <a:pt x="5822" y="3784"/>
                  </a:lnTo>
                  <a:lnTo>
                    <a:pt x="5808" y="3839"/>
                  </a:lnTo>
                  <a:lnTo>
                    <a:pt x="5857" y="3937"/>
                  </a:lnTo>
                  <a:lnTo>
                    <a:pt x="5906" y="3971"/>
                  </a:lnTo>
                  <a:lnTo>
                    <a:pt x="5892" y="3999"/>
                  </a:lnTo>
                  <a:lnTo>
                    <a:pt x="5906" y="4041"/>
                  </a:lnTo>
                  <a:lnTo>
                    <a:pt x="5843" y="4097"/>
                  </a:lnTo>
                  <a:lnTo>
                    <a:pt x="5836" y="4173"/>
                  </a:lnTo>
                  <a:lnTo>
                    <a:pt x="5774" y="4208"/>
                  </a:lnTo>
                  <a:lnTo>
                    <a:pt x="5767" y="4264"/>
                  </a:lnTo>
                  <a:lnTo>
                    <a:pt x="5746" y="4264"/>
                  </a:lnTo>
                  <a:lnTo>
                    <a:pt x="5725" y="4326"/>
                  </a:lnTo>
                  <a:lnTo>
                    <a:pt x="5711" y="4347"/>
                  </a:lnTo>
                  <a:lnTo>
                    <a:pt x="5697" y="4472"/>
                  </a:lnTo>
                  <a:lnTo>
                    <a:pt x="5704" y="4493"/>
                  </a:lnTo>
                  <a:lnTo>
                    <a:pt x="5704" y="4563"/>
                  </a:lnTo>
                  <a:lnTo>
                    <a:pt x="5697" y="4570"/>
                  </a:lnTo>
                  <a:lnTo>
                    <a:pt x="5697" y="4653"/>
                  </a:lnTo>
                  <a:lnTo>
                    <a:pt x="5669" y="4716"/>
                  </a:lnTo>
                  <a:lnTo>
                    <a:pt x="5662" y="4723"/>
                  </a:lnTo>
                  <a:lnTo>
                    <a:pt x="5648" y="4716"/>
                  </a:lnTo>
                  <a:lnTo>
                    <a:pt x="5628" y="4723"/>
                  </a:lnTo>
                  <a:lnTo>
                    <a:pt x="5579" y="4688"/>
                  </a:lnTo>
                  <a:lnTo>
                    <a:pt x="5530" y="4653"/>
                  </a:lnTo>
                  <a:lnTo>
                    <a:pt x="5481" y="4625"/>
                  </a:lnTo>
                  <a:lnTo>
                    <a:pt x="5433" y="4625"/>
                  </a:lnTo>
                  <a:lnTo>
                    <a:pt x="5370" y="4598"/>
                  </a:lnTo>
                  <a:lnTo>
                    <a:pt x="5287" y="4563"/>
                  </a:lnTo>
                  <a:lnTo>
                    <a:pt x="5189" y="4486"/>
                  </a:lnTo>
                  <a:lnTo>
                    <a:pt x="5127" y="4403"/>
                  </a:lnTo>
                  <a:lnTo>
                    <a:pt x="5085" y="4340"/>
                  </a:lnTo>
                  <a:lnTo>
                    <a:pt x="5078" y="4333"/>
                  </a:lnTo>
                  <a:lnTo>
                    <a:pt x="5043" y="4271"/>
                  </a:lnTo>
                  <a:lnTo>
                    <a:pt x="5057" y="4271"/>
                  </a:lnTo>
                  <a:lnTo>
                    <a:pt x="5085" y="4215"/>
                  </a:lnTo>
                  <a:lnTo>
                    <a:pt x="5050" y="4159"/>
                  </a:lnTo>
                  <a:lnTo>
                    <a:pt x="5008" y="4145"/>
                  </a:lnTo>
                  <a:lnTo>
                    <a:pt x="5022" y="4131"/>
                  </a:lnTo>
                  <a:lnTo>
                    <a:pt x="5071" y="4069"/>
                  </a:lnTo>
                  <a:lnTo>
                    <a:pt x="5057" y="4013"/>
                  </a:lnTo>
                  <a:lnTo>
                    <a:pt x="5050" y="4006"/>
                  </a:lnTo>
                  <a:lnTo>
                    <a:pt x="5029" y="3971"/>
                  </a:lnTo>
                  <a:lnTo>
                    <a:pt x="4995" y="3944"/>
                  </a:lnTo>
                  <a:lnTo>
                    <a:pt x="4960" y="3888"/>
                  </a:lnTo>
                  <a:lnTo>
                    <a:pt x="4918" y="3832"/>
                  </a:lnTo>
                  <a:lnTo>
                    <a:pt x="4925" y="3770"/>
                  </a:lnTo>
                  <a:lnTo>
                    <a:pt x="4890" y="3721"/>
                  </a:lnTo>
                  <a:lnTo>
                    <a:pt x="4911" y="3735"/>
                  </a:lnTo>
                  <a:lnTo>
                    <a:pt x="4883" y="3700"/>
                  </a:lnTo>
                  <a:lnTo>
                    <a:pt x="4848" y="3672"/>
                  </a:lnTo>
                  <a:lnTo>
                    <a:pt x="4828" y="3651"/>
                  </a:lnTo>
                  <a:lnTo>
                    <a:pt x="4786" y="3645"/>
                  </a:lnTo>
                  <a:lnTo>
                    <a:pt x="4661" y="3617"/>
                  </a:lnTo>
                  <a:lnTo>
                    <a:pt x="4598" y="3610"/>
                  </a:lnTo>
                  <a:lnTo>
                    <a:pt x="4417" y="3610"/>
                  </a:lnTo>
                  <a:lnTo>
                    <a:pt x="4236" y="3617"/>
                  </a:lnTo>
                  <a:lnTo>
                    <a:pt x="4236" y="3603"/>
                  </a:lnTo>
                  <a:lnTo>
                    <a:pt x="4174" y="3575"/>
                  </a:lnTo>
                  <a:lnTo>
                    <a:pt x="4160" y="3568"/>
                  </a:lnTo>
                  <a:lnTo>
                    <a:pt x="4111" y="3540"/>
                  </a:lnTo>
                  <a:lnTo>
                    <a:pt x="4090" y="3540"/>
                  </a:lnTo>
                  <a:lnTo>
                    <a:pt x="4041" y="3526"/>
                  </a:lnTo>
                  <a:lnTo>
                    <a:pt x="4035" y="3512"/>
                  </a:lnTo>
                  <a:lnTo>
                    <a:pt x="3965" y="3478"/>
                  </a:lnTo>
                  <a:lnTo>
                    <a:pt x="3944" y="3478"/>
                  </a:lnTo>
                  <a:lnTo>
                    <a:pt x="3909" y="3450"/>
                  </a:lnTo>
                  <a:lnTo>
                    <a:pt x="3874" y="3429"/>
                  </a:lnTo>
                  <a:lnTo>
                    <a:pt x="3868" y="3429"/>
                  </a:lnTo>
                  <a:lnTo>
                    <a:pt x="3791" y="3380"/>
                  </a:lnTo>
                  <a:lnTo>
                    <a:pt x="3749" y="3373"/>
                  </a:lnTo>
                  <a:lnTo>
                    <a:pt x="3742" y="3352"/>
                  </a:lnTo>
                  <a:lnTo>
                    <a:pt x="3798" y="3338"/>
                  </a:lnTo>
                  <a:lnTo>
                    <a:pt x="3826" y="3283"/>
                  </a:lnTo>
                  <a:lnTo>
                    <a:pt x="3777" y="3220"/>
                  </a:lnTo>
                  <a:lnTo>
                    <a:pt x="3707" y="3220"/>
                  </a:lnTo>
                  <a:lnTo>
                    <a:pt x="3701" y="3178"/>
                  </a:lnTo>
                  <a:lnTo>
                    <a:pt x="3617" y="3130"/>
                  </a:lnTo>
                  <a:lnTo>
                    <a:pt x="3506" y="3130"/>
                  </a:lnTo>
                  <a:lnTo>
                    <a:pt x="3388" y="3185"/>
                  </a:lnTo>
                  <a:lnTo>
                    <a:pt x="3255" y="3297"/>
                  </a:lnTo>
                  <a:lnTo>
                    <a:pt x="3186" y="3387"/>
                  </a:lnTo>
                  <a:lnTo>
                    <a:pt x="3172" y="3380"/>
                  </a:lnTo>
                  <a:lnTo>
                    <a:pt x="3151" y="3373"/>
                  </a:lnTo>
                  <a:lnTo>
                    <a:pt x="3137" y="3359"/>
                  </a:lnTo>
                  <a:lnTo>
                    <a:pt x="3109" y="3324"/>
                  </a:lnTo>
                  <a:lnTo>
                    <a:pt x="3088" y="3297"/>
                  </a:lnTo>
                  <a:lnTo>
                    <a:pt x="3061" y="3248"/>
                  </a:lnTo>
                  <a:lnTo>
                    <a:pt x="3026" y="3227"/>
                  </a:lnTo>
                  <a:lnTo>
                    <a:pt x="3019" y="3227"/>
                  </a:lnTo>
                  <a:lnTo>
                    <a:pt x="2984" y="3248"/>
                  </a:lnTo>
                  <a:lnTo>
                    <a:pt x="2949" y="3220"/>
                  </a:lnTo>
                  <a:lnTo>
                    <a:pt x="2977" y="3158"/>
                  </a:lnTo>
                  <a:lnTo>
                    <a:pt x="2949" y="3123"/>
                  </a:lnTo>
                  <a:lnTo>
                    <a:pt x="2949" y="3095"/>
                  </a:lnTo>
                  <a:lnTo>
                    <a:pt x="2921" y="3060"/>
                  </a:lnTo>
                  <a:lnTo>
                    <a:pt x="2942" y="2991"/>
                  </a:lnTo>
                  <a:lnTo>
                    <a:pt x="2928" y="2963"/>
                  </a:lnTo>
                  <a:lnTo>
                    <a:pt x="2956" y="2949"/>
                  </a:lnTo>
                  <a:lnTo>
                    <a:pt x="2928" y="2886"/>
                  </a:lnTo>
                  <a:lnTo>
                    <a:pt x="2956" y="2754"/>
                  </a:lnTo>
                  <a:lnTo>
                    <a:pt x="2928" y="2740"/>
                  </a:lnTo>
                  <a:lnTo>
                    <a:pt x="2907" y="2726"/>
                  </a:lnTo>
                  <a:lnTo>
                    <a:pt x="2921" y="2719"/>
                  </a:lnTo>
                  <a:lnTo>
                    <a:pt x="2949" y="2699"/>
                  </a:lnTo>
                  <a:lnTo>
                    <a:pt x="2852" y="2622"/>
                  </a:lnTo>
                  <a:lnTo>
                    <a:pt x="2852" y="2650"/>
                  </a:lnTo>
                  <a:lnTo>
                    <a:pt x="2831" y="2657"/>
                  </a:lnTo>
                  <a:lnTo>
                    <a:pt x="2831" y="2636"/>
                  </a:lnTo>
                  <a:lnTo>
                    <a:pt x="2824" y="2636"/>
                  </a:lnTo>
                  <a:lnTo>
                    <a:pt x="2810" y="2636"/>
                  </a:lnTo>
                  <a:lnTo>
                    <a:pt x="2810" y="2629"/>
                  </a:lnTo>
                  <a:lnTo>
                    <a:pt x="2789" y="2622"/>
                  </a:lnTo>
                  <a:lnTo>
                    <a:pt x="2734" y="2622"/>
                  </a:lnTo>
                  <a:lnTo>
                    <a:pt x="2727" y="2594"/>
                  </a:lnTo>
                  <a:lnTo>
                    <a:pt x="2699" y="2601"/>
                  </a:lnTo>
                  <a:lnTo>
                    <a:pt x="2699" y="2629"/>
                  </a:lnTo>
                  <a:lnTo>
                    <a:pt x="2699" y="2657"/>
                  </a:lnTo>
                  <a:lnTo>
                    <a:pt x="2699" y="2636"/>
                  </a:lnTo>
                  <a:lnTo>
                    <a:pt x="2692" y="2657"/>
                  </a:lnTo>
                  <a:lnTo>
                    <a:pt x="2678" y="2608"/>
                  </a:lnTo>
                  <a:lnTo>
                    <a:pt x="2657" y="2608"/>
                  </a:lnTo>
                  <a:lnTo>
                    <a:pt x="2650" y="2622"/>
                  </a:lnTo>
                  <a:lnTo>
                    <a:pt x="2636" y="2636"/>
                  </a:lnTo>
                  <a:lnTo>
                    <a:pt x="2650" y="2657"/>
                  </a:lnTo>
                  <a:lnTo>
                    <a:pt x="2650" y="2671"/>
                  </a:lnTo>
                  <a:lnTo>
                    <a:pt x="2615" y="2657"/>
                  </a:lnTo>
                  <a:lnTo>
                    <a:pt x="2615" y="2650"/>
                  </a:lnTo>
                  <a:lnTo>
                    <a:pt x="2615" y="2629"/>
                  </a:lnTo>
                  <a:lnTo>
                    <a:pt x="2588" y="2594"/>
                  </a:lnTo>
                  <a:lnTo>
                    <a:pt x="2567" y="2629"/>
                  </a:lnTo>
                  <a:lnTo>
                    <a:pt x="2462" y="2726"/>
                  </a:lnTo>
                  <a:lnTo>
                    <a:pt x="2435" y="2726"/>
                  </a:lnTo>
                  <a:lnTo>
                    <a:pt x="2421" y="2719"/>
                  </a:lnTo>
                  <a:lnTo>
                    <a:pt x="2400" y="2671"/>
                  </a:lnTo>
                  <a:lnTo>
                    <a:pt x="2337" y="2622"/>
                  </a:lnTo>
                  <a:lnTo>
                    <a:pt x="2295" y="2566"/>
                  </a:lnTo>
                  <a:lnTo>
                    <a:pt x="2219" y="2518"/>
                  </a:lnTo>
                  <a:lnTo>
                    <a:pt x="2177" y="2441"/>
                  </a:lnTo>
                  <a:lnTo>
                    <a:pt x="2156" y="2434"/>
                  </a:lnTo>
                  <a:lnTo>
                    <a:pt x="2129" y="2337"/>
                  </a:lnTo>
                  <a:lnTo>
                    <a:pt x="2094" y="2260"/>
                  </a:lnTo>
                  <a:lnTo>
                    <a:pt x="2045" y="2232"/>
                  </a:lnTo>
                  <a:lnTo>
                    <a:pt x="2003" y="2239"/>
                  </a:lnTo>
                  <a:lnTo>
                    <a:pt x="1962" y="2302"/>
                  </a:lnTo>
                  <a:lnTo>
                    <a:pt x="1934" y="2267"/>
                  </a:lnTo>
                  <a:lnTo>
                    <a:pt x="1795" y="2198"/>
                  </a:lnTo>
                  <a:lnTo>
                    <a:pt x="1718" y="2163"/>
                  </a:lnTo>
                  <a:lnTo>
                    <a:pt x="1711" y="2135"/>
                  </a:lnTo>
                  <a:lnTo>
                    <a:pt x="1774" y="2135"/>
                  </a:lnTo>
                  <a:lnTo>
                    <a:pt x="1808" y="2065"/>
                  </a:lnTo>
                  <a:lnTo>
                    <a:pt x="1808" y="2017"/>
                  </a:lnTo>
                  <a:lnTo>
                    <a:pt x="1829" y="2010"/>
                  </a:lnTo>
                  <a:lnTo>
                    <a:pt x="1815" y="1982"/>
                  </a:lnTo>
                  <a:lnTo>
                    <a:pt x="1774" y="1940"/>
                  </a:lnTo>
                  <a:lnTo>
                    <a:pt x="1753" y="1961"/>
                  </a:lnTo>
                  <a:lnTo>
                    <a:pt x="1732" y="1912"/>
                  </a:lnTo>
                  <a:lnTo>
                    <a:pt x="1732" y="1878"/>
                  </a:lnTo>
                  <a:lnTo>
                    <a:pt x="1683" y="1871"/>
                  </a:lnTo>
                  <a:lnTo>
                    <a:pt x="1683" y="1843"/>
                  </a:lnTo>
                  <a:lnTo>
                    <a:pt x="1662" y="1829"/>
                  </a:lnTo>
                  <a:lnTo>
                    <a:pt x="1641" y="1836"/>
                  </a:lnTo>
                  <a:lnTo>
                    <a:pt x="1600" y="1801"/>
                  </a:lnTo>
                  <a:lnTo>
                    <a:pt x="1579" y="1808"/>
                  </a:lnTo>
                  <a:lnTo>
                    <a:pt x="1565" y="1773"/>
                  </a:lnTo>
                  <a:lnTo>
                    <a:pt x="1544" y="1773"/>
                  </a:lnTo>
                  <a:lnTo>
                    <a:pt x="1537" y="1780"/>
                  </a:lnTo>
                  <a:lnTo>
                    <a:pt x="1516" y="1780"/>
                  </a:lnTo>
                  <a:lnTo>
                    <a:pt x="1509" y="1801"/>
                  </a:lnTo>
                  <a:lnTo>
                    <a:pt x="1481" y="1787"/>
                  </a:lnTo>
                  <a:lnTo>
                    <a:pt x="1474" y="1815"/>
                  </a:lnTo>
                  <a:lnTo>
                    <a:pt x="1440" y="1829"/>
                  </a:lnTo>
                  <a:lnTo>
                    <a:pt x="1440" y="1836"/>
                  </a:lnTo>
                  <a:lnTo>
                    <a:pt x="1433" y="1871"/>
                  </a:lnTo>
                  <a:lnTo>
                    <a:pt x="1377" y="1884"/>
                  </a:lnTo>
                  <a:lnTo>
                    <a:pt x="1349" y="1871"/>
                  </a:lnTo>
                  <a:lnTo>
                    <a:pt x="1322" y="1864"/>
                  </a:lnTo>
                  <a:lnTo>
                    <a:pt x="1314" y="1878"/>
                  </a:lnTo>
                  <a:lnTo>
                    <a:pt x="1238" y="1884"/>
                  </a:lnTo>
                  <a:lnTo>
                    <a:pt x="1210" y="1878"/>
                  </a:lnTo>
                  <a:lnTo>
                    <a:pt x="1189" y="1878"/>
                  </a:lnTo>
                  <a:lnTo>
                    <a:pt x="1155" y="1864"/>
                  </a:lnTo>
                  <a:lnTo>
                    <a:pt x="1057" y="1871"/>
                  </a:lnTo>
                  <a:lnTo>
                    <a:pt x="1008" y="1912"/>
                  </a:lnTo>
                  <a:lnTo>
                    <a:pt x="1008" y="1947"/>
                  </a:lnTo>
                  <a:lnTo>
                    <a:pt x="995" y="1947"/>
                  </a:lnTo>
                  <a:lnTo>
                    <a:pt x="897" y="1905"/>
                  </a:lnTo>
                  <a:lnTo>
                    <a:pt x="862" y="1905"/>
                  </a:lnTo>
                  <a:lnTo>
                    <a:pt x="800" y="1864"/>
                  </a:lnTo>
                  <a:lnTo>
                    <a:pt x="765" y="1843"/>
                  </a:lnTo>
                  <a:lnTo>
                    <a:pt x="723" y="1884"/>
                  </a:lnTo>
                  <a:lnTo>
                    <a:pt x="695" y="1878"/>
                  </a:lnTo>
                  <a:lnTo>
                    <a:pt x="626" y="1843"/>
                  </a:lnTo>
                  <a:lnTo>
                    <a:pt x="598" y="1871"/>
                  </a:lnTo>
                  <a:lnTo>
                    <a:pt x="584" y="1864"/>
                  </a:lnTo>
                  <a:lnTo>
                    <a:pt x="549" y="1843"/>
                  </a:lnTo>
                  <a:lnTo>
                    <a:pt x="549" y="1829"/>
                  </a:lnTo>
                  <a:lnTo>
                    <a:pt x="501" y="1766"/>
                  </a:lnTo>
                  <a:lnTo>
                    <a:pt x="501" y="1773"/>
                  </a:lnTo>
                  <a:lnTo>
                    <a:pt x="473" y="1766"/>
                  </a:lnTo>
                  <a:lnTo>
                    <a:pt x="459" y="1732"/>
                  </a:lnTo>
                  <a:lnTo>
                    <a:pt x="487" y="1676"/>
                  </a:lnTo>
                  <a:lnTo>
                    <a:pt x="549" y="1641"/>
                  </a:lnTo>
                  <a:lnTo>
                    <a:pt x="521" y="1578"/>
                  </a:lnTo>
                  <a:lnTo>
                    <a:pt x="521" y="1558"/>
                  </a:lnTo>
                  <a:lnTo>
                    <a:pt x="570" y="1544"/>
                  </a:lnTo>
                  <a:lnTo>
                    <a:pt x="521" y="1481"/>
                  </a:lnTo>
                  <a:lnTo>
                    <a:pt x="473" y="1488"/>
                  </a:lnTo>
                  <a:lnTo>
                    <a:pt x="466" y="1474"/>
                  </a:lnTo>
                  <a:lnTo>
                    <a:pt x="452" y="1460"/>
                  </a:lnTo>
                  <a:lnTo>
                    <a:pt x="452" y="1446"/>
                  </a:lnTo>
                  <a:lnTo>
                    <a:pt x="361" y="1460"/>
                  </a:lnTo>
                  <a:lnTo>
                    <a:pt x="334" y="1446"/>
                  </a:lnTo>
                  <a:lnTo>
                    <a:pt x="340" y="1439"/>
                  </a:lnTo>
                  <a:lnTo>
                    <a:pt x="320" y="1406"/>
                  </a:lnTo>
                  <a:lnTo>
                    <a:pt x="327" y="1378"/>
                  </a:lnTo>
                  <a:lnTo>
                    <a:pt x="229" y="1350"/>
                  </a:lnTo>
                  <a:lnTo>
                    <a:pt x="222" y="1308"/>
                  </a:lnTo>
                  <a:lnTo>
                    <a:pt x="208" y="1259"/>
                  </a:lnTo>
                  <a:lnTo>
                    <a:pt x="236" y="1225"/>
                  </a:lnTo>
                  <a:lnTo>
                    <a:pt x="271" y="1218"/>
                  </a:lnTo>
                  <a:lnTo>
                    <a:pt x="257" y="1176"/>
                  </a:lnTo>
                  <a:lnTo>
                    <a:pt x="271" y="1155"/>
                  </a:lnTo>
                  <a:lnTo>
                    <a:pt x="271" y="1127"/>
                  </a:lnTo>
                  <a:lnTo>
                    <a:pt x="194" y="1099"/>
                  </a:lnTo>
                  <a:lnTo>
                    <a:pt x="181" y="1078"/>
                  </a:lnTo>
                  <a:lnTo>
                    <a:pt x="167" y="1086"/>
                  </a:lnTo>
                  <a:lnTo>
                    <a:pt x="167" y="1058"/>
                  </a:lnTo>
                  <a:lnTo>
                    <a:pt x="139" y="1023"/>
                  </a:lnTo>
                  <a:lnTo>
                    <a:pt x="125" y="1002"/>
                  </a:lnTo>
                  <a:lnTo>
                    <a:pt x="48" y="932"/>
                  </a:lnTo>
                  <a:lnTo>
                    <a:pt x="28" y="926"/>
                  </a:lnTo>
                  <a:lnTo>
                    <a:pt x="7" y="884"/>
                  </a:lnTo>
                  <a:lnTo>
                    <a:pt x="14" y="856"/>
                  </a:lnTo>
                  <a:lnTo>
                    <a:pt x="28" y="828"/>
                  </a:lnTo>
                  <a:lnTo>
                    <a:pt x="28" y="793"/>
                  </a:lnTo>
                  <a:lnTo>
                    <a:pt x="28" y="738"/>
                  </a:lnTo>
                  <a:lnTo>
                    <a:pt x="0" y="717"/>
                  </a:lnTo>
                  <a:lnTo>
                    <a:pt x="34" y="668"/>
                  </a:lnTo>
                  <a:lnTo>
                    <a:pt x="48" y="661"/>
                  </a:lnTo>
                  <a:lnTo>
                    <a:pt x="97" y="689"/>
                  </a:lnTo>
                  <a:lnTo>
                    <a:pt x="104" y="696"/>
                  </a:lnTo>
                  <a:lnTo>
                    <a:pt x="132" y="717"/>
                  </a:lnTo>
                  <a:lnTo>
                    <a:pt x="160" y="717"/>
                  </a:lnTo>
                  <a:lnTo>
                    <a:pt x="167" y="682"/>
                  </a:lnTo>
                  <a:lnTo>
                    <a:pt x="181" y="682"/>
                  </a:lnTo>
                  <a:lnTo>
                    <a:pt x="194" y="640"/>
                  </a:lnTo>
                  <a:lnTo>
                    <a:pt x="264" y="605"/>
                  </a:lnTo>
                  <a:lnTo>
                    <a:pt x="264" y="592"/>
                  </a:lnTo>
                  <a:lnTo>
                    <a:pt x="278" y="599"/>
                  </a:lnTo>
                  <a:lnTo>
                    <a:pt x="292" y="571"/>
                  </a:lnTo>
                  <a:lnTo>
                    <a:pt x="320" y="557"/>
                  </a:lnTo>
                  <a:lnTo>
                    <a:pt x="375" y="529"/>
                  </a:lnTo>
                  <a:lnTo>
                    <a:pt x="368" y="522"/>
                  </a:lnTo>
                  <a:lnTo>
                    <a:pt x="320" y="494"/>
                  </a:lnTo>
                  <a:lnTo>
                    <a:pt x="278" y="432"/>
                  </a:lnTo>
                  <a:lnTo>
                    <a:pt x="306" y="432"/>
                  </a:lnTo>
                  <a:lnTo>
                    <a:pt x="278" y="397"/>
                  </a:lnTo>
                  <a:lnTo>
                    <a:pt x="278" y="376"/>
                  </a:lnTo>
                  <a:lnTo>
                    <a:pt x="292" y="355"/>
                  </a:lnTo>
                  <a:lnTo>
                    <a:pt x="299" y="299"/>
                  </a:lnTo>
                  <a:lnTo>
                    <a:pt x="278" y="265"/>
                  </a:lnTo>
                  <a:lnTo>
                    <a:pt x="278" y="258"/>
                  </a:lnTo>
                  <a:lnTo>
                    <a:pt x="306" y="202"/>
                  </a:lnTo>
                  <a:lnTo>
                    <a:pt x="340" y="146"/>
                  </a:lnTo>
                  <a:lnTo>
                    <a:pt x="334" y="63"/>
                  </a:lnTo>
                  <a:lnTo>
                    <a:pt x="340" y="42"/>
                  </a:lnTo>
                  <a:lnTo>
                    <a:pt x="494" y="63"/>
                  </a:lnTo>
                  <a:lnTo>
                    <a:pt x="626" y="63"/>
                  </a:lnTo>
                  <a:lnTo>
                    <a:pt x="647" y="63"/>
                  </a:lnTo>
                  <a:lnTo>
                    <a:pt x="682" y="70"/>
                  </a:lnTo>
                  <a:lnTo>
                    <a:pt x="716" y="98"/>
                  </a:lnTo>
                  <a:lnTo>
                    <a:pt x="890" y="98"/>
                  </a:lnTo>
                  <a:lnTo>
                    <a:pt x="1120" y="42"/>
                  </a:lnTo>
                  <a:lnTo>
                    <a:pt x="1203" y="63"/>
                  </a:lnTo>
                  <a:lnTo>
                    <a:pt x="1273" y="70"/>
                  </a:lnTo>
                  <a:lnTo>
                    <a:pt x="1322" y="70"/>
                  </a:lnTo>
                  <a:lnTo>
                    <a:pt x="1468" y="49"/>
                  </a:lnTo>
                  <a:lnTo>
                    <a:pt x="1641" y="28"/>
                  </a:lnTo>
                  <a:lnTo>
                    <a:pt x="1739" y="0"/>
                  </a:lnTo>
                  <a:lnTo>
                    <a:pt x="1829" y="0"/>
                  </a:lnTo>
                  <a:lnTo>
                    <a:pt x="1899" y="14"/>
                  </a:lnTo>
                  <a:lnTo>
                    <a:pt x="1913" y="35"/>
                  </a:lnTo>
                  <a:lnTo>
                    <a:pt x="1941" y="42"/>
                  </a:lnTo>
                  <a:lnTo>
                    <a:pt x="1982" y="70"/>
                  </a:lnTo>
                  <a:lnTo>
                    <a:pt x="2010" y="98"/>
                  </a:lnTo>
                  <a:lnTo>
                    <a:pt x="2045" y="132"/>
                  </a:lnTo>
                  <a:lnTo>
                    <a:pt x="2059" y="132"/>
                  </a:lnTo>
                  <a:lnTo>
                    <a:pt x="2066" y="140"/>
                  </a:lnTo>
                  <a:lnTo>
                    <a:pt x="2045" y="202"/>
                  </a:lnTo>
                  <a:lnTo>
                    <a:pt x="2073" y="244"/>
                  </a:lnTo>
                  <a:lnTo>
                    <a:pt x="2080" y="265"/>
                  </a:lnTo>
                  <a:lnTo>
                    <a:pt x="2080" y="299"/>
                  </a:lnTo>
                  <a:lnTo>
                    <a:pt x="2073" y="355"/>
                  </a:lnTo>
                  <a:lnTo>
                    <a:pt x="2045" y="397"/>
                  </a:lnTo>
                  <a:lnTo>
                    <a:pt x="2038" y="397"/>
                  </a:lnTo>
                  <a:lnTo>
                    <a:pt x="2031" y="404"/>
                  </a:lnTo>
                  <a:lnTo>
                    <a:pt x="2031" y="411"/>
                  </a:lnTo>
                  <a:lnTo>
                    <a:pt x="1968" y="459"/>
                  </a:lnTo>
                  <a:lnTo>
                    <a:pt x="1899" y="508"/>
                  </a:lnTo>
                  <a:lnTo>
                    <a:pt x="1871" y="557"/>
                  </a:lnTo>
                  <a:lnTo>
                    <a:pt x="1829" y="585"/>
                  </a:lnTo>
                  <a:lnTo>
                    <a:pt x="1662" y="682"/>
                  </a:lnTo>
                  <a:lnTo>
                    <a:pt x="1586" y="738"/>
                  </a:lnTo>
                  <a:lnTo>
                    <a:pt x="1579" y="793"/>
                  </a:lnTo>
                  <a:lnTo>
                    <a:pt x="1607" y="926"/>
                  </a:lnTo>
                  <a:lnTo>
                    <a:pt x="1635" y="995"/>
                  </a:lnTo>
                  <a:lnTo>
                    <a:pt x="1718" y="1093"/>
                  </a:lnTo>
                  <a:lnTo>
                    <a:pt x="1801" y="1141"/>
                  </a:lnTo>
                  <a:lnTo>
                    <a:pt x="2080" y="1280"/>
                  </a:lnTo>
                  <a:lnTo>
                    <a:pt x="2101" y="1287"/>
                  </a:lnTo>
                  <a:lnTo>
                    <a:pt x="2198" y="1357"/>
                  </a:lnTo>
                  <a:lnTo>
                    <a:pt x="2351" y="1406"/>
                  </a:lnTo>
                  <a:lnTo>
                    <a:pt x="2462" y="1474"/>
                  </a:lnTo>
                  <a:lnTo>
                    <a:pt x="2497" y="1502"/>
                  </a:lnTo>
                  <a:lnTo>
                    <a:pt x="2525" y="1516"/>
                  </a:lnTo>
                  <a:lnTo>
                    <a:pt x="2594" y="1537"/>
                  </a:lnTo>
                  <a:lnTo>
                    <a:pt x="2650" y="1571"/>
                  </a:lnTo>
                  <a:lnTo>
                    <a:pt x="2657" y="1571"/>
                  </a:lnTo>
                  <a:lnTo>
                    <a:pt x="2748" y="1620"/>
                  </a:lnTo>
                  <a:lnTo>
                    <a:pt x="2817" y="1648"/>
                  </a:lnTo>
                  <a:lnTo>
                    <a:pt x="2880" y="1669"/>
                  </a:lnTo>
                  <a:lnTo>
                    <a:pt x="2963" y="1704"/>
                  </a:lnTo>
                  <a:lnTo>
                    <a:pt x="3061" y="1745"/>
                  </a:lnTo>
                  <a:lnTo>
                    <a:pt x="3137" y="1780"/>
                  </a:lnTo>
                  <a:lnTo>
                    <a:pt x="3151" y="1773"/>
                  </a:lnTo>
                  <a:lnTo>
                    <a:pt x="3179" y="1787"/>
                  </a:lnTo>
                  <a:lnTo>
                    <a:pt x="3193" y="1773"/>
                  </a:lnTo>
                  <a:lnTo>
                    <a:pt x="3207" y="1808"/>
                  </a:lnTo>
                  <a:lnTo>
                    <a:pt x="3339" y="1864"/>
                  </a:lnTo>
                  <a:lnTo>
                    <a:pt x="3464" y="1898"/>
                  </a:lnTo>
                  <a:lnTo>
                    <a:pt x="3596" y="1961"/>
                  </a:lnTo>
                  <a:lnTo>
                    <a:pt x="3645" y="1996"/>
                  </a:lnTo>
                  <a:lnTo>
                    <a:pt x="3707" y="2031"/>
                  </a:lnTo>
                  <a:lnTo>
                    <a:pt x="3735" y="2065"/>
                  </a:lnTo>
                  <a:lnTo>
                    <a:pt x="3826" y="2107"/>
                  </a:lnTo>
                  <a:lnTo>
                    <a:pt x="3833" y="2114"/>
                  </a:lnTo>
                  <a:lnTo>
                    <a:pt x="3909" y="2191"/>
                  </a:lnTo>
                  <a:lnTo>
                    <a:pt x="3972" y="2267"/>
                  </a:lnTo>
                  <a:lnTo>
                    <a:pt x="4041" y="2309"/>
                  </a:lnTo>
                  <a:lnTo>
                    <a:pt x="4139" y="2392"/>
                  </a:lnTo>
                  <a:lnTo>
                    <a:pt x="4174" y="2427"/>
                  </a:lnTo>
                  <a:lnTo>
                    <a:pt x="4257" y="2476"/>
                  </a:lnTo>
                  <a:lnTo>
                    <a:pt x="4522" y="2587"/>
                  </a:lnTo>
                  <a:lnTo>
                    <a:pt x="4626" y="2650"/>
                  </a:lnTo>
                  <a:lnTo>
                    <a:pt x="4709" y="2691"/>
                  </a:lnTo>
                  <a:lnTo>
                    <a:pt x="4723" y="2699"/>
                  </a:lnTo>
                  <a:lnTo>
                    <a:pt x="4723" y="2719"/>
                  </a:lnTo>
                  <a:lnTo>
                    <a:pt x="4821" y="2761"/>
                  </a:lnTo>
                  <a:lnTo>
                    <a:pt x="4946" y="2768"/>
                  </a:lnTo>
                  <a:lnTo>
                    <a:pt x="4988" y="2817"/>
                  </a:lnTo>
                  <a:lnTo>
                    <a:pt x="5008" y="2817"/>
                  </a:lnTo>
                  <a:lnTo>
                    <a:pt x="4995" y="2824"/>
                  </a:lnTo>
                  <a:lnTo>
                    <a:pt x="4988" y="2824"/>
                  </a:lnTo>
                  <a:lnTo>
                    <a:pt x="4960" y="2851"/>
                  </a:lnTo>
                  <a:lnTo>
                    <a:pt x="4946" y="2865"/>
                  </a:lnTo>
                  <a:lnTo>
                    <a:pt x="4974" y="2858"/>
                  </a:lnTo>
                  <a:lnTo>
                    <a:pt x="4974" y="2865"/>
                  </a:lnTo>
                  <a:lnTo>
                    <a:pt x="4988" y="2851"/>
                  </a:lnTo>
                  <a:lnTo>
                    <a:pt x="5050" y="2838"/>
                  </a:lnTo>
                  <a:lnTo>
                    <a:pt x="5057" y="2831"/>
                  </a:lnTo>
                  <a:lnTo>
                    <a:pt x="5071" y="2858"/>
                  </a:lnTo>
                  <a:lnTo>
                    <a:pt x="5085" y="2858"/>
                  </a:lnTo>
                  <a:lnTo>
                    <a:pt x="5085" y="2900"/>
                  </a:lnTo>
                  <a:lnTo>
                    <a:pt x="5120" y="2963"/>
                  </a:lnTo>
                  <a:lnTo>
                    <a:pt x="5113" y="3025"/>
                  </a:lnTo>
                  <a:lnTo>
                    <a:pt x="5127" y="3046"/>
                  </a:lnTo>
                  <a:lnTo>
                    <a:pt x="5175" y="3081"/>
                  </a:lnTo>
                  <a:lnTo>
                    <a:pt x="5217" y="313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50">
              <a:extLst>
                <a:ext uri="{FF2B5EF4-FFF2-40B4-BE49-F238E27FC236}">
                  <a16:creationId xmlns:a16="http://schemas.microsoft.com/office/drawing/2014/main" id="{5DF580AA-8EFF-C64C-99BF-C93A28694C9D}"/>
                </a:ext>
              </a:extLst>
            </p:cNvPr>
            <p:cNvSpPr>
              <a:spLocks noChangeArrowheads="1"/>
            </p:cNvSpPr>
            <p:nvPr/>
          </p:nvSpPr>
          <p:spPr bwMode="auto">
            <a:xfrm>
              <a:off x="19906625" y="7639548"/>
              <a:ext cx="10354" cy="20712"/>
            </a:xfrm>
            <a:custGeom>
              <a:avLst/>
              <a:gdLst>
                <a:gd name="T0" fmla="*/ 0 w 22"/>
                <a:gd name="T1" fmla="*/ 35 h 42"/>
                <a:gd name="T2" fmla="*/ 14 w 22"/>
                <a:gd name="T3" fmla="*/ 0 h 42"/>
                <a:gd name="T4" fmla="*/ 21 w 22"/>
                <a:gd name="T5" fmla="*/ 7 h 42"/>
                <a:gd name="T6" fmla="*/ 0 w 22"/>
                <a:gd name="T7" fmla="*/ 41 h 42"/>
                <a:gd name="T8" fmla="*/ 0 w 22"/>
                <a:gd name="T9" fmla="*/ 35 h 42"/>
              </a:gdLst>
              <a:ahLst/>
              <a:cxnLst>
                <a:cxn ang="0">
                  <a:pos x="T0" y="T1"/>
                </a:cxn>
                <a:cxn ang="0">
                  <a:pos x="T2" y="T3"/>
                </a:cxn>
                <a:cxn ang="0">
                  <a:pos x="T4" y="T5"/>
                </a:cxn>
                <a:cxn ang="0">
                  <a:pos x="T6" y="T7"/>
                </a:cxn>
                <a:cxn ang="0">
                  <a:pos x="T8" y="T9"/>
                </a:cxn>
              </a:cxnLst>
              <a:rect l="0" t="0" r="r" b="b"/>
              <a:pathLst>
                <a:path w="22" h="42">
                  <a:moveTo>
                    <a:pt x="0" y="35"/>
                  </a:moveTo>
                  <a:lnTo>
                    <a:pt x="14" y="0"/>
                  </a:lnTo>
                  <a:lnTo>
                    <a:pt x="21" y="7"/>
                  </a:lnTo>
                  <a:lnTo>
                    <a:pt x="0" y="41"/>
                  </a:lnTo>
                  <a:lnTo>
                    <a:pt x="0" y="3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51">
              <a:extLst>
                <a:ext uri="{FF2B5EF4-FFF2-40B4-BE49-F238E27FC236}">
                  <a16:creationId xmlns:a16="http://schemas.microsoft.com/office/drawing/2014/main" id="{D30B2C02-889A-954C-BFA3-8DC43898134B}"/>
                </a:ext>
              </a:extLst>
            </p:cNvPr>
            <p:cNvSpPr>
              <a:spLocks noChangeArrowheads="1"/>
            </p:cNvSpPr>
            <p:nvPr/>
          </p:nvSpPr>
          <p:spPr bwMode="auto">
            <a:xfrm>
              <a:off x="19921122" y="7629191"/>
              <a:ext cx="10356" cy="14498"/>
            </a:xfrm>
            <a:custGeom>
              <a:avLst/>
              <a:gdLst>
                <a:gd name="T0" fmla="*/ 0 w 22"/>
                <a:gd name="T1" fmla="*/ 28 h 29"/>
                <a:gd name="T2" fmla="*/ 21 w 22"/>
                <a:gd name="T3" fmla="*/ 0 h 29"/>
                <a:gd name="T4" fmla="*/ 14 w 22"/>
                <a:gd name="T5" fmla="*/ 0 h 29"/>
                <a:gd name="T6" fmla="*/ 0 w 22"/>
                <a:gd name="T7" fmla="*/ 28 h 29"/>
              </a:gdLst>
              <a:ahLst/>
              <a:cxnLst>
                <a:cxn ang="0">
                  <a:pos x="T0" y="T1"/>
                </a:cxn>
                <a:cxn ang="0">
                  <a:pos x="T2" y="T3"/>
                </a:cxn>
                <a:cxn ang="0">
                  <a:pos x="T4" y="T5"/>
                </a:cxn>
                <a:cxn ang="0">
                  <a:pos x="T6" y="T7"/>
                </a:cxn>
              </a:cxnLst>
              <a:rect l="0" t="0" r="r" b="b"/>
              <a:pathLst>
                <a:path w="22" h="29">
                  <a:moveTo>
                    <a:pt x="0" y="28"/>
                  </a:moveTo>
                  <a:lnTo>
                    <a:pt x="21" y="0"/>
                  </a:lnTo>
                  <a:lnTo>
                    <a:pt x="14" y="0"/>
                  </a:lnTo>
                  <a:lnTo>
                    <a:pt x="0" y="2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52">
              <a:extLst>
                <a:ext uri="{FF2B5EF4-FFF2-40B4-BE49-F238E27FC236}">
                  <a16:creationId xmlns:a16="http://schemas.microsoft.com/office/drawing/2014/main" id="{22A325C7-ADF3-8146-88F0-500016CE8E00}"/>
                </a:ext>
              </a:extLst>
            </p:cNvPr>
            <p:cNvSpPr>
              <a:spLocks noChangeArrowheads="1"/>
            </p:cNvSpPr>
            <p:nvPr/>
          </p:nvSpPr>
          <p:spPr bwMode="auto">
            <a:xfrm>
              <a:off x="19925264" y="7620908"/>
              <a:ext cx="6214" cy="10356"/>
            </a:xfrm>
            <a:custGeom>
              <a:avLst/>
              <a:gdLst>
                <a:gd name="T0" fmla="*/ 0 w 15"/>
                <a:gd name="T1" fmla="*/ 14 h 22"/>
                <a:gd name="T2" fmla="*/ 14 w 15"/>
                <a:gd name="T3" fmla="*/ 0 h 22"/>
                <a:gd name="T4" fmla="*/ 0 w 15"/>
                <a:gd name="T5" fmla="*/ 21 h 22"/>
                <a:gd name="T6" fmla="*/ 0 w 15"/>
                <a:gd name="T7" fmla="*/ 14 h 22"/>
              </a:gdLst>
              <a:ahLst/>
              <a:cxnLst>
                <a:cxn ang="0">
                  <a:pos x="T0" y="T1"/>
                </a:cxn>
                <a:cxn ang="0">
                  <a:pos x="T2" y="T3"/>
                </a:cxn>
                <a:cxn ang="0">
                  <a:pos x="T4" y="T5"/>
                </a:cxn>
                <a:cxn ang="0">
                  <a:pos x="T6" y="T7"/>
                </a:cxn>
              </a:cxnLst>
              <a:rect l="0" t="0" r="r" b="b"/>
              <a:pathLst>
                <a:path w="15" h="22">
                  <a:moveTo>
                    <a:pt x="0" y="14"/>
                  </a:moveTo>
                  <a:lnTo>
                    <a:pt x="14" y="0"/>
                  </a:lnTo>
                  <a:lnTo>
                    <a:pt x="0" y="21"/>
                  </a:lnTo>
                  <a:lnTo>
                    <a:pt x="0"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53">
              <a:extLst>
                <a:ext uri="{FF2B5EF4-FFF2-40B4-BE49-F238E27FC236}">
                  <a16:creationId xmlns:a16="http://schemas.microsoft.com/office/drawing/2014/main" id="{CCFDB278-304A-124D-B532-79175EF54216}"/>
                </a:ext>
              </a:extLst>
            </p:cNvPr>
            <p:cNvSpPr>
              <a:spLocks noChangeArrowheads="1"/>
            </p:cNvSpPr>
            <p:nvPr/>
          </p:nvSpPr>
          <p:spPr bwMode="auto">
            <a:xfrm>
              <a:off x="20122020" y="7521487"/>
              <a:ext cx="4142" cy="6213"/>
            </a:xfrm>
            <a:custGeom>
              <a:avLst/>
              <a:gdLst>
                <a:gd name="T0" fmla="*/ 0 w 8"/>
                <a:gd name="T1" fmla="*/ 0 h 15"/>
                <a:gd name="T2" fmla="*/ 7 w 8"/>
                <a:gd name="T3" fmla="*/ 0 h 15"/>
                <a:gd name="T4" fmla="*/ 0 w 8"/>
                <a:gd name="T5" fmla="*/ 14 h 15"/>
                <a:gd name="T6" fmla="*/ 0 w 8"/>
                <a:gd name="T7" fmla="*/ 0 h 15"/>
              </a:gdLst>
              <a:ahLst/>
              <a:cxnLst>
                <a:cxn ang="0">
                  <a:pos x="T0" y="T1"/>
                </a:cxn>
                <a:cxn ang="0">
                  <a:pos x="T2" y="T3"/>
                </a:cxn>
                <a:cxn ang="0">
                  <a:pos x="T4" y="T5"/>
                </a:cxn>
                <a:cxn ang="0">
                  <a:pos x="T6" y="T7"/>
                </a:cxn>
              </a:cxnLst>
              <a:rect l="0" t="0" r="r" b="b"/>
              <a:pathLst>
                <a:path w="8" h="15">
                  <a:moveTo>
                    <a:pt x="0" y="0"/>
                  </a:moveTo>
                  <a:lnTo>
                    <a:pt x="7" y="0"/>
                  </a:lnTo>
                  <a:lnTo>
                    <a:pt x="0" y="14"/>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54">
              <a:extLst>
                <a:ext uri="{FF2B5EF4-FFF2-40B4-BE49-F238E27FC236}">
                  <a16:creationId xmlns:a16="http://schemas.microsoft.com/office/drawing/2014/main" id="{20181EA8-35F9-304D-B747-D6CEA6C9C53F}"/>
                </a:ext>
              </a:extLst>
            </p:cNvPr>
            <p:cNvSpPr>
              <a:spLocks noChangeArrowheads="1"/>
            </p:cNvSpPr>
            <p:nvPr/>
          </p:nvSpPr>
          <p:spPr bwMode="auto">
            <a:xfrm>
              <a:off x="21807903" y="9775002"/>
              <a:ext cx="10354" cy="4142"/>
            </a:xfrm>
            <a:custGeom>
              <a:avLst/>
              <a:gdLst>
                <a:gd name="T0" fmla="*/ 0 w 22"/>
                <a:gd name="T1" fmla="*/ 7 h 8"/>
                <a:gd name="T2" fmla="*/ 21 w 22"/>
                <a:gd name="T3" fmla="*/ 0 h 8"/>
                <a:gd name="T4" fmla="*/ 0 w 22"/>
                <a:gd name="T5" fmla="*/ 7 h 8"/>
              </a:gdLst>
              <a:ahLst/>
              <a:cxnLst>
                <a:cxn ang="0">
                  <a:pos x="T0" y="T1"/>
                </a:cxn>
                <a:cxn ang="0">
                  <a:pos x="T2" y="T3"/>
                </a:cxn>
                <a:cxn ang="0">
                  <a:pos x="T4" y="T5"/>
                </a:cxn>
              </a:cxnLst>
              <a:rect l="0" t="0" r="r" b="b"/>
              <a:pathLst>
                <a:path w="22" h="8">
                  <a:moveTo>
                    <a:pt x="0" y="7"/>
                  </a:moveTo>
                  <a:lnTo>
                    <a:pt x="21"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55">
              <a:extLst>
                <a:ext uri="{FF2B5EF4-FFF2-40B4-BE49-F238E27FC236}">
                  <a16:creationId xmlns:a16="http://schemas.microsoft.com/office/drawing/2014/main" id="{DFC74000-4883-E249-95CC-AF2FBB6E6827}"/>
                </a:ext>
              </a:extLst>
            </p:cNvPr>
            <p:cNvSpPr>
              <a:spLocks noChangeArrowheads="1"/>
            </p:cNvSpPr>
            <p:nvPr/>
          </p:nvSpPr>
          <p:spPr bwMode="auto">
            <a:xfrm>
              <a:off x="21188641" y="9354539"/>
              <a:ext cx="14498" cy="14499"/>
            </a:xfrm>
            <a:custGeom>
              <a:avLst/>
              <a:gdLst>
                <a:gd name="T0" fmla="*/ 28 w 29"/>
                <a:gd name="T1" fmla="*/ 0 h 29"/>
                <a:gd name="T2" fmla="*/ 28 w 29"/>
                <a:gd name="T3" fmla="*/ 28 h 29"/>
                <a:gd name="T4" fmla="*/ 0 w 29"/>
                <a:gd name="T5" fmla="*/ 21 h 29"/>
                <a:gd name="T6" fmla="*/ 28 w 29"/>
                <a:gd name="T7" fmla="*/ 0 h 29"/>
              </a:gdLst>
              <a:ahLst/>
              <a:cxnLst>
                <a:cxn ang="0">
                  <a:pos x="T0" y="T1"/>
                </a:cxn>
                <a:cxn ang="0">
                  <a:pos x="T2" y="T3"/>
                </a:cxn>
                <a:cxn ang="0">
                  <a:pos x="T4" y="T5"/>
                </a:cxn>
                <a:cxn ang="0">
                  <a:pos x="T6" y="T7"/>
                </a:cxn>
              </a:cxnLst>
              <a:rect l="0" t="0" r="r" b="b"/>
              <a:pathLst>
                <a:path w="29" h="29">
                  <a:moveTo>
                    <a:pt x="28" y="0"/>
                  </a:moveTo>
                  <a:lnTo>
                    <a:pt x="28" y="28"/>
                  </a:lnTo>
                  <a:lnTo>
                    <a:pt x="0" y="21"/>
                  </a:lnTo>
                  <a:lnTo>
                    <a:pt x="28"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56">
              <a:extLst>
                <a:ext uri="{FF2B5EF4-FFF2-40B4-BE49-F238E27FC236}">
                  <a16:creationId xmlns:a16="http://schemas.microsoft.com/office/drawing/2014/main" id="{BCA6D383-0249-4744-813E-D73EDAC07278}"/>
                </a:ext>
              </a:extLst>
            </p:cNvPr>
            <p:cNvSpPr>
              <a:spLocks noChangeArrowheads="1"/>
            </p:cNvSpPr>
            <p:nvPr/>
          </p:nvSpPr>
          <p:spPr bwMode="auto">
            <a:xfrm>
              <a:off x="18297372" y="9004499"/>
              <a:ext cx="22783" cy="10356"/>
            </a:xfrm>
            <a:custGeom>
              <a:avLst/>
              <a:gdLst>
                <a:gd name="T0" fmla="*/ 49 w 50"/>
                <a:gd name="T1" fmla="*/ 0 h 21"/>
                <a:gd name="T2" fmla="*/ 49 w 50"/>
                <a:gd name="T3" fmla="*/ 6 h 21"/>
                <a:gd name="T4" fmla="*/ 0 w 50"/>
                <a:gd name="T5" fmla="*/ 20 h 21"/>
                <a:gd name="T6" fmla="*/ 28 w 50"/>
                <a:gd name="T7" fmla="*/ 6 h 21"/>
                <a:gd name="T8" fmla="*/ 49 w 50"/>
                <a:gd name="T9" fmla="*/ 0 h 21"/>
              </a:gdLst>
              <a:ahLst/>
              <a:cxnLst>
                <a:cxn ang="0">
                  <a:pos x="T0" y="T1"/>
                </a:cxn>
                <a:cxn ang="0">
                  <a:pos x="T2" y="T3"/>
                </a:cxn>
                <a:cxn ang="0">
                  <a:pos x="T4" y="T5"/>
                </a:cxn>
                <a:cxn ang="0">
                  <a:pos x="T6" y="T7"/>
                </a:cxn>
                <a:cxn ang="0">
                  <a:pos x="T8" y="T9"/>
                </a:cxn>
              </a:cxnLst>
              <a:rect l="0" t="0" r="r" b="b"/>
              <a:pathLst>
                <a:path w="50" h="21">
                  <a:moveTo>
                    <a:pt x="49" y="0"/>
                  </a:moveTo>
                  <a:lnTo>
                    <a:pt x="49" y="6"/>
                  </a:lnTo>
                  <a:lnTo>
                    <a:pt x="0" y="20"/>
                  </a:lnTo>
                  <a:lnTo>
                    <a:pt x="28" y="6"/>
                  </a:lnTo>
                  <a:lnTo>
                    <a:pt x="49"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57">
              <a:extLst>
                <a:ext uri="{FF2B5EF4-FFF2-40B4-BE49-F238E27FC236}">
                  <a16:creationId xmlns:a16="http://schemas.microsoft.com/office/drawing/2014/main" id="{8FDA9158-05B2-BD4E-8D6E-0FB884D09332}"/>
                </a:ext>
              </a:extLst>
            </p:cNvPr>
            <p:cNvSpPr>
              <a:spLocks noChangeArrowheads="1"/>
            </p:cNvSpPr>
            <p:nvPr/>
          </p:nvSpPr>
          <p:spPr bwMode="auto">
            <a:xfrm>
              <a:off x="18330509" y="9012784"/>
              <a:ext cx="10356" cy="4142"/>
            </a:xfrm>
            <a:custGeom>
              <a:avLst/>
              <a:gdLst>
                <a:gd name="T0" fmla="*/ 14 w 22"/>
                <a:gd name="T1" fmla="*/ 0 h 7"/>
                <a:gd name="T2" fmla="*/ 21 w 22"/>
                <a:gd name="T3" fmla="*/ 6 h 7"/>
                <a:gd name="T4" fmla="*/ 0 w 22"/>
                <a:gd name="T5" fmla="*/ 6 h 7"/>
                <a:gd name="T6" fmla="*/ 14 w 22"/>
                <a:gd name="T7" fmla="*/ 0 h 7"/>
              </a:gdLst>
              <a:ahLst/>
              <a:cxnLst>
                <a:cxn ang="0">
                  <a:pos x="T0" y="T1"/>
                </a:cxn>
                <a:cxn ang="0">
                  <a:pos x="T2" y="T3"/>
                </a:cxn>
                <a:cxn ang="0">
                  <a:pos x="T4" y="T5"/>
                </a:cxn>
                <a:cxn ang="0">
                  <a:pos x="T6" y="T7"/>
                </a:cxn>
              </a:cxnLst>
              <a:rect l="0" t="0" r="r" b="b"/>
              <a:pathLst>
                <a:path w="22" h="7">
                  <a:moveTo>
                    <a:pt x="14" y="0"/>
                  </a:moveTo>
                  <a:lnTo>
                    <a:pt x="21" y="6"/>
                  </a:lnTo>
                  <a:lnTo>
                    <a:pt x="0" y="6"/>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58">
              <a:extLst>
                <a:ext uri="{FF2B5EF4-FFF2-40B4-BE49-F238E27FC236}">
                  <a16:creationId xmlns:a16="http://schemas.microsoft.com/office/drawing/2014/main" id="{BF3C423F-226C-5548-BDFF-5BCC6C511B13}"/>
                </a:ext>
              </a:extLst>
            </p:cNvPr>
            <p:cNvSpPr>
              <a:spLocks noChangeArrowheads="1"/>
            </p:cNvSpPr>
            <p:nvPr/>
          </p:nvSpPr>
          <p:spPr bwMode="auto">
            <a:xfrm>
              <a:off x="18572830" y="8273348"/>
              <a:ext cx="1582327" cy="1557576"/>
            </a:xfrm>
            <a:custGeom>
              <a:avLst/>
              <a:gdLst>
                <a:gd name="T0" fmla="*/ 2448 w 3368"/>
                <a:gd name="T1" fmla="*/ 521 h 3318"/>
                <a:gd name="T2" fmla="*/ 2386 w 3368"/>
                <a:gd name="T3" fmla="*/ 772 h 3318"/>
                <a:gd name="T4" fmla="*/ 2511 w 3368"/>
                <a:gd name="T5" fmla="*/ 904 h 3318"/>
                <a:gd name="T6" fmla="*/ 2727 w 3368"/>
                <a:gd name="T7" fmla="*/ 904 h 3318"/>
                <a:gd name="T8" fmla="*/ 2956 w 3368"/>
                <a:gd name="T9" fmla="*/ 1057 h 3318"/>
                <a:gd name="T10" fmla="*/ 2908 w 3368"/>
                <a:gd name="T11" fmla="*/ 1307 h 3318"/>
                <a:gd name="T12" fmla="*/ 2706 w 3368"/>
                <a:gd name="T13" fmla="*/ 1377 h 3318"/>
                <a:gd name="T14" fmla="*/ 2650 w 3368"/>
                <a:gd name="T15" fmla="*/ 1474 h 3318"/>
                <a:gd name="T16" fmla="*/ 2643 w 3368"/>
                <a:gd name="T17" fmla="*/ 1558 h 3318"/>
                <a:gd name="T18" fmla="*/ 2678 w 3368"/>
                <a:gd name="T19" fmla="*/ 1724 h 3318"/>
                <a:gd name="T20" fmla="*/ 2873 w 3368"/>
                <a:gd name="T21" fmla="*/ 1864 h 3318"/>
                <a:gd name="T22" fmla="*/ 2887 w 3368"/>
                <a:gd name="T23" fmla="*/ 2037 h 3318"/>
                <a:gd name="T24" fmla="*/ 2922 w 3368"/>
                <a:gd name="T25" fmla="*/ 2163 h 3318"/>
                <a:gd name="T26" fmla="*/ 3109 w 3368"/>
                <a:gd name="T27" fmla="*/ 2399 h 3318"/>
                <a:gd name="T28" fmla="*/ 3221 w 3368"/>
                <a:gd name="T29" fmla="*/ 2587 h 3318"/>
                <a:gd name="T30" fmla="*/ 3332 w 3368"/>
                <a:gd name="T31" fmla="*/ 2664 h 3318"/>
                <a:gd name="T32" fmla="*/ 3346 w 3368"/>
                <a:gd name="T33" fmla="*/ 2810 h 3318"/>
                <a:gd name="T34" fmla="*/ 3214 w 3368"/>
                <a:gd name="T35" fmla="*/ 2942 h 3318"/>
                <a:gd name="T36" fmla="*/ 3151 w 3368"/>
                <a:gd name="T37" fmla="*/ 3171 h 3318"/>
                <a:gd name="T38" fmla="*/ 2984 w 3368"/>
                <a:gd name="T39" fmla="*/ 3137 h 3318"/>
                <a:gd name="T40" fmla="*/ 2741 w 3368"/>
                <a:gd name="T41" fmla="*/ 3311 h 3318"/>
                <a:gd name="T42" fmla="*/ 2490 w 3368"/>
                <a:gd name="T43" fmla="*/ 3241 h 3318"/>
                <a:gd name="T44" fmla="*/ 2351 w 3368"/>
                <a:gd name="T45" fmla="*/ 3025 h 3318"/>
                <a:gd name="T46" fmla="*/ 2066 w 3368"/>
                <a:gd name="T47" fmla="*/ 2886 h 3318"/>
                <a:gd name="T48" fmla="*/ 1941 w 3368"/>
                <a:gd name="T49" fmla="*/ 2698 h 3318"/>
                <a:gd name="T50" fmla="*/ 1934 w 3368"/>
                <a:gd name="T51" fmla="*/ 2239 h 3318"/>
                <a:gd name="T52" fmla="*/ 1600 w 3368"/>
                <a:gd name="T53" fmla="*/ 1836 h 3318"/>
                <a:gd name="T54" fmla="*/ 1405 w 3368"/>
                <a:gd name="T55" fmla="*/ 1905 h 3318"/>
                <a:gd name="T56" fmla="*/ 1238 w 3368"/>
                <a:gd name="T57" fmla="*/ 1954 h 3318"/>
                <a:gd name="T58" fmla="*/ 1043 w 3368"/>
                <a:gd name="T59" fmla="*/ 2003 h 3318"/>
                <a:gd name="T60" fmla="*/ 960 w 3368"/>
                <a:gd name="T61" fmla="*/ 1933 h 3318"/>
                <a:gd name="T62" fmla="*/ 1057 w 3368"/>
                <a:gd name="T63" fmla="*/ 1878 h 3318"/>
                <a:gd name="T64" fmla="*/ 1134 w 3368"/>
                <a:gd name="T65" fmla="*/ 1662 h 3318"/>
                <a:gd name="T66" fmla="*/ 925 w 3368"/>
                <a:gd name="T67" fmla="*/ 1502 h 3318"/>
                <a:gd name="T68" fmla="*/ 848 w 3368"/>
                <a:gd name="T69" fmla="*/ 1467 h 3318"/>
                <a:gd name="T70" fmla="*/ 821 w 3368"/>
                <a:gd name="T71" fmla="*/ 1467 h 3318"/>
                <a:gd name="T72" fmla="*/ 751 w 3368"/>
                <a:gd name="T73" fmla="*/ 1502 h 3318"/>
                <a:gd name="T74" fmla="*/ 661 w 3368"/>
                <a:gd name="T75" fmla="*/ 1558 h 3318"/>
                <a:gd name="T76" fmla="*/ 522 w 3368"/>
                <a:gd name="T77" fmla="*/ 1495 h 3318"/>
                <a:gd name="T78" fmla="*/ 487 w 3368"/>
                <a:gd name="T79" fmla="*/ 1578 h 3318"/>
                <a:gd name="T80" fmla="*/ 368 w 3368"/>
                <a:gd name="T81" fmla="*/ 1189 h 3318"/>
                <a:gd name="T82" fmla="*/ 0 w 3368"/>
                <a:gd name="T83" fmla="*/ 625 h 3318"/>
                <a:gd name="T84" fmla="*/ 132 w 3368"/>
                <a:gd name="T85" fmla="*/ 542 h 3318"/>
                <a:gd name="T86" fmla="*/ 215 w 3368"/>
                <a:gd name="T87" fmla="*/ 418 h 3318"/>
                <a:gd name="T88" fmla="*/ 174 w 3368"/>
                <a:gd name="T89" fmla="*/ 230 h 3318"/>
                <a:gd name="T90" fmla="*/ 271 w 3368"/>
                <a:gd name="T91" fmla="*/ 153 h 3318"/>
                <a:gd name="T92" fmla="*/ 445 w 3368"/>
                <a:gd name="T93" fmla="*/ 216 h 3318"/>
                <a:gd name="T94" fmla="*/ 577 w 3368"/>
                <a:gd name="T95" fmla="*/ 251 h 3318"/>
                <a:gd name="T96" fmla="*/ 584 w 3368"/>
                <a:gd name="T97" fmla="*/ 21 h 3318"/>
                <a:gd name="T98" fmla="*/ 786 w 3368"/>
                <a:gd name="T99" fmla="*/ 35 h 3318"/>
                <a:gd name="T100" fmla="*/ 974 w 3368"/>
                <a:gd name="T101" fmla="*/ 133 h 3318"/>
                <a:gd name="T102" fmla="*/ 1141 w 3368"/>
                <a:gd name="T103" fmla="*/ 181 h 3318"/>
                <a:gd name="T104" fmla="*/ 1301 w 3368"/>
                <a:gd name="T105" fmla="*/ 285 h 3318"/>
                <a:gd name="T106" fmla="*/ 1475 w 3368"/>
                <a:gd name="T107" fmla="*/ 251 h 3318"/>
                <a:gd name="T108" fmla="*/ 1648 w 3368"/>
                <a:gd name="T109" fmla="*/ 202 h 3318"/>
                <a:gd name="T110" fmla="*/ 1864 w 3368"/>
                <a:gd name="T111" fmla="*/ 133 h 3318"/>
                <a:gd name="T112" fmla="*/ 2094 w 3368"/>
                <a:gd name="T113" fmla="*/ 98 h 3318"/>
                <a:gd name="T114" fmla="*/ 2184 w 3368"/>
                <a:gd name="T115" fmla="*/ 216 h 3318"/>
                <a:gd name="T116" fmla="*/ 2254 w 3368"/>
                <a:gd name="T117" fmla="*/ 418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18">
                  <a:moveTo>
                    <a:pt x="2288" y="500"/>
                  </a:moveTo>
                  <a:lnTo>
                    <a:pt x="2379" y="486"/>
                  </a:lnTo>
                  <a:lnTo>
                    <a:pt x="2379" y="500"/>
                  </a:lnTo>
                  <a:lnTo>
                    <a:pt x="2393" y="514"/>
                  </a:lnTo>
                  <a:lnTo>
                    <a:pt x="2400" y="528"/>
                  </a:lnTo>
                  <a:lnTo>
                    <a:pt x="2448" y="521"/>
                  </a:lnTo>
                  <a:lnTo>
                    <a:pt x="2497" y="584"/>
                  </a:lnTo>
                  <a:lnTo>
                    <a:pt x="2448" y="598"/>
                  </a:lnTo>
                  <a:lnTo>
                    <a:pt x="2448" y="618"/>
                  </a:lnTo>
                  <a:lnTo>
                    <a:pt x="2476" y="681"/>
                  </a:lnTo>
                  <a:lnTo>
                    <a:pt x="2414" y="716"/>
                  </a:lnTo>
                  <a:lnTo>
                    <a:pt x="2386" y="772"/>
                  </a:lnTo>
                  <a:lnTo>
                    <a:pt x="2400" y="806"/>
                  </a:lnTo>
                  <a:lnTo>
                    <a:pt x="2428" y="813"/>
                  </a:lnTo>
                  <a:lnTo>
                    <a:pt x="2428" y="806"/>
                  </a:lnTo>
                  <a:lnTo>
                    <a:pt x="2476" y="869"/>
                  </a:lnTo>
                  <a:lnTo>
                    <a:pt x="2476" y="883"/>
                  </a:lnTo>
                  <a:lnTo>
                    <a:pt x="2511" y="904"/>
                  </a:lnTo>
                  <a:lnTo>
                    <a:pt x="2525" y="911"/>
                  </a:lnTo>
                  <a:lnTo>
                    <a:pt x="2553" y="883"/>
                  </a:lnTo>
                  <a:lnTo>
                    <a:pt x="2622" y="918"/>
                  </a:lnTo>
                  <a:lnTo>
                    <a:pt x="2650" y="924"/>
                  </a:lnTo>
                  <a:lnTo>
                    <a:pt x="2692" y="883"/>
                  </a:lnTo>
                  <a:lnTo>
                    <a:pt x="2727" y="904"/>
                  </a:lnTo>
                  <a:lnTo>
                    <a:pt x="2789" y="945"/>
                  </a:lnTo>
                  <a:lnTo>
                    <a:pt x="2824" y="945"/>
                  </a:lnTo>
                  <a:lnTo>
                    <a:pt x="2922" y="987"/>
                  </a:lnTo>
                  <a:lnTo>
                    <a:pt x="2935" y="987"/>
                  </a:lnTo>
                  <a:lnTo>
                    <a:pt x="2942" y="1001"/>
                  </a:lnTo>
                  <a:lnTo>
                    <a:pt x="2956" y="1057"/>
                  </a:lnTo>
                  <a:lnTo>
                    <a:pt x="2984" y="1133"/>
                  </a:lnTo>
                  <a:lnTo>
                    <a:pt x="2970" y="1182"/>
                  </a:lnTo>
                  <a:lnTo>
                    <a:pt x="2970" y="1189"/>
                  </a:lnTo>
                  <a:lnTo>
                    <a:pt x="2922" y="1265"/>
                  </a:lnTo>
                  <a:lnTo>
                    <a:pt x="2922" y="1286"/>
                  </a:lnTo>
                  <a:lnTo>
                    <a:pt x="2908" y="1307"/>
                  </a:lnTo>
                  <a:lnTo>
                    <a:pt x="2852" y="1335"/>
                  </a:lnTo>
                  <a:lnTo>
                    <a:pt x="2817" y="1349"/>
                  </a:lnTo>
                  <a:lnTo>
                    <a:pt x="2817" y="1397"/>
                  </a:lnTo>
                  <a:lnTo>
                    <a:pt x="2803" y="1405"/>
                  </a:lnTo>
                  <a:lnTo>
                    <a:pt x="2775" y="1384"/>
                  </a:lnTo>
                  <a:lnTo>
                    <a:pt x="2706" y="1377"/>
                  </a:lnTo>
                  <a:lnTo>
                    <a:pt x="2706" y="1384"/>
                  </a:lnTo>
                  <a:lnTo>
                    <a:pt x="2657" y="1377"/>
                  </a:lnTo>
                  <a:lnTo>
                    <a:pt x="2629" y="1370"/>
                  </a:lnTo>
                  <a:lnTo>
                    <a:pt x="2629" y="1397"/>
                  </a:lnTo>
                  <a:lnTo>
                    <a:pt x="2657" y="1412"/>
                  </a:lnTo>
                  <a:lnTo>
                    <a:pt x="2650" y="1474"/>
                  </a:lnTo>
                  <a:lnTo>
                    <a:pt x="2622" y="1474"/>
                  </a:lnTo>
                  <a:lnTo>
                    <a:pt x="2588" y="1474"/>
                  </a:lnTo>
                  <a:lnTo>
                    <a:pt x="2622" y="1502"/>
                  </a:lnTo>
                  <a:lnTo>
                    <a:pt x="2629" y="1516"/>
                  </a:lnTo>
                  <a:lnTo>
                    <a:pt x="2657" y="1530"/>
                  </a:lnTo>
                  <a:lnTo>
                    <a:pt x="2643" y="1558"/>
                  </a:lnTo>
                  <a:lnTo>
                    <a:pt x="2678" y="1564"/>
                  </a:lnTo>
                  <a:lnTo>
                    <a:pt x="2678" y="1613"/>
                  </a:lnTo>
                  <a:lnTo>
                    <a:pt x="2685" y="1627"/>
                  </a:lnTo>
                  <a:lnTo>
                    <a:pt x="2678" y="1627"/>
                  </a:lnTo>
                  <a:lnTo>
                    <a:pt x="2664" y="1690"/>
                  </a:lnTo>
                  <a:lnTo>
                    <a:pt x="2678" y="1724"/>
                  </a:lnTo>
                  <a:lnTo>
                    <a:pt x="2720" y="1745"/>
                  </a:lnTo>
                  <a:lnTo>
                    <a:pt x="2761" y="1794"/>
                  </a:lnTo>
                  <a:lnTo>
                    <a:pt x="2789" y="1822"/>
                  </a:lnTo>
                  <a:lnTo>
                    <a:pt x="2845" y="1829"/>
                  </a:lnTo>
                  <a:lnTo>
                    <a:pt x="2852" y="1843"/>
                  </a:lnTo>
                  <a:lnTo>
                    <a:pt x="2873" y="1864"/>
                  </a:lnTo>
                  <a:lnTo>
                    <a:pt x="2824" y="1898"/>
                  </a:lnTo>
                  <a:lnTo>
                    <a:pt x="2810" y="1919"/>
                  </a:lnTo>
                  <a:lnTo>
                    <a:pt x="2803" y="1926"/>
                  </a:lnTo>
                  <a:lnTo>
                    <a:pt x="2782" y="1968"/>
                  </a:lnTo>
                  <a:lnTo>
                    <a:pt x="2824" y="2003"/>
                  </a:lnTo>
                  <a:lnTo>
                    <a:pt x="2887" y="2037"/>
                  </a:lnTo>
                  <a:lnTo>
                    <a:pt x="2908" y="2058"/>
                  </a:lnTo>
                  <a:lnTo>
                    <a:pt x="2915" y="2051"/>
                  </a:lnTo>
                  <a:lnTo>
                    <a:pt x="2922" y="2058"/>
                  </a:lnTo>
                  <a:lnTo>
                    <a:pt x="2915" y="2072"/>
                  </a:lnTo>
                  <a:lnTo>
                    <a:pt x="2935" y="2135"/>
                  </a:lnTo>
                  <a:lnTo>
                    <a:pt x="2922" y="2163"/>
                  </a:lnTo>
                  <a:lnTo>
                    <a:pt x="2942" y="2191"/>
                  </a:lnTo>
                  <a:lnTo>
                    <a:pt x="2922" y="2218"/>
                  </a:lnTo>
                  <a:lnTo>
                    <a:pt x="2922" y="2232"/>
                  </a:lnTo>
                  <a:lnTo>
                    <a:pt x="2991" y="2281"/>
                  </a:lnTo>
                  <a:lnTo>
                    <a:pt x="3005" y="2330"/>
                  </a:lnTo>
                  <a:lnTo>
                    <a:pt x="3109" y="2399"/>
                  </a:lnTo>
                  <a:lnTo>
                    <a:pt x="3130" y="2448"/>
                  </a:lnTo>
                  <a:lnTo>
                    <a:pt x="3151" y="2434"/>
                  </a:lnTo>
                  <a:lnTo>
                    <a:pt x="3165" y="2448"/>
                  </a:lnTo>
                  <a:lnTo>
                    <a:pt x="3207" y="2490"/>
                  </a:lnTo>
                  <a:lnTo>
                    <a:pt x="3200" y="2559"/>
                  </a:lnTo>
                  <a:lnTo>
                    <a:pt x="3221" y="2587"/>
                  </a:lnTo>
                  <a:lnTo>
                    <a:pt x="3221" y="2594"/>
                  </a:lnTo>
                  <a:lnTo>
                    <a:pt x="3235" y="2594"/>
                  </a:lnTo>
                  <a:lnTo>
                    <a:pt x="3235" y="2615"/>
                  </a:lnTo>
                  <a:lnTo>
                    <a:pt x="3249" y="2629"/>
                  </a:lnTo>
                  <a:lnTo>
                    <a:pt x="3304" y="2657"/>
                  </a:lnTo>
                  <a:lnTo>
                    <a:pt x="3332" y="2664"/>
                  </a:lnTo>
                  <a:lnTo>
                    <a:pt x="3367" y="2691"/>
                  </a:lnTo>
                  <a:lnTo>
                    <a:pt x="3367" y="2698"/>
                  </a:lnTo>
                  <a:lnTo>
                    <a:pt x="3360" y="2719"/>
                  </a:lnTo>
                  <a:lnTo>
                    <a:pt x="3367" y="2754"/>
                  </a:lnTo>
                  <a:lnTo>
                    <a:pt x="3339" y="2775"/>
                  </a:lnTo>
                  <a:lnTo>
                    <a:pt x="3346" y="2810"/>
                  </a:lnTo>
                  <a:lnTo>
                    <a:pt x="3339" y="2824"/>
                  </a:lnTo>
                  <a:lnTo>
                    <a:pt x="3304" y="2844"/>
                  </a:lnTo>
                  <a:lnTo>
                    <a:pt x="3241" y="2872"/>
                  </a:lnTo>
                  <a:lnTo>
                    <a:pt x="3241" y="2886"/>
                  </a:lnTo>
                  <a:lnTo>
                    <a:pt x="3214" y="2914"/>
                  </a:lnTo>
                  <a:lnTo>
                    <a:pt x="3214" y="2942"/>
                  </a:lnTo>
                  <a:lnTo>
                    <a:pt x="3200" y="2970"/>
                  </a:lnTo>
                  <a:lnTo>
                    <a:pt x="3200" y="3025"/>
                  </a:lnTo>
                  <a:lnTo>
                    <a:pt x="3200" y="3046"/>
                  </a:lnTo>
                  <a:lnTo>
                    <a:pt x="3165" y="3109"/>
                  </a:lnTo>
                  <a:lnTo>
                    <a:pt x="3109" y="3137"/>
                  </a:lnTo>
                  <a:lnTo>
                    <a:pt x="3151" y="3171"/>
                  </a:lnTo>
                  <a:lnTo>
                    <a:pt x="3151" y="3185"/>
                  </a:lnTo>
                  <a:lnTo>
                    <a:pt x="3102" y="3213"/>
                  </a:lnTo>
                  <a:lnTo>
                    <a:pt x="3074" y="3185"/>
                  </a:lnTo>
                  <a:lnTo>
                    <a:pt x="3074" y="3150"/>
                  </a:lnTo>
                  <a:lnTo>
                    <a:pt x="3054" y="3158"/>
                  </a:lnTo>
                  <a:lnTo>
                    <a:pt x="2984" y="3137"/>
                  </a:lnTo>
                  <a:lnTo>
                    <a:pt x="2915" y="3144"/>
                  </a:lnTo>
                  <a:lnTo>
                    <a:pt x="2859" y="3178"/>
                  </a:lnTo>
                  <a:lnTo>
                    <a:pt x="2845" y="3206"/>
                  </a:lnTo>
                  <a:lnTo>
                    <a:pt x="2824" y="3220"/>
                  </a:lnTo>
                  <a:lnTo>
                    <a:pt x="2775" y="3269"/>
                  </a:lnTo>
                  <a:lnTo>
                    <a:pt x="2741" y="3311"/>
                  </a:lnTo>
                  <a:lnTo>
                    <a:pt x="2720" y="3317"/>
                  </a:lnTo>
                  <a:lnTo>
                    <a:pt x="2678" y="3311"/>
                  </a:lnTo>
                  <a:lnTo>
                    <a:pt x="2629" y="3311"/>
                  </a:lnTo>
                  <a:lnTo>
                    <a:pt x="2553" y="3241"/>
                  </a:lnTo>
                  <a:lnTo>
                    <a:pt x="2483" y="3255"/>
                  </a:lnTo>
                  <a:lnTo>
                    <a:pt x="2490" y="3241"/>
                  </a:lnTo>
                  <a:lnTo>
                    <a:pt x="2511" y="3234"/>
                  </a:lnTo>
                  <a:lnTo>
                    <a:pt x="2490" y="3158"/>
                  </a:lnTo>
                  <a:lnTo>
                    <a:pt x="2455" y="3116"/>
                  </a:lnTo>
                  <a:lnTo>
                    <a:pt x="2393" y="3053"/>
                  </a:lnTo>
                  <a:lnTo>
                    <a:pt x="2358" y="3025"/>
                  </a:lnTo>
                  <a:lnTo>
                    <a:pt x="2351" y="3025"/>
                  </a:lnTo>
                  <a:lnTo>
                    <a:pt x="2282" y="2956"/>
                  </a:lnTo>
                  <a:lnTo>
                    <a:pt x="2254" y="2921"/>
                  </a:lnTo>
                  <a:lnTo>
                    <a:pt x="2191" y="2921"/>
                  </a:lnTo>
                  <a:lnTo>
                    <a:pt x="2156" y="2942"/>
                  </a:lnTo>
                  <a:lnTo>
                    <a:pt x="2094" y="2921"/>
                  </a:lnTo>
                  <a:lnTo>
                    <a:pt x="2066" y="2886"/>
                  </a:lnTo>
                  <a:lnTo>
                    <a:pt x="2052" y="2852"/>
                  </a:lnTo>
                  <a:lnTo>
                    <a:pt x="2017" y="2824"/>
                  </a:lnTo>
                  <a:lnTo>
                    <a:pt x="1961" y="2796"/>
                  </a:lnTo>
                  <a:lnTo>
                    <a:pt x="1934" y="2796"/>
                  </a:lnTo>
                  <a:lnTo>
                    <a:pt x="1878" y="2754"/>
                  </a:lnTo>
                  <a:lnTo>
                    <a:pt x="1941" y="2698"/>
                  </a:lnTo>
                  <a:lnTo>
                    <a:pt x="1941" y="2615"/>
                  </a:lnTo>
                  <a:lnTo>
                    <a:pt x="1961" y="2559"/>
                  </a:lnTo>
                  <a:lnTo>
                    <a:pt x="2024" y="2525"/>
                  </a:lnTo>
                  <a:lnTo>
                    <a:pt x="2038" y="2469"/>
                  </a:lnTo>
                  <a:lnTo>
                    <a:pt x="2031" y="2434"/>
                  </a:lnTo>
                  <a:lnTo>
                    <a:pt x="1934" y="2239"/>
                  </a:lnTo>
                  <a:lnTo>
                    <a:pt x="1892" y="2107"/>
                  </a:lnTo>
                  <a:lnTo>
                    <a:pt x="1843" y="2037"/>
                  </a:lnTo>
                  <a:lnTo>
                    <a:pt x="1774" y="1933"/>
                  </a:lnTo>
                  <a:lnTo>
                    <a:pt x="1739" y="1898"/>
                  </a:lnTo>
                  <a:lnTo>
                    <a:pt x="1642" y="1822"/>
                  </a:lnTo>
                  <a:lnTo>
                    <a:pt x="1600" y="1836"/>
                  </a:lnTo>
                  <a:lnTo>
                    <a:pt x="1565" y="1864"/>
                  </a:lnTo>
                  <a:lnTo>
                    <a:pt x="1544" y="1891"/>
                  </a:lnTo>
                  <a:lnTo>
                    <a:pt x="1530" y="1919"/>
                  </a:lnTo>
                  <a:lnTo>
                    <a:pt x="1440" y="1878"/>
                  </a:lnTo>
                  <a:lnTo>
                    <a:pt x="1419" y="1878"/>
                  </a:lnTo>
                  <a:lnTo>
                    <a:pt x="1405" y="1905"/>
                  </a:lnTo>
                  <a:lnTo>
                    <a:pt x="1398" y="1919"/>
                  </a:lnTo>
                  <a:lnTo>
                    <a:pt x="1342" y="1954"/>
                  </a:lnTo>
                  <a:lnTo>
                    <a:pt x="1308" y="1961"/>
                  </a:lnTo>
                  <a:lnTo>
                    <a:pt x="1280" y="1961"/>
                  </a:lnTo>
                  <a:lnTo>
                    <a:pt x="1273" y="1968"/>
                  </a:lnTo>
                  <a:lnTo>
                    <a:pt x="1238" y="1954"/>
                  </a:lnTo>
                  <a:lnTo>
                    <a:pt x="1210" y="1933"/>
                  </a:lnTo>
                  <a:lnTo>
                    <a:pt x="1168" y="1940"/>
                  </a:lnTo>
                  <a:lnTo>
                    <a:pt x="1134" y="1954"/>
                  </a:lnTo>
                  <a:lnTo>
                    <a:pt x="1085" y="1968"/>
                  </a:lnTo>
                  <a:lnTo>
                    <a:pt x="1057" y="1996"/>
                  </a:lnTo>
                  <a:lnTo>
                    <a:pt x="1043" y="2003"/>
                  </a:lnTo>
                  <a:lnTo>
                    <a:pt x="960" y="2037"/>
                  </a:lnTo>
                  <a:lnTo>
                    <a:pt x="946" y="2051"/>
                  </a:lnTo>
                  <a:lnTo>
                    <a:pt x="939" y="2058"/>
                  </a:lnTo>
                  <a:lnTo>
                    <a:pt x="925" y="2024"/>
                  </a:lnTo>
                  <a:lnTo>
                    <a:pt x="953" y="1940"/>
                  </a:lnTo>
                  <a:lnTo>
                    <a:pt x="960" y="1933"/>
                  </a:lnTo>
                  <a:lnTo>
                    <a:pt x="974" y="1919"/>
                  </a:lnTo>
                  <a:lnTo>
                    <a:pt x="1015" y="1926"/>
                  </a:lnTo>
                  <a:lnTo>
                    <a:pt x="1036" y="1919"/>
                  </a:lnTo>
                  <a:lnTo>
                    <a:pt x="1050" y="1905"/>
                  </a:lnTo>
                  <a:lnTo>
                    <a:pt x="1057" y="1898"/>
                  </a:lnTo>
                  <a:lnTo>
                    <a:pt x="1057" y="1878"/>
                  </a:lnTo>
                  <a:lnTo>
                    <a:pt x="1057" y="1871"/>
                  </a:lnTo>
                  <a:lnTo>
                    <a:pt x="1078" y="1857"/>
                  </a:lnTo>
                  <a:lnTo>
                    <a:pt x="1120" y="1808"/>
                  </a:lnTo>
                  <a:lnTo>
                    <a:pt x="1175" y="1780"/>
                  </a:lnTo>
                  <a:lnTo>
                    <a:pt x="1168" y="1704"/>
                  </a:lnTo>
                  <a:lnTo>
                    <a:pt x="1134" y="1662"/>
                  </a:lnTo>
                  <a:lnTo>
                    <a:pt x="1120" y="1662"/>
                  </a:lnTo>
                  <a:lnTo>
                    <a:pt x="1092" y="1662"/>
                  </a:lnTo>
                  <a:lnTo>
                    <a:pt x="1071" y="1648"/>
                  </a:lnTo>
                  <a:lnTo>
                    <a:pt x="981" y="1572"/>
                  </a:lnTo>
                  <a:lnTo>
                    <a:pt x="953" y="1544"/>
                  </a:lnTo>
                  <a:lnTo>
                    <a:pt x="925" y="1502"/>
                  </a:lnTo>
                  <a:lnTo>
                    <a:pt x="918" y="1509"/>
                  </a:lnTo>
                  <a:lnTo>
                    <a:pt x="876" y="1474"/>
                  </a:lnTo>
                  <a:lnTo>
                    <a:pt x="862" y="1474"/>
                  </a:lnTo>
                  <a:lnTo>
                    <a:pt x="862" y="1467"/>
                  </a:lnTo>
                  <a:lnTo>
                    <a:pt x="855" y="1467"/>
                  </a:lnTo>
                  <a:lnTo>
                    <a:pt x="848" y="1467"/>
                  </a:lnTo>
                  <a:lnTo>
                    <a:pt x="848" y="1460"/>
                  </a:lnTo>
                  <a:lnTo>
                    <a:pt x="841" y="1467"/>
                  </a:lnTo>
                  <a:lnTo>
                    <a:pt x="841" y="1460"/>
                  </a:lnTo>
                  <a:lnTo>
                    <a:pt x="841" y="1467"/>
                  </a:lnTo>
                  <a:lnTo>
                    <a:pt x="828" y="1460"/>
                  </a:lnTo>
                  <a:lnTo>
                    <a:pt x="821" y="1467"/>
                  </a:lnTo>
                  <a:lnTo>
                    <a:pt x="814" y="1474"/>
                  </a:lnTo>
                  <a:lnTo>
                    <a:pt x="807" y="1481"/>
                  </a:lnTo>
                  <a:lnTo>
                    <a:pt x="807" y="1495"/>
                  </a:lnTo>
                  <a:lnTo>
                    <a:pt x="807" y="1481"/>
                  </a:lnTo>
                  <a:lnTo>
                    <a:pt x="779" y="1481"/>
                  </a:lnTo>
                  <a:lnTo>
                    <a:pt x="751" y="1502"/>
                  </a:lnTo>
                  <a:lnTo>
                    <a:pt x="730" y="1516"/>
                  </a:lnTo>
                  <a:lnTo>
                    <a:pt x="730" y="1544"/>
                  </a:lnTo>
                  <a:lnTo>
                    <a:pt x="695" y="1564"/>
                  </a:lnTo>
                  <a:lnTo>
                    <a:pt x="689" y="1558"/>
                  </a:lnTo>
                  <a:lnTo>
                    <a:pt x="681" y="1558"/>
                  </a:lnTo>
                  <a:lnTo>
                    <a:pt x="661" y="1558"/>
                  </a:lnTo>
                  <a:lnTo>
                    <a:pt x="674" y="1544"/>
                  </a:lnTo>
                  <a:lnTo>
                    <a:pt x="661" y="1516"/>
                  </a:lnTo>
                  <a:lnTo>
                    <a:pt x="654" y="1509"/>
                  </a:lnTo>
                  <a:lnTo>
                    <a:pt x="584" y="1502"/>
                  </a:lnTo>
                  <a:lnTo>
                    <a:pt x="584" y="1495"/>
                  </a:lnTo>
                  <a:lnTo>
                    <a:pt x="522" y="1495"/>
                  </a:lnTo>
                  <a:lnTo>
                    <a:pt x="522" y="1516"/>
                  </a:lnTo>
                  <a:lnTo>
                    <a:pt x="528" y="1572"/>
                  </a:lnTo>
                  <a:lnTo>
                    <a:pt x="522" y="1578"/>
                  </a:lnTo>
                  <a:lnTo>
                    <a:pt x="542" y="1599"/>
                  </a:lnTo>
                  <a:lnTo>
                    <a:pt x="494" y="1572"/>
                  </a:lnTo>
                  <a:lnTo>
                    <a:pt x="487" y="1578"/>
                  </a:lnTo>
                  <a:lnTo>
                    <a:pt x="459" y="1558"/>
                  </a:lnTo>
                  <a:lnTo>
                    <a:pt x="466" y="1530"/>
                  </a:lnTo>
                  <a:lnTo>
                    <a:pt x="466" y="1460"/>
                  </a:lnTo>
                  <a:lnTo>
                    <a:pt x="459" y="1377"/>
                  </a:lnTo>
                  <a:lnTo>
                    <a:pt x="445" y="1335"/>
                  </a:lnTo>
                  <a:lnTo>
                    <a:pt x="368" y="1189"/>
                  </a:lnTo>
                  <a:lnTo>
                    <a:pt x="271" y="1078"/>
                  </a:lnTo>
                  <a:lnTo>
                    <a:pt x="229" y="952"/>
                  </a:lnTo>
                  <a:lnTo>
                    <a:pt x="153" y="813"/>
                  </a:lnTo>
                  <a:lnTo>
                    <a:pt x="132" y="772"/>
                  </a:lnTo>
                  <a:lnTo>
                    <a:pt x="90" y="716"/>
                  </a:lnTo>
                  <a:lnTo>
                    <a:pt x="0" y="625"/>
                  </a:lnTo>
                  <a:lnTo>
                    <a:pt x="21" y="584"/>
                  </a:lnTo>
                  <a:lnTo>
                    <a:pt x="69" y="577"/>
                  </a:lnTo>
                  <a:lnTo>
                    <a:pt x="97" y="577"/>
                  </a:lnTo>
                  <a:lnTo>
                    <a:pt x="118" y="556"/>
                  </a:lnTo>
                  <a:lnTo>
                    <a:pt x="118" y="542"/>
                  </a:lnTo>
                  <a:lnTo>
                    <a:pt x="132" y="542"/>
                  </a:lnTo>
                  <a:lnTo>
                    <a:pt x="104" y="521"/>
                  </a:lnTo>
                  <a:lnTo>
                    <a:pt x="104" y="493"/>
                  </a:lnTo>
                  <a:lnTo>
                    <a:pt x="153" y="479"/>
                  </a:lnTo>
                  <a:lnTo>
                    <a:pt x="167" y="479"/>
                  </a:lnTo>
                  <a:lnTo>
                    <a:pt x="215" y="460"/>
                  </a:lnTo>
                  <a:lnTo>
                    <a:pt x="215" y="418"/>
                  </a:lnTo>
                  <a:lnTo>
                    <a:pt x="188" y="369"/>
                  </a:lnTo>
                  <a:lnTo>
                    <a:pt x="188" y="327"/>
                  </a:lnTo>
                  <a:lnTo>
                    <a:pt x="188" y="293"/>
                  </a:lnTo>
                  <a:lnTo>
                    <a:pt x="201" y="265"/>
                  </a:lnTo>
                  <a:lnTo>
                    <a:pt x="188" y="251"/>
                  </a:lnTo>
                  <a:lnTo>
                    <a:pt x="174" y="230"/>
                  </a:lnTo>
                  <a:lnTo>
                    <a:pt x="167" y="216"/>
                  </a:lnTo>
                  <a:lnTo>
                    <a:pt x="167" y="202"/>
                  </a:lnTo>
                  <a:lnTo>
                    <a:pt x="215" y="181"/>
                  </a:lnTo>
                  <a:lnTo>
                    <a:pt x="229" y="181"/>
                  </a:lnTo>
                  <a:lnTo>
                    <a:pt x="236" y="181"/>
                  </a:lnTo>
                  <a:lnTo>
                    <a:pt x="271" y="153"/>
                  </a:lnTo>
                  <a:lnTo>
                    <a:pt x="334" y="98"/>
                  </a:lnTo>
                  <a:lnTo>
                    <a:pt x="355" y="98"/>
                  </a:lnTo>
                  <a:lnTo>
                    <a:pt x="403" y="133"/>
                  </a:lnTo>
                  <a:lnTo>
                    <a:pt x="403" y="153"/>
                  </a:lnTo>
                  <a:lnTo>
                    <a:pt x="389" y="167"/>
                  </a:lnTo>
                  <a:lnTo>
                    <a:pt x="445" y="216"/>
                  </a:lnTo>
                  <a:lnTo>
                    <a:pt x="452" y="230"/>
                  </a:lnTo>
                  <a:lnTo>
                    <a:pt x="459" y="258"/>
                  </a:lnTo>
                  <a:lnTo>
                    <a:pt x="542" y="237"/>
                  </a:lnTo>
                  <a:lnTo>
                    <a:pt x="577" y="265"/>
                  </a:lnTo>
                  <a:lnTo>
                    <a:pt x="584" y="265"/>
                  </a:lnTo>
                  <a:lnTo>
                    <a:pt x="577" y="251"/>
                  </a:lnTo>
                  <a:lnTo>
                    <a:pt x="563" y="195"/>
                  </a:lnTo>
                  <a:lnTo>
                    <a:pt x="522" y="133"/>
                  </a:lnTo>
                  <a:lnTo>
                    <a:pt x="542" y="105"/>
                  </a:lnTo>
                  <a:lnTo>
                    <a:pt x="528" y="105"/>
                  </a:lnTo>
                  <a:lnTo>
                    <a:pt x="563" y="56"/>
                  </a:lnTo>
                  <a:lnTo>
                    <a:pt x="584" y="21"/>
                  </a:lnTo>
                  <a:lnTo>
                    <a:pt x="598" y="0"/>
                  </a:lnTo>
                  <a:lnTo>
                    <a:pt x="661" y="63"/>
                  </a:lnTo>
                  <a:lnTo>
                    <a:pt x="681" y="21"/>
                  </a:lnTo>
                  <a:lnTo>
                    <a:pt x="716" y="21"/>
                  </a:lnTo>
                  <a:lnTo>
                    <a:pt x="751" y="28"/>
                  </a:lnTo>
                  <a:lnTo>
                    <a:pt x="786" y="35"/>
                  </a:lnTo>
                  <a:lnTo>
                    <a:pt x="814" y="56"/>
                  </a:lnTo>
                  <a:lnTo>
                    <a:pt x="848" y="56"/>
                  </a:lnTo>
                  <a:lnTo>
                    <a:pt x="862" y="63"/>
                  </a:lnTo>
                  <a:lnTo>
                    <a:pt x="855" y="84"/>
                  </a:lnTo>
                  <a:lnTo>
                    <a:pt x="946" y="126"/>
                  </a:lnTo>
                  <a:lnTo>
                    <a:pt x="974" y="133"/>
                  </a:lnTo>
                  <a:lnTo>
                    <a:pt x="1015" y="139"/>
                  </a:lnTo>
                  <a:lnTo>
                    <a:pt x="1050" y="160"/>
                  </a:lnTo>
                  <a:lnTo>
                    <a:pt x="1071" y="153"/>
                  </a:lnTo>
                  <a:lnTo>
                    <a:pt x="1078" y="160"/>
                  </a:lnTo>
                  <a:lnTo>
                    <a:pt x="1092" y="167"/>
                  </a:lnTo>
                  <a:lnTo>
                    <a:pt x="1141" y="181"/>
                  </a:lnTo>
                  <a:lnTo>
                    <a:pt x="1175" y="195"/>
                  </a:lnTo>
                  <a:lnTo>
                    <a:pt x="1175" y="223"/>
                  </a:lnTo>
                  <a:lnTo>
                    <a:pt x="1182" y="230"/>
                  </a:lnTo>
                  <a:lnTo>
                    <a:pt x="1217" y="272"/>
                  </a:lnTo>
                  <a:lnTo>
                    <a:pt x="1266" y="272"/>
                  </a:lnTo>
                  <a:lnTo>
                    <a:pt x="1301" y="285"/>
                  </a:lnTo>
                  <a:lnTo>
                    <a:pt x="1329" y="258"/>
                  </a:lnTo>
                  <a:lnTo>
                    <a:pt x="1363" y="293"/>
                  </a:lnTo>
                  <a:lnTo>
                    <a:pt x="1363" y="299"/>
                  </a:lnTo>
                  <a:lnTo>
                    <a:pt x="1384" y="320"/>
                  </a:lnTo>
                  <a:lnTo>
                    <a:pt x="1405" y="313"/>
                  </a:lnTo>
                  <a:lnTo>
                    <a:pt x="1475" y="251"/>
                  </a:lnTo>
                  <a:lnTo>
                    <a:pt x="1481" y="258"/>
                  </a:lnTo>
                  <a:lnTo>
                    <a:pt x="1495" y="223"/>
                  </a:lnTo>
                  <a:lnTo>
                    <a:pt x="1544" y="216"/>
                  </a:lnTo>
                  <a:lnTo>
                    <a:pt x="1565" y="237"/>
                  </a:lnTo>
                  <a:lnTo>
                    <a:pt x="1642" y="202"/>
                  </a:lnTo>
                  <a:lnTo>
                    <a:pt x="1648" y="202"/>
                  </a:lnTo>
                  <a:lnTo>
                    <a:pt x="1669" y="139"/>
                  </a:lnTo>
                  <a:lnTo>
                    <a:pt x="1697" y="126"/>
                  </a:lnTo>
                  <a:lnTo>
                    <a:pt x="1802" y="188"/>
                  </a:lnTo>
                  <a:lnTo>
                    <a:pt x="1808" y="181"/>
                  </a:lnTo>
                  <a:lnTo>
                    <a:pt x="1829" y="167"/>
                  </a:lnTo>
                  <a:lnTo>
                    <a:pt x="1864" y="133"/>
                  </a:lnTo>
                  <a:lnTo>
                    <a:pt x="1961" y="105"/>
                  </a:lnTo>
                  <a:lnTo>
                    <a:pt x="2003" y="91"/>
                  </a:lnTo>
                  <a:lnTo>
                    <a:pt x="2017" y="63"/>
                  </a:lnTo>
                  <a:lnTo>
                    <a:pt x="2052" y="42"/>
                  </a:lnTo>
                  <a:lnTo>
                    <a:pt x="2066" y="63"/>
                  </a:lnTo>
                  <a:lnTo>
                    <a:pt x="2094" y="98"/>
                  </a:lnTo>
                  <a:lnTo>
                    <a:pt x="2094" y="126"/>
                  </a:lnTo>
                  <a:lnTo>
                    <a:pt x="2108" y="118"/>
                  </a:lnTo>
                  <a:lnTo>
                    <a:pt x="2121" y="139"/>
                  </a:lnTo>
                  <a:lnTo>
                    <a:pt x="2198" y="167"/>
                  </a:lnTo>
                  <a:lnTo>
                    <a:pt x="2198" y="195"/>
                  </a:lnTo>
                  <a:lnTo>
                    <a:pt x="2184" y="216"/>
                  </a:lnTo>
                  <a:lnTo>
                    <a:pt x="2198" y="258"/>
                  </a:lnTo>
                  <a:lnTo>
                    <a:pt x="2163" y="265"/>
                  </a:lnTo>
                  <a:lnTo>
                    <a:pt x="2135" y="299"/>
                  </a:lnTo>
                  <a:lnTo>
                    <a:pt x="2149" y="348"/>
                  </a:lnTo>
                  <a:lnTo>
                    <a:pt x="2156" y="390"/>
                  </a:lnTo>
                  <a:lnTo>
                    <a:pt x="2254" y="418"/>
                  </a:lnTo>
                  <a:lnTo>
                    <a:pt x="2247" y="446"/>
                  </a:lnTo>
                  <a:lnTo>
                    <a:pt x="2267" y="479"/>
                  </a:lnTo>
                  <a:lnTo>
                    <a:pt x="2261" y="486"/>
                  </a:lnTo>
                  <a:lnTo>
                    <a:pt x="2288" y="500"/>
                  </a:lnTo>
                </a:path>
              </a:pathLst>
            </a:custGeom>
            <a:solidFill>
              <a:schemeClr val="accent2"/>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51" name="Freeform 59">
              <a:extLst>
                <a:ext uri="{FF2B5EF4-FFF2-40B4-BE49-F238E27FC236}">
                  <a16:creationId xmlns:a16="http://schemas.microsoft.com/office/drawing/2014/main" id="{B5107F7D-5570-9149-BDF2-EB77A7D19BC7}"/>
                </a:ext>
              </a:extLst>
            </p:cNvPr>
            <p:cNvSpPr>
              <a:spLocks noChangeArrowheads="1"/>
            </p:cNvSpPr>
            <p:nvPr/>
          </p:nvSpPr>
          <p:spPr bwMode="auto">
            <a:xfrm>
              <a:off x="18645318" y="9043851"/>
              <a:ext cx="84916" cy="66280"/>
            </a:xfrm>
            <a:custGeom>
              <a:avLst/>
              <a:gdLst>
                <a:gd name="T0" fmla="*/ 76 w 182"/>
                <a:gd name="T1" fmla="*/ 125 h 140"/>
                <a:gd name="T2" fmla="*/ 118 w 182"/>
                <a:gd name="T3" fmla="*/ 132 h 140"/>
                <a:gd name="T4" fmla="*/ 153 w 182"/>
                <a:gd name="T5" fmla="*/ 118 h 140"/>
                <a:gd name="T6" fmla="*/ 167 w 182"/>
                <a:gd name="T7" fmla="*/ 125 h 140"/>
                <a:gd name="T8" fmla="*/ 167 w 182"/>
                <a:gd name="T9" fmla="*/ 118 h 140"/>
                <a:gd name="T10" fmla="*/ 181 w 182"/>
                <a:gd name="T11" fmla="*/ 90 h 140"/>
                <a:gd name="T12" fmla="*/ 181 w 182"/>
                <a:gd name="T13" fmla="*/ 63 h 140"/>
                <a:gd name="T14" fmla="*/ 139 w 182"/>
                <a:gd name="T15" fmla="*/ 28 h 140"/>
                <a:gd name="T16" fmla="*/ 132 w 182"/>
                <a:gd name="T17" fmla="*/ 28 h 140"/>
                <a:gd name="T18" fmla="*/ 69 w 182"/>
                <a:gd name="T19" fmla="*/ 7 h 140"/>
                <a:gd name="T20" fmla="*/ 48 w 182"/>
                <a:gd name="T21" fmla="*/ 0 h 140"/>
                <a:gd name="T22" fmla="*/ 42 w 182"/>
                <a:gd name="T23" fmla="*/ 0 h 140"/>
                <a:gd name="T24" fmla="*/ 14 w 182"/>
                <a:gd name="T25" fmla="*/ 0 h 140"/>
                <a:gd name="T26" fmla="*/ 7 w 182"/>
                <a:gd name="T27" fmla="*/ 49 h 140"/>
                <a:gd name="T28" fmla="*/ 0 w 182"/>
                <a:gd name="T29" fmla="*/ 98 h 140"/>
                <a:gd name="T30" fmla="*/ 14 w 182"/>
                <a:gd name="T31" fmla="*/ 125 h 140"/>
                <a:gd name="T32" fmla="*/ 42 w 182"/>
                <a:gd name="T33" fmla="*/ 132 h 140"/>
                <a:gd name="T34" fmla="*/ 62 w 182"/>
                <a:gd name="T35" fmla="*/ 139 h 140"/>
                <a:gd name="T36" fmla="*/ 76 w 182"/>
                <a:gd name="T37" fmla="*/ 1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40">
                  <a:moveTo>
                    <a:pt x="76" y="125"/>
                  </a:moveTo>
                  <a:lnTo>
                    <a:pt x="118" y="132"/>
                  </a:lnTo>
                  <a:lnTo>
                    <a:pt x="153" y="118"/>
                  </a:lnTo>
                  <a:lnTo>
                    <a:pt x="167" y="125"/>
                  </a:lnTo>
                  <a:lnTo>
                    <a:pt x="167" y="118"/>
                  </a:lnTo>
                  <a:lnTo>
                    <a:pt x="181" y="90"/>
                  </a:lnTo>
                  <a:lnTo>
                    <a:pt x="181" y="63"/>
                  </a:lnTo>
                  <a:lnTo>
                    <a:pt x="139" y="28"/>
                  </a:lnTo>
                  <a:lnTo>
                    <a:pt x="132" y="28"/>
                  </a:lnTo>
                  <a:lnTo>
                    <a:pt x="69" y="7"/>
                  </a:lnTo>
                  <a:lnTo>
                    <a:pt x="48" y="0"/>
                  </a:lnTo>
                  <a:lnTo>
                    <a:pt x="42" y="0"/>
                  </a:lnTo>
                  <a:lnTo>
                    <a:pt x="14" y="0"/>
                  </a:lnTo>
                  <a:lnTo>
                    <a:pt x="7" y="49"/>
                  </a:lnTo>
                  <a:lnTo>
                    <a:pt x="0" y="98"/>
                  </a:lnTo>
                  <a:lnTo>
                    <a:pt x="14" y="125"/>
                  </a:lnTo>
                  <a:lnTo>
                    <a:pt x="42" y="132"/>
                  </a:lnTo>
                  <a:lnTo>
                    <a:pt x="62" y="139"/>
                  </a:lnTo>
                  <a:lnTo>
                    <a:pt x="76" y="12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60">
              <a:extLst>
                <a:ext uri="{FF2B5EF4-FFF2-40B4-BE49-F238E27FC236}">
                  <a16:creationId xmlns:a16="http://schemas.microsoft.com/office/drawing/2014/main" id="{BB8EBA9A-D361-A246-89AB-DE3DFDE6F8FB}"/>
                </a:ext>
              </a:extLst>
            </p:cNvPr>
            <p:cNvSpPr>
              <a:spLocks noChangeArrowheads="1"/>
            </p:cNvSpPr>
            <p:nvPr/>
          </p:nvSpPr>
          <p:spPr bwMode="auto">
            <a:xfrm>
              <a:off x="18908351" y="9246833"/>
              <a:ext cx="53848" cy="26927"/>
            </a:xfrm>
            <a:custGeom>
              <a:avLst/>
              <a:gdLst>
                <a:gd name="T0" fmla="*/ 35 w 113"/>
                <a:gd name="T1" fmla="*/ 0 h 57"/>
                <a:gd name="T2" fmla="*/ 0 w 113"/>
                <a:gd name="T3" fmla="*/ 14 h 57"/>
                <a:gd name="T4" fmla="*/ 7 w 113"/>
                <a:gd name="T5" fmla="*/ 56 h 57"/>
                <a:gd name="T6" fmla="*/ 56 w 113"/>
                <a:gd name="T7" fmla="*/ 49 h 57"/>
                <a:gd name="T8" fmla="*/ 98 w 113"/>
                <a:gd name="T9" fmla="*/ 49 h 57"/>
                <a:gd name="T10" fmla="*/ 112 w 113"/>
                <a:gd name="T11" fmla="*/ 0 h 57"/>
                <a:gd name="T12" fmla="*/ 56 w 113"/>
                <a:gd name="T13" fmla="*/ 14 h 57"/>
                <a:gd name="T14" fmla="*/ 35 w 113"/>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57">
                  <a:moveTo>
                    <a:pt x="35" y="0"/>
                  </a:moveTo>
                  <a:lnTo>
                    <a:pt x="0" y="14"/>
                  </a:lnTo>
                  <a:lnTo>
                    <a:pt x="7" y="56"/>
                  </a:lnTo>
                  <a:lnTo>
                    <a:pt x="56" y="49"/>
                  </a:lnTo>
                  <a:lnTo>
                    <a:pt x="98" y="49"/>
                  </a:lnTo>
                  <a:lnTo>
                    <a:pt x="112" y="0"/>
                  </a:lnTo>
                  <a:lnTo>
                    <a:pt x="56" y="14"/>
                  </a:lnTo>
                  <a:lnTo>
                    <a:pt x="35"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61">
              <a:extLst>
                <a:ext uri="{FF2B5EF4-FFF2-40B4-BE49-F238E27FC236}">
                  <a16:creationId xmlns:a16="http://schemas.microsoft.com/office/drawing/2014/main" id="{BFF94C6A-48A6-5E43-B1CB-5BB545BB4486}"/>
                </a:ext>
              </a:extLst>
            </p:cNvPr>
            <p:cNvSpPr>
              <a:spLocks noChangeArrowheads="1"/>
            </p:cNvSpPr>
            <p:nvPr/>
          </p:nvSpPr>
          <p:spPr bwMode="auto">
            <a:xfrm>
              <a:off x="18753016" y="9037638"/>
              <a:ext cx="33137" cy="22783"/>
            </a:xfrm>
            <a:custGeom>
              <a:avLst/>
              <a:gdLst>
                <a:gd name="T0" fmla="*/ 35 w 71"/>
                <a:gd name="T1" fmla="*/ 42 h 50"/>
                <a:gd name="T2" fmla="*/ 35 w 71"/>
                <a:gd name="T3" fmla="*/ 49 h 50"/>
                <a:gd name="T4" fmla="*/ 21 w 71"/>
                <a:gd name="T5" fmla="*/ 49 h 50"/>
                <a:gd name="T6" fmla="*/ 7 w 71"/>
                <a:gd name="T7" fmla="*/ 42 h 50"/>
                <a:gd name="T8" fmla="*/ 0 w 71"/>
                <a:gd name="T9" fmla="*/ 49 h 50"/>
                <a:gd name="T10" fmla="*/ 7 w 71"/>
                <a:gd name="T11" fmla="*/ 35 h 50"/>
                <a:gd name="T12" fmla="*/ 21 w 71"/>
                <a:gd name="T13" fmla="*/ 0 h 50"/>
                <a:gd name="T14" fmla="*/ 70 w 71"/>
                <a:gd name="T15" fmla="*/ 0 h 50"/>
                <a:gd name="T16" fmla="*/ 70 w 71"/>
                <a:gd name="T17" fmla="*/ 14 h 50"/>
                <a:gd name="T18" fmla="*/ 42 w 71"/>
                <a:gd name="T19" fmla="*/ 21 h 50"/>
                <a:gd name="T20" fmla="*/ 35 w 71"/>
                <a:gd name="T21" fmla="*/ 4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0">
                  <a:moveTo>
                    <a:pt x="35" y="42"/>
                  </a:moveTo>
                  <a:lnTo>
                    <a:pt x="35" y="49"/>
                  </a:lnTo>
                  <a:lnTo>
                    <a:pt x="21" y="49"/>
                  </a:lnTo>
                  <a:lnTo>
                    <a:pt x="7" y="42"/>
                  </a:lnTo>
                  <a:lnTo>
                    <a:pt x="0" y="49"/>
                  </a:lnTo>
                  <a:lnTo>
                    <a:pt x="7" y="35"/>
                  </a:lnTo>
                  <a:lnTo>
                    <a:pt x="21" y="0"/>
                  </a:lnTo>
                  <a:lnTo>
                    <a:pt x="70" y="0"/>
                  </a:lnTo>
                  <a:lnTo>
                    <a:pt x="70" y="14"/>
                  </a:lnTo>
                  <a:lnTo>
                    <a:pt x="42" y="21"/>
                  </a:lnTo>
                  <a:lnTo>
                    <a:pt x="35" y="42"/>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62">
              <a:extLst>
                <a:ext uri="{FF2B5EF4-FFF2-40B4-BE49-F238E27FC236}">
                  <a16:creationId xmlns:a16="http://schemas.microsoft.com/office/drawing/2014/main" id="{90449619-5912-CD47-95AE-69BDE68945AB}"/>
                </a:ext>
              </a:extLst>
            </p:cNvPr>
            <p:cNvSpPr>
              <a:spLocks noChangeArrowheads="1"/>
            </p:cNvSpPr>
            <p:nvPr/>
          </p:nvSpPr>
          <p:spPr bwMode="auto">
            <a:xfrm>
              <a:off x="18709523" y="7691330"/>
              <a:ext cx="944426" cy="733220"/>
            </a:xfrm>
            <a:custGeom>
              <a:avLst/>
              <a:gdLst>
                <a:gd name="T0" fmla="*/ 974 w 2011"/>
                <a:gd name="T1" fmla="*/ 605 h 1559"/>
                <a:gd name="T2" fmla="*/ 1078 w 2011"/>
                <a:gd name="T3" fmla="*/ 501 h 1559"/>
                <a:gd name="T4" fmla="*/ 1120 w 2011"/>
                <a:gd name="T5" fmla="*/ 404 h 1559"/>
                <a:gd name="T6" fmla="*/ 1189 w 2011"/>
                <a:gd name="T7" fmla="*/ 327 h 1559"/>
                <a:gd name="T8" fmla="*/ 1273 w 2011"/>
                <a:gd name="T9" fmla="*/ 181 h 1559"/>
                <a:gd name="T10" fmla="*/ 1377 w 2011"/>
                <a:gd name="T11" fmla="*/ 77 h 1559"/>
                <a:gd name="T12" fmla="*/ 1579 w 2011"/>
                <a:gd name="T13" fmla="*/ 118 h 1559"/>
                <a:gd name="T14" fmla="*/ 1878 w 2011"/>
                <a:gd name="T15" fmla="*/ 292 h 1559"/>
                <a:gd name="T16" fmla="*/ 1941 w 2011"/>
                <a:gd name="T17" fmla="*/ 480 h 1559"/>
                <a:gd name="T18" fmla="*/ 1927 w 2011"/>
                <a:gd name="T19" fmla="*/ 633 h 1559"/>
                <a:gd name="T20" fmla="*/ 1913 w 2011"/>
                <a:gd name="T21" fmla="*/ 710 h 1559"/>
                <a:gd name="T22" fmla="*/ 1955 w 2011"/>
                <a:gd name="T23" fmla="*/ 835 h 1559"/>
                <a:gd name="T24" fmla="*/ 1899 w 2011"/>
                <a:gd name="T25" fmla="*/ 883 h 1559"/>
                <a:gd name="T26" fmla="*/ 1795 w 2011"/>
                <a:gd name="T27" fmla="*/ 995 h 1559"/>
                <a:gd name="T28" fmla="*/ 1683 w 2011"/>
                <a:gd name="T29" fmla="*/ 939 h 1559"/>
                <a:gd name="T30" fmla="*/ 1663 w 2011"/>
                <a:gd name="T31" fmla="*/ 1071 h 1559"/>
                <a:gd name="T32" fmla="*/ 1663 w 2011"/>
                <a:gd name="T33" fmla="*/ 1204 h 1559"/>
                <a:gd name="T34" fmla="*/ 1711 w 2011"/>
                <a:gd name="T35" fmla="*/ 1329 h 1559"/>
                <a:gd name="T36" fmla="*/ 1516 w 2011"/>
                <a:gd name="T37" fmla="*/ 1419 h 1559"/>
                <a:gd name="T38" fmla="*/ 1356 w 2011"/>
                <a:gd name="T39" fmla="*/ 1440 h 1559"/>
                <a:gd name="T40" fmla="*/ 1203 w 2011"/>
                <a:gd name="T41" fmla="*/ 1461 h 1559"/>
                <a:gd name="T42" fmla="*/ 1092 w 2011"/>
                <a:gd name="T43" fmla="*/ 1558 h 1559"/>
                <a:gd name="T44" fmla="*/ 1009 w 2011"/>
                <a:gd name="T45" fmla="*/ 1523 h 1559"/>
                <a:gd name="T46" fmla="*/ 883 w 2011"/>
                <a:gd name="T47" fmla="*/ 1461 h 1559"/>
                <a:gd name="T48" fmla="*/ 786 w 2011"/>
                <a:gd name="T49" fmla="*/ 1398 h 1559"/>
                <a:gd name="T50" fmla="*/ 682 w 2011"/>
                <a:gd name="T51" fmla="*/ 1371 h 1559"/>
                <a:gd name="T52" fmla="*/ 556 w 2011"/>
                <a:gd name="T53" fmla="*/ 1294 h 1559"/>
                <a:gd name="T54" fmla="*/ 424 w 2011"/>
                <a:gd name="T55" fmla="*/ 1259 h 1559"/>
                <a:gd name="T56" fmla="*/ 292 w 2011"/>
                <a:gd name="T57" fmla="*/ 1259 h 1559"/>
                <a:gd name="T58" fmla="*/ 230 w 2011"/>
                <a:gd name="T59" fmla="*/ 1371 h 1559"/>
                <a:gd name="T60" fmla="*/ 285 w 2011"/>
                <a:gd name="T61" fmla="*/ 1503 h 1559"/>
                <a:gd name="T62" fmla="*/ 153 w 2011"/>
                <a:gd name="T63" fmla="*/ 1454 h 1559"/>
                <a:gd name="T64" fmla="*/ 63 w 2011"/>
                <a:gd name="T65" fmla="*/ 1336 h 1559"/>
                <a:gd name="T66" fmla="*/ 90 w 2011"/>
                <a:gd name="T67" fmla="*/ 1231 h 1559"/>
                <a:gd name="T68" fmla="*/ 132 w 2011"/>
                <a:gd name="T69" fmla="*/ 1162 h 1559"/>
                <a:gd name="T70" fmla="*/ 111 w 2011"/>
                <a:gd name="T71" fmla="*/ 1064 h 1559"/>
                <a:gd name="T72" fmla="*/ 76 w 2011"/>
                <a:gd name="T73" fmla="*/ 918 h 1559"/>
                <a:gd name="T74" fmla="*/ 132 w 2011"/>
                <a:gd name="T75" fmla="*/ 863 h 1559"/>
                <a:gd name="T76" fmla="*/ 209 w 2011"/>
                <a:gd name="T77" fmla="*/ 737 h 1559"/>
                <a:gd name="T78" fmla="*/ 292 w 2011"/>
                <a:gd name="T79" fmla="*/ 744 h 1559"/>
                <a:gd name="T80" fmla="*/ 382 w 2011"/>
                <a:gd name="T81" fmla="*/ 675 h 1559"/>
                <a:gd name="T82" fmla="*/ 424 w 2011"/>
                <a:gd name="T83" fmla="*/ 654 h 1559"/>
                <a:gd name="T84" fmla="*/ 355 w 2011"/>
                <a:gd name="T85" fmla="*/ 515 h 1559"/>
                <a:gd name="T86" fmla="*/ 431 w 2011"/>
                <a:gd name="T87" fmla="*/ 487 h 1559"/>
                <a:gd name="T88" fmla="*/ 515 w 2011"/>
                <a:gd name="T89" fmla="*/ 404 h 1559"/>
                <a:gd name="T90" fmla="*/ 598 w 2011"/>
                <a:gd name="T91" fmla="*/ 404 h 1559"/>
                <a:gd name="T92" fmla="*/ 695 w 2011"/>
                <a:gd name="T93" fmla="*/ 438 h 1559"/>
                <a:gd name="T94" fmla="*/ 800 w 2011"/>
                <a:gd name="T95" fmla="*/ 480 h 1559"/>
                <a:gd name="T96" fmla="*/ 849 w 2011"/>
                <a:gd name="T97" fmla="*/ 557 h 1559"/>
                <a:gd name="T98" fmla="*/ 883 w 2011"/>
                <a:gd name="T99" fmla="*/ 682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1" h="1559">
                  <a:moveTo>
                    <a:pt x="897" y="689"/>
                  </a:moveTo>
                  <a:lnTo>
                    <a:pt x="939" y="654"/>
                  </a:lnTo>
                  <a:lnTo>
                    <a:pt x="974" y="633"/>
                  </a:lnTo>
                  <a:lnTo>
                    <a:pt x="974" y="605"/>
                  </a:lnTo>
                  <a:lnTo>
                    <a:pt x="995" y="577"/>
                  </a:lnTo>
                  <a:lnTo>
                    <a:pt x="1043" y="557"/>
                  </a:lnTo>
                  <a:lnTo>
                    <a:pt x="1043" y="550"/>
                  </a:lnTo>
                  <a:lnTo>
                    <a:pt x="1078" y="501"/>
                  </a:lnTo>
                  <a:lnTo>
                    <a:pt x="1092" y="445"/>
                  </a:lnTo>
                  <a:lnTo>
                    <a:pt x="1113" y="418"/>
                  </a:lnTo>
                  <a:lnTo>
                    <a:pt x="1113" y="410"/>
                  </a:lnTo>
                  <a:lnTo>
                    <a:pt x="1120" y="404"/>
                  </a:lnTo>
                  <a:lnTo>
                    <a:pt x="1155" y="362"/>
                  </a:lnTo>
                  <a:lnTo>
                    <a:pt x="1176" y="376"/>
                  </a:lnTo>
                  <a:lnTo>
                    <a:pt x="1189" y="348"/>
                  </a:lnTo>
                  <a:lnTo>
                    <a:pt x="1189" y="327"/>
                  </a:lnTo>
                  <a:lnTo>
                    <a:pt x="1189" y="320"/>
                  </a:lnTo>
                  <a:lnTo>
                    <a:pt x="1210" y="271"/>
                  </a:lnTo>
                  <a:lnTo>
                    <a:pt x="1252" y="209"/>
                  </a:lnTo>
                  <a:lnTo>
                    <a:pt x="1273" y="181"/>
                  </a:lnTo>
                  <a:lnTo>
                    <a:pt x="1301" y="160"/>
                  </a:lnTo>
                  <a:lnTo>
                    <a:pt x="1343" y="125"/>
                  </a:lnTo>
                  <a:lnTo>
                    <a:pt x="1384" y="97"/>
                  </a:lnTo>
                  <a:lnTo>
                    <a:pt x="1377" y="77"/>
                  </a:lnTo>
                  <a:lnTo>
                    <a:pt x="1356" y="63"/>
                  </a:lnTo>
                  <a:lnTo>
                    <a:pt x="1384" y="0"/>
                  </a:lnTo>
                  <a:lnTo>
                    <a:pt x="1468" y="56"/>
                  </a:lnTo>
                  <a:lnTo>
                    <a:pt x="1579" y="118"/>
                  </a:lnTo>
                  <a:lnTo>
                    <a:pt x="1746" y="160"/>
                  </a:lnTo>
                  <a:lnTo>
                    <a:pt x="1746" y="181"/>
                  </a:lnTo>
                  <a:lnTo>
                    <a:pt x="1795" y="209"/>
                  </a:lnTo>
                  <a:lnTo>
                    <a:pt x="1878" y="292"/>
                  </a:lnTo>
                  <a:lnTo>
                    <a:pt x="1975" y="320"/>
                  </a:lnTo>
                  <a:lnTo>
                    <a:pt x="1969" y="341"/>
                  </a:lnTo>
                  <a:lnTo>
                    <a:pt x="1975" y="424"/>
                  </a:lnTo>
                  <a:lnTo>
                    <a:pt x="1941" y="480"/>
                  </a:lnTo>
                  <a:lnTo>
                    <a:pt x="1913" y="536"/>
                  </a:lnTo>
                  <a:lnTo>
                    <a:pt x="1913" y="543"/>
                  </a:lnTo>
                  <a:lnTo>
                    <a:pt x="1934" y="577"/>
                  </a:lnTo>
                  <a:lnTo>
                    <a:pt x="1927" y="633"/>
                  </a:lnTo>
                  <a:lnTo>
                    <a:pt x="1913" y="654"/>
                  </a:lnTo>
                  <a:lnTo>
                    <a:pt x="1913" y="675"/>
                  </a:lnTo>
                  <a:lnTo>
                    <a:pt x="1941" y="710"/>
                  </a:lnTo>
                  <a:lnTo>
                    <a:pt x="1913" y="710"/>
                  </a:lnTo>
                  <a:lnTo>
                    <a:pt x="1955" y="772"/>
                  </a:lnTo>
                  <a:lnTo>
                    <a:pt x="2003" y="800"/>
                  </a:lnTo>
                  <a:lnTo>
                    <a:pt x="2010" y="807"/>
                  </a:lnTo>
                  <a:lnTo>
                    <a:pt x="1955" y="835"/>
                  </a:lnTo>
                  <a:lnTo>
                    <a:pt x="1927" y="849"/>
                  </a:lnTo>
                  <a:lnTo>
                    <a:pt x="1913" y="877"/>
                  </a:lnTo>
                  <a:lnTo>
                    <a:pt x="1899" y="870"/>
                  </a:lnTo>
                  <a:lnTo>
                    <a:pt x="1899" y="883"/>
                  </a:lnTo>
                  <a:lnTo>
                    <a:pt x="1829" y="918"/>
                  </a:lnTo>
                  <a:lnTo>
                    <a:pt x="1816" y="960"/>
                  </a:lnTo>
                  <a:lnTo>
                    <a:pt x="1802" y="960"/>
                  </a:lnTo>
                  <a:lnTo>
                    <a:pt x="1795" y="995"/>
                  </a:lnTo>
                  <a:lnTo>
                    <a:pt x="1767" y="995"/>
                  </a:lnTo>
                  <a:lnTo>
                    <a:pt x="1739" y="974"/>
                  </a:lnTo>
                  <a:lnTo>
                    <a:pt x="1732" y="967"/>
                  </a:lnTo>
                  <a:lnTo>
                    <a:pt x="1683" y="939"/>
                  </a:lnTo>
                  <a:lnTo>
                    <a:pt x="1669" y="946"/>
                  </a:lnTo>
                  <a:lnTo>
                    <a:pt x="1635" y="995"/>
                  </a:lnTo>
                  <a:lnTo>
                    <a:pt x="1663" y="1016"/>
                  </a:lnTo>
                  <a:lnTo>
                    <a:pt x="1663" y="1071"/>
                  </a:lnTo>
                  <a:lnTo>
                    <a:pt x="1663" y="1106"/>
                  </a:lnTo>
                  <a:lnTo>
                    <a:pt x="1649" y="1134"/>
                  </a:lnTo>
                  <a:lnTo>
                    <a:pt x="1642" y="1162"/>
                  </a:lnTo>
                  <a:lnTo>
                    <a:pt x="1663" y="1204"/>
                  </a:lnTo>
                  <a:lnTo>
                    <a:pt x="1683" y="1210"/>
                  </a:lnTo>
                  <a:lnTo>
                    <a:pt x="1760" y="1280"/>
                  </a:lnTo>
                  <a:lnTo>
                    <a:pt x="1725" y="1301"/>
                  </a:lnTo>
                  <a:lnTo>
                    <a:pt x="1711" y="1329"/>
                  </a:lnTo>
                  <a:lnTo>
                    <a:pt x="1669" y="1343"/>
                  </a:lnTo>
                  <a:lnTo>
                    <a:pt x="1572" y="1371"/>
                  </a:lnTo>
                  <a:lnTo>
                    <a:pt x="1537" y="1405"/>
                  </a:lnTo>
                  <a:lnTo>
                    <a:pt x="1516" y="1419"/>
                  </a:lnTo>
                  <a:lnTo>
                    <a:pt x="1510" y="1426"/>
                  </a:lnTo>
                  <a:lnTo>
                    <a:pt x="1405" y="1364"/>
                  </a:lnTo>
                  <a:lnTo>
                    <a:pt x="1377" y="1377"/>
                  </a:lnTo>
                  <a:lnTo>
                    <a:pt x="1356" y="1440"/>
                  </a:lnTo>
                  <a:lnTo>
                    <a:pt x="1350" y="1440"/>
                  </a:lnTo>
                  <a:lnTo>
                    <a:pt x="1273" y="1475"/>
                  </a:lnTo>
                  <a:lnTo>
                    <a:pt x="1252" y="1454"/>
                  </a:lnTo>
                  <a:lnTo>
                    <a:pt x="1203" y="1461"/>
                  </a:lnTo>
                  <a:lnTo>
                    <a:pt x="1189" y="1496"/>
                  </a:lnTo>
                  <a:lnTo>
                    <a:pt x="1183" y="1489"/>
                  </a:lnTo>
                  <a:lnTo>
                    <a:pt x="1113" y="1551"/>
                  </a:lnTo>
                  <a:lnTo>
                    <a:pt x="1092" y="1558"/>
                  </a:lnTo>
                  <a:lnTo>
                    <a:pt x="1071" y="1537"/>
                  </a:lnTo>
                  <a:lnTo>
                    <a:pt x="1071" y="1531"/>
                  </a:lnTo>
                  <a:lnTo>
                    <a:pt x="1037" y="1496"/>
                  </a:lnTo>
                  <a:lnTo>
                    <a:pt x="1009" y="1523"/>
                  </a:lnTo>
                  <a:lnTo>
                    <a:pt x="974" y="1510"/>
                  </a:lnTo>
                  <a:lnTo>
                    <a:pt x="925" y="1510"/>
                  </a:lnTo>
                  <a:lnTo>
                    <a:pt x="890" y="1468"/>
                  </a:lnTo>
                  <a:lnTo>
                    <a:pt x="883" y="1461"/>
                  </a:lnTo>
                  <a:lnTo>
                    <a:pt x="883" y="1433"/>
                  </a:lnTo>
                  <a:lnTo>
                    <a:pt x="849" y="1419"/>
                  </a:lnTo>
                  <a:lnTo>
                    <a:pt x="800" y="1405"/>
                  </a:lnTo>
                  <a:lnTo>
                    <a:pt x="786" y="1398"/>
                  </a:lnTo>
                  <a:lnTo>
                    <a:pt x="779" y="1391"/>
                  </a:lnTo>
                  <a:lnTo>
                    <a:pt x="758" y="1398"/>
                  </a:lnTo>
                  <a:lnTo>
                    <a:pt x="723" y="1377"/>
                  </a:lnTo>
                  <a:lnTo>
                    <a:pt x="682" y="1371"/>
                  </a:lnTo>
                  <a:lnTo>
                    <a:pt x="654" y="1364"/>
                  </a:lnTo>
                  <a:lnTo>
                    <a:pt x="563" y="1322"/>
                  </a:lnTo>
                  <a:lnTo>
                    <a:pt x="570" y="1301"/>
                  </a:lnTo>
                  <a:lnTo>
                    <a:pt x="556" y="1294"/>
                  </a:lnTo>
                  <a:lnTo>
                    <a:pt x="522" y="1294"/>
                  </a:lnTo>
                  <a:lnTo>
                    <a:pt x="494" y="1273"/>
                  </a:lnTo>
                  <a:lnTo>
                    <a:pt x="459" y="1266"/>
                  </a:lnTo>
                  <a:lnTo>
                    <a:pt x="424" y="1259"/>
                  </a:lnTo>
                  <a:lnTo>
                    <a:pt x="389" y="1259"/>
                  </a:lnTo>
                  <a:lnTo>
                    <a:pt x="369" y="1301"/>
                  </a:lnTo>
                  <a:lnTo>
                    <a:pt x="306" y="1238"/>
                  </a:lnTo>
                  <a:lnTo>
                    <a:pt x="292" y="1259"/>
                  </a:lnTo>
                  <a:lnTo>
                    <a:pt x="271" y="1294"/>
                  </a:lnTo>
                  <a:lnTo>
                    <a:pt x="236" y="1343"/>
                  </a:lnTo>
                  <a:lnTo>
                    <a:pt x="250" y="1343"/>
                  </a:lnTo>
                  <a:lnTo>
                    <a:pt x="230" y="1371"/>
                  </a:lnTo>
                  <a:lnTo>
                    <a:pt x="271" y="1433"/>
                  </a:lnTo>
                  <a:lnTo>
                    <a:pt x="285" y="1489"/>
                  </a:lnTo>
                  <a:lnTo>
                    <a:pt x="292" y="1503"/>
                  </a:lnTo>
                  <a:lnTo>
                    <a:pt x="285" y="1503"/>
                  </a:lnTo>
                  <a:lnTo>
                    <a:pt x="250" y="1475"/>
                  </a:lnTo>
                  <a:lnTo>
                    <a:pt x="167" y="1496"/>
                  </a:lnTo>
                  <a:lnTo>
                    <a:pt x="160" y="1468"/>
                  </a:lnTo>
                  <a:lnTo>
                    <a:pt x="153" y="1454"/>
                  </a:lnTo>
                  <a:lnTo>
                    <a:pt x="97" y="1405"/>
                  </a:lnTo>
                  <a:lnTo>
                    <a:pt x="111" y="1391"/>
                  </a:lnTo>
                  <a:lnTo>
                    <a:pt x="111" y="1371"/>
                  </a:lnTo>
                  <a:lnTo>
                    <a:pt x="63" y="1336"/>
                  </a:lnTo>
                  <a:lnTo>
                    <a:pt x="90" y="1294"/>
                  </a:lnTo>
                  <a:lnTo>
                    <a:pt x="55" y="1273"/>
                  </a:lnTo>
                  <a:lnTo>
                    <a:pt x="63" y="1266"/>
                  </a:lnTo>
                  <a:lnTo>
                    <a:pt x="90" y="1231"/>
                  </a:lnTo>
                  <a:lnTo>
                    <a:pt x="132" y="1210"/>
                  </a:lnTo>
                  <a:lnTo>
                    <a:pt x="139" y="1204"/>
                  </a:lnTo>
                  <a:lnTo>
                    <a:pt x="104" y="1169"/>
                  </a:lnTo>
                  <a:lnTo>
                    <a:pt x="132" y="1162"/>
                  </a:lnTo>
                  <a:lnTo>
                    <a:pt x="139" y="1134"/>
                  </a:lnTo>
                  <a:lnTo>
                    <a:pt x="104" y="1106"/>
                  </a:lnTo>
                  <a:lnTo>
                    <a:pt x="97" y="1078"/>
                  </a:lnTo>
                  <a:lnTo>
                    <a:pt x="111" y="1064"/>
                  </a:lnTo>
                  <a:lnTo>
                    <a:pt x="104" y="1002"/>
                  </a:lnTo>
                  <a:lnTo>
                    <a:pt x="97" y="995"/>
                  </a:lnTo>
                  <a:lnTo>
                    <a:pt x="90" y="960"/>
                  </a:lnTo>
                  <a:lnTo>
                    <a:pt x="76" y="918"/>
                  </a:lnTo>
                  <a:lnTo>
                    <a:pt x="63" y="897"/>
                  </a:lnTo>
                  <a:lnTo>
                    <a:pt x="0" y="842"/>
                  </a:lnTo>
                  <a:lnTo>
                    <a:pt x="63" y="835"/>
                  </a:lnTo>
                  <a:lnTo>
                    <a:pt x="132" y="863"/>
                  </a:lnTo>
                  <a:lnTo>
                    <a:pt x="139" y="814"/>
                  </a:lnTo>
                  <a:lnTo>
                    <a:pt x="188" y="814"/>
                  </a:lnTo>
                  <a:lnTo>
                    <a:pt x="188" y="779"/>
                  </a:lnTo>
                  <a:lnTo>
                    <a:pt x="209" y="737"/>
                  </a:lnTo>
                  <a:lnTo>
                    <a:pt x="257" y="737"/>
                  </a:lnTo>
                  <a:lnTo>
                    <a:pt x="285" y="807"/>
                  </a:lnTo>
                  <a:lnTo>
                    <a:pt x="299" y="751"/>
                  </a:lnTo>
                  <a:lnTo>
                    <a:pt x="292" y="744"/>
                  </a:lnTo>
                  <a:lnTo>
                    <a:pt x="299" y="717"/>
                  </a:lnTo>
                  <a:lnTo>
                    <a:pt x="327" y="731"/>
                  </a:lnTo>
                  <a:lnTo>
                    <a:pt x="369" y="710"/>
                  </a:lnTo>
                  <a:lnTo>
                    <a:pt x="382" y="675"/>
                  </a:lnTo>
                  <a:lnTo>
                    <a:pt x="397" y="710"/>
                  </a:lnTo>
                  <a:lnTo>
                    <a:pt x="417" y="717"/>
                  </a:lnTo>
                  <a:lnTo>
                    <a:pt x="431" y="682"/>
                  </a:lnTo>
                  <a:lnTo>
                    <a:pt x="424" y="654"/>
                  </a:lnTo>
                  <a:lnTo>
                    <a:pt x="397" y="654"/>
                  </a:lnTo>
                  <a:lnTo>
                    <a:pt x="382" y="619"/>
                  </a:lnTo>
                  <a:lnTo>
                    <a:pt x="341" y="543"/>
                  </a:lnTo>
                  <a:lnTo>
                    <a:pt x="355" y="515"/>
                  </a:lnTo>
                  <a:lnTo>
                    <a:pt x="369" y="508"/>
                  </a:lnTo>
                  <a:lnTo>
                    <a:pt x="403" y="501"/>
                  </a:lnTo>
                  <a:lnTo>
                    <a:pt x="424" y="508"/>
                  </a:lnTo>
                  <a:lnTo>
                    <a:pt x="431" y="487"/>
                  </a:lnTo>
                  <a:lnTo>
                    <a:pt x="459" y="487"/>
                  </a:lnTo>
                  <a:lnTo>
                    <a:pt x="480" y="452"/>
                  </a:lnTo>
                  <a:lnTo>
                    <a:pt x="480" y="438"/>
                  </a:lnTo>
                  <a:lnTo>
                    <a:pt x="515" y="404"/>
                  </a:lnTo>
                  <a:lnTo>
                    <a:pt x="563" y="362"/>
                  </a:lnTo>
                  <a:lnTo>
                    <a:pt x="570" y="355"/>
                  </a:lnTo>
                  <a:lnTo>
                    <a:pt x="598" y="383"/>
                  </a:lnTo>
                  <a:lnTo>
                    <a:pt x="598" y="404"/>
                  </a:lnTo>
                  <a:lnTo>
                    <a:pt x="633" y="390"/>
                  </a:lnTo>
                  <a:lnTo>
                    <a:pt x="661" y="459"/>
                  </a:lnTo>
                  <a:lnTo>
                    <a:pt x="689" y="473"/>
                  </a:lnTo>
                  <a:lnTo>
                    <a:pt x="695" y="438"/>
                  </a:lnTo>
                  <a:lnTo>
                    <a:pt x="723" y="424"/>
                  </a:lnTo>
                  <a:lnTo>
                    <a:pt x="723" y="452"/>
                  </a:lnTo>
                  <a:lnTo>
                    <a:pt x="751" y="445"/>
                  </a:lnTo>
                  <a:lnTo>
                    <a:pt x="800" y="480"/>
                  </a:lnTo>
                  <a:lnTo>
                    <a:pt x="814" y="515"/>
                  </a:lnTo>
                  <a:lnTo>
                    <a:pt x="828" y="508"/>
                  </a:lnTo>
                  <a:lnTo>
                    <a:pt x="842" y="536"/>
                  </a:lnTo>
                  <a:lnTo>
                    <a:pt x="849" y="557"/>
                  </a:lnTo>
                  <a:lnTo>
                    <a:pt x="856" y="612"/>
                  </a:lnTo>
                  <a:lnTo>
                    <a:pt x="876" y="654"/>
                  </a:lnTo>
                  <a:lnTo>
                    <a:pt x="856" y="682"/>
                  </a:lnTo>
                  <a:lnTo>
                    <a:pt x="883" y="682"/>
                  </a:lnTo>
                  <a:lnTo>
                    <a:pt x="897" y="68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63">
              <a:extLst>
                <a:ext uri="{FF2B5EF4-FFF2-40B4-BE49-F238E27FC236}">
                  <a16:creationId xmlns:a16="http://schemas.microsoft.com/office/drawing/2014/main" id="{6715BD14-E000-514D-8C1C-830AA51EC8EE}"/>
                </a:ext>
              </a:extLst>
            </p:cNvPr>
            <p:cNvSpPr>
              <a:spLocks noChangeArrowheads="1"/>
            </p:cNvSpPr>
            <p:nvPr/>
          </p:nvSpPr>
          <p:spPr bwMode="auto">
            <a:xfrm>
              <a:off x="18001204" y="6848333"/>
              <a:ext cx="1360718" cy="1248961"/>
            </a:xfrm>
            <a:custGeom>
              <a:avLst/>
              <a:gdLst>
                <a:gd name="T0" fmla="*/ 585 w 2895"/>
                <a:gd name="T1" fmla="*/ 529 h 2659"/>
                <a:gd name="T2" fmla="*/ 557 w 2895"/>
                <a:gd name="T3" fmla="*/ 432 h 2659"/>
                <a:gd name="T4" fmla="*/ 731 w 2895"/>
                <a:gd name="T5" fmla="*/ 348 h 2659"/>
                <a:gd name="T6" fmla="*/ 849 w 2895"/>
                <a:gd name="T7" fmla="*/ 167 h 2659"/>
                <a:gd name="T8" fmla="*/ 1009 w 2895"/>
                <a:gd name="T9" fmla="*/ 202 h 2659"/>
                <a:gd name="T10" fmla="*/ 1127 w 2895"/>
                <a:gd name="T11" fmla="*/ 98 h 2659"/>
                <a:gd name="T12" fmla="*/ 1301 w 2895"/>
                <a:gd name="T13" fmla="*/ 42 h 2659"/>
                <a:gd name="T14" fmla="*/ 1489 w 2895"/>
                <a:gd name="T15" fmla="*/ 118 h 2659"/>
                <a:gd name="T16" fmla="*/ 1677 w 2895"/>
                <a:gd name="T17" fmla="*/ 529 h 2659"/>
                <a:gd name="T18" fmla="*/ 1976 w 2895"/>
                <a:gd name="T19" fmla="*/ 933 h 2659"/>
                <a:gd name="T20" fmla="*/ 2289 w 2895"/>
                <a:gd name="T21" fmla="*/ 1169 h 2659"/>
                <a:gd name="T22" fmla="*/ 2393 w 2895"/>
                <a:gd name="T23" fmla="*/ 1322 h 2659"/>
                <a:gd name="T24" fmla="*/ 2616 w 2895"/>
                <a:gd name="T25" fmla="*/ 1510 h 2659"/>
                <a:gd name="T26" fmla="*/ 2853 w 2895"/>
                <a:gd name="T27" fmla="*/ 1781 h 2659"/>
                <a:gd name="T28" fmla="*/ 2853 w 2895"/>
                <a:gd name="T29" fmla="*/ 1920 h 2659"/>
                <a:gd name="T30" fmla="*/ 2699 w 2895"/>
                <a:gd name="T31" fmla="*/ 2115 h 2659"/>
                <a:gd name="T32" fmla="*/ 2630 w 2895"/>
                <a:gd name="T33" fmla="*/ 2199 h 2659"/>
                <a:gd name="T34" fmla="*/ 2553 w 2895"/>
                <a:gd name="T35" fmla="*/ 2345 h 2659"/>
                <a:gd name="T36" fmla="*/ 2449 w 2895"/>
                <a:gd name="T37" fmla="*/ 2449 h 2659"/>
                <a:gd name="T38" fmla="*/ 2366 w 2895"/>
                <a:gd name="T39" fmla="*/ 2407 h 2659"/>
                <a:gd name="T40" fmla="*/ 2310 w 2895"/>
                <a:gd name="T41" fmla="*/ 2275 h 2659"/>
                <a:gd name="T42" fmla="*/ 2199 w 2895"/>
                <a:gd name="T43" fmla="*/ 2268 h 2659"/>
                <a:gd name="T44" fmla="*/ 2080 w 2895"/>
                <a:gd name="T45" fmla="*/ 2150 h 2659"/>
                <a:gd name="T46" fmla="*/ 1969 w 2895"/>
                <a:gd name="T47" fmla="*/ 2282 h 2659"/>
                <a:gd name="T48" fmla="*/ 1865 w 2895"/>
                <a:gd name="T49" fmla="*/ 2310 h 2659"/>
                <a:gd name="T50" fmla="*/ 1941 w 2895"/>
                <a:gd name="T51" fmla="*/ 2477 h 2659"/>
                <a:gd name="T52" fmla="*/ 1837 w 2895"/>
                <a:gd name="T53" fmla="*/ 2526 h 2659"/>
                <a:gd name="T54" fmla="*/ 1767 w 2895"/>
                <a:gd name="T55" fmla="*/ 2532 h 2659"/>
                <a:gd name="T56" fmla="*/ 1642 w 2895"/>
                <a:gd name="T57" fmla="*/ 2658 h 2659"/>
                <a:gd name="T58" fmla="*/ 1454 w 2895"/>
                <a:gd name="T59" fmla="*/ 2574 h 2659"/>
                <a:gd name="T60" fmla="*/ 1378 w 2895"/>
                <a:gd name="T61" fmla="*/ 2546 h 2659"/>
                <a:gd name="T62" fmla="*/ 1218 w 2895"/>
                <a:gd name="T63" fmla="*/ 2484 h 2659"/>
                <a:gd name="T64" fmla="*/ 1092 w 2895"/>
                <a:gd name="T65" fmla="*/ 2407 h 2659"/>
                <a:gd name="T66" fmla="*/ 925 w 2895"/>
                <a:gd name="T67" fmla="*/ 2470 h 2659"/>
                <a:gd name="T68" fmla="*/ 779 w 2895"/>
                <a:gd name="T69" fmla="*/ 2386 h 2659"/>
                <a:gd name="T70" fmla="*/ 619 w 2895"/>
                <a:gd name="T71" fmla="*/ 2317 h 2659"/>
                <a:gd name="T72" fmla="*/ 564 w 2895"/>
                <a:gd name="T73" fmla="*/ 2254 h 2659"/>
                <a:gd name="T74" fmla="*/ 536 w 2895"/>
                <a:gd name="T75" fmla="*/ 2122 h 2659"/>
                <a:gd name="T76" fmla="*/ 355 w 2895"/>
                <a:gd name="T77" fmla="*/ 2011 h 2659"/>
                <a:gd name="T78" fmla="*/ 98 w 2895"/>
                <a:gd name="T79" fmla="*/ 1941 h 2659"/>
                <a:gd name="T80" fmla="*/ 0 w 2895"/>
                <a:gd name="T81" fmla="*/ 1781 h 2659"/>
                <a:gd name="T82" fmla="*/ 35 w 2895"/>
                <a:gd name="T83" fmla="*/ 1698 h 2659"/>
                <a:gd name="T84" fmla="*/ 244 w 2895"/>
                <a:gd name="T85" fmla="*/ 1628 h 2659"/>
                <a:gd name="T86" fmla="*/ 418 w 2895"/>
                <a:gd name="T87" fmla="*/ 1656 h 2659"/>
                <a:gd name="T88" fmla="*/ 550 w 2895"/>
                <a:gd name="T89" fmla="*/ 1593 h 2659"/>
                <a:gd name="T90" fmla="*/ 522 w 2895"/>
                <a:gd name="T91" fmla="*/ 1482 h 2659"/>
                <a:gd name="T92" fmla="*/ 355 w 2895"/>
                <a:gd name="T93" fmla="*/ 1350 h 2659"/>
                <a:gd name="T94" fmla="*/ 209 w 2895"/>
                <a:gd name="T95" fmla="*/ 1169 h 2659"/>
                <a:gd name="T96" fmla="*/ 160 w 2895"/>
                <a:gd name="T97" fmla="*/ 988 h 2659"/>
                <a:gd name="T98" fmla="*/ 258 w 2895"/>
                <a:gd name="T99" fmla="*/ 842 h 2659"/>
                <a:gd name="T100" fmla="*/ 244 w 2895"/>
                <a:gd name="T101" fmla="*/ 766 h 2659"/>
                <a:gd name="T102" fmla="*/ 376 w 2895"/>
                <a:gd name="T103" fmla="*/ 696 h 2659"/>
                <a:gd name="T104" fmla="*/ 599 w 2895"/>
                <a:gd name="T105" fmla="*/ 668 h 2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5" h="2659">
                  <a:moveTo>
                    <a:pt x="606" y="661"/>
                  </a:moveTo>
                  <a:lnTo>
                    <a:pt x="619" y="599"/>
                  </a:lnTo>
                  <a:lnTo>
                    <a:pt x="633" y="557"/>
                  </a:lnTo>
                  <a:lnTo>
                    <a:pt x="633" y="543"/>
                  </a:lnTo>
                  <a:lnTo>
                    <a:pt x="585" y="529"/>
                  </a:lnTo>
                  <a:lnTo>
                    <a:pt x="585" y="536"/>
                  </a:lnTo>
                  <a:lnTo>
                    <a:pt x="536" y="494"/>
                  </a:lnTo>
                  <a:lnTo>
                    <a:pt x="536" y="466"/>
                  </a:lnTo>
                  <a:lnTo>
                    <a:pt x="550" y="439"/>
                  </a:lnTo>
                  <a:lnTo>
                    <a:pt x="557" y="432"/>
                  </a:lnTo>
                  <a:lnTo>
                    <a:pt x="599" y="445"/>
                  </a:lnTo>
                  <a:lnTo>
                    <a:pt x="668" y="404"/>
                  </a:lnTo>
                  <a:lnTo>
                    <a:pt x="682" y="418"/>
                  </a:lnTo>
                  <a:lnTo>
                    <a:pt x="689" y="362"/>
                  </a:lnTo>
                  <a:lnTo>
                    <a:pt x="731" y="348"/>
                  </a:lnTo>
                  <a:lnTo>
                    <a:pt x="779" y="341"/>
                  </a:lnTo>
                  <a:lnTo>
                    <a:pt x="793" y="306"/>
                  </a:lnTo>
                  <a:lnTo>
                    <a:pt x="793" y="265"/>
                  </a:lnTo>
                  <a:lnTo>
                    <a:pt x="849" y="188"/>
                  </a:lnTo>
                  <a:lnTo>
                    <a:pt x="849" y="167"/>
                  </a:lnTo>
                  <a:lnTo>
                    <a:pt x="891" y="202"/>
                  </a:lnTo>
                  <a:lnTo>
                    <a:pt x="912" y="202"/>
                  </a:lnTo>
                  <a:lnTo>
                    <a:pt x="981" y="174"/>
                  </a:lnTo>
                  <a:lnTo>
                    <a:pt x="995" y="174"/>
                  </a:lnTo>
                  <a:lnTo>
                    <a:pt x="1009" y="202"/>
                  </a:lnTo>
                  <a:lnTo>
                    <a:pt x="1051" y="188"/>
                  </a:lnTo>
                  <a:lnTo>
                    <a:pt x="1092" y="167"/>
                  </a:lnTo>
                  <a:lnTo>
                    <a:pt x="1120" y="167"/>
                  </a:lnTo>
                  <a:lnTo>
                    <a:pt x="1127" y="133"/>
                  </a:lnTo>
                  <a:lnTo>
                    <a:pt x="1127" y="98"/>
                  </a:lnTo>
                  <a:lnTo>
                    <a:pt x="1155" y="84"/>
                  </a:lnTo>
                  <a:lnTo>
                    <a:pt x="1190" y="84"/>
                  </a:lnTo>
                  <a:lnTo>
                    <a:pt x="1218" y="77"/>
                  </a:lnTo>
                  <a:lnTo>
                    <a:pt x="1225" y="77"/>
                  </a:lnTo>
                  <a:lnTo>
                    <a:pt x="1301" y="42"/>
                  </a:lnTo>
                  <a:lnTo>
                    <a:pt x="1336" y="21"/>
                  </a:lnTo>
                  <a:lnTo>
                    <a:pt x="1413" y="7"/>
                  </a:lnTo>
                  <a:lnTo>
                    <a:pt x="1433" y="7"/>
                  </a:lnTo>
                  <a:lnTo>
                    <a:pt x="1475" y="0"/>
                  </a:lnTo>
                  <a:lnTo>
                    <a:pt x="1489" y="118"/>
                  </a:lnTo>
                  <a:lnTo>
                    <a:pt x="1510" y="174"/>
                  </a:lnTo>
                  <a:lnTo>
                    <a:pt x="1538" y="244"/>
                  </a:lnTo>
                  <a:lnTo>
                    <a:pt x="1565" y="299"/>
                  </a:lnTo>
                  <a:lnTo>
                    <a:pt x="1580" y="334"/>
                  </a:lnTo>
                  <a:lnTo>
                    <a:pt x="1677" y="529"/>
                  </a:lnTo>
                  <a:lnTo>
                    <a:pt x="1767" y="689"/>
                  </a:lnTo>
                  <a:lnTo>
                    <a:pt x="1851" y="793"/>
                  </a:lnTo>
                  <a:lnTo>
                    <a:pt x="1865" y="800"/>
                  </a:lnTo>
                  <a:lnTo>
                    <a:pt x="1913" y="870"/>
                  </a:lnTo>
                  <a:lnTo>
                    <a:pt x="1976" y="933"/>
                  </a:lnTo>
                  <a:lnTo>
                    <a:pt x="1990" y="933"/>
                  </a:lnTo>
                  <a:lnTo>
                    <a:pt x="2032" y="988"/>
                  </a:lnTo>
                  <a:lnTo>
                    <a:pt x="2136" y="1072"/>
                  </a:lnTo>
                  <a:lnTo>
                    <a:pt x="2303" y="1190"/>
                  </a:lnTo>
                  <a:lnTo>
                    <a:pt x="2289" y="1169"/>
                  </a:lnTo>
                  <a:lnTo>
                    <a:pt x="2275" y="1190"/>
                  </a:lnTo>
                  <a:lnTo>
                    <a:pt x="2303" y="1197"/>
                  </a:lnTo>
                  <a:lnTo>
                    <a:pt x="2289" y="1197"/>
                  </a:lnTo>
                  <a:lnTo>
                    <a:pt x="2338" y="1266"/>
                  </a:lnTo>
                  <a:lnTo>
                    <a:pt x="2393" y="1322"/>
                  </a:lnTo>
                  <a:lnTo>
                    <a:pt x="2435" y="1364"/>
                  </a:lnTo>
                  <a:lnTo>
                    <a:pt x="2435" y="1378"/>
                  </a:lnTo>
                  <a:lnTo>
                    <a:pt x="2470" y="1426"/>
                  </a:lnTo>
                  <a:lnTo>
                    <a:pt x="2505" y="1433"/>
                  </a:lnTo>
                  <a:lnTo>
                    <a:pt x="2616" y="1510"/>
                  </a:lnTo>
                  <a:lnTo>
                    <a:pt x="2679" y="1531"/>
                  </a:lnTo>
                  <a:lnTo>
                    <a:pt x="2783" y="1579"/>
                  </a:lnTo>
                  <a:lnTo>
                    <a:pt x="2797" y="1698"/>
                  </a:lnTo>
                  <a:lnTo>
                    <a:pt x="2790" y="1719"/>
                  </a:lnTo>
                  <a:lnTo>
                    <a:pt x="2853" y="1781"/>
                  </a:lnTo>
                  <a:lnTo>
                    <a:pt x="2894" y="1795"/>
                  </a:lnTo>
                  <a:lnTo>
                    <a:pt x="2866" y="1858"/>
                  </a:lnTo>
                  <a:lnTo>
                    <a:pt x="2887" y="1872"/>
                  </a:lnTo>
                  <a:lnTo>
                    <a:pt x="2894" y="1892"/>
                  </a:lnTo>
                  <a:lnTo>
                    <a:pt x="2853" y="1920"/>
                  </a:lnTo>
                  <a:lnTo>
                    <a:pt x="2811" y="1955"/>
                  </a:lnTo>
                  <a:lnTo>
                    <a:pt x="2783" y="1976"/>
                  </a:lnTo>
                  <a:lnTo>
                    <a:pt x="2762" y="2004"/>
                  </a:lnTo>
                  <a:lnTo>
                    <a:pt x="2720" y="2066"/>
                  </a:lnTo>
                  <a:lnTo>
                    <a:pt x="2699" y="2115"/>
                  </a:lnTo>
                  <a:lnTo>
                    <a:pt x="2699" y="2122"/>
                  </a:lnTo>
                  <a:lnTo>
                    <a:pt x="2699" y="2143"/>
                  </a:lnTo>
                  <a:lnTo>
                    <a:pt x="2686" y="2171"/>
                  </a:lnTo>
                  <a:lnTo>
                    <a:pt x="2665" y="2157"/>
                  </a:lnTo>
                  <a:lnTo>
                    <a:pt x="2630" y="2199"/>
                  </a:lnTo>
                  <a:lnTo>
                    <a:pt x="2623" y="2205"/>
                  </a:lnTo>
                  <a:lnTo>
                    <a:pt x="2623" y="2213"/>
                  </a:lnTo>
                  <a:lnTo>
                    <a:pt x="2602" y="2240"/>
                  </a:lnTo>
                  <a:lnTo>
                    <a:pt x="2588" y="2296"/>
                  </a:lnTo>
                  <a:lnTo>
                    <a:pt x="2553" y="2345"/>
                  </a:lnTo>
                  <a:lnTo>
                    <a:pt x="2553" y="2352"/>
                  </a:lnTo>
                  <a:lnTo>
                    <a:pt x="2505" y="2372"/>
                  </a:lnTo>
                  <a:lnTo>
                    <a:pt x="2484" y="2400"/>
                  </a:lnTo>
                  <a:lnTo>
                    <a:pt x="2484" y="2428"/>
                  </a:lnTo>
                  <a:lnTo>
                    <a:pt x="2449" y="2449"/>
                  </a:lnTo>
                  <a:lnTo>
                    <a:pt x="2407" y="2484"/>
                  </a:lnTo>
                  <a:lnTo>
                    <a:pt x="2393" y="2477"/>
                  </a:lnTo>
                  <a:lnTo>
                    <a:pt x="2366" y="2477"/>
                  </a:lnTo>
                  <a:lnTo>
                    <a:pt x="2386" y="2449"/>
                  </a:lnTo>
                  <a:lnTo>
                    <a:pt x="2366" y="2407"/>
                  </a:lnTo>
                  <a:lnTo>
                    <a:pt x="2359" y="2352"/>
                  </a:lnTo>
                  <a:lnTo>
                    <a:pt x="2352" y="2331"/>
                  </a:lnTo>
                  <a:lnTo>
                    <a:pt x="2338" y="2303"/>
                  </a:lnTo>
                  <a:lnTo>
                    <a:pt x="2324" y="2310"/>
                  </a:lnTo>
                  <a:lnTo>
                    <a:pt x="2310" y="2275"/>
                  </a:lnTo>
                  <a:lnTo>
                    <a:pt x="2261" y="2240"/>
                  </a:lnTo>
                  <a:lnTo>
                    <a:pt x="2233" y="2247"/>
                  </a:lnTo>
                  <a:lnTo>
                    <a:pt x="2233" y="2219"/>
                  </a:lnTo>
                  <a:lnTo>
                    <a:pt x="2205" y="2233"/>
                  </a:lnTo>
                  <a:lnTo>
                    <a:pt x="2199" y="2268"/>
                  </a:lnTo>
                  <a:lnTo>
                    <a:pt x="2171" y="2254"/>
                  </a:lnTo>
                  <a:lnTo>
                    <a:pt x="2143" y="2185"/>
                  </a:lnTo>
                  <a:lnTo>
                    <a:pt x="2108" y="2199"/>
                  </a:lnTo>
                  <a:lnTo>
                    <a:pt x="2108" y="2178"/>
                  </a:lnTo>
                  <a:lnTo>
                    <a:pt x="2080" y="2150"/>
                  </a:lnTo>
                  <a:lnTo>
                    <a:pt x="2073" y="2157"/>
                  </a:lnTo>
                  <a:lnTo>
                    <a:pt x="2025" y="2199"/>
                  </a:lnTo>
                  <a:lnTo>
                    <a:pt x="1990" y="2233"/>
                  </a:lnTo>
                  <a:lnTo>
                    <a:pt x="1990" y="2247"/>
                  </a:lnTo>
                  <a:lnTo>
                    <a:pt x="1969" y="2282"/>
                  </a:lnTo>
                  <a:lnTo>
                    <a:pt x="1941" y="2282"/>
                  </a:lnTo>
                  <a:lnTo>
                    <a:pt x="1934" y="2303"/>
                  </a:lnTo>
                  <a:lnTo>
                    <a:pt x="1913" y="2296"/>
                  </a:lnTo>
                  <a:lnTo>
                    <a:pt x="1879" y="2303"/>
                  </a:lnTo>
                  <a:lnTo>
                    <a:pt x="1865" y="2310"/>
                  </a:lnTo>
                  <a:lnTo>
                    <a:pt x="1851" y="2338"/>
                  </a:lnTo>
                  <a:lnTo>
                    <a:pt x="1892" y="2414"/>
                  </a:lnTo>
                  <a:lnTo>
                    <a:pt x="1907" y="2449"/>
                  </a:lnTo>
                  <a:lnTo>
                    <a:pt x="1934" y="2449"/>
                  </a:lnTo>
                  <a:lnTo>
                    <a:pt x="1941" y="2477"/>
                  </a:lnTo>
                  <a:lnTo>
                    <a:pt x="1927" y="2512"/>
                  </a:lnTo>
                  <a:lnTo>
                    <a:pt x="1907" y="2505"/>
                  </a:lnTo>
                  <a:lnTo>
                    <a:pt x="1892" y="2470"/>
                  </a:lnTo>
                  <a:lnTo>
                    <a:pt x="1879" y="2505"/>
                  </a:lnTo>
                  <a:lnTo>
                    <a:pt x="1837" y="2526"/>
                  </a:lnTo>
                  <a:lnTo>
                    <a:pt x="1809" y="2512"/>
                  </a:lnTo>
                  <a:lnTo>
                    <a:pt x="1802" y="2539"/>
                  </a:lnTo>
                  <a:lnTo>
                    <a:pt x="1809" y="2546"/>
                  </a:lnTo>
                  <a:lnTo>
                    <a:pt x="1795" y="2602"/>
                  </a:lnTo>
                  <a:lnTo>
                    <a:pt x="1767" y="2532"/>
                  </a:lnTo>
                  <a:lnTo>
                    <a:pt x="1719" y="2532"/>
                  </a:lnTo>
                  <a:lnTo>
                    <a:pt x="1698" y="2574"/>
                  </a:lnTo>
                  <a:lnTo>
                    <a:pt x="1698" y="2609"/>
                  </a:lnTo>
                  <a:lnTo>
                    <a:pt x="1649" y="2609"/>
                  </a:lnTo>
                  <a:lnTo>
                    <a:pt x="1642" y="2658"/>
                  </a:lnTo>
                  <a:lnTo>
                    <a:pt x="1573" y="2630"/>
                  </a:lnTo>
                  <a:lnTo>
                    <a:pt x="1510" y="2637"/>
                  </a:lnTo>
                  <a:lnTo>
                    <a:pt x="1489" y="2602"/>
                  </a:lnTo>
                  <a:lnTo>
                    <a:pt x="1482" y="2581"/>
                  </a:lnTo>
                  <a:lnTo>
                    <a:pt x="1454" y="2574"/>
                  </a:lnTo>
                  <a:lnTo>
                    <a:pt x="1440" y="2560"/>
                  </a:lnTo>
                  <a:lnTo>
                    <a:pt x="1440" y="2539"/>
                  </a:lnTo>
                  <a:lnTo>
                    <a:pt x="1433" y="2532"/>
                  </a:lnTo>
                  <a:lnTo>
                    <a:pt x="1419" y="2539"/>
                  </a:lnTo>
                  <a:lnTo>
                    <a:pt x="1378" y="2546"/>
                  </a:lnTo>
                  <a:lnTo>
                    <a:pt x="1315" y="2526"/>
                  </a:lnTo>
                  <a:lnTo>
                    <a:pt x="1308" y="2498"/>
                  </a:lnTo>
                  <a:lnTo>
                    <a:pt x="1259" y="2526"/>
                  </a:lnTo>
                  <a:lnTo>
                    <a:pt x="1239" y="2505"/>
                  </a:lnTo>
                  <a:lnTo>
                    <a:pt x="1218" y="2484"/>
                  </a:lnTo>
                  <a:lnTo>
                    <a:pt x="1204" y="2477"/>
                  </a:lnTo>
                  <a:lnTo>
                    <a:pt x="1190" y="2449"/>
                  </a:lnTo>
                  <a:lnTo>
                    <a:pt x="1162" y="2400"/>
                  </a:lnTo>
                  <a:lnTo>
                    <a:pt x="1127" y="2428"/>
                  </a:lnTo>
                  <a:lnTo>
                    <a:pt x="1092" y="2407"/>
                  </a:lnTo>
                  <a:lnTo>
                    <a:pt x="1051" y="2372"/>
                  </a:lnTo>
                  <a:lnTo>
                    <a:pt x="1016" y="2386"/>
                  </a:lnTo>
                  <a:lnTo>
                    <a:pt x="1023" y="2414"/>
                  </a:lnTo>
                  <a:lnTo>
                    <a:pt x="974" y="2442"/>
                  </a:lnTo>
                  <a:lnTo>
                    <a:pt x="925" y="2470"/>
                  </a:lnTo>
                  <a:lnTo>
                    <a:pt x="912" y="2498"/>
                  </a:lnTo>
                  <a:lnTo>
                    <a:pt x="821" y="2449"/>
                  </a:lnTo>
                  <a:lnTo>
                    <a:pt x="821" y="2442"/>
                  </a:lnTo>
                  <a:lnTo>
                    <a:pt x="793" y="2400"/>
                  </a:lnTo>
                  <a:lnTo>
                    <a:pt x="779" y="2386"/>
                  </a:lnTo>
                  <a:lnTo>
                    <a:pt x="766" y="2386"/>
                  </a:lnTo>
                  <a:lnTo>
                    <a:pt x="759" y="2386"/>
                  </a:lnTo>
                  <a:lnTo>
                    <a:pt x="703" y="2345"/>
                  </a:lnTo>
                  <a:lnTo>
                    <a:pt x="647" y="2317"/>
                  </a:lnTo>
                  <a:lnTo>
                    <a:pt x="619" y="2317"/>
                  </a:lnTo>
                  <a:lnTo>
                    <a:pt x="606" y="2352"/>
                  </a:lnTo>
                  <a:lnTo>
                    <a:pt x="592" y="2352"/>
                  </a:lnTo>
                  <a:lnTo>
                    <a:pt x="571" y="2338"/>
                  </a:lnTo>
                  <a:lnTo>
                    <a:pt x="564" y="2310"/>
                  </a:lnTo>
                  <a:lnTo>
                    <a:pt x="564" y="2254"/>
                  </a:lnTo>
                  <a:lnTo>
                    <a:pt x="557" y="2240"/>
                  </a:lnTo>
                  <a:lnTo>
                    <a:pt x="592" y="2171"/>
                  </a:lnTo>
                  <a:lnTo>
                    <a:pt x="585" y="2150"/>
                  </a:lnTo>
                  <a:lnTo>
                    <a:pt x="550" y="2115"/>
                  </a:lnTo>
                  <a:lnTo>
                    <a:pt x="536" y="2122"/>
                  </a:lnTo>
                  <a:lnTo>
                    <a:pt x="494" y="2080"/>
                  </a:lnTo>
                  <a:lnTo>
                    <a:pt x="460" y="2066"/>
                  </a:lnTo>
                  <a:lnTo>
                    <a:pt x="452" y="2073"/>
                  </a:lnTo>
                  <a:lnTo>
                    <a:pt x="432" y="2052"/>
                  </a:lnTo>
                  <a:lnTo>
                    <a:pt x="355" y="2011"/>
                  </a:lnTo>
                  <a:lnTo>
                    <a:pt x="293" y="1983"/>
                  </a:lnTo>
                  <a:lnTo>
                    <a:pt x="133" y="1892"/>
                  </a:lnTo>
                  <a:lnTo>
                    <a:pt x="133" y="1927"/>
                  </a:lnTo>
                  <a:lnTo>
                    <a:pt x="112" y="1941"/>
                  </a:lnTo>
                  <a:lnTo>
                    <a:pt x="98" y="1941"/>
                  </a:lnTo>
                  <a:lnTo>
                    <a:pt x="42" y="1906"/>
                  </a:lnTo>
                  <a:lnTo>
                    <a:pt x="42" y="1892"/>
                  </a:lnTo>
                  <a:lnTo>
                    <a:pt x="7" y="1851"/>
                  </a:lnTo>
                  <a:lnTo>
                    <a:pt x="0" y="1816"/>
                  </a:lnTo>
                  <a:lnTo>
                    <a:pt x="0" y="1781"/>
                  </a:lnTo>
                  <a:lnTo>
                    <a:pt x="0" y="1753"/>
                  </a:lnTo>
                  <a:lnTo>
                    <a:pt x="7" y="1746"/>
                  </a:lnTo>
                  <a:lnTo>
                    <a:pt x="14" y="1698"/>
                  </a:lnTo>
                  <a:lnTo>
                    <a:pt x="14" y="1691"/>
                  </a:lnTo>
                  <a:lnTo>
                    <a:pt x="35" y="1698"/>
                  </a:lnTo>
                  <a:lnTo>
                    <a:pt x="91" y="1656"/>
                  </a:lnTo>
                  <a:lnTo>
                    <a:pt x="112" y="1593"/>
                  </a:lnTo>
                  <a:lnTo>
                    <a:pt x="105" y="1565"/>
                  </a:lnTo>
                  <a:lnTo>
                    <a:pt x="174" y="1579"/>
                  </a:lnTo>
                  <a:lnTo>
                    <a:pt x="244" y="1628"/>
                  </a:lnTo>
                  <a:lnTo>
                    <a:pt x="265" y="1614"/>
                  </a:lnTo>
                  <a:lnTo>
                    <a:pt x="334" y="1656"/>
                  </a:lnTo>
                  <a:lnTo>
                    <a:pt x="355" y="1677"/>
                  </a:lnTo>
                  <a:lnTo>
                    <a:pt x="369" y="1684"/>
                  </a:lnTo>
                  <a:lnTo>
                    <a:pt x="418" y="1656"/>
                  </a:lnTo>
                  <a:lnTo>
                    <a:pt x="432" y="1677"/>
                  </a:lnTo>
                  <a:lnTo>
                    <a:pt x="460" y="1677"/>
                  </a:lnTo>
                  <a:lnTo>
                    <a:pt x="501" y="1621"/>
                  </a:lnTo>
                  <a:lnTo>
                    <a:pt x="494" y="1607"/>
                  </a:lnTo>
                  <a:lnTo>
                    <a:pt x="550" y="1593"/>
                  </a:lnTo>
                  <a:lnTo>
                    <a:pt x="529" y="1579"/>
                  </a:lnTo>
                  <a:lnTo>
                    <a:pt x="585" y="1565"/>
                  </a:lnTo>
                  <a:lnTo>
                    <a:pt x="564" y="1552"/>
                  </a:lnTo>
                  <a:lnTo>
                    <a:pt x="508" y="1496"/>
                  </a:lnTo>
                  <a:lnTo>
                    <a:pt x="522" y="1482"/>
                  </a:lnTo>
                  <a:lnTo>
                    <a:pt x="508" y="1468"/>
                  </a:lnTo>
                  <a:lnTo>
                    <a:pt x="460" y="1454"/>
                  </a:lnTo>
                  <a:lnTo>
                    <a:pt x="418" y="1412"/>
                  </a:lnTo>
                  <a:lnTo>
                    <a:pt x="362" y="1364"/>
                  </a:lnTo>
                  <a:lnTo>
                    <a:pt x="355" y="1350"/>
                  </a:lnTo>
                  <a:lnTo>
                    <a:pt x="341" y="1252"/>
                  </a:lnTo>
                  <a:lnTo>
                    <a:pt x="293" y="1225"/>
                  </a:lnTo>
                  <a:lnTo>
                    <a:pt x="258" y="1204"/>
                  </a:lnTo>
                  <a:lnTo>
                    <a:pt x="244" y="1197"/>
                  </a:lnTo>
                  <a:lnTo>
                    <a:pt x="209" y="1169"/>
                  </a:lnTo>
                  <a:lnTo>
                    <a:pt x="265" y="1127"/>
                  </a:lnTo>
                  <a:lnTo>
                    <a:pt x="279" y="1092"/>
                  </a:lnTo>
                  <a:lnTo>
                    <a:pt x="272" y="1072"/>
                  </a:lnTo>
                  <a:lnTo>
                    <a:pt x="237" y="1065"/>
                  </a:lnTo>
                  <a:lnTo>
                    <a:pt x="160" y="988"/>
                  </a:lnTo>
                  <a:lnTo>
                    <a:pt x="195" y="939"/>
                  </a:lnTo>
                  <a:lnTo>
                    <a:pt x="223" y="939"/>
                  </a:lnTo>
                  <a:lnTo>
                    <a:pt x="258" y="905"/>
                  </a:lnTo>
                  <a:lnTo>
                    <a:pt x="244" y="898"/>
                  </a:lnTo>
                  <a:lnTo>
                    <a:pt x="258" y="842"/>
                  </a:lnTo>
                  <a:lnTo>
                    <a:pt x="237" y="828"/>
                  </a:lnTo>
                  <a:lnTo>
                    <a:pt x="230" y="800"/>
                  </a:lnTo>
                  <a:lnTo>
                    <a:pt x="223" y="773"/>
                  </a:lnTo>
                  <a:lnTo>
                    <a:pt x="237" y="786"/>
                  </a:lnTo>
                  <a:lnTo>
                    <a:pt x="244" y="766"/>
                  </a:lnTo>
                  <a:lnTo>
                    <a:pt x="258" y="710"/>
                  </a:lnTo>
                  <a:lnTo>
                    <a:pt x="279" y="696"/>
                  </a:lnTo>
                  <a:lnTo>
                    <a:pt x="279" y="668"/>
                  </a:lnTo>
                  <a:lnTo>
                    <a:pt x="341" y="689"/>
                  </a:lnTo>
                  <a:lnTo>
                    <a:pt x="376" y="696"/>
                  </a:lnTo>
                  <a:lnTo>
                    <a:pt x="425" y="675"/>
                  </a:lnTo>
                  <a:lnTo>
                    <a:pt x="452" y="703"/>
                  </a:lnTo>
                  <a:lnTo>
                    <a:pt x="508" y="689"/>
                  </a:lnTo>
                  <a:lnTo>
                    <a:pt x="550" y="696"/>
                  </a:lnTo>
                  <a:lnTo>
                    <a:pt x="599" y="668"/>
                  </a:lnTo>
                  <a:lnTo>
                    <a:pt x="606" y="661"/>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56" name="Freeform 64">
              <a:extLst>
                <a:ext uri="{FF2B5EF4-FFF2-40B4-BE49-F238E27FC236}">
                  <a16:creationId xmlns:a16="http://schemas.microsoft.com/office/drawing/2014/main" id="{726ECD07-BC0B-EE43-91EC-E63FEF6957A6}"/>
                </a:ext>
              </a:extLst>
            </p:cNvPr>
            <p:cNvSpPr>
              <a:spLocks noChangeArrowheads="1"/>
            </p:cNvSpPr>
            <p:nvPr/>
          </p:nvSpPr>
          <p:spPr bwMode="auto">
            <a:xfrm>
              <a:off x="16785462" y="6904256"/>
              <a:ext cx="1990337" cy="1679778"/>
            </a:xfrm>
            <a:custGeom>
              <a:avLst/>
              <a:gdLst>
                <a:gd name="T0" fmla="*/ 3972 w 4237"/>
                <a:gd name="T1" fmla="*/ 3131 h 3576"/>
                <a:gd name="T2" fmla="*/ 4160 w 4237"/>
                <a:gd name="T3" fmla="*/ 3013 h 3576"/>
                <a:gd name="T4" fmla="*/ 4201 w 4237"/>
                <a:gd name="T5" fmla="*/ 2846 h 3576"/>
                <a:gd name="T6" fmla="*/ 4194 w 4237"/>
                <a:gd name="T7" fmla="*/ 2672 h 3576"/>
                <a:gd name="T8" fmla="*/ 4041 w 4237"/>
                <a:gd name="T9" fmla="*/ 2456 h 3576"/>
                <a:gd name="T10" fmla="*/ 3895 w 4237"/>
                <a:gd name="T11" fmla="*/ 2380 h 3576"/>
                <a:gd name="T12" fmla="*/ 3714 w 4237"/>
                <a:gd name="T13" fmla="*/ 2310 h 3576"/>
                <a:gd name="T14" fmla="*/ 3499 w 4237"/>
                <a:gd name="T15" fmla="*/ 2380 h 3576"/>
                <a:gd name="T16" fmla="*/ 3290 w 4237"/>
                <a:gd name="T17" fmla="*/ 2227 h 3576"/>
                <a:gd name="T18" fmla="*/ 3151 w 4237"/>
                <a:gd name="T19" fmla="*/ 2136 h 3576"/>
                <a:gd name="T20" fmla="*/ 3047 w 4237"/>
                <a:gd name="T21" fmla="*/ 1948 h 3576"/>
                <a:gd name="T22" fmla="*/ 2699 w 4237"/>
                <a:gd name="T23" fmla="*/ 1823 h 3576"/>
                <a:gd name="T24" fmla="*/ 2587 w 4237"/>
                <a:gd name="T25" fmla="*/ 1635 h 3576"/>
                <a:gd name="T26" fmla="*/ 2692 w 4237"/>
                <a:gd name="T27" fmla="*/ 1447 h 3576"/>
                <a:gd name="T28" fmla="*/ 3005 w 4237"/>
                <a:gd name="T29" fmla="*/ 1538 h 3576"/>
                <a:gd name="T30" fmla="*/ 3172 w 4237"/>
                <a:gd name="T31" fmla="*/ 1447 h 3576"/>
                <a:gd name="T32" fmla="*/ 2949 w 4237"/>
                <a:gd name="T33" fmla="*/ 1246 h 3576"/>
                <a:gd name="T34" fmla="*/ 2852 w 4237"/>
                <a:gd name="T35" fmla="*/ 1009 h 3576"/>
                <a:gd name="T36" fmla="*/ 2845 w 4237"/>
                <a:gd name="T37" fmla="*/ 787 h 3576"/>
                <a:gd name="T38" fmla="*/ 2831 w 4237"/>
                <a:gd name="T39" fmla="*/ 648 h 3576"/>
                <a:gd name="T40" fmla="*/ 3039 w 4237"/>
                <a:gd name="T41" fmla="*/ 585 h 3576"/>
                <a:gd name="T42" fmla="*/ 3220 w 4237"/>
                <a:gd name="T43" fmla="*/ 425 h 3576"/>
                <a:gd name="T44" fmla="*/ 3039 w 4237"/>
                <a:gd name="T45" fmla="*/ 244 h 3576"/>
                <a:gd name="T46" fmla="*/ 2852 w 4237"/>
                <a:gd name="T47" fmla="*/ 348 h 3576"/>
                <a:gd name="T48" fmla="*/ 2601 w 4237"/>
                <a:gd name="T49" fmla="*/ 446 h 3576"/>
                <a:gd name="T50" fmla="*/ 2372 w 4237"/>
                <a:gd name="T51" fmla="*/ 606 h 3576"/>
                <a:gd name="T52" fmla="*/ 2135 w 4237"/>
                <a:gd name="T53" fmla="*/ 724 h 3576"/>
                <a:gd name="T54" fmla="*/ 1996 w 4237"/>
                <a:gd name="T55" fmla="*/ 877 h 3576"/>
                <a:gd name="T56" fmla="*/ 1906 w 4237"/>
                <a:gd name="T57" fmla="*/ 954 h 3576"/>
                <a:gd name="T58" fmla="*/ 1747 w 4237"/>
                <a:gd name="T59" fmla="*/ 954 h 3576"/>
                <a:gd name="T60" fmla="*/ 1670 w 4237"/>
                <a:gd name="T61" fmla="*/ 905 h 3576"/>
                <a:gd name="T62" fmla="*/ 1601 w 4237"/>
                <a:gd name="T63" fmla="*/ 780 h 3576"/>
                <a:gd name="T64" fmla="*/ 1406 w 4237"/>
                <a:gd name="T65" fmla="*/ 773 h 3576"/>
                <a:gd name="T66" fmla="*/ 1378 w 4237"/>
                <a:gd name="T67" fmla="*/ 710 h 3576"/>
                <a:gd name="T68" fmla="*/ 1287 w 4237"/>
                <a:gd name="T69" fmla="*/ 557 h 3576"/>
                <a:gd name="T70" fmla="*/ 1253 w 4237"/>
                <a:gd name="T71" fmla="*/ 411 h 3576"/>
                <a:gd name="T72" fmla="*/ 1065 w 4237"/>
                <a:gd name="T73" fmla="*/ 390 h 3576"/>
                <a:gd name="T74" fmla="*/ 780 w 4237"/>
                <a:gd name="T75" fmla="*/ 293 h 3576"/>
                <a:gd name="T76" fmla="*/ 752 w 4237"/>
                <a:gd name="T77" fmla="*/ 21 h 3576"/>
                <a:gd name="T78" fmla="*/ 522 w 4237"/>
                <a:gd name="T79" fmla="*/ 49 h 3576"/>
                <a:gd name="T80" fmla="*/ 571 w 4237"/>
                <a:gd name="T81" fmla="*/ 286 h 3576"/>
                <a:gd name="T82" fmla="*/ 501 w 4237"/>
                <a:gd name="T83" fmla="*/ 439 h 3576"/>
                <a:gd name="T84" fmla="*/ 327 w 4237"/>
                <a:gd name="T85" fmla="*/ 592 h 3576"/>
                <a:gd name="T86" fmla="*/ 188 w 4237"/>
                <a:gd name="T87" fmla="*/ 703 h 3576"/>
                <a:gd name="T88" fmla="*/ 63 w 4237"/>
                <a:gd name="T89" fmla="*/ 877 h 3576"/>
                <a:gd name="T90" fmla="*/ 432 w 4237"/>
                <a:gd name="T91" fmla="*/ 1399 h 3576"/>
                <a:gd name="T92" fmla="*/ 766 w 4237"/>
                <a:gd name="T93" fmla="*/ 1754 h 3576"/>
                <a:gd name="T94" fmla="*/ 1114 w 4237"/>
                <a:gd name="T95" fmla="*/ 2004 h 3576"/>
                <a:gd name="T96" fmla="*/ 1280 w 4237"/>
                <a:gd name="T97" fmla="*/ 2394 h 3576"/>
                <a:gd name="T98" fmla="*/ 1587 w 4237"/>
                <a:gd name="T99" fmla="*/ 2588 h 3576"/>
                <a:gd name="T100" fmla="*/ 2163 w 4237"/>
                <a:gd name="T101" fmla="*/ 3138 h 3576"/>
                <a:gd name="T102" fmla="*/ 2699 w 4237"/>
                <a:gd name="T103" fmla="*/ 3540 h 3576"/>
                <a:gd name="T104" fmla="*/ 3325 w 4237"/>
                <a:gd name="T105" fmla="*/ 3506 h 3576"/>
                <a:gd name="T106" fmla="*/ 3485 w 4237"/>
                <a:gd name="T107" fmla="*/ 3533 h 3576"/>
                <a:gd name="T108" fmla="*/ 3874 w 4237"/>
                <a:gd name="T109" fmla="*/ 3492 h 3576"/>
                <a:gd name="T110" fmla="*/ 3958 w 4237"/>
                <a:gd name="T111" fmla="*/ 3394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37" h="3576">
                  <a:moveTo>
                    <a:pt x="3993" y="3284"/>
                  </a:moveTo>
                  <a:lnTo>
                    <a:pt x="3993" y="3242"/>
                  </a:lnTo>
                  <a:lnTo>
                    <a:pt x="3993" y="3208"/>
                  </a:lnTo>
                  <a:lnTo>
                    <a:pt x="4006" y="3180"/>
                  </a:lnTo>
                  <a:lnTo>
                    <a:pt x="3993" y="3166"/>
                  </a:lnTo>
                  <a:lnTo>
                    <a:pt x="3979" y="3145"/>
                  </a:lnTo>
                  <a:lnTo>
                    <a:pt x="3972" y="3131"/>
                  </a:lnTo>
                  <a:lnTo>
                    <a:pt x="3972" y="3117"/>
                  </a:lnTo>
                  <a:lnTo>
                    <a:pt x="4020" y="3096"/>
                  </a:lnTo>
                  <a:lnTo>
                    <a:pt x="4034" y="3096"/>
                  </a:lnTo>
                  <a:lnTo>
                    <a:pt x="4041" y="3096"/>
                  </a:lnTo>
                  <a:lnTo>
                    <a:pt x="4076" y="3068"/>
                  </a:lnTo>
                  <a:lnTo>
                    <a:pt x="4139" y="3013"/>
                  </a:lnTo>
                  <a:lnTo>
                    <a:pt x="4160" y="3013"/>
                  </a:lnTo>
                  <a:lnTo>
                    <a:pt x="4187" y="2971"/>
                  </a:lnTo>
                  <a:lnTo>
                    <a:pt x="4152" y="2950"/>
                  </a:lnTo>
                  <a:lnTo>
                    <a:pt x="4160" y="2943"/>
                  </a:lnTo>
                  <a:lnTo>
                    <a:pt x="4187" y="2908"/>
                  </a:lnTo>
                  <a:lnTo>
                    <a:pt x="4229" y="2887"/>
                  </a:lnTo>
                  <a:lnTo>
                    <a:pt x="4236" y="2881"/>
                  </a:lnTo>
                  <a:lnTo>
                    <a:pt x="4201" y="2846"/>
                  </a:lnTo>
                  <a:lnTo>
                    <a:pt x="4229" y="2839"/>
                  </a:lnTo>
                  <a:lnTo>
                    <a:pt x="4236" y="2811"/>
                  </a:lnTo>
                  <a:lnTo>
                    <a:pt x="4201" y="2783"/>
                  </a:lnTo>
                  <a:lnTo>
                    <a:pt x="4194" y="2755"/>
                  </a:lnTo>
                  <a:lnTo>
                    <a:pt x="4208" y="2741"/>
                  </a:lnTo>
                  <a:lnTo>
                    <a:pt x="4201" y="2679"/>
                  </a:lnTo>
                  <a:lnTo>
                    <a:pt x="4194" y="2672"/>
                  </a:lnTo>
                  <a:lnTo>
                    <a:pt x="4187" y="2637"/>
                  </a:lnTo>
                  <a:lnTo>
                    <a:pt x="4173" y="2595"/>
                  </a:lnTo>
                  <a:lnTo>
                    <a:pt x="4160" y="2574"/>
                  </a:lnTo>
                  <a:lnTo>
                    <a:pt x="4097" y="2519"/>
                  </a:lnTo>
                  <a:lnTo>
                    <a:pt x="4076" y="2484"/>
                  </a:lnTo>
                  <a:lnTo>
                    <a:pt x="4069" y="2463"/>
                  </a:lnTo>
                  <a:lnTo>
                    <a:pt x="4041" y="2456"/>
                  </a:lnTo>
                  <a:lnTo>
                    <a:pt x="4027" y="2442"/>
                  </a:lnTo>
                  <a:lnTo>
                    <a:pt x="4027" y="2421"/>
                  </a:lnTo>
                  <a:lnTo>
                    <a:pt x="4020" y="2414"/>
                  </a:lnTo>
                  <a:lnTo>
                    <a:pt x="4006" y="2421"/>
                  </a:lnTo>
                  <a:lnTo>
                    <a:pt x="3965" y="2428"/>
                  </a:lnTo>
                  <a:lnTo>
                    <a:pt x="3902" y="2408"/>
                  </a:lnTo>
                  <a:lnTo>
                    <a:pt x="3895" y="2380"/>
                  </a:lnTo>
                  <a:lnTo>
                    <a:pt x="3846" y="2408"/>
                  </a:lnTo>
                  <a:lnTo>
                    <a:pt x="3826" y="2387"/>
                  </a:lnTo>
                  <a:lnTo>
                    <a:pt x="3805" y="2366"/>
                  </a:lnTo>
                  <a:lnTo>
                    <a:pt x="3791" y="2359"/>
                  </a:lnTo>
                  <a:lnTo>
                    <a:pt x="3777" y="2331"/>
                  </a:lnTo>
                  <a:lnTo>
                    <a:pt x="3749" y="2282"/>
                  </a:lnTo>
                  <a:lnTo>
                    <a:pt x="3714" y="2310"/>
                  </a:lnTo>
                  <a:lnTo>
                    <a:pt x="3679" y="2289"/>
                  </a:lnTo>
                  <a:lnTo>
                    <a:pt x="3638" y="2254"/>
                  </a:lnTo>
                  <a:lnTo>
                    <a:pt x="3603" y="2268"/>
                  </a:lnTo>
                  <a:lnTo>
                    <a:pt x="3610" y="2296"/>
                  </a:lnTo>
                  <a:lnTo>
                    <a:pt x="3561" y="2324"/>
                  </a:lnTo>
                  <a:lnTo>
                    <a:pt x="3512" y="2352"/>
                  </a:lnTo>
                  <a:lnTo>
                    <a:pt x="3499" y="2380"/>
                  </a:lnTo>
                  <a:lnTo>
                    <a:pt x="3408" y="2331"/>
                  </a:lnTo>
                  <a:lnTo>
                    <a:pt x="3408" y="2324"/>
                  </a:lnTo>
                  <a:lnTo>
                    <a:pt x="3380" y="2282"/>
                  </a:lnTo>
                  <a:lnTo>
                    <a:pt x="3366" y="2268"/>
                  </a:lnTo>
                  <a:lnTo>
                    <a:pt x="3353" y="2268"/>
                  </a:lnTo>
                  <a:lnTo>
                    <a:pt x="3346" y="2268"/>
                  </a:lnTo>
                  <a:lnTo>
                    <a:pt x="3290" y="2227"/>
                  </a:lnTo>
                  <a:lnTo>
                    <a:pt x="3234" y="2199"/>
                  </a:lnTo>
                  <a:lnTo>
                    <a:pt x="3206" y="2199"/>
                  </a:lnTo>
                  <a:lnTo>
                    <a:pt x="3193" y="2234"/>
                  </a:lnTo>
                  <a:lnTo>
                    <a:pt x="3179" y="2234"/>
                  </a:lnTo>
                  <a:lnTo>
                    <a:pt x="3158" y="2220"/>
                  </a:lnTo>
                  <a:lnTo>
                    <a:pt x="3151" y="2192"/>
                  </a:lnTo>
                  <a:lnTo>
                    <a:pt x="3151" y="2136"/>
                  </a:lnTo>
                  <a:lnTo>
                    <a:pt x="3144" y="2122"/>
                  </a:lnTo>
                  <a:lnTo>
                    <a:pt x="3179" y="2053"/>
                  </a:lnTo>
                  <a:lnTo>
                    <a:pt x="3172" y="2032"/>
                  </a:lnTo>
                  <a:lnTo>
                    <a:pt x="3137" y="1997"/>
                  </a:lnTo>
                  <a:lnTo>
                    <a:pt x="3123" y="2004"/>
                  </a:lnTo>
                  <a:lnTo>
                    <a:pt x="3081" y="1962"/>
                  </a:lnTo>
                  <a:lnTo>
                    <a:pt x="3047" y="1948"/>
                  </a:lnTo>
                  <a:lnTo>
                    <a:pt x="3039" y="1955"/>
                  </a:lnTo>
                  <a:lnTo>
                    <a:pt x="3019" y="1934"/>
                  </a:lnTo>
                  <a:lnTo>
                    <a:pt x="2942" y="1893"/>
                  </a:lnTo>
                  <a:lnTo>
                    <a:pt x="2880" y="1865"/>
                  </a:lnTo>
                  <a:lnTo>
                    <a:pt x="2720" y="1774"/>
                  </a:lnTo>
                  <a:lnTo>
                    <a:pt x="2720" y="1809"/>
                  </a:lnTo>
                  <a:lnTo>
                    <a:pt x="2699" y="1823"/>
                  </a:lnTo>
                  <a:lnTo>
                    <a:pt x="2685" y="1823"/>
                  </a:lnTo>
                  <a:lnTo>
                    <a:pt x="2629" y="1788"/>
                  </a:lnTo>
                  <a:lnTo>
                    <a:pt x="2629" y="1774"/>
                  </a:lnTo>
                  <a:lnTo>
                    <a:pt x="2594" y="1733"/>
                  </a:lnTo>
                  <a:lnTo>
                    <a:pt x="2587" y="1698"/>
                  </a:lnTo>
                  <a:lnTo>
                    <a:pt x="2587" y="1663"/>
                  </a:lnTo>
                  <a:lnTo>
                    <a:pt x="2587" y="1635"/>
                  </a:lnTo>
                  <a:lnTo>
                    <a:pt x="2594" y="1628"/>
                  </a:lnTo>
                  <a:lnTo>
                    <a:pt x="2601" y="1580"/>
                  </a:lnTo>
                  <a:lnTo>
                    <a:pt x="2601" y="1573"/>
                  </a:lnTo>
                  <a:lnTo>
                    <a:pt x="2622" y="1580"/>
                  </a:lnTo>
                  <a:lnTo>
                    <a:pt x="2678" y="1538"/>
                  </a:lnTo>
                  <a:lnTo>
                    <a:pt x="2699" y="1475"/>
                  </a:lnTo>
                  <a:lnTo>
                    <a:pt x="2692" y="1447"/>
                  </a:lnTo>
                  <a:lnTo>
                    <a:pt x="2761" y="1461"/>
                  </a:lnTo>
                  <a:lnTo>
                    <a:pt x="2831" y="1510"/>
                  </a:lnTo>
                  <a:lnTo>
                    <a:pt x="2852" y="1496"/>
                  </a:lnTo>
                  <a:lnTo>
                    <a:pt x="2921" y="1538"/>
                  </a:lnTo>
                  <a:lnTo>
                    <a:pt x="2942" y="1559"/>
                  </a:lnTo>
                  <a:lnTo>
                    <a:pt x="2956" y="1566"/>
                  </a:lnTo>
                  <a:lnTo>
                    <a:pt x="3005" y="1538"/>
                  </a:lnTo>
                  <a:lnTo>
                    <a:pt x="3019" y="1559"/>
                  </a:lnTo>
                  <a:lnTo>
                    <a:pt x="3047" y="1559"/>
                  </a:lnTo>
                  <a:lnTo>
                    <a:pt x="3088" y="1503"/>
                  </a:lnTo>
                  <a:lnTo>
                    <a:pt x="3081" y="1489"/>
                  </a:lnTo>
                  <a:lnTo>
                    <a:pt x="3137" y="1475"/>
                  </a:lnTo>
                  <a:lnTo>
                    <a:pt x="3116" y="1461"/>
                  </a:lnTo>
                  <a:lnTo>
                    <a:pt x="3172" y="1447"/>
                  </a:lnTo>
                  <a:lnTo>
                    <a:pt x="3151" y="1434"/>
                  </a:lnTo>
                  <a:lnTo>
                    <a:pt x="3095" y="1378"/>
                  </a:lnTo>
                  <a:lnTo>
                    <a:pt x="3109" y="1364"/>
                  </a:lnTo>
                  <a:lnTo>
                    <a:pt x="3095" y="1350"/>
                  </a:lnTo>
                  <a:lnTo>
                    <a:pt x="3047" y="1336"/>
                  </a:lnTo>
                  <a:lnTo>
                    <a:pt x="3005" y="1294"/>
                  </a:lnTo>
                  <a:lnTo>
                    <a:pt x="2949" y="1246"/>
                  </a:lnTo>
                  <a:lnTo>
                    <a:pt x="2942" y="1232"/>
                  </a:lnTo>
                  <a:lnTo>
                    <a:pt x="2928" y="1134"/>
                  </a:lnTo>
                  <a:lnTo>
                    <a:pt x="2880" y="1107"/>
                  </a:lnTo>
                  <a:lnTo>
                    <a:pt x="2845" y="1086"/>
                  </a:lnTo>
                  <a:lnTo>
                    <a:pt x="2831" y="1079"/>
                  </a:lnTo>
                  <a:lnTo>
                    <a:pt x="2796" y="1051"/>
                  </a:lnTo>
                  <a:lnTo>
                    <a:pt x="2852" y="1009"/>
                  </a:lnTo>
                  <a:lnTo>
                    <a:pt x="2866" y="974"/>
                  </a:lnTo>
                  <a:lnTo>
                    <a:pt x="2859" y="954"/>
                  </a:lnTo>
                  <a:lnTo>
                    <a:pt x="2824" y="947"/>
                  </a:lnTo>
                  <a:lnTo>
                    <a:pt x="2747" y="870"/>
                  </a:lnTo>
                  <a:lnTo>
                    <a:pt x="2782" y="821"/>
                  </a:lnTo>
                  <a:lnTo>
                    <a:pt x="2810" y="821"/>
                  </a:lnTo>
                  <a:lnTo>
                    <a:pt x="2845" y="787"/>
                  </a:lnTo>
                  <a:lnTo>
                    <a:pt x="2831" y="780"/>
                  </a:lnTo>
                  <a:lnTo>
                    <a:pt x="2845" y="724"/>
                  </a:lnTo>
                  <a:lnTo>
                    <a:pt x="2824" y="710"/>
                  </a:lnTo>
                  <a:lnTo>
                    <a:pt x="2817" y="682"/>
                  </a:lnTo>
                  <a:lnTo>
                    <a:pt x="2810" y="655"/>
                  </a:lnTo>
                  <a:lnTo>
                    <a:pt x="2824" y="668"/>
                  </a:lnTo>
                  <a:lnTo>
                    <a:pt x="2831" y="648"/>
                  </a:lnTo>
                  <a:lnTo>
                    <a:pt x="2845" y="592"/>
                  </a:lnTo>
                  <a:lnTo>
                    <a:pt x="2866" y="578"/>
                  </a:lnTo>
                  <a:lnTo>
                    <a:pt x="2866" y="550"/>
                  </a:lnTo>
                  <a:lnTo>
                    <a:pt x="2928" y="571"/>
                  </a:lnTo>
                  <a:lnTo>
                    <a:pt x="2963" y="578"/>
                  </a:lnTo>
                  <a:lnTo>
                    <a:pt x="3012" y="557"/>
                  </a:lnTo>
                  <a:lnTo>
                    <a:pt x="3039" y="585"/>
                  </a:lnTo>
                  <a:lnTo>
                    <a:pt x="3095" y="571"/>
                  </a:lnTo>
                  <a:lnTo>
                    <a:pt x="3137" y="578"/>
                  </a:lnTo>
                  <a:lnTo>
                    <a:pt x="3186" y="550"/>
                  </a:lnTo>
                  <a:lnTo>
                    <a:pt x="3193" y="543"/>
                  </a:lnTo>
                  <a:lnTo>
                    <a:pt x="3206" y="481"/>
                  </a:lnTo>
                  <a:lnTo>
                    <a:pt x="3220" y="439"/>
                  </a:lnTo>
                  <a:lnTo>
                    <a:pt x="3220" y="425"/>
                  </a:lnTo>
                  <a:lnTo>
                    <a:pt x="3172" y="411"/>
                  </a:lnTo>
                  <a:lnTo>
                    <a:pt x="3172" y="418"/>
                  </a:lnTo>
                  <a:lnTo>
                    <a:pt x="3123" y="376"/>
                  </a:lnTo>
                  <a:lnTo>
                    <a:pt x="3123" y="348"/>
                  </a:lnTo>
                  <a:lnTo>
                    <a:pt x="3137" y="321"/>
                  </a:lnTo>
                  <a:lnTo>
                    <a:pt x="3095" y="286"/>
                  </a:lnTo>
                  <a:lnTo>
                    <a:pt x="3039" y="244"/>
                  </a:lnTo>
                  <a:lnTo>
                    <a:pt x="3019" y="216"/>
                  </a:lnTo>
                  <a:lnTo>
                    <a:pt x="2991" y="216"/>
                  </a:lnTo>
                  <a:lnTo>
                    <a:pt x="2963" y="258"/>
                  </a:lnTo>
                  <a:lnTo>
                    <a:pt x="2859" y="230"/>
                  </a:lnTo>
                  <a:lnTo>
                    <a:pt x="2866" y="279"/>
                  </a:lnTo>
                  <a:lnTo>
                    <a:pt x="2831" y="327"/>
                  </a:lnTo>
                  <a:lnTo>
                    <a:pt x="2852" y="348"/>
                  </a:lnTo>
                  <a:lnTo>
                    <a:pt x="2817" y="397"/>
                  </a:lnTo>
                  <a:lnTo>
                    <a:pt x="2789" y="418"/>
                  </a:lnTo>
                  <a:lnTo>
                    <a:pt x="2761" y="390"/>
                  </a:lnTo>
                  <a:lnTo>
                    <a:pt x="2720" y="446"/>
                  </a:lnTo>
                  <a:lnTo>
                    <a:pt x="2650" y="474"/>
                  </a:lnTo>
                  <a:lnTo>
                    <a:pt x="2615" y="460"/>
                  </a:lnTo>
                  <a:lnTo>
                    <a:pt x="2601" y="446"/>
                  </a:lnTo>
                  <a:lnTo>
                    <a:pt x="2587" y="446"/>
                  </a:lnTo>
                  <a:lnTo>
                    <a:pt x="2580" y="481"/>
                  </a:lnTo>
                  <a:lnTo>
                    <a:pt x="2469" y="481"/>
                  </a:lnTo>
                  <a:lnTo>
                    <a:pt x="2427" y="515"/>
                  </a:lnTo>
                  <a:lnTo>
                    <a:pt x="2372" y="488"/>
                  </a:lnTo>
                  <a:lnTo>
                    <a:pt x="2351" y="508"/>
                  </a:lnTo>
                  <a:lnTo>
                    <a:pt x="2372" y="606"/>
                  </a:lnTo>
                  <a:lnTo>
                    <a:pt x="2337" y="613"/>
                  </a:lnTo>
                  <a:lnTo>
                    <a:pt x="2323" y="620"/>
                  </a:lnTo>
                  <a:lnTo>
                    <a:pt x="2253" y="675"/>
                  </a:lnTo>
                  <a:lnTo>
                    <a:pt x="2198" y="675"/>
                  </a:lnTo>
                  <a:lnTo>
                    <a:pt x="2177" y="675"/>
                  </a:lnTo>
                  <a:lnTo>
                    <a:pt x="2177" y="717"/>
                  </a:lnTo>
                  <a:lnTo>
                    <a:pt x="2135" y="724"/>
                  </a:lnTo>
                  <a:lnTo>
                    <a:pt x="2128" y="724"/>
                  </a:lnTo>
                  <a:lnTo>
                    <a:pt x="2073" y="745"/>
                  </a:lnTo>
                  <a:lnTo>
                    <a:pt x="2128" y="807"/>
                  </a:lnTo>
                  <a:lnTo>
                    <a:pt x="2100" y="835"/>
                  </a:lnTo>
                  <a:lnTo>
                    <a:pt x="2073" y="821"/>
                  </a:lnTo>
                  <a:lnTo>
                    <a:pt x="2059" y="842"/>
                  </a:lnTo>
                  <a:lnTo>
                    <a:pt x="1996" y="877"/>
                  </a:lnTo>
                  <a:lnTo>
                    <a:pt x="1975" y="856"/>
                  </a:lnTo>
                  <a:lnTo>
                    <a:pt x="1961" y="815"/>
                  </a:lnTo>
                  <a:lnTo>
                    <a:pt x="1913" y="821"/>
                  </a:lnTo>
                  <a:lnTo>
                    <a:pt x="1926" y="849"/>
                  </a:lnTo>
                  <a:lnTo>
                    <a:pt x="1906" y="905"/>
                  </a:lnTo>
                  <a:lnTo>
                    <a:pt x="1913" y="933"/>
                  </a:lnTo>
                  <a:lnTo>
                    <a:pt x="1906" y="954"/>
                  </a:lnTo>
                  <a:lnTo>
                    <a:pt x="1899" y="954"/>
                  </a:lnTo>
                  <a:lnTo>
                    <a:pt x="1850" y="982"/>
                  </a:lnTo>
                  <a:lnTo>
                    <a:pt x="1809" y="1002"/>
                  </a:lnTo>
                  <a:lnTo>
                    <a:pt x="1768" y="1044"/>
                  </a:lnTo>
                  <a:lnTo>
                    <a:pt x="1760" y="1037"/>
                  </a:lnTo>
                  <a:lnTo>
                    <a:pt x="1747" y="982"/>
                  </a:lnTo>
                  <a:lnTo>
                    <a:pt x="1747" y="954"/>
                  </a:lnTo>
                  <a:lnTo>
                    <a:pt x="1712" y="967"/>
                  </a:lnTo>
                  <a:lnTo>
                    <a:pt x="1698" y="954"/>
                  </a:lnTo>
                  <a:lnTo>
                    <a:pt x="1670" y="974"/>
                  </a:lnTo>
                  <a:lnTo>
                    <a:pt x="1670" y="967"/>
                  </a:lnTo>
                  <a:lnTo>
                    <a:pt x="1635" y="967"/>
                  </a:lnTo>
                  <a:lnTo>
                    <a:pt x="1663" y="947"/>
                  </a:lnTo>
                  <a:lnTo>
                    <a:pt x="1670" y="905"/>
                  </a:lnTo>
                  <a:lnTo>
                    <a:pt x="1649" y="905"/>
                  </a:lnTo>
                  <a:lnTo>
                    <a:pt x="1587" y="912"/>
                  </a:lnTo>
                  <a:lnTo>
                    <a:pt x="1580" y="842"/>
                  </a:lnTo>
                  <a:lnTo>
                    <a:pt x="1607" y="835"/>
                  </a:lnTo>
                  <a:lnTo>
                    <a:pt x="1601" y="815"/>
                  </a:lnTo>
                  <a:lnTo>
                    <a:pt x="1580" y="807"/>
                  </a:lnTo>
                  <a:lnTo>
                    <a:pt x="1601" y="780"/>
                  </a:lnTo>
                  <a:lnTo>
                    <a:pt x="1587" y="759"/>
                  </a:lnTo>
                  <a:lnTo>
                    <a:pt x="1545" y="745"/>
                  </a:lnTo>
                  <a:lnTo>
                    <a:pt x="1545" y="759"/>
                  </a:lnTo>
                  <a:lnTo>
                    <a:pt x="1482" y="801"/>
                  </a:lnTo>
                  <a:lnTo>
                    <a:pt x="1454" y="759"/>
                  </a:lnTo>
                  <a:lnTo>
                    <a:pt x="1447" y="759"/>
                  </a:lnTo>
                  <a:lnTo>
                    <a:pt x="1406" y="773"/>
                  </a:lnTo>
                  <a:lnTo>
                    <a:pt x="1392" y="773"/>
                  </a:lnTo>
                  <a:lnTo>
                    <a:pt x="1378" y="752"/>
                  </a:lnTo>
                  <a:lnTo>
                    <a:pt x="1413" y="752"/>
                  </a:lnTo>
                  <a:lnTo>
                    <a:pt x="1392" y="738"/>
                  </a:lnTo>
                  <a:lnTo>
                    <a:pt x="1378" y="724"/>
                  </a:lnTo>
                  <a:lnTo>
                    <a:pt x="1357" y="717"/>
                  </a:lnTo>
                  <a:lnTo>
                    <a:pt x="1378" y="710"/>
                  </a:lnTo>
                  <a:lnTo>
                    <a:pt x="1357" y="689"/>
                  </a:lnTo>
                  <a:lnTo>
                    <a:pt x="1343" y="668"/>
                  </a:lnTo>
                  <a:lnTo>
                    <a:pt x="1357" y="648"/>
                  </a:lnTo>
                  <a:lnTo>
                    <a:pt x="1357" y="613"/>
                  </a:lnTo>
                  <a:lnTo>
                    <a:pt x="1343" y="613"/>
                  </a:lnTo>
                  <a:lnTo>
                    <a:pt x="1308" y="592"/>
                  </a:lnTo>
                  <a:lnTo>
                    <a:pt x="1287" y="557"/>
                  </a:lnTo>
                  <a:lnTo>
                    <a:pt x="1308" y="529"/>
                  </a:lnTo>
                  <a:lnTo>
                    <a:pt x="1294" y="508"/>
                  </a:lnTo>
                  <a:lnTo>
                    <a:pt x="1287" y="488"/>
                  </a:lnTo>
                  <a:lnTo>
                    <a:pt x="1294" y="474"/>
                  </a:lnTo>
                  <a:lnTo>
                    <a:pt x="1308" y="460"/>
                  </a:lnTo>
                  <a:lnTo>
                    <a:pt x="1274" y="446"/>
                  </a:lnTo>
                  <a:lnTo>
                    <a:pt x="1253" y="411"/>
                  </a:lnTo>
                  <a:lnTo>
                    <a:pt x="1225" y="383"/>
                  </a:lnTo>
                  <a:lnTo>
                    <a:pt x="1162" y="355"/>
                  </a:lnTo>
                  <a:lnTo>
                    <a:pt x="1141" y="397"/>
                  </a:lnTo>
                  <a:lnTo>
                    <a:pt x="1120" y="390"/>
                  </a:lnTo>
                  <a:lnTo>
                    <a:pt x="1114" y="411"/>
                  </a:lnTo>
                  <a:lnTo>
                    <a:pt x="1079" y="383"/>
                  </a:lnTo>
                  <a:lnTo>
                    <a:pt x="1065" y="390"/>
                  </a:lnTo>
                  <a:lnTo>
                    <a:pt x="1030" y="397"/>
                  </a:lnTo>
                  <a:lnTo>
                    <a:pt x="988" y="418"/>
                  </a:lnTo>
                  <a:lnTo>
                    <a:pt x="953" y="425"/>
                  </a:lnTo>
                  <a:lnTo>
                    <a:pt x="919" y="383"/>
                  </a:lnTo>
                  <a:lnTo>
                    <a:pt x="814" y="342"/>
                  </a:lnTo>
                  <a:lnTo>
                    <a:pt x="821" y="314"/>
                  </a:lnTo>
                  <a:lnTo>
                    <a:pt x="780" y="293"/>
                  </a:lnTo>
                  <a:lnTo>
                    <a:pt x="814" y="251"/>
                  </a:lnTo>
                  <a:lnTo>
                    <a:pt x="835" y="244"/>
                  </a:lnTo>
                  <a:lnTo>
                    <a:pt x="856" y="223"/>
                  </a:lnTo>
                  <a:lnTo>
                    <a:pt x="877" y="181"/>
                  </a:lnTo>
                  <a:lnTo>
                    <a:pt x="877" y="167"/>
                  </a:lnTo>
                  <a:lnTo>
                    <a:pt x="793" y="133"/>
                  </a:lnTo>
                  <a:lnTo>
                    <a:pt x="752" y="21"/>
                  </a:lnTo>
                  <a:lnTo>
                    <a:pt x="731" y="15"/>
                  </a:lnTo>
                  <a:lnTo>
                    <a:pt x="661" y="0"/>
                  </a:lnTo>
                  <a:lnTo>
                    <a:pt x="606" y="28"/>
                  </a:lnTo>
                  <a:lnTo>
                    <a:pt x="592" y="70"/>
                  </a:lnTo>
                  <a:lnTo>
                    <a:pt x="585" y="98"/>
                  </a:lnTo>
                  <a:lnTo>
                    <a:pt x="536" y="35"/>
                  </a:lnTo>
                  <a:lnTo>
                    <a:pt x="522" y="49"/>
                  </a:lnTo>
                  <a:lnTo>
                    <a:pt x="487" y="119"/>
                  </a:lnTo>
                  <a:lnTo>
                    <a:pt x="515" y="133"/>
                  </a:lnTo>
                  <a:lnTo>
                    <a:pt x="550" y="161"/>
                  </a:lnTo>
                  <a:lnTo>
                    <a:pt x="550" y="181"/>
                  </a:lnTo>
                  <a:lnTo>
                    <a:pt x="606" y="209"/>
                  </a:lnTo>
                  <a:lnTo>
                    <a:pt x="592" y="230"/>
                  </a:lnTo>
                  <a:lnTo>
                    <a:pt x="571" y="286"/>
                  </a:lnTo>
                  <a:lnTo>
                    <a:pt x="536" y="286"/>
                  </a:lnTo>
                  <a:lnTo>
                    <a:pt x="550" y="355"/>
                  </a:lnTo>
                  <a:lnTo>
                    <a:pt x="585" y="376"/>
                  </a:lnTo>
                  <a:lnTo>
                    <a:pt x="585" y="425"/>
                  </a:lnTo>
                  <a:lnTo>
                    <a:pt x="571" y="439"/>
                  </a:lnTo>
                  <a:lnTo>
                    <a:pt x="550" y="453"/>
                  </a:lnTo>
                  <a:lnTo>
                    <a:pt x="501" y="439"/>
                  </a:lnTo>
                  <a:lnTo>
                    <a:pt x="494" y="453"/>
                  </a:lnTo>
                  <a:lnTo>
                    <a:pt x="467" y="508"/>
                  </a:lnTo>
                  <a:lnTo>
                    <a:pt x="432" y="508"/>
                  </a:lnTo>
                  <a:lnTo>
                    <a:pt x="376" y="529"/>
                  </a:lnTo>
                  <a:lnTo>
                    <a:pt x="390" y="550"/>
                  </a:lnTo>
                  <a:lnTo>
                    <a:pt x="355" y="578"/>
                  </a:lnTo>
                  <a:lnTo>
                    <a:pt x="327" y="592"/>
                  </a:lnTo>
                  <a:lnTo>
                    <a:pt x="300" y="592"/>
                  </a:lnTo>
                  <a:lnTo>
                    <a:pt x="272" y="613"/>
                  </a:lnTo>
                  <a:lnTo>
                    <a:pt x="244" y="592"/>
                  </a:lnTo>
                  <a:lnTo>
                    <a:pt x="209" y="606"/>
                  </a:lnTo>
                  <a:lnTo>
                    <a:pt x="223" y="640"/>
                  </a:lnTo>
                  <a:lnTo>
                    <a:pt x="223" y="648"/>
                  </a:lnTo>
                  <a:lnTo>
                    <a:pt x="188" y="703"/>
                  </a:lnTo>
                  <a:lnTo>
                    <a:pt x="202" y="717"/>
                  </a:lnTo>
                  <a:lnTo>
                    <a:pt x="223" y="745"/>
                  </a:lnTo>
                  <a:lnTo>
                    <a:pt x="272" y="773"/>
                  </a:lnTo>
                  <a:lnTo>
                    <a:pt x="272" y="884"/>
                  </a:lnTo>
                  <a:lnTo>
                    <a:pt x="161" y="877"/>
                  </a:lnTo>
                  <a:lnTo>
                    <a:pt x="112" y="884"/>
                  </a:lnTo>
                  <a:lnTo>
                    <a:pt x="63" y="877"/>
                  </a:lnTo>
                  <a:lnTo>
                    <a:pt x="49" y="912"/>
                  </a:lnTo>
                  <a:lnTo>
                    <a:pt x="7" y="954"/>
                  </a:lnTo>
                  <a:lnTo>
                    <a:pt x="0" y="1009"/>
                  </a:lnTo>
                  <a:lnTo>
                    <a:pt x="202" y="1128"/>
                  </a:lnTo>
                  <a:lnTo>
                    <a:pt x="300" y="1197"/>
                  </a:lnTo>
                  <a:lnTo>
                    <a:pt x="397" y="1315"/>
                  </a:lnTo>
                  <a:lnTo>
                    <a:pt x="432" y="1399"/>
                  </a:lnTo>
                  <a:lnTo>
                    <a:pt x="473" y="1461"/>
                  </a:lnTo>
                  <a:lnTo>
                    <a:pt x="467" y="1496"/>
                  </a:lnTo>
                  <a:lnTo>
                    <a:pt x="536" y="1607"/>
                  </a:lnTo>
                  <a:lnTo>
                    <a:pt x="599" y="1705"/>
                  </a:lnTo>
                  <a:lnTo>
                    <a:pt x="599" y="1719"/>
                  </a:lnTo>
                  <a:lnTo>
                    <a:pt x="647" y="1774"/>
                  </a:lnTo>
                  <a:lnTo>
                    <a:pt x="766" y="1754"/>
                  </a:lnTo>
                  <a:lnTo>
                    <a:pt x="849" y="1809"/>
                  </a:lnTo>
                  <a:lnTo>
                    <a:pt x="877" y="1851"/>
                  </a:lnTo>
                  <a:lnTo>
                    <a:pt x="919" y="1858"/>
                  </a:lnTo>
                  <a:lnTo>
                    <a:pt x="961" y="1893"/>
                  </a:lnTo>
                  <a:lnTo>
                    <a:pt x="981" y="1934"/>
                  </a:lnTo>
                  <a:lnTo>
                    <a:pt x="1009" y="1948"/>
                  </a:lnTo>
                  <a:lnTo>
                    <a:pt x="1114" y="2004"/>
                  </a:lnTo>
                  <a:lnTo>
                    <a:pt x="1141" y="2025"/>
                  </a:lnTo>
                  <a:lnTo>
                    <a:pt x="1162" y="2067"/>
                  </a:lnTo>
                  <a:lnTo>
                    <a:pt x="1204" y="2122"/>
                  </a:lnTo>
                  <a:lnTo>
                    <a:pt x="1246" y="2227"/>
                  </a:lnTo>
                  <a:lnTo>
                    <a:pt x="1274" y="2317"/>
                  </a:lnTo>
                  <a:lnTo>
                    <a:pt x="1260" y="2345"/>
                  </a:lnTo>
                  <a:lnTo>
                    <a:pt x="1280" y="2394"/>
                  </a:lnTo>
                  <a:lnTo>
                    <a:pt x="1274" y="2394"/>
                  </a:lnTo>
                  <a:lnTo>
                    <a:pt x="1287" y="2408"/>
                  </a:lnTo>
                  <a:lnTo>
                    <a:pt x="1308" y="2414"/>
                  </a:lnTo>
                  <a:lnTo>
                    <a:pt x="1378" y="2442"/>
                  </a:lnTo>
                  <a:lnTo>
                    <a:pt x="1441" y="2477"/>
                  </a:lnTo>
                  <a:lnTo>
                    <a:pt x="1510" y="2519"/>
                  </a:lnTo>
                  <a:lnTo>
                    <a:pt x="1587" y="2588"/>
                  </a:lnTo>
                  <a:lnTo>
                    <a:pt x="1705" y="2721"/>
                  </a:lnTo>
                  <a:lnTo>
                    <a:pt x="1809" y="2867"/>
                  </a:lnTo>
                  <a:lnTo>
                    <a:pt x="1933" y="3054"/>
                  </a:lnTo>
                  <a:lnTo>
                    <a:pt x="1940" y="3054"/>
                  </a:lnTo>
                  <a:lnTo>
                    <a:pt x="1947" y="3041"/>
                  </a:lnTo>
                  <a:lnTo>
                    <a:pt x="2010" y="3033"/>
                  </a:lnTo>
                  <a:lnTo>
                    <a:pt x="2163" y="3138"/>
                  </a:lnTo>
                  <a:lnTo>
                    <a:pt x="2177" y="3117"/>
                  </a:lnTo>
                  <a:lnTo>
                    <a:pt x="2309" y="3131"/>
                  </a:lnTo>
                  <a:lnTo>
                    <a:pt x="2407" y="3187"/>
                  </a:lnTo>
                  <a:lnTo>
                    <a:pt x="2518" y="3298"/>
                  </a:lnTo>
                  <a:lnTo>
                    <a:pt x="2601" y="3492"/>
                  </a:lnTo>
                  <a:lnTo>
                    <a:pt x="2629" y="3533"/>
                  </a:lnTo>
                  <a:lnTo>
                    <a:pt x="2699" y="3540"/>
                  </a:lnTo>
                  <a:lnTo>
                    <a:pt x="2775" y="3464"/>
                  </a:lnTo>
                  <a:lnTo>
                    <a:pt x="2886" y="3408"/>
                  </a:lnTo>
                  <a:lnTo>
                    <a:pt x="2977" y="3401"/>
                  </a:lnTo>
                  <a:lnTo>
                    <a:pt x="3012" y="3375"/>
                  </a:lnTo>
                  <a:lnTo>
                    <a:pt x="3172" y="3408"/>
                  </a:lnTo>
                  <a:lnTo>
                    <a:pt x="3214" y="3436"/>
                  </a:lnTo>
                  <a:lnTo>
                    <a:pt x="3325" y="3506"/>
                  </a:lnTo>
                  <a:lnTo>
                    <a:pt x="3346" y="3506"/>
                  </a:lnTo>
                  <a:lnTo>
                    <a:pt x="3380" y="3533"/>
                  </a:lnTo>
                  <a:lnTo>
                    <a:pt x="3387" y="3540"/>
                  </a:lnTo>
                  <a:lnTo>
                    <a:pt x="3443" y="3561"/>
                  </a:lnTo>
                  <a:lnTo>
                    <a:pt x="3485" y="3575"/>
                  </a:lnTo>
                  <a:lnTo>
                    <a:pt x="3520" y="3575"/>
                  </a:lnTo>
                  <a:lnTo>
                    <a:pt x="3485" y="3533"/>
                  </a:lnTo>
                  <a:lnTo>
                    <a:pt x="3506" y="3492"/>
                  </a:lnTo>
                  <a:lnTo>
                    <a:pt x="3582" y="3457"/>
                  </a:lnTo>
                  <a:lnTo>
                    <a:pt x="3679" y="3492"/>
                  </a:lnTo>
                  <a:lnTo>
                    <a:pt x="3714" y="3471"/>
                  </a:lnTo>
                  <a:lnTo>
                    <a:pt x="3805" y="3540"/>
                  </a:lnTo>
                  <a:lnTo>
                    <a:pt x="3826" y="3499"/>
                  </a:lnTo>
                  <a:lnTo>
                    <a:pt x="3874" y="3492"/>
                  </a:lnTo>
                  <a:lnTo>
                    <a:pt x="3902" y="3492"/>
                  </a:lnTo>
                  <a:lnTo>
                    <a:pt x="3923" y="3471"/>
                  </a:lnTo>
                  <a:lnTo>
                    <a:pt x="3923" y="3457"/>
                  </a:lnTo>
                  <a:lnTo>
                    <a:pt x="3937" y="3457"/>
                  </a:lnTo>
                  <a:lnTo>
                    <a:pt x="3909" y="3436"/>
                  </a:lnTo>
                  <a:lnTo>
                    <a:pt x="3909" y="3408"/>
                  </a:lnTo>
                  <a:lnTo>
                    <a:pt x="3958" y="3394"/>
                  </a:lnTo>
                  <a:lnTo>
                    <a:pt x="3972" y="3394"/>
                  </a:lnTo>
                  <a:lnTo>
                    <a:pt x="4020" y="3375"/>
                  </a:lnTo>
                  <a:lnTo>
                    <a:pt x="4020" y="3333"/>
                  </a:lnTo>
                  <a:lnTo>
                    <a:pt x="3993" y="328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65">
              <a:extLst>
                <a:ext uri="{FF2B5EF4-FFF2-40B4-BE49-F238E27FC236}">
                  <a16:creationId xmlns:a16="http://schemas.microsoft.com/office/drawing/2014/main" id="{245F8B06-1AAD-6F4B-A582-3F089833E653}"/>
                </a:ext>
              </a:extLst>
            </p:cNvPr>
            <p:cNvSpPr>
              <a:spLocks noChangeArrowheads="1"/>
            </p:cNvSpPr>
            <p:nvPr/>
          </p:nvSpPr>
          <p:spPr bwMode="auto">
            <a:xfrm>
              <a:off x="17553844" y="7869456"/>
              <a:ext cx="14497" cy="6213"/>
            </a:xfrm>
            <a:custGeom>
              <a:avLst/>
              <a:gdLst>
                <a:gd name="T0" fmla="*/ 28 w 29"/>
                <a:gd name="T1" fmla="*/ 14 h 15"/>
                <a:gd name="T2" fmla="*/ 0 w 29"/>
                <a:gd name="T3" fmla="*/ 7 h 15"/>
                <a:gd name="T4" fmla="*/ 14 w 29"/>
                <a:gd name="T5" fmla="*/ 0 h 15"/>
                <a:gd name="T6" fmla="*/ 28 w 29"/>
                <a:gd name="T7" fmla="*/ 0 h 15"/>
                <a:gd name="T8" fmla="*/ 28 w 29"/>
                <a:gd name="T9" fmla="*/ 14 h 15"/>
              </a:gdLst>
              <a:ahLst/>
              <a:cxnLst>
                <a:cxn ang="0">
                  <a:pos x="T0" y="T1"/>
                </a:cxn>
                <a:cxn ang="0">
                  <a:pos x="T2" y="T3"/>
                </a:cxn>
                <a:cxn ang="0">
                  <a:pos x="T4" y="T5"/>
                </a:cxn>
                <a:cxn ang="0">
                  <a:pos x="T6" y="T7"/>
                </a:cxn>
                <a:cxn ang="0">
                  <a:pos x="T8" y="T9"/>
                </a:cxn>
              </a:cxnLst>
              <a:rect l="0" t="0" r="r" b="b"/>
              <a:pathLst>
                <a:path w="29" h="15">
                  <a:moveTo>
                    <a:pt x="28" y="14"/>
                  </a:moveTo>
                  <a:lnTo>
                    <a:pt x="0" y="7"/>
                  </a:lnTo>
                  <a:lnTo>
                    <a:pt x="14" y="0"/>
                  </a:lnTo>
                  <a:lnTo>
                    <a:pt x="28" y="0"/>
                  </a:lnTo>
                  <a:lnTo>
                    <a:pt x="28"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66">
              <a:extLst>
                <a:ext uri="{FF2B5EF4-FFF2-40B4-BE49-F238E27FC236}">
                  <a16:creationId xmlns:a16="http://schemas.microsoft.com/office/drawing/2014/main" id="{4763E1AA-F844-7D4C-A4BE-C766EB68F5D9}"/>
                </a:ext>
              </a:extLst>
            </p:cNvPr>
            <p:cNvSpPr>
              <a:spLocks noChangeArrowheads="1"/>
            </p:cNvSpPr>
            <p:nvPr/>
          </p:nvSpPr>
          <p:spPr bwMode="auto">
            <a:xfrm>
              <a:off x="17713319" y="8024798"/>
              <a:ext cx="10356" cy="16570"/>
            </a:xfrm>
            <a:custGeom>
              <a:avLst/>
              <a:gdLst>
                <a:gd name="T0" fmla="*/ 14 w 22"/>
                <a:gd name="T1" fmla="*/ 27 h 35"/>
                <a:gd name="T2" fmla="*/ 14 w 22"/>
                <a:gd name="T3" fmla="*/ 34 h 35"/>
                <a:gd name="T4" fmla="*/ 21 w 22"/>
                <a:gd name="T5" fmla="*/ 34 h 35"/>
                <a:gd name="T6" fmla="*/ 21 w 22"/>
                <a:gd name="T7" fmla="*/ 27 h 35"/>
                <a:gd name="T8" fmla="*/ 14 w 22"/>
                <a:gd name="T9" fmla="*/ 27 h 35"/>
                <a:gd name="T10" fmla="*/ 0 w 22"/>
                <a:gd name="T11" fmla="*/ 21 h 35"/>
                <a:gd name="T12" fmla="*/ 0 w 22"/>
                <a:gd name="T13" fmla="*/ 7 h 35"/>
                <a:gd name="T14" fmla="*/ 0 w 22"/>
                <a:gd name="T15" fmla="*/ 0 h 35"/>
                <a:gd name="T16" fmla="*/ 0 w 22"/>
                <a:gd name="T17" fmla="*/ 7 h 35"/>
                <a:gd name="T18" fmla="*/ 0 w 22"/>
                <a:gd name="T19" fmla="*/ 21 h 35"/>
                <a:gd name="T20" fmla="*/ 0 w 22"/>
                <a:gd name="T21" fmla="*/ 27 h 35"/>
                <a:gd name="T22" fmla="*/ 14 w 22"/>
                <a:gd name="T2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14" y="27"/>
                  </a:moveTo>
                  <a:lnTo>
                    <a:pt x="14" y="34"/>
                  </a:lnTo>
                  <a:lnTo>
                    <a:pt x="21" y="34"/>
                  </a:lnTo>
                  <a:lnTo>
                    <a:pt x="21" y="27"/>
                  </a:lnTo>
                  <a:lnTo>
                    <a:pt x="14" y="27"/>
                  </a:lnTo>
                  <a:lnTo>
                    <a:pt x="0" y="21"/>
                  </a:lnTo>
                  <a:lnTo>
                    <a:pt x="0" y="7"/>
                  </a:lnTo>
                  <a:lnTo>
                    <a:pt x="0" y="0"/>
                  </a:lnTo>
                  <a:lnTo>
                    <a:pt x="0" y="7"/>
                  </a:lnTo>
                  <a:lnTo>
                    <a:pt x="0" y="21"/>
                  </a:lnTo>
                  <a:lnTo>
                    <a:pt x="0" y="27"/>
                  </a:lnTo>
                  <a:lnTo>
                    <a:pt x="14" y="2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67">
              <a:extLst>
                <a:ext uri="{FF2B5EF4-FFF2-40B4-BE49-F238E27FC236}">
                  <a16:creationId xmlns:a16="http://schemas.microsoft.com/office/drawing/2014/main" id="{5BA3A1DE-CF8B-C24B-9A1D-B7C4A4F582D8}"/>
                </a:ext>
              </a:extLst>
            </p:cNvPr>
            <p:cNvSpPr>
              <a:spLocks noChangeArrowheads="1"/>
            </p:cNvSpPr>
            <p:nvPr/>
          </p:nvSpPr>
          <p:spPr bwMode="auto">
            <a:xfrm>
              <a:off x="17941141" y="8861581"/>
              <a:ext cx="39352" cy="60067"/>
            </a:xfrm>
            <a:custGeom>
              <a:avLst/>
              <a:gdLst>
                <a:gd name="T0" fmla="*/ 28 w 85"/>
                <a:gd name="T1" fmla="*/ 91 h 127"/>
                <a:gd name="T2" fmla="*/ 35 w 85"/>
                <a:gd name="T3" fmla="*/ 91 h 127"/>
                <a:gd name="T4" fmla="*/ 7 w 85"/>
                <a:gd name="T5" fmla="*/ 126 h 127"/>
                <a:gd name="T6" fmla="*/ 7 w 85"/>
                <a:gd name="T7" fmla="*/ 112 h 127"/>
                <a:gd name="T8" fmla="*/ 7 w 85"/>
                <a:gd name="T9" fmla="*/ 91 h 127"/>
                <a:gd name="T10" fmla="*/ 0 w 85"/>
                <a:gd name="T11" fmla="*/ 77 h 127"/>
                <a:gd name="T12" fmla="*/ 7 w 85"/>
                <a:gd name="T13" fmla="*/ 35 h 127"/>
                <a:gd name="T14" fmla="*/ 35 w 85"/>
                <a:gd name="T15" fmla="*/ 28 h 127"/>
                <a:gd name="T16" fmla="*/ 35 w 85"/>
                <a:gd name="T17" fmla="*/ 14 h 127"/>
                <a:gd name="T18" fmla="*/ 70 w 85"/>
                <a:gd name="T19" fmla="*/ 0 h 127"/>
                <a:gd name="T20" fmla="*/ 84 w 85"/>
                <a:gd name="T21" fmla="*/ 14 h 127"/>
                <a:gd name="T22" fmla="*/ 35 w 85"/>
                <a:gd name="T23" fmla="*/ 35 h 127"/>
                <a:gd name="T24" fmla="*/ 28 w 85"/>
                <a:gd name="T25" fmla="*/ 9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7">
                  <a:moveTo>
                    <a:pt x="28" y="91"/>
                  </a:moveTo>
                  <a:lnTo>
                    <a:pt x="35" y="91"/>
                  </a:lnTo>
                  <a:lnTo>
                    <a:pt x="7" y="126"/>
                  </a:lnTo>
                  <a:lnTo>
                    <a:pt x="7" y="112"/>
                  </a:lnTo>
                  <a:lnTo>
                    <a:pt x="7" y="91"/>
                  </a:lnTo>
                  <a:lnTo>
                    <a:pt x="0" y="77"/>
                  </a:lnTo>
                  <a:lnTo>
                    <a:pt x="7" y="35"/>
                  </a:lnTo>
                  <a:lnTo>
                    <a:pt x="35" y="28"/>
                  </a:lnTo>
                  <a:lnTo>
                    <a:pt x="35" y="14"/>
                  </a:lnTo>
                  <a:lnTo>
                    <a:pt x="70" y="0"/>
                  </a:lnTo>
                  <a:lnTo>
                    <a:pt x="84" y="14"/>
                  </a:lnTo>
                  <a:lnTo>
                    <a:pt x="35" y="35"/>
                  </a:lnTo>
                  <a:lnTo>
                    <a:pt x="28" y="9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68">
              <a:extLst>
                <a:ext uri="{FF2B5EF4-FFF2-40B4-BE49-F238E27FC236}">
                  <a16:creationId xmlns:a16="http://schemas.microsoft.com/office/drawing/2014/main" id="{9277DDD4-F207-0144-A786-F5095BFEA2DA}"/>
                </a:ext>
              </a:extLst>
            </p:cNvPr>
            <p:cNvSpPr>
              <a:spLocks noChangeArrowheads="1"/>
            </p:cNvSpPr>
            <p:nvPr/>
          </p:nvSpPr>
          <p:spPr bwMode="auto">
            <a:xfrm>
              <a:off x="17866581" y="8851227"/>
              <a:ext cx="10356" cy="20712"/>
            </a:xfrm>
            <a:custGeom>
              <a:avLst/>
              <a:gdLst>
                <a:gd name="T0" fmla="*/ 21 w 22"/>
                <a:gd name="T1" fmla="*/ 0 h 42"/>
                <a:gd name="T2" fmla="*/ 21 w 22"/>
                <a:gd name="T3" fmla="*/ 7 h 42"/>
                <a:gd name="T4" fmla="*/ 7 w 22"/>
                <a:gd name="T5" fmla="*/ 41 h 42"/>
                <a:gd name="T6" fmla="*/ 0 w 22"/>
                <a:gd name="T7" fmla="*/ 34 h 42"/>
                <a:gd name="T8" fmla="*/ 21 w 22"/>
                <a:gd name="T9" fmla="*/ 0 h 42"/>
              </a:gdLst>
              <a:ahLst/>
              <a:cxnLst>
                <a:cxn ang="0">
                  <a:pos x="T0" y="T1"/>
                </a:cxn>
                <a:cxn ang="0">
                  <a:pos x="T2" y="T3"/>
                </a:cxn>
                <a:cxn ang="0">
                  <a:pos x="T4" y="T5"/>
                </a:cxn>
                <a:cxn ang="0">
                  <a:pos x="T6" y="T7"/>
                </a:cxn>
                <a:cxn ang="0">
                  <a:pos x="T8" y="T9"/>
                </a:cxn>
              </a:cxnLst>
              <a:rect l="0" t="0" r="r" b="b"/>
              <a:pathLst>
                <a:path w="22" h="42">
                  <a:moveTo>
                    <a:pt x="21" y="0"/>
                  </a:moveTo>
                  <a:lnTo>
                    <a:pt x="21" y="7"/>
                  </a:lnTo>
                  <a:lnTo>
                    <a:pt x="7" y="41"/>
                  </a:lnTo>
                  <a:lnTo>
                    <a:pt x="0" y="34"/>
                  </a:lnTo>
                  <a:lnTo>
                    <a:pt x="21"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69">
              <a:extLst>
                <a:ext uri="{FF2B5EF4-FFF2-40B4-BE49-F238E27FC236}">
                  <a16:creationId xmlns:a16="http://schemas.microsoft.com/office/drawing/2014/main" id="{795901A4-7B5B-1547-9638-C351A4C87048}"/>
                </a:ext>
              </a:extLst>
            </p:cNvPr>
            <p:cNvSpPr>
              <a:spLocks noChangeArrowheads="1"/>
            </p:cNvSpPr>
            <p:nvPr/>
          </p:nvSpPr>
          <p:spPr bwMode="auto">
            <a:xfrm>
              <a:off x="18019844" y="8826371"/>
              <a:ext cx="14498" cy="6213"/>
            </a:xfrm>
            <a:custGeom>
              <a:avLst/>
              <a:gdLst>
                <a:gd name="T0" fmla="*/ 21 w 29"/>
                <a:gd name="T1" fmla="*/ 14 h 15"/>
                <a:gd name="T2" fmla="*/ 28 w 29"/>
                <a:gd name="T3" fmla="*/ 0 h 15"/>
                <a:gd name="T4" fmla="*/ 0 w 29"/>
                <a:gd name="T5" fmla="*/ 0 h 15"/>
                <a:gd name="T6" fmla="*/ 21 w 29"/>
                <a:gd name="T7" fmla="*/ 14 h 15"/>
              </a:gdLst>
              <a:ahLst/>
              <a:cxnLst>
                <a:cxn ang="0">
                  <a:pos x="T0" y="T1"/>
                </a:cxn>
                <a:cxn ang="0">
                  <a:pos x="T2" y="T3"/>
                </a:cxn>
                <a:cxn ang="0">
                  <a:pos x="T4" y="T5"/>
                </a:cxn>
                <a:cxn ang="0">
                  <a:pos x="T6" y="T7"/>
                </a:cxn>
              </a:cxnLst>
              <a:rect l="0" t="0" r="r" b="b"/>
              <a:pathLst>
                <a:path w="29" h="15">
                  <a:moveTo>
                    <a:pt x="21" y="14"/>
                  </a:moveTo>
                  <a:lnTo>
                    <a:pt x="28" y="0"/>
                  </a:lnTo>
                  <a:lnTo>
                    <a:pt x="0" y="0"/>
                  </a:lnTo>
                  <a:lnTo>
                    <a:pt x="21"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70">
              <a:extLst>
                <a:ext uri="{FF2B5EF4-FFF2-40B4-BE49-F238E27FC236}">
                  <a16:creationId xmlns:a16="http://schemas.microsoft.com/office/drawing/2014/main" id="{86297C34-D2E4-CF40-8A4F-B1D6F2972CC4}"/>
                </a:ext>
              </a:extLst>
            </p:cNvPr>
            <p:cNvSpPr>
              <a:spLocks noChangeArrowheads="1"/>
            </p:cNvSpPr>
            <p:nvPr/>
          </p:nvSpPr>
          <p:spPr bwMode="auto">
            <a:xfrm>
              <a:off x="17984636" y="8861581"/>
              <a:ext cx="4142" cy="2072"/>
            </a:xfrm>
            <a:custGeom>
              <a:avLst/>
              <a:gdLst>
                <a:gd name="T0" fmla="*/ 0 w 7"/>
                <a:gd name="T1" fmla="*/ 0 h 1"/>
                <a:gd name="T2" fmla="*/ 6 w 7"/>
                <a:gd name="T3" fmla="*/ 0 h 1"/>
                <a:gd name="T4" fmla="*/ 0 w 7"/>
                <a:gd name="T5" fmla="*/ 0 h 1"/>
              </a:gdLst>
              <a:ahLst/>
              <a:cxnLst>
                <a:cxn ang="0">
                  <a:pos x="T0" y="T1"/>
                </a:cxn>
                <a:cxn ang="0">
                  <a:pos x="T2" y="T3"/>
                </a:cxn>
                <a:cxn ang="0">
                  <a:pos x="T4" y="T5"/>
                </a:cxn>
              </a:cxnLst>
              <a:rect l="0" t="0" r="r" b="b"/>
              <a:pathLst>
                <a:path w="7" h="1">
                  <a:moveTo>
                    <a:pt x="0" y="0"/>
                  </a:moveTo>
                  <a:lnTo>
                    <a:pt x="6" y="0"/>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71">
              <a:extLst>
                <a:ext uri="{FF2B5EF4-FFF2-40B4-BE49-F238E27FC236}">
                  <a16:creationId xmlns:a16="http://schemas.microsoft.com/office/drawing/2014/main" id="{2A05FB6B-06F1-CE49-89B4-6328B35C8C86}"/>
                </a:ext>
              </a:extLst>
            </p:cNvPr>
            <p:cNvSpPr>
              <a:spLocks noChangeArrowheads="1"/>
            </p:cNvSpPr>
            <p:nvPr/>
          </p:nvSpPr>
          <p:spPr bwMode="auto">
            <a:xfrm>
              <a:off x="17125123" y="6104756"/>
              <a:ext cx="1062480" cy="1290385"/>
            </a:xfrm>
            <a:custGeom>
              <a:avLst/>
              <a:gdLst>
                <a:gd name="T0" fmla="*/ 0 w 2261"/>
                <a:gd name="T1" fmla="*/ 1698 h 2749"/>
                <a:gd name="T2" fmla="*/ 153 w 2261"/>
                <a:gd name="T3" fmla="*/ 1885 h 2749"/>
                <a:gd name="T4" fmla="*/ 97 w 2261"/>
                <a:gd name="T5" fmla="*/ 2018 h 2749"/>
                <a:gd name="T6" fmla="*/ 306 w 2261"/>
                <a:gd name="T7" fmla="*/ 2101 h 2749"/>
                <a:gd name="T8" fmla="*/ 417 w 2261"/>
                <a:gd name="T9" fmla="*/ 2101 h 2749"/>
                <a:gd name="T10" fmla="*/ 584 w 2261"/>
                <a:gd name="T11" fmla="*/ 2164 h 2749"/>
                <a:gd name="T12" fmla="*/ 563 w 2261"/>
                <a:gd name="T13" fmla="*/ 2261 h 2749"/>
                <a:gd name="T14" fmla="*/ 619 w 2261"/>
                <a:gd name="T15" fmla="*/ 2372 h 2749"/>
                <a:gd name="T16" fmla="*/ 668 w 2261"/>
                <a:gd name="T17" fmla="*/ 2442 h 2749"/>
                <a:gd name="T18" fmla="*/ 723 w 2261"/>
                <a:gd name="T19" fmla="*/ 2463 h 2749"/>
                <a:gd name="T20" fmla="*/ 863 w 2261"/>
                <a:gd name="T21" fmla="*/ 2463 h 2749"/>
                <a:gd name="T22" fmla="*/ 856 w 2261"/>
                <a:gd name="T23" fmla="*/ 2546 h 2749"/>
                <a:gd name="T24" fmla="*/ 911 w 2261"/>
                <a:gd name="T25" fmla="*/ 2671 h 2749"/>
                <a:gd name="T26" fmla="*/ 1023 w 2261"/>
                <a:gd name="T27" fmla="*/ 2658 h 2749"/>
                <a:gd name="T28" fmla="*/ 1126 w 2261"/>
                <a:gd name="T29" fmla="*/ 2686 h 2749"/>
                <a:gd name="T30" fmla="*/ 1202 w 2261"/>
                <a:gd name="T31" fmla="*/ 2553 h 2749"/>
                <a:gd name="T32" fmla="*/ 1335 w 2261"/>
                <a:gd name="T33" fmla="*/ 2546 h 2749"/>
                <a:gd name="T34" fmla="*/ 1404 w 2261"/>
                <a:gd name="T35" fmla="*/ 2428 h 2749"/>
                <a:gd name="T36" fmla="*/ 1529 w 2261"/>
                <a:gd name="T37" fmla="*/ 2379 h 2749"/>
                <a:gd name="T38" fmla="*/ 1648 w 2261"/>
                <a:gd name="T39" fmla="*/ 2192 h 2749"/>
                <a:gd name="T40" fmla="*/ 1877 w 2261"/>
                <a:gd name="T41" fmla="*/ 2150 h 2749"/>
                <a:gd name="T42" fmla="*/ 2065 w 2261"/>
                <a:gd name="T43" fmla="*/ 2122 h 2749"/>
                <a:gd name="T44" fmla="*/ 2135 w 2261"/>
                <a:gd name="T45" fmla="*/ 1934 h 2749"/>
                <a:gd name="T46" fmla="*/ 2218 w 2261"/>
                <a:gd name="T47" fmla="*/ 1871 h 2749"/>
                <a:gd name="T48" fmla="*/ 2260 w 2261"/>
                <a:gd name="T49" fmla="*/ 1760 h 2749"/>
                <a:gd name="T50" fmla="*/ 2093 w 2261"/>
                <a:gd name="T51" fmla="*/ 1725 h 2749"/>
                <a:gd name="T52" fmla="*/ 1912 w 2261"/>
                <a:gd name="T53" fmla="*/ 1531 h 2749"/>
                <a:gd name="T54" fmla="*/ 1829 w 2261"/>
                <a:gd name="T55" fmla="*/ 1572 h 2749"/>
                <a:gd name="T56" fmla="*/ 1794 w 2261"/>
                <a:gd name="T57" fmla="*/ 1510 h 2749"/>
                <a:gd name="T58" fmla="*/ 1648 w 2261"/>
                <a:gd name="T59" fmla="*/ 1433 h 2749"/>
                <a:gd name="T60" fmla="*/ 1662 w 2261"/>
                <a:gd name="T61" fmla="*/ 1259 h 2749"/>
                <a:gd name="T62" fmla="*/ 1599 w 2261"/>
                <a:gd name="T63" fmla="*/ 1079 h 2749"/>
                <a:gd name="T64" fmla="*/ 1606 w 2261"/>
                <a:gd name="T65" fmla="*/ 884 h 2749"/>
                <a:gd name="T66" fmla="*/ 1536 w 2261"/>
                <a:gd name="T67" fmla="*/ 766 h 2749"/>
                <a:gd name="T68" fmla="*/ 1467 w 2261"/>
                <a:gd name="T69" fmla="*/ 605 h 2749"/>
                <a:gd name="T70" fmla="*/ 1418 w 2261"/>
                <a:gd name="T71" fmla="*/ 508 h 2749"/>
                <a:gd name="T72" fmla="*/ 1453 w 2261"/>
                <a:gd name="T73" fmla="*/ 397 h 2749"/>
                <a:gd name="T74" fmla="*/ 1369 w 2261"/>
                <a:gd name="T75" fmla="*/ 355 h 2749"/>
                <a:gd name="T76" fmla="*/ 1202 w 2261"/>
                <a:gd name="T77" fmla="*/ 439 h 2749"/>
                <a:gd name="T78" fmla="*/ 1009 w 2261"/>
                <a:gd name="T79" fmla="*/ 216 h 2749"/>
                <a:gd name="T80" fmla="*/ 883 w 2261"/>
                <a:gd name="T81" fmla="*/ 181 h 2749"/>
                <a:gd name="T82" fmla="*/ 786 w 2261"/>
                <a:gd name="T83" fmla="*/ 181 h 2749"/>
                <a:gd name="T84" fmla="*/ 751 w 2261"/>
                <a:gd name="T85" fmla="*/ 146 h 2749"/>
                <a:gd name="T86" fmla="*/ 758 w 2261"/>
                <a:gd name="T87" fmla="*/ 21 h 2749"/>
                <a:gd name="T88" fmla="*/ 661 w 2261"/>
                <a:gd name="T89" fmla="*/ 77 h 2749"/>
                <a:gd name="T90" fmla="*/ 459 w 2261"/>
                <a:gd name="T91" fmla="*/ 112 h 2749"/>
                <a:gd name="T92" fmla="*/ 396 w 2261"/>
                <a:gd name="T93" fmla="*/ 285 h 2749"/>
                <a:gd name="T94" fmla="*/ 327 w 2261"/>
                <a:gd name="T95" fmla="*/ 390 h 2749"/>
                <a:gd name="T96" fmla="*/ 299 w 2261"/>
                <a:gd name="T97" fmla="*/ 473 h 2749"/>
                <a:gd name="T98" fmla="*/ 404 w 2261"/>
                <a:gd name="T99" fmla="*/ 710 h 2749"/>
                <a:gd name="T100" fmla="*/ 522 w 2261"/>
                <a:gd name="T101" fmla="*/ 738 h 2749"/>
                <a:gd name="T102" fmla="*/ 271 w 2261"/>
                <a:gd name="T103" fmla="*/ 807 h 2749"/>
                <a:gd name="T104" fmla="*/ 111 w 2261"/>
                <a:gd name="T105" fmla="*/ 981 h 2749"/>
                <a:gd name="T106" fmla="*/ 77 w 2261"/>
                <a:gd name="T107" fmla="*/ 1231 h 2749"/>
                <a:gd name="T108" fmla="*/ 97 w 2261"/>
                <a:gd name="T109" fmla="*/ 1398 h 2749"/>
                <a:gd name="T110" fmla="*/ 111 w 2261"/>
                <a:gd name="T111" fmla="*/ 162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61" h="2749">
                  <a:moveTo>
                    <a:pt x="111" y="1628"/>
                  </a:moveTo>
                  <a:lnTo>
                    <a:pt x="111" y="1642"/>
                  </a:lnTo>
                  <a:lnTo>
                    <a:pt x="69" y="1635"/>
                  </a:lnTo>
                  <a:lnTo>
                    <a:pt x="21" y="1691"/>
                  </a:lnTo>
                  <a:lnTo>
                    <a:pt x="0" y="1698"/>
                  </a:lnTo>
                  <a:lnTo>
                    <a:pt x="7" y="1719"/>
                  </a:lnTo>
                  <a:lnTo>
                    <a:pt x="28" y="1725"/>
                  </a:lnTo>
                  <a:lnTo>
                    <a:pt x="69" y="1837"/>
                  </a:lnTo>
                  <a:lnTo>
                    <a:pt x="153" y="1871"/>
                  </a:lnTo>
                  <a:lnTo>
                    <a:pt x="153" y="1885"/>
                  </a:lnTo>
                  <a:lnTo>
                    <a:pt x="132" y="1927"/>
                  </a:lnTo>
                  <a:lnTo>
                    <a:pt x="111" y="1948"/>
                  </a:lnTo>
                  <a:lnTo>
                    <a:pt x="90" y="1955"/>
                  </a:lnTo>
                  <a:lnTo>
                    <a:pt x="56" y="1997"/>
                  </a:lnTo>
                  <a:lnTo>
                    <a:pt x="97" y="2018"/>
                  </a:lnTo>
                  <a:lnTo>
                    <a:pt x="90" y="2046"/>
                  </a:lnTo>
                  <a:lnTo>
                    <a:pt x="195" y="2087"/>
                  </a:lnTo>
                  <a:lnTo>
                    <a:pt x="229" y="2129"/>
                  </a:lnTo>
                  <a:lnTo>
                    <a:pt x="264" y="2122"/>
                  </a:lnTo>
                  <a:lnTo>
                    <a:pt x="306" y="2101"/>
                  </a:lnTo>
                  <a:lnTo>
                    <a:pt x="341" y="2094"/>
                  </a:lnTo>
                  <a:lnTo>
                    <a:pt x="355" y="2087"/>
                  </a:lnTo>
                  <a:lnTo>
                    <a:pt x="390" y="2115"/>
                  </a:lnTo>
                  <a:lnTo>
                    <a:pt x="396" y="2094"/>
                  </a:lnTo>
                  <a:lnTo>
                    <a:pt x="417" y="2101"/>
                  </a:lnTo>
                  <a:lnTo>
                    <a:pt x="438" y="2059"/>
                  </a:lnTo>
                  <a:lnTo>
                    <a:pt x="501" y="2087"/>
                  </a:lnTo>
                  <a:lnTo>
                    <a:pt x="529" y="2115"/>
                  </a:lnTo>
                  <a:lnTo>
                    <a:pt x="550" y="2150"/>
                  </a:lnTo>
                  <a:lnTo>
                    <a:pt x="584" y="2164"/>
                  </a:lnTo>
                  <a:lnTo>
                    <a:pt x="570" y="2178"/>
                  </a:lnTo>
                  <a:lnTo>
                    <a:pt x="563" y="2192"/>
                  </a:lnTo>
                  <a:lnTo>
                    <a:pt x="570" y="2212"/>
                  </a:lnTo>
                  <a:lnTo>
                    <a:pt x="584" y="2233"/>
                  </a:lnTo>
                  <a:lnTo>
                    <a:pt x="563" y="2261"/>
                  </a:lnTo>
                  <a:lnTo>
                    <a:pt x="584" y="2296"/>
                  </a:lnTo>
                  <a:lnTo>
                    <a:pt x="619" y="2317"/>
                  </a:lnTo>
                  <a:lnTo>
                    <a:pt x="633" y="2317"/>
                  </a:lnTo>
                  <a:lnTo>
                    <a:pt x="633" y="2352"/>
                  </a:lnTo>
                  <a:lnTo>
                    <a:pt x="619" y="2372"/>
                  </a:lnTo>
                  <a:lnTo>
                    <a:pt x="633" y="2393"/>
                  </a:lnTo>
                  <a:lnTo>
                    <a:pt x="654" y="2414"/>
                  </a:lnTo>
                  <a:lnTo>
                    <a:pt x="633" y="2421"/>
                  </a:lnTo>
                  <a:lnTo>
                    <a:pt x="654" y="2428"/>
                  </a:lnTo>
                  <a:lnTo>
                    <a:pt x="668" y="2442"/>
                  </a:lnTo>
                  <a:lnTo>
                    <a:pt x="689" y="2456"/>
                  </a:lnTo>
                  <a:lnTo>
                    <a:pt x="654" y="2456"/>
                  </a:lnTo>
                  <a:lnTo>
                    <a:pt x="668" y="2477"/>
                  </a:lnTo>
                  <a:lnTo>
                    <a:pt x="682" y="2477"/>
                  </a:lnTo>
                  <a:lnTo>
                    <a:pt x="723" y="2463"/>
                  </a:lnTo>
                  <a:lnTo>
                    <a:pt x="730" y="2463"/>
                  </a:lnTo>
                  <a:lnTo>
                    <a:pt x="758" y="2505"/>
                  </a:lnTo>
                  <a:lnTo>
                    <a:pt x="821" y="2463"/>
                  </a:lnTo>
                  <a:lnTo>
                    <a:pt x="821" y="2449"/>
                  </a:lnTo>
                  <a:lnTo>
                    <a:pt x="863" y="2463"/>
                  </a:lnTo>
                  <a:lnTo>
                    <a:pt x="877" y="2484"/>
                  </a:lnTo>
                  <a:lnTo>
                    <a:pt x="856" y="2511"/>
                  </a:lnTo>
                  <a:lnTo>
                    <a:pt x="877" y="2519"/>
                  </a:lnTo>
                  <a:lnTo>
                    <a:pt x="883" y="2539"/>
                  </a:lnTo>
                  <a:lnTo>
                    <a:pt x="856" y="2546"/>
                  </a:lnTo>
                  <a:lnTo>
                    <a:pt x="863" y="2616"/>
                  </a:lnTo>
                  <a:lnTo>
                    <a:pt x="925" y="2609"/>
                  </a:lnTo>
                  <a:lnTo>
                    <a:pt x="946" y="2609"/>
                  </a:lnTo>
                  <a:lnTo>
                    <a:pt x="939" y="2651"/>
                  </a:lnTo>
                  <a:lnTo>
                    <a:pt x="911" y="2671"/>
                  </a:lnTo>
                  <a:lnTo>
                    <a:pt x="946" y="2671"/>
                  </a:lnTo>
                  <a:lnTo>
                    <a:pt x="946" y="2678"/>
                  </a:lnTo>
                  <a:lnTo>
                    <a:pt x="974" y="2658"/>
                  </a:lnTo>
                  <a:lnTo>
                    <a:pt x="988" y="2671"/>
                  </a:lnTo>
                  <a:lnTo>
                    <a:pt x="1023" y="2658"/>
                  </a:lnTo>
                  <a:lnTo>
                    <a:pt x="1023" y="2686"/>
                  </a:lnTo>
                  <a:lnTo>
                    <a:pt x="1036" y="2741"/>
                  </a:lnTo>
                  <a:lnTo>
                    <a:pt x="1044" y="2748"/>
                  </a:lnTo>
                  <a:lnTo>
                    <a:pt x="1085" y="2706"/>
                  </a:lnTo>
                  <a:lnTo>
                    <a:pt x="1126" y="2686"/>
                  </a:lnTo>
                  <a:lnTo>
                    <a:pt x="1175" y="2658"/>
                  </a:lnTo>
                  <a:lnTo>
                    <a:pt x="1182" y="2658"/>
                  </a:lnTo>
                  <a:lnTo>
                    <a:pt x="1189" y="2637"/>
                  </a:lnTo>
                  <a:lnTo>
                    <a:pt x="1182" y="2609"/>
                  </a:lnTo>
                  <a:lnTo>
                    <a:pt x="1202" y="2553"/>
                  </a:lnTo>
                  <a:lnTo>
                    <a:pt x="1189" y="2525"/>
                  </a:lnTo>
                  <a:lnTo>
                    <a:pt x="1237" y="2519"/>
                  </a:lnTo>
                  <a:lnTo>
                    <a:pt x="1251" y="2560"/>
                  </a:lnTo>
                  <a:lnTo>
                    <a:pt x="1272" y="2581"/>
                  </a:lnTo>
                  <a:lnTo>
                    <a:pt x="1335" y="2546"/>
                  </a:lnTo>
                  <a:lnTo>
                    <a:pt x="1349" y="2525"/>
                  </a:lnTo>
                  <a:lnTo>
                    <a:pt x="1376" y="2539"/>
                  </a:lnTo>
                  <a:lnTo>
                    <a:pt x="1404" y="2511"/>
                  </a:lnTo>
                  <a:lnTo>
                    <a:pt x="1349" y="2449"/>
                  </a:lnTo>
                  <a:lnTo>
                    <a:pt x="1404" y="2428"/>
                  </a:lnTo>
                  <a:lnTo>
                    <a:pt x="1411" y="2428"/>
                  </a:lnTo>
                  <a:lnTo>
                    <a:pt x="1453" y="2421"/>
                  </a:lnTo>
                  <a:lnTo>
                    <a:pt x="1453" y="2379"/>
                  </a:lnTo>
                  <a:lnTo>
                    <a:pt x="1474" y="2379"/>
                  </a:lnTo>
                  <a:lnTo>
                    <a:pt x="1529" y="2379"/>
                  </a:lnTo>
                  <a:lnTo>
                    <a:pt x="1599" y="2324"/>
                  </a:lnTo>
                  <a:lnTo>
                    <a:pt x="1613" y="2317"/>
                  </a:lnTo>
                  <a:lnTo>
                    <a:pt x="1648" y="2310"/>
                  </a:lnTo>
                  <a:lnTo>
                    <a:pt x="1627" y="2212"/>
                  </a:lnTo>
                  <a:lnTo>
                    <a:pt x="1648" y="2192"/>
                  </a:lnTo>
                  <a:lnTo>
                    <a:pt x="1703" y="2219"/>
                  </a:lnTo>
                  <a:lnTo>
                    <a:pt x="1745" y="2185"/>
                  </a:lnTo>
                  <a:lnTo>
                    <a:pt x="1856" y="2185"/>
                  </a:lnTo>
                  <a:lnTo>
                    <a:pt x="1863" y="2150"/>
                  </a:lnTo>
                  <a:lnTo>
                    <a:pt x="1877" y="2150"/>
                  </a:lnTo>
                  <a:lnTo>
                    <a:pt x="1891" y="2164"/>
                  </a:lnTo>
                  <a:lnTo>
                    <a:pt x="1926" y="2178"/>
                  </a:lnTo>
                  <a:lnTo>
                    <a:pt x="1996" y="2150"/>
                  </a:lnTo>
                  <a:lnTo>
                    <a:pt x="2037" y="2094"/>
                  </a:lnTo>
                  <a:lnTo>
                    <a:pt x="2065" y="2122"/>
                  </a:lnTo>
                  <a:lnTo>
                    <a:pt x="2093" y="2101"/>
                  </a:lnTo>
                  <a:lnTo>
                    <a:pt x="2128" y="2052"/>
                  </a:lnTo>
                  <a:lnTo>
                    <a:pt x="2107" y="2031"/>
                  </a:lnTo>
                  <a:lnTo>
                    <a:pt x="2142" y="1983"/>
                  </a:lnTo>
                  <a:lnTo>
                    <a:pt x="2135" y="1934"/>
                  </a:lnTo>
                  <a:lnTo>
                    <a:pt x="2156" y="1892"/>
                  </a:lnTo>
                  <a:lnTo>
                    <a:pt x="2142" y="1871"/>
                  </a:lnTo>
                  <a:lnTo>
                    <a:pt x="2197" y="1858"/>
                  </a:lnTo>
                  <a:lnTo>
                    <a:pt x="2218" y="1858"/>
                  </a:lnTo>
                  <a:lnTo>
                    <a:pt x="2218" y="1871"/>
                  </a:lnTo>
                  <a:lnTo>
                    <a:pt x="2239" y="1816"/>
                  </a:lnTo>
                  <a:lnTo>
                    <a:pt x="2253" y="1816"/>
                  </a:lnTo>
                  <a:lnTo>
                    <a:pt x="2239" y="1802"/>
                  </a:lnTo>
                  <a:lnTo>
                    <a:pt x="2260" y="1774"/>
                  </a:lnTo>
                  <a:lnTo>
                    <a:pt x="2260" y="1760"/>
                  </a:lnTo>
                  <a:lnTo>
                    <a:pt x="2218" y="1642"/>
                  </a:lnTo>
                  <a:lnTo>
                    <a:pt x="2190" y="1691"/>
                  </a:lnTo>
                  <a:lnTo>
                    <a:pt x="2142" y="1704"/>
                  </a:lnTo>
                  <a:lnTo>
                    <a:pt x="2128" y="1704"/>
                  </a:lnTo>
                  <a:lnTo>
                    <a:pt x="2093" y="1725"/>
                  </a:lnTo>
                  <a:lnTo>
                    <a:pt x="2009" y="1600"/>
                  </a:lnTo>
                  <a:lnTo>
                    <a:pt x="1975" y="1586"/>
                  </a:lnTo>
                  <a:lnTo>
                    <a:pt x="1968" y="1565"/>
                  </a:lnTo>
                  <a:lnTo>
                    <a:pt x="1961" y="1572"/>
                  </a:lnTo>
                  <a:lnTo>
                    <a:pt x="1912" y="1531"/>
                  </a:lnTo>
                  <a:lnTo>
                    <a:pt x="1891" y="1558"/>
                  </a:lnTo>
                  <a:lnTo>
                    <a:pt x="1842" y="1565"/>
                  </a:lnTo>
                  <a:lnTo>
                    <a:pt x="1835" y="1538"/>
                  </a:lnTo>
                  <a:lnTo>
                    <a:pt x="1808" y="1572"/>
                  </a:lnTo>
                  <a:lnTo>
                    <a:pt x="1829" y="1572"/>
                  </a:lnTo>
                  <a:lnTo>
                    <a:pt x="1808" y="1635"/>
                  </a:lnTo>
                  <a:lnTo>
                    <a:pt x="1794" y="1635"/>
                  </a:lnTo>
                  <a:lnTo>
                    <a:pt x="1780" y="1635"/>
                  </a:lnTo>
                  <a:lnTo>
                    <a:pt x="1773" y="1586"/>
                  </a:lnTo>
                  <a:lnTo>
                    <a:pt x="1794" y="1510"/>
                  </a:lnTo>
                  <a:lnTo>
                    <a:pt x="1738" y="1503"/>
                  </a:lnTo>
                  <a:lnTo>
                    <a:pt x="1738" y="1489"/>
                  </a:lnTo>
                  <a:lnTo>
                    <a:pt x="1738" y="1475"/>
                  </a:lnTo>
                  <a:lnTo>
                    <a:pt x="1696" y="1454"/>
                  </a:lnTo>
                  <a:lnTo>
                    <a:pt x="1648" y="1433"/>
                  </a:lnTo>
                  <a:lnTo>
                    <a:pt x="1669" y="1398"/>
                  </a:lnTo>
                  <a:lnTo>
                    <a:pt x="1641" y="1329"/>
                  </a:lnTo>
                  <a:lnTo>
                    <a:pt x="1662" y="1301"/>
                  </a:lnTo>
                  <a:lnTo>
                    <a:pt x="1669" y="1308"/>
                  </a:lnTo>
                  <a:lnTo>
                    <a:pt x="1662" y="1259"/>
                  </a:lnTo>
                  <a:lnTo>
                    <a:pt x="1641" y="1225"/>
                  </a:lnTo>
                  <a:lnTo>
                    <a:pt x="1662" y="1141"/>
                  </a:lnTo>
                  <a:lnTo>
                    <a:pt x="1648" y="1148"/>
                  </a:lnTo>
                  <a:lnTo>
                    <a:pt x="1634" y="1085"/>
                  </a:lnTo>
                  <a:lnTo>
                    <a:pt x="1599" y="1079"/>
                  </a:lnTo>
                  <a:lnTo>
                    <a:pt x="1571" y="1085"/>
                  </a:lnTo>
                  <a:lnTo>
                    <a:pt x="1543" y="1037"/>
                  </a:lnTo>
                  <a:lnTo>
                    <a:pt x="1585" y="1009"/>
                  </a:lnTo>
                  <a:lnTo>
                    <a:pt x="1606" y="967"/>
                  </a:lnTo>
                  <a:lnTo>
                    <a:pt x="1606" y="884"/>
                  </a:lnTo>
                  <a:lnTo>
                    <a:pt x="1599" y="898"/>
                  </a:lnTo>
                  <a:lnTo>
                    <a:pt x="1550" y="877"/>
                  </a:lnTo>
                  <a:lnTo>
                    <a:pt x="1536" y="807"/>
                  </a:lnTo>
                  <a:lnTo>
                    <a:pt x="1550" y="779"/>
                  </a:lnTo>
                  <a:lnTo>
                    <a:pt x="1536" y="766"/>
                  </a:lnTo>
                  <a:lnTo>
                    <a:pt x="1502" y="766"/>
                  </a:lnTo>
                  <a:lnTo>
                    <a:pt x="1481" y="738"/>
                  </a:lnTo>
                  <a:lnTo>
                    <a:pt x="1502" y="717"/>
                  </a:lnTo>
                  <a:lnTo>
                    <a:pt x="1481" y="619"/>
                  </a:lnTo>
                  <a:lnTo>
                    <a:pt x="1467" y="605"/>
                  </a:lnTo>
                  <a:lnTo>
                    <a:pt x="1453" y="585"/>
                  </a:lnTo>
                  <a:lnTo>
                    <a:pt x="1446" y="557"/>
                  </a:lnTo>
                  <a:lnTo>
                    <a:pt x="1432" y="550"/>
                  </a:lnTo>
                  <a:lnTo>
                    <a:pt x="1411" y="515"/>
                  </a:lnTo>
                  <a:lnTo>
                    <a:pt x="1418" y="508"/>
                  </a:lnTo>
                  <a:lnTo>
                    <a:pt x="1411" y="494"/>
                  </a:lnTo>
                  <a:lnTo>
                    <a:pt x="1446" y="473"/>
                  </a:lnTo>
                  <a:lnTo>
                    <a:pt x="1467" y="439"/>
                  </a:lnTo>
                  <a:lnTo>
                    <a:pt x="1439" y="397"/>
                  </a:lnTo>
                  <a:lnTo>
                    <a:pt x="1453" y="397"/>
                  </a:lnTo>
                  <a:lnTo>
                    <a:pt x="1439" y="376"/>
                  </a:lnTo>
                  <a:lnTo>
                    <a:pt x="1453" y="362"/>
                  </a:lnTo>
                  <a:lnTo>
                    <a:pt x="1439" y="341"/>
                  </a:lnTo>
                  <a:lnTo>
                    <a:pt x="1383" y="327"/>
                  </a:lnTo>
                  <a:lnTo>
                    <a:pt x="1369" y="355"/>
                  </a:lnTo>
                  <a:lnTo>
                    <a:pt x="1356" y="376"/>
                  </a:lnTo>
                  <a:lnTo>
                    <a:pt x="1341" y="418"/>
                  </a:lnTo>
                  <a:lnTo>
                    <a:pt x="1300" y="397"/>
                  </a:lnTo>
                  <a:lnTo>
                    <a:pt x="1244" y="397"/>
                  </a:lnTo>
                  <a:lnTo>
                    <a:pt x="1202" y="439"/>
                  </a:lnTo>
                  <a:lnTo>
                    <a:pt x="1209" y="425"/>
                  </a:lnTo>
                  <a:lnTo>
                    <a:pt x="1140" y="376"/>
                  </a:lnTo>
                  <a:lnTo>
                    <a:pt x="1078" y="306"/>
                  </a:lnTo>
                  <a:lnTo>
                    <a:pt x="1044" y="251"/>
                  </a:lnTo>
                  <a:lnTo>
                    <a:pt x="1009" y="216"/>
                  </a:lnTo>
                  <a:lnTo>
                    <a:pt x="974" y="195"/>
                  </a:lnTo>
                  <a:lnTo>
                    <a:pt x="960" y="223"/>
                  </a:lnTo>
                  <a:lnTo>
                    <a:pt x="939" y="223"/>
                  </a:lnTo>
                  <a:lnTo>
                    <a:pt x="890" y="174"/>
                  </a:lnTo>
                  <a:lnTo>
                    <a:pt x="883" y="181"/>
                  </a:lnTo>
                  <a:lnTo>
                    <a:pt x="877" y="174"/>
                  </a:lnTo>
                  <a:lnTo>
                    <a:pt x="842" y="230"/>
                  </a:lnTo>
                  <a:lnTo>
                    <a:pt x="814" y="230"/>
                  </a:lnTo>
                  <a:lnTo>
                    <a:pt x="821" y="209"/>
                  </a:lnTo>
                  <a:lnTo>
                    <a:pt x="786" y="181"/>
                  </a:lnTo>
                  <a:lnTo>
                    <a:pt x="758" y="209"/>
                  </a:lnTo>
                  <a:lnTo>
                    <a:pt x="723" y="195"/>
                  </a:lnTo>
                  <a:lnTo>
                    <a:pt x="696" y="160"/>
                  </a:lnTo>
                  <a:lnTo>
                    <a:pt x="710" y="132"/>
                  </a:lnTo>
                  <a:lnTo>
                    <a:pt x="751" y="146"/>
                  </a:lnTo>
                  <a:lnTo>
                    <a:pt x="793" y="77"/>
                  </a:lnTo>
                  <a:lnTo>
                    <a:pt x="779" y="28"/>
                  </a:lnTo>
                  <a:lnTo>
                    <a:pt x="793" y="14"/>
                  </a:lnTo>
                  <a:lnTo>
                    <a:pt x="765" y="0"/>
                  </a:lnTo>
                  <a:lnTo>
                    <a:pt x="758" y="21"/>
                  </a:lnTo>
                  <a:lnTo>
                    <a:pt x="730" y="14"/>
                  </a:lnTo>
                  <a:lnTo>
                    <a:pt x="717" y="35"/>
                  </a:lnTo>
                  <a:lnTo>
                    <a:pt x="696" y="28"/>
                  </a:lnTo>
                  <a:lnTo>
                    <a:pt x="689" y="56"/>
                  </a:lnTo>
                  <a:lnTo>
                    <a:pt x="661" y="77"/>
                  </a:lnTo>
                  <a:lnTo>
                    <a:pt x="668" y="56"/>
                  </a:lnTo>
                  <a:lnTo>
                    <a:pt x="598" y="56"/>
                  </a:lnTo>
                  <a:lnTo>
                    <a:pt x="550" y="56"/>
                  </a:lnTo>
                  <a:lnTo>
                    <a:pt x="529" y="14"/>
                  </a:lnTo>
                  <a:lnTo>
                    <a:pt x="459" y="112"/>
                  </a:lnTo>
                  <a:lnTo>
                    <a:pt x="431" y="195"/>
                  </a:lnTo>
                  <a:lnTo>
                    <a:pt x="417" y="188"/>
                  </a:lnTo>
                  <a:lnTo>
                    <a:pt x="355" y="188"/>
                  </a:lnTo>
                  <a:lnTo>
                    <a:pt x="327" y="244"/>
                  </a:lnTo>
                  <a:lnTo>
                    <a:pt x="396" y="285"/>
                  </a:lnTo>
                  <a:lnTo>
                    <a:pt x="417" y="306"/>
                  </a:lnTo>
                  <a:lnTo>
                    <a:pt x="417" y="320"/>
                  </a:lnTo>
                  <a:lnTo>
                    <a:pt x="396" y="320"/>
                  </a:lnTo>
                  <a:lnTo>
                    <a:pt x="341" y="362"/>
                  </a:lnTo>
                  <a:lnTo>
                    <a:pt x="327" y="390"/>
                  </a:lnTo>
                  <a:lnTo>
                    <a:pt x="271" y="397"/>
                  </a:lnTo>
                  <a:lnTo>
                    <a:pt x="223" y="445"/>
                  </a:lnTo>
                  <a:lnTo>
                    <a:pt x="229" y="473"/>
                  </a:lnTo>
                  <a:lnTo>
                    <a:pt x="285" y="473"/>
                  </a:lnTo>
                  <a:lnTo>
                    <a:pt x="299" y="473"/>
                  </a:lnTo>
                  <a:lnTo>
                    <a:pt x="306" y="550"/>
                  </a:lnTo>
                  <a:lnTo>
                    <a:pt x="355" y="543"/>
                  </a:lnTo>
                  <a:lnTo>
                    <a:pt x="404" y="605"/>
                  </a:lnTo>
                  <a:lnTo>
                    <a:pt x="390" y="675"/>
                  </a:lnTo>
                  <a:lnTo>
                    <a:pt x="404" y="710"/>
                  </a:lnTo>
                  <a:lnTo>
                    <a:pt x="466" y="738"/>
                  </a:lnTo>
                  <a:lnTo>
                    <a:pt x="487" y="689"/>
                  </a:lnTo>
                  <a:lnTo>
                    <a:pt x="501" y="668"/>
                  </a:lnTo>
                  <a:lnTo>
                    <a:pt x="550" y="710"/>
                  </a:lnTo>
                  <a:lnTo>
                    <a:pt x="522" y="738"/>
                  </a:lnTo>
                  <a:lnTo>
                    <a:pt x="515" y="738"/>
                  </a:lnTo>
                  <a:lnTo>
                    <a:pt x="431" y="786"/>
                  </a:lnTo>
                  <a:lnTo>
                    <a:pt x="390" y="800"/>
                  </a:lnTo>
                  <a:lnTo>
                    <a:pt x="334" y="835"/>
                  </a:lnTo>
                  <a:lnTo>
                    <a:pt x="271" y="807"/>
                  </a:lnTo>
                  <a:lnTo>
                    <a:pt x="250" y="807"/>
                  </a:lnTo>
                  <a:lnTo>
                    <a:pt x="250" y="842"/>
                  </a:lnTo>
                  <a:lnTo>
                    <a:pt x="209" y="946"/>
                  </a:lnTo>
                  <a:lnTo>
                    <a:pt x="174" y="953"/>
                  </a:lnTo>
                  <a:lnTo>
                    <a:pt x="111" y="981"/>
                  </a:lnTo>
                  <a:lnTo>
                    <a:pt x="56" y="1037"/>
                  </a:lnTo>
                  <a:lnTo>
                    <a:pt x="42" y="1079"/>
                  </a:lnTo>
                  <a:lnTo>
                    <a:pt x="62" y="1162"/>
                  </a:lnTo>
                  <a:lnTo>
                    <a:pt x="56" y="1183"/>
                  </a:lnTo>
                  <a:lnTo>
                    <a:pt x="77" y="1231"/>
                  </a:lnTo>
                  <a:lnTo>
                    <a:pt x="104" y="1204"/>
                  </a:lnTo>
                  <a:lnTo>
                    <a:pt x="153" y="1231"/>
                  </a:lnTo>
                  <a:lnTo>
                    <a:pt x="132" y="1308"/>
                  </a:lnTo>
                  <a:lnTo>
                    <a:pt x="125" y="1315"/>
                  </a:lnTo>
                  <a:lnTo>
                    <a:pt x="97" y="1398"/>
                  </a:lnTo>
                  <a:lnTo>
                    <a:pt x="97" y="1475"/>
                  </a:lnTo>
                  <a:lnTo>
                    <a:pt x="69" y="1558"/>
                  </a:lnTo>
                  <a:lnTo>
                    <a:pt x="97" y="1565"/>
                  </a:lnTo>
                  <a:lnTo>
                    <a:pt x="111" y="1593"/>
                  </a:lnTo>
                  <a:lnTo>
                    <a:pt x="111" y="162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72">
              <a:extLst>
                <a:ext uri="{FF2B5EF4-FFF2-40B4-BE49-F238E27FC236}">
                  <a16:creationId xmlns:a16="http://schemas.microsoft.com/office/drawing/2014/main" id="{2E233EB0-E2E0-574D-9A6A-27628400FD00}"/>
                </a:ext>
              </a:extLst>
            </p:cNvPr>
            <p:cNvSpPr>
              <a:spLocks noChangeArrowheads="1"/>
            </p:cNvSpPr>
            <p:nvPr/>
          </p:nvSpPr>
          <p:spPr bwMode="auto">
            <a:xfrm>
              <a:off x="17282528" y="5742287"/>
              <a:ext cx="1410427" cy="1317311"/>
            </a:xfrm>
            <a:custGeom>
              <a:avLst/>
              <a:gdLst>
                <a:gd name="T0" fmla="*/ 2552 w 3005"/>
                <a:gd name="T1" fmla="*/ 1085 h 2804"/>
                <a:gd name="T2" fmla="*/ 2462 w 3005"/>
                <a:gd name="T3" fmla="*/ 890 h 2804"/>
                <a:gd name="T4" fmla="*/ 2308 w 3005"/>
                <a:gd name="T5" fmla="*/ 751 h 2804"/>
                <a:gd name="T6" fmla="*/ 2295 w 3005"/>
                <a:gd name="T7" fmla="*/ 793 h 2804"/>
                <a:gd name="T8" fmla="*/ 2065 w 3005"/>
                <a:gd name="T9" fmla="*/ 689 h 2804"/>
                <a:gd name="T10" fmla="*/ 1508 w 3005"/>
                <a:gd name="T11" fmla="*/ 264 h 2804"/>
                <a:gd name="T12" fmla="*/ 1084 w 3005"/>
                <a:gd name="T13" fmla="*/ 0 h 2804"/>
                <a:gd name="T14" fmla="*/ 1063 w 3005"/>
                <a:gd name="T15" fmla="*/ 167 h 2804"/>
                <a:gd name="T16" fmla="*/ 1001 w 3005"/>
                <a:gd name="T17" fmla="*/ 258 h 2804"/>
                <a:gd name="T18" fmla="*/ 855 w 3005"/>
                <a:gd name="T19" fmla="*/ 306 h 2804"/>
                <a:gd name="T20" fmla="*/ 813 w 3005"/>
                <a:gd name="T21" fmla="*/ 230 h 2804"/>
                <a:gd name="T22" fmla="*/ 737 w 3005"/>
                <a:gd name="T23" fmla="*/ 230 h 2804"/>
                <a:gd name="T24" fmla="*/ 716 w 3005"/>
                <a:gd name="T25" fmla="*/ 160 h 2804"/>
                <a:gd name="T26" fmla="*/ 577 w 3005"/>
                <a:gd name="T27" fmla="*/ 139 h 2804"/>
                <a:gd name="T28" fmla="*/ 529 w 3005"/>
                <a:gd name="T29" fmla="*/ 83 h 2804"/>
                <a:gd name="T30" fmla="*/ 424 w 3005"/>
                <a:gd name="T31" fmla="*/ 42 h 2804"/>
                <a:gd name="T32" fmla="*/ 292 w 3005"/>
                <a:gd name="T33" fmla="*/ 83 h 2804"/>
                <a:gd name="T34" fmla="*/ 216 w 3005"/>
                <a:gd name="T35" fmla="*/ 132 h 2804"/>
                <a:gd name="T36" fmla="*/ 104 w 3005"/>
                <a:gd name="T37" fmla="*/ 139 h 2804"/>
                <a:gd name="T38" fmla="*/ 90 w 3005"/>
                <a:gd name="T39" fmla="*/ 299 h 2804"/>
                <a:gd name="T40" fmla="*/ 21 w 3005"/>
                <a:gd name="T41" fmla="*/ 473 h 2804"/>
                <a:gd name="T42" fmla="*/ 202 w 3005"/>
                <a:gd name="T43" fmla="*/ 466 h 2804"/>
                <a:gd name="T44" fmla="*/ 389 w 3005"/>
                <a:gd name="T45" fmla="*/ 494 h 2804"/>
                <a:gd name="T46" fmla="*/ 396 w 3005"/>
                <a:gd name="T47" fmla="*/ 633 h 2804"/>
                <a:gd name="T48" fmla="*/ 320 w 3005"/>
                <a:gd name="T49" fmla="*/ 633 h 2804"/>
                <a:gd name="T50" fmla="*/ 153 w 3005"/>
                <a:gd name="T51" fmla="*/ 723 h 2804"/>
                <a:gd name="T52" fmla="*/ 327 w 3005"/>
                <a:gd name="T53" fmla="*/ 849 h 2804"/>
                <a:gd name="T54" fmla="*/ 424 w 3005"/>
                <a:gd name="T55" fmla="*/ 793 h 2804"/>
                <a:gd name="T56" fmla="*/ 417 w 3005"/>
                <a:gd name="T57" fmla="*/ 918 h 2804"/>
                <a:gd name="T58" fmla="*/ 452 w 3005"/>
                <a:gd name="T59" fmla="*/ 953 h 2804"/>
                <a:gd name="T60" fmla="*/ 549 w 3005"/>
                <a:gd name="T61" fmla="*/ 953 h 2804"/>
                <a:gd name="T62" fmla="*/ 675 w 3005"/>
                <a:gd name="T63" fmla="*/ 988 h 2804"/>
                <a:gd name="T64" fmla="*/ 868 w 3005"/>
                <a:gd name="T65" fmla="*/ 1211 h 2804"/>
                <a:gd name="T66" fmla="*/ 1035 w 3005"/>
                <a:gd name="T67" fmla="*/ 1127 h 2804"/>
                <a:gd name="T68" fmla="*/ 1119 w 3005"/>
                <a:gd name="T69" fmla="*/ 1169 h 2804"/>
                <a:gd name="T70" fmla="*/ 1084 w 3005"/>
                <a:gd name="T71" fmla="*/ 1280 h 2804"/>
                <a:gd name="T72" fmla="*/ 1133 w 3005"/>
                <a:gd name="T73" fmla="*/ 1377 h 2804"/>
                <a:gd name="T74" fmla="*/ 1202 w 3005"/>
                <a:gd name="T75" fmla="*/ 1538 h 2804"/>
                <a:gd name="T76" fmla="*/ 1272 w 3005"/>
                <a:gd name="T77" fmla="*/ 1656 h 2804"/>
                <a:gd name="T78" fmla="*/ 1265 w 3005"/>
                <a:gd name="T79" fmla="*/ 1851 h 2804"/>
                <a:gd name="T80" fmla="*/ 1328 w 3005"/>
                <a:gd name="T81" fmla="*/ 2031 h 2804"/>
                <a:gd name="T82" fmla="*/ 1314 w 3005"/>
                <a:gd name="T83" fmla="*/ 2205 h 2804"/>
                <a:gd name="T84" fmla="*/ 1460 w 3005"/>
                <a:gd name="T85" fmla="*/ 2282 h 2804"/>
                <a:gd name="T86" fmla="*/ 1495 w 3005"/>
                <a:gd name="T87" fmla="*/ 2344 h 2804"/>
                <a:gd name="T88" fmla="*/ 1578 w 3005"/>
                <a:gd name="T89" fmla="*/ 2303 h 2804"/>
                <a:gd name="T90" fmla="*/ 1759 w 3005"/>
                <a:gd name="T91" fmla="*/ 2497 h 2804"/>
                <a:gd name="T92" fmla="*/ 1926 w 3005"/>
                <a:gd name="T93" fmla="*/ 2532 h 2804"/>
                <a:gd name="T94" fmla="*/ 1884 w 3005"/>
                <a:gd name="T95" fmla="*/ 2643 h 2804"/>
                <a:gd name="T96" fmla="*/ 1801 w 3005"/>
                <a:gd name="T97" fmla="*/ 2706 h 2804"/>
                <a:gd name="T98" fmla="*/ 2037 w 3005"/>
                <a:gd name="T99" fmla="*/ 2762 h 2804"/>
                <a:gd name="T100" fmla="*/ 2211 w 3005"/>
                <a:gd name="T101" fmla="*/ 2776 h 2804"/>
                <a:gd name="T102" fmla="*/ 2322 w 3005"/>
                <a:gd name="T103" fmla="*/ 2623 h 2804"/>
                <a:gd name="T104" fmla="*/ 2510 w 3005"/>
                <a:gd name="T105" fmla="*/ 2532 h 2804"/>
                <a:gd name="T106" fmla="*/ 2649 w 3005"/>
                <a:gd name="T107" fmla="*/ 2525 h 2804"/>
                <a:gd name="T108" fmla="*/ 2747 w 3005"/>
                <a:gd name="T109" fmla="*/ 2435 h 2804"/>
                <a:gd name="T110" fmla="*/ 2962 w 3005"/>
                <a:gd name="T111" fmla="*/ 2365 h 2804"/>
                <a:gd name="T112" fmla="*/ 2948 w 3005"/>
                <a:gd name="T113" fmla="*/ 2212 h 2804"/>
                <a:gd name="T114" fmla="*/ 2886 w 3005"/>
                <a:gd name="T115" fmla="*/ 1948 h 2804"/>
                <a:gd name="T116" fmla="*/ 2775 w 3005"/>
                <a:gd name="T117" fmla="*/ 1614 h 2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05" h="2804">
                  <a:moveTo>
                    <a:pt x="2719" y="1475"/>
                  </a:moveTo>
                  <a:lnTo>
                    <a:pt x="2705" y="1447"/>
                  </a:lnTo>
                  <a:lnTo>
                    <a:pt x="2649" y="1357"/>
                  </a:lnTo>
                  <a:lnTo>
                    <a:pt x="2615" y="1231"/>
                  </a:lnTo>
                  <a:lnTo>
                    <a:pt x="2552" y="1085"/>
                  </a:lnTo>
                  <a:lnTo>
                    <a:pt x="2517" y="1016"/>
                  </a:lnTo>
                  <a:lnTo>
                    <a:pt x="2517" y="988"/>
                  </a:lnTo>
                  <a:lnTo>
                    <a:pt x="2524" y="918"/>
                  </a:lnTo>
                  <a:lnTo>
                    <a:pt x="2503" y="898"/>
                  </a:lnTo>
                  <a:lnTo>
                    <a:pt x="2462" y="890"/>
                  </a:lnTo>
                  <a:lnTo>
                    <a:pt x="2427" y="849"/>
                  </a:lnTo>
                  <a:lnTo>
                    <a:pt x="2441" y="856"/>
                  </a:lnTo>
                  <a:lnTo>
                    <a:pt x="2406" y="800"/>
                  </a:lnTo>
                  <a:lnTo>
                    <a:pt x="2329" y="751"/>
                  </a:lnTo>
                  <a:lnTo>
                    <a:pt x="2308" y="751"/>
                  </a:lnTo>
                  <a:lnTo>
                    <a:pt x="2322" y="751"/>
                  </a:lnTo>
                  <a:lnTo>
                    <a:pt x="2322" y="772"/>
                  </a:lnTo>
                  <a:lnTo>
                    <a:pt x="2315" y="758"/>
                  </a:lnTo>
                  <a:lnTo>
                    <a:pt x="2322" y="772"/>
                  </a:lnTo>
                  <a:lnTo>
                    <a:pt x="2295" y="793"/>
                  </a:lnTo>
                  <a:lnTo>
                    <a:pt x="2190" y="765"/>
                  </a:lnTo>
                  <a:lnTo>
                    <a:pt x="2128" y="723"/>
                  </a:lnTo>
                  <a:lnTo>
                    <a:pt x="2135" y="703"/>
                  </a:lnTo>
                  <a:lnTo>
                    <a:pt x="2121" y="723"/>
                  </a:lnTo>
                  <a:lnTo>
                    <a:pt x="2065" y="689"/>
                  </a:lnTo>
                  <a:lnTo>
                    <a:pt x="1995" y="640"/>
                  </a:lnTo>
                  <a:lnTo>
                    <a:pt x="1787" y="473"/>
                  </a:lnTo>
                  <a:lnTo>
                    <a:pt x="1717" y="431"/>
                  </a:lnTo>
                  <a:lnTo>
                    <a:pt x="1578" y="306"/>
                  </a:lnTo>
                  <a:lnTo>
                    <a:pt x="1508" y="264"/>
                  </a:lnTo>
                  <a:lnTo>
                    <a:pt x="1432" y="195"/>
                  </a:lnTo>
                  <a:lnTo>
                    <a:pt x="1335" y="104"/>
                  </a:lnTo>
                  <a:lnTo>
                    <a:pt x="1161" y="7"/>
                  </a:lnTo>
                  <a:lnTo>
                    <a:pt x="1140" y="7"/>
                  </a:lnTo>
                  <a:lnTo>
                    <a:pt x="1084" y="0"/>
                  </a:lnTo>
                  <a:lnTo>
                    <a:pt x="1077" y="35"/>
                  </a:lnTo>
                  <a:lnTo>
                    <a:pt x="1070" y="63"/>
                  </a:lnTo>
                  <a:lnTo>
                    <a:pt x="1049" y="83"/>
                  </a:lnTo>
                  <a:lnTo>
                    <a:pt x="1049" y="118"/>
                  </a:lnTo>
                  <a:lnTo>
                    <a:pt x="1063" y="167"/>
                  </a:lnTo>
                  <a:lnTo>
                    <a:pt x="1035" y="195"/>
                  </a:lnTo>
                  <a:lnTo>
                    <a:pt x="1063" y="209"/>
                  </a:lnTo>
                  <a:lnTo>
                    <a:pt x="1049" y="216"/>
                  </a:lnTo>
                  <a:lnTo>
                    <a:pt x="1035" y="237"/>
                  </a:lnTo>
                  <a:lnTo>
                    <a:pt x="1001" y="258"/>
                  </a:lnTo>
                  <a:lnTo>
                    <a:pt x="973" y="258"/>
                  </a:lnTo>
                  <a:lnTo>
                    <a:pt x="973" y="313"/>
                  </a:lnTo>
                  <a:lnTo>
                    <a:pt x="903" y="313"/>
                  </a:lnTo>
                  <a:lnTo>
                    <a:pt x="868" y="313"/>
                  </a:lnTo>
                  <a:lnTo>
                    <a:pt x="855" y="306"/>
                  </a:lnTo>
                  <a:lnTo>
                    <a:pt x="868" y="271"/>
                  </a:lnTo>
                  <a:lnTo>
                    <a:pt x="855" y="271"/>
                  </a:lnTo>
                  <a:lnTo>
                    <a:pt x="841" y="271"/>
                  </a:lnTo>
                  <a:lnTo>
                    <a:pt x="841" y="230"/>
                  </a:lnTo>
                  <a:lnTo>
                    <a:pt x="813" y="230"/>
                  </a:lnTo>
                  <a:lnTo>
                    <a:pt x="813" y="174"/>
                  </a:lnTo>
                  <a:lnTo>
                    <a:pt x="786" y="181"/>
                  </a:lnTo>
                  <a:lnTo>
                    <a:pt x="772" y="216"/>
                  </a:lnTo>
                  <a:lnTo>
                    <a:pt x="751" y="230"/>
                  </a:lnTo>
                  <a:lnTo>
                    <a:pt x="737" y="230"/>
                  </a:lnTo>
                  <a:lnTo>
                    <a:pt x="723" y="216"/>
                  </a:lnTo>
                  <a:lnTo>
                    <a:pt x="716" y="202"/>
                  </a:lnTo>
                  <a:lnTo>
                    <a:pt x="723" y="195"/>
                  </a:lnTo>
                  <a:lnTo>
                    <a:pt x="723" y="160"/>
                  </a:lnTo>
                  <a:lnTo>
                    <a:pt x="716" y="160"/>
                  </a:lnTo>
                  <a:lnTo>
                    <a:pt x="654" y="111"/>
                  </a:lnTo>
                  <a:lnTo>
                    <a:pt x="647" y="160"/>
                  </a:lnTo>
                  <a:lnTo>
                    <a:pt x="619" y="160"/>
                  </a:lnTo>
                  <a:lnTo>
                    <a:pt x="584" y="160"/>
                  </a:lnTo>
                  <a:lnTo>
                    <a:pt x="577" y="139"/>
                  </a:lnTo>
                  <a:lnTo>
                    <a:pt x="529" y="160"/>
                  </a:lnTo>
                  <a:lnTo>
                    <a:pt x="508" y="174"/>
                  </a:lnTo>
                  <a:lnTo>
                    <a:pt x="487" y="146"/>
                  </a:lnTo>
                  <a:lnTo>
                    <a:pt x="515" y="139"/>
                  </a:lnTo>
                  <a:lnTo>
                    <a:pt x="529" y="83"/>
                  </a:lnTo>
                  <a:lnTo>
                    <a:pt x="515" y="35"/>
                  </a:lnTo>
                  <a:lnTo>
                    <a:pt x="508" y="14"/>
                  </a:lnTo>
                  <a:lnTo>
                    <a:pt x="487" y="14"/>
                  </a:lnTo>
                  <a:lnTo>
                    <a:pt x="459" y="14"/>
                  </a:lnTo>
                  <a:lnTo>
                    <a:pt x="424" y="42"/>
                  </a:lnTo>
                  <a:lnTo>
                    <a:pt x="417" y="35"/>
                  </a:lnTo>
                  <a:lnTo>
                    <a:pt x="383" y="14"/>
                  </a:lnTo>
                  <a:lnTo>
                    <a:pt x="362" y="49"/>
                  </a:lnTo>
                  <a:lnTo>
                    <a:pt x="327" y="83"/>
                  </a:lnTo>
                  <a:lnTo>
                    <a:pt x="292" y="83"/>
                  </a:lnTo>
                  <a:lnTo>
                    <a:pt x="264" y="104"/>
                  </a:lnTo>
                  <a:lnTo>
                    <a:pt x="264" y="118"/>
                  </a:lnTo>
                  <a:lnTo>
                    <a:pt x="229" y="111"/>
                  </a:lnTo>
                  <a:lnTo>
                    <a:pt x="216" y="111"/>
                  </a:lnTo>
                  <a:lnTo>
                    <a:pt x="216" y="132"/>
                  </a:lnTo>
                  <a:lnTo>
                    <a:pt x="181" y="118"/>
                  </a:lnTo>
                  <a:lnTo>
                    <a:pt x="167" y="111"/>
                  </a:lnTo>
                  <a:lnTo>
                    <a:pt x="125" y="98"/>
                  </a:lnTo>
                  <a:lnTo>
                    <a:pt x="118" y="98"/>
                  </a:lnTo>
                  <a:lnTo>
                    <a:pt x="104" y="139"/>
                  </a:lnTo>
                  <a:lnTo>
                    <a:pt x="125" y="160"/>
                  </a:lnTo>
                  <a:lnTo>
                    <a:pt x="104" y="202"/>
                  </a:lnTo>
                  <a:lnTo>
                    <a:pt x="83" y="237"/>
                  </a:lnTo>
                  <a:lnTo>
                    <a:pt x="70" y="264"/>
                  </a:lnTo>
                  <a:lnTo>
                    <a:pt x="90" y="299"/>
                  </a:lnTo>
                  <a:lnTo>
                    <a:pt x="35" y="341"/>
                  </a:lnTo>
                  <a:lnTo>
                    <a:pt x="35" y="376"/>
                  </a:lnTo>
                  <a:lnTo>
                    <a:pt x="7" y="397"/>
                  </a:lnTo>
                  <a:lnTo>
                    <a:pt x="0" y="445"/>
                  </a:lnTo>
                  <a:lnTo>
                    <a:pt x="21" y="473"/>
                  </a:lnTo>
                  <a:lnTo>
                    <a:pt x="70" y="473"/>
                  </a:lnTo>
                  <a:lnTo>
                    <a:pt x="118" y="459"/>
                  </a:lnTo>
                  <a:lnTo>
                    <a:pt x="160" y="522"/>
                  </a:lnTo>
                  <a:lnTo>
                    <a:pt x="167" y="494"/>
                  </a:lnTo>
                  <a:lnTo>
                    <a:pt x="202" y="466"/>
                  </a:lnTo>
                  <a:lnTo>
                    <a:pt x="264" y="473"/>
                  </a:lnTo>
                  <a:lnTo>
                    <a:pt x="264" y="459"/>
                  </a:lnTo>
                  <a:lnTo>
                    <a:pt x="313" y="445"/>
                  </a:lnTo>
                  <a:lnTo>
                    <a:pt x="348" y="466"/>
                  </a:lnTo>
                  <a:lnTo>
                    <a:pt x="389" y="494"/>
                  </a:lnTo>
                  <a:lnTo>
                    <a:pt x="396" y="508"/>
                  </a:lnTo>
                  <a:lnTo>
                    <a:pt x="459" y="571"/>
                  </a:lnTo>
                  <a:lnTo>
                    <a:pt x="424" y="577"/>
                  </a:lnTo>
                  <a:lnTo>
                    <a:pt x="396" y="571"/>
                  </a:lnTo>
                  <a:lnTo>
                    <a:pt x="396" y="633"/>
                  </a:lnTo>
                  <a:lnTo>
                    <a:pt x="362" y="633"/>
                  </a:lnTo>
                  <a:lnTo>
                    <a:pt x="362" y="591"/>
                  </a:lnTo>
                  <a:lnTo>
                    <a:pt x="355" y="529"/>
                  </a:lnTo>
                  <a:lnTo>
                    <a:pt x="348" y="591"/>
                  </a:lnTo>
                  <a:lnTo>
                    <a:pt x="320" y="633"/>
                  </a:lnTo>
                  <a:lnTo>
                    <a:pt x="250" y="626"/>
                  </a:lnTo>
                  <a:lnTo>
                    <a:pt x="250" y="668"/>
                  </a:lnTo>
                  <a:lnTo>
                    <a:pt x="195" y="703"/>
                  </a:lnTo>
                  <a:lnTo>
                    <a:pt x="167" y="717"/>
                  </a:lnTo>
                  <a:lnTo>
                    <a:pt x="153" y="723"/>
                  </a:lnTo>
                  <a:lnTo>
                    <a:pt x="195" y="786"/>
                  </a:lnTo>
                  <a:lnTo>
                    <a:pt x="216" y="828"/>
                  </a:lnTo>
                  <a:lnTo>
                    <a:pt x="264" y="828"/>
                  </a:lnTo>
                  <a:lnTo>
                    <a:pt x="334" y="828"/>
                  </a:lnTo>
                  <a:lnTo>
                    <a:pt x="327" y="849"/>
                  </a:lnTo>
                  <a:lnTo>
                    <a:pt x="355" y="828"/>
                  </a:lnTo>
                  <a:lnTo>
                    <a:pt x="362" y="800"/>
                  </a:lnTo>
                  <a:lnTo>
                    <a:pt x="383" y="807"/>
                  </a:lnTo>
                  <a:lnTo>
                    <a:pt x="396" y="786"/>
                  </a:lnTo>
                  <a:lnTo>
                    <a:pt x="424" y="793"/>
                  </a:lnTo>
                  <a:lnTo>
                    <a:pt x="431" y="772"/>
                  </a:lnTo>
                  <a:lnTo>
                    <a:pt x="459" y="786"/>
                  </a:lnTo>
                  <a:lnTo>
                    <a:pt x="445" y="800"/>
                  </a:lnTo>
                  <a:lnTo>
                    <a:pt x="459" y="849"/>
                  </a:lnTo>
                  <a:lnTo>
                    <a:pt x="417" y="918"/>
                  </a:lnTo>
                  <a:lnTo>
                    <a:pt x="376" y="904"/>
                  </a:lnTo>
                  <a:lnTo>
                    <a:pt x="362" y="932"/>
                  </a:lnTo>
                  <a:lnTo>
                    <a:pt x="389" y="967"/>
                  </a:lnTo>
                  <a:lnTo>
                    <a:pt x="424" y="981"/>
                  </a:lnTo>
                  <a:lnTo>
                    <a:pt x="452" y="953"/>
                  </a:lnTo>
                  <a:lnTo>
                    <a:pt x="487" y="981"/>
                  </a:lnTo>
                  <a:lnTo>
                    <a:pt x="480" y="1002"/>
                  </a:lnTo>
                  <a:lnTo>
                    <a:pt x="508" y="1002"/>
                  </a:lnTo>
                  <a:lnTo>
                    <a:pt x="543" y="946"/>
                  </a:lnTo>
                  <a:lnTo>
                    <a:pt x="549" y="953"/>
                  </a:lnTo>
                  <a:lnTo>
                    <a:pt x="556" y="946"/>
                  </a:lnTo>
                  <a:lnTo>
                    <a:pt x="605" y="995"/>
                  </a:lnTo>
                  <a:lnTo>
                    <a:pt x="626" y="995"/>
                  </a:lnTo>
                  <a:lnTo>
                    <a:pt x="640" y="967"/>
                  </a:lnTo>
                  <a:lnTo>
                    <a:pt x="675" y="988"/>
                  </a:lnTo>
                  <a:lnTo>
                    <a:pt x="710" y="1023"/>
                  </a:lnTo>
                  <a:lnTo>
                    <a:pt x="744" y="1078"/>
                  </a:lnTo>
                  <a:lnTo>
                    <a:pt x="806" y="1148"/>
                  </a:lnTo>
                  <a:lnTo>
                    <a:pt x="875" y="1197"/>
                  </a:lnTo>
                  <a:lnTo>
                    <a:pt x="868" y="1211"/>
                  </a:lnTo>
                  <a:lnTo>
                    <a:pt x="910" y="1169"/>
                  </a:lnTo>
                  <a:lnTo>
                    <a:pt x="966" y="1169"/>
                  </a:lnTo>
                  <a:lnTo>
                    <a:pt x="1007" y="1190"/>
                  </a:lnTo>
                  <a:lnTo>
                    <a:pt x="1022" y="1148"/>
                  </a:lnTo>
                  <a:lnTo>
                    <a:pt x="1035" y="1127"/>
                  </a:lnTo>
                  <a:lnTo>
                    <a:pt x="1049" y="1099"/>
                  </a:lnTo>
                  <a:lnTo>
                    <a:pt x="1105" y="1113"/>
                  </a:lnTo>
                  <a:lnTo>
                    <a:pt x="1119" y="1134"/>
                  </a:lnTo>
                  <a:lnTo>
                    <a:pt x="1105" y="1148"/>
                  </a:lnTo>
                  <a:lnTo>
                    <a:pt x="1119" y="1169"/>
                  </a:lnTo>
                  <a:lnTo>
                    <a:pt x="1105" y="1169"/>
                  </a:lnTo>
                  <a:lnTo>
                    <a:pt x="1133" y="1211"/>
                  </a:lnTo>
                  <a:lnTo>
                    <a:pt x="1112" y="1245"/>
                  </a:lnTo>
                  <a:lnTo>
                    <a:pt x="1077" y="1266"/>
                  </a:lnTo>
                  <a:lnTo>
                    <a:pt x="1084" y="1280"/>
                  </a:lnTo>
                  <a:lnTo>
                    <a:pt x="1077" y="1287"/>
                  </a:lnTo>
                  <a:lnTo>
                    <a:pt x="1098" y="1322"/>
                  </a:lnTo>
                  <a:lnTo>
                    <a:pt x="1112" y="1329"/>
                  </a:lnTo>
                  <a:lnTo>
                    <a:pt x="1119" y="1357"/>
                  </a:lnTo>
                  <a:lnTo>
                    <a:pt x="1133" y="1377"/>
                  </a:lnTo>
                  <a:lnTo>
                    <a:pt x="1147" y="1391"/>
                  </a:lnTo>
                  <a:lnTo>
                    <a:pt x="1168" y="1489"/>
                  </a:lnTo>
                  <a:lnTo>
                    <a:pt x="1147" y="1510"/>
                  </a:lnTo>
                  <a:lnTo>
                    <a:pt x="1168" y="1538"/>
                  </a:lnTo>
                  <a:lnTo>
                    <a:pt x="1202" y="1538"/>
                  </a:lnTo>
                  <a:lnTo>
                    <a:pt x="1216" y="1551"/>
                  </a:lnTo>
                  <a:lnTo>
                    <a:pt x="1202" y="1579"/>
                  </a:lnTo>
                  <a:lnTo>
                    <a:pt x="1216" y="1649"/>
                  </a:lnTo>
                  <a:lnTo>
                    <a:pt x="1265" y="1670"/>
                  </a:lnTo>
                  <a:lnTo>
                    <a:pt x="1272" y="1656"/>
                  </a:lnTo>
                  <a:lnTo>
                    <a:pt x="1272" y="1739"/>
                  </a:lnTo>
                  <a:lnTo>
                    <a:pt x="1251" y="1781"/>
                  </a:lnTo>
                  <a:lnTo>
                    <a:pt x="1209" y="1809"/>
                  </a:lnTo>
                  <a:lnTo>
                    <a:pt x="1237" y="1857"/>
                  </a:lnTo>
                  <a:lnTo>
                    <a:pt x="1265" y="1851"/>
                  </a:lnTo>
                  <a:lnTo>
                    <a:pt x="1300" y="1857"/>
                  </a:lnTo>
                  <a:lnTo>
                    <a:pt x="1314" y="1920"/>
                  </a:lnTo>
                  <a:lnTo>
                    <a:pt x="1328" y="1913"/>
                  </a:lnTo>
                  <a:lnTo>
                    <a:pt x="1307" y="1997"/>
                  </a:lnTo>
                  <a:lnTo>
                    <a:pt x="1328" y="2031"/>
                  </a:lnTo>
                  <a:lnTo>
                    <a:pt x="1335" y="2080"/>
                  </a:lnTo>
                  <a:lnTo>
                    <a:pt x="1328" y="2073"/>
                  </a:lnTo>
                  <a:lnTo>
                    <a:pt x="1307" y="2101"/>
                  </a:lnTo>
                  <a:lnTo>
                    <a:pt x="1335" y="2170"/>
                  </a:lnTo>
                  <a:lnTo>
                    <a:pt x="1314" y="2205"/>
                  </a:lnTo>
                  <a:lnTo>
                    <a:pt x="1362" y="2226"/>
                  </a:lnTo>
                  <a:lnTo>
                    <a:pt x="1404" y="2247"/>
                  </a:lnTo>
                  <a:lnTo>
                    <a:pt x="1404" y="2261"/>
                  </a:lnTo>
                  <a:lnTo>
                    <a:pt x="1404" y="2275"/>
                  </a:lnTo>
                  <a:lnTo>
                    <a:pt x="1460" y="2282"/>
                  </a:lnTo>
                  <a:lnTo>
                    <a:pt x="1439" y="2358"/>
                  </a:lnTo>
                  <a:lnTo>
                    <a:pt x="1446" y="2407"/>
                  </a:lnTo>
                  <a:lnTo>
                    <a:pt x="1460" y="2407"/>
                  </a:lnTo>
                  <a:lnTo>
                    <a:pt x="1474" y="2407"/>
                  </a:lnTo>
                  <a:lnTo>
                    <a:pt x="1495" y="2344"/>
                  </a:lnTo>
                  <a:lnTo>
                    <a:pt x="1474" y="2344"/>
                  </a:lnTo>
                  <a:lnTo>
                    <a:pt x="1501" y="2310"/>
                  </a:lnTo>
                  <a:lnTo>
                    <a:pt x="1508" y="2337"/>
                  </a:lnTo>
                  <a:lnTo>
                    <a:pt x="1557" y="2330"/>
                  </a:lnTo>
                  <a:lnTo>
                    <a:pt x="1578" y="2303"/>
                  </a:lnTo>
                  <a:lnTo>
                    <a:pt x="1627" y="2344"/>
                  </a:lnTo>
                  <a:lnTo>
                    <a:pt x="1634" y="2337"/>
                  </a:lnTo>
                  <a:lnTo>
                    <a:pt x="1641" y="2358"/>
                  </a:lnTo>
                  <a:lnTo>
                    <a:pt x="1675" y="2372"/>
                  </a:lnTo>
                  <a:lnTo>
                    <a:pt x="1759" y="2497"/>
                  </a:lnTo>
                  <a:lnTo>
                    <a:pt x="1794" y="2476"/>
                  </a:lnTo>
                  <a:lnTo>
                    <a:pt x="1808" y="2476"/>
                  </a:lnTo>
                  <a:lnTo>
                    <a:pt x="1856" y="2463"/>
                  </a:lnTo>
                  <a:lnTo>
                    <a:pt x="1884" y="2414"/>
                  </a:lnTo>
                  <a:lnTo>
                    <a:pt x="1926" y="2532"/>
                  </a:lnTo>
                  <a:lnTo>
                    <a:pt x="1926" y="2546"/>
                  </a:lnTo>
                  <a:lnTo>
                    <a:pt x="1905" y="2574"/>
                  </a:lnTo>
                  <a:lnTo>
                    <a:pt x="1919" y="2588"/>
                  </a:lnTo>
                  <a:lnTo>
                    <a:pt x="1905" y="2588"/>
                  </a:lnTo>
                  <a:lnTo>
                    <a:pt x="1884" y="2643"/>
                  </a:lnTo>
                  <a:lnTo>
                    <a:pt x="1884" y="2630"/>
                  </a:lnTo>
                  <a:lnTo>
                    <a:pt x="1863" y="2630"/>
                  </a:lnTo>
                  <a:lnTo>
                    <a:pt x="1808" y="2643"/>
                  </a:lnTo>
                  <a:lnTo>
                    <a:pt x="1822" y="2664"/>
                  </a:lnTo>
                  <a:lnTo>
                    <a:pt x="1801" y="2706"/>
                  </a:lnTo>
                  <a:lnTo>
                    <a:pt x="1905" y="2734"/>
                  </a:lnTo>
                  <a:lnTo>
                    <a:pt x="1933" y="2692"/>
                  </a:lnTo>
                  <a:lnTo>
                    <a:pt x="1961" y="2692"/>
                  </a:lnTo>
                  <a:lnTo>
                    <a:pt x="1981" y="2720"/>
                  </a:lnTo>
                  <a:lnTo>
                    <a:pt x="2037" y="2762"/>
                  </a:lnTo>
                  <a:lnTo>
                    <a:pt x="2079" y="2797"/>
                  </a:lnTo>
                  <a:lnTo>
                    <a:pt x="2086" y="2790"/>
                  </a:lnTo>
                  <a:lnTo>
                    <a:pt x="2128" y="2803"/>
                  </a:lnTo>
                  <a:lnTo>
                    <a:pt x="2197" y="2762"/>
                  </a:lnTo>
                  <a:lnTo>
                    <a:pt x="2211" y="2776"/>
                  </a:lnTo>
                  <a:lnTo>
                    <a:pt x="2218" y="2720"/>
                  </a:lnTo>
                  <a:lnTo>
                    <a:pt x="2260" y="2706"/>
                  </a:lnTo>
                  <a:lnTo>
                    <a:pt x="2308" y="2699"/>
                  </a:lnTo>
                  <a:lnTo>
                    <a:pt x="2322" y="2664"/>
                  </a:lnTo>
                  <a:lnTo>
                    <a:pt x="2322" y="2623"/>
                  </a:lnTo>
                  <a:lnTo>
                    <a:pt x="2378" y="2546"/>
                  </a:lnTo>
                  <a:lnTo>
                    <a:pt x="2378" y="2525"/>
                  </a:lnTo>
                  <a:lnTo>
                    <a:pt x="2420" y="2560"/>
                  </a:lnTo>
                  <a:lnTo>
                    <a:pt x="2441" y="2560"/>
                  </a:lnTo>
                  <a:lnTo>
                    <a:pt x="2510" y="2532"/>
                  </a:lnTo>
                  <a:lnTo>
                    <a:pt x="2524" y="2532"/>
                  </a:lnTo>
                  <a:lnTo>
                    <a:pt x="2538" y="2560"/>
                  </a:lnTo>
                  <a:lnTo>
                    <a:pt x="2580" y="2546"/>
                  </a:lnTo>
                  <a:lnTo>
                    <a:pt x="2621" y="2525"/>
                  </a:lnTo>
                  <a:lnTo>
                    <a:pt x="2649" y="2525"/>
                  </a:lnTo>
                  <a:lnTo>
                    <a:pt x="2656" y="2491"/>
                  </a:lnTo>
                  <a:lnTo>
                    <a:pt x="2656" y="2456"/>
                  </a:lnTo>
                  <a:lnTo>
                    <a:pt x="2684" y="2442"/>
                  </a:lnTo>
                  <a:lnTo>
                    <a:pt x="2719" y="2442"/>
                  </a:lnTo>
                  <a:lnTo>
                    <a:pt x="2747" y="2435"/>
                  </a:lnTo>
                  <a:lnTo>
                    <a:pt x="2754" y="2435"/>
                  </a:lnTo>
                  <a:lnTo>
                    <a:pt x="2830" y="2400"/>
                  </a:lnTo>
                  <a:lnTo>
                    <a:pt x="2865" y="2379"/>
                  </a:lnTo>
                  <a:lnTo>
                    <a:pt x="2942" y="2365"/>
                  </a:lnTo>
                  <a:lnTo>
                    <a:pt x="2962" y="2365"/>
                  </a:lnTo>
                  <a:lnTo>
                    <a:pt x="3004" y="2358"/>
                  </a:lnTo>
                  <a:lnTo>
                    <a:pt x="2976" y="2282"/>
                  </a:lnTo>
                  <a:lnTo>
                    <a:pt x="2962" y="2226"/>
                  </a:lnTo>
                  <a:lnTo>
                    <a:pt x="2962" y="2233"/>
                  </a:lnTo>
                  <a:lnTo>
                    <a:pt x="2948" y="2212"/>
                  </a:lnTo>
                  <a:lnTo>
                    <a:pt x="2942" y="2205"/>
                  </a:lnTo>
                  <a:lnTo>
                    <a:pt x="2914" y="2101"/>
                  </a:lnTo>
                  <a:lnTo>
                    <a:pt x="2900" y="2003"/>
                  </a:lnTo>
                  <a:lnTo>
                    <a:pt x="2886" y="1976"/>
                  </a:lnTo>
                  <a:lnTo>
                    <a:pt x="2886" y="1948"/>
                  </a:lnTo>
                  <a:lnTo>
                    <a:pt x="2879" y="1899"/>
                  </a:lnTo>
                  <a:lnTo>
                    <a:pt x="2851" y="1844"/>
                  </a:lnTo>
                  <a:lnTo>
                    <a:pt x="2830" y="1767"/>
                  </a:lnTo>
                  <a:lnTo>
                    <a:pt x="2788" y="1684"/>
                  </a:lnTo>
                  <a:lnTo>
                    <a:pt x="2775" y="1614"/>
                  </a:lnTo>
                  <a:lnTo>
                    <a:pt x="2719" y="147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73">
              <a:extLst>
                <a:ext uri="{FF2B5EF4-FFF2-40B4-BE49-F238E27FC236}">
                  <a16:creationId xmlns:a16="http://schemas.microsoft.com/office/drawing/2014/main" id="{5ADB1FC5-1605-B543-8876-59650D86E92F}"/>
                </a:ext>
              </a:extLst>
            </p:cNvPr>
            <p:cNvSpPr>
              <a:spLocks noChangeArrowheads="1"/>
            </p:cNvSpPr>
            <p:nvPr/>
          </p:nvSpPr>
          <p:spPr bwMode="auto">
            <a:xfrm>
              <a:off x="17344662" y="5903844"/>
              <a:ext cx="55920" cy="43497"/>
            </a:xfrm>
            <a:custGeom>
              <a:avLst/>
              <a:gdLst>
                <a:gd name="T0" fmla="*/ 0 w 119"/>
                <a:gd name="T1" fmla="*/ 0 h 91"/>
                <a:gd name="T2" fmla="*/ 0 w 119"/>
                <a:gd name="T3" fmla="*/ 28 h 91"/>
                <a:gd name="T4" fmla="*/ 14 w 119"/>
                <a:gd name="T5" fmla="*/ 62 h 91"/>
                <a:gd name="T6" fmla="*/ 35 w 119"/>
                <a:gd name="T7" fmla="*/ 90 h 91"/>
                <a:gd name="T8" fmla="*/ 90 w 119"/>
                <a:gd name="T9" fmla="*/ 56 h 91"/>
                <a:gd name="T10" fmla="*/ 118 w 119"/>
                <a:gd name="T11" fmla="*/ 49 h 91"/>
                <a:gd name="T12" fmla="*/ 84 w 119"/>
                <a:gd name="T13" fmla="*/ 0 h 91"/>
                <a:gd name="T14" fmla="*/ 70 w 119"/>
                <a:gd name="T15" fmla="*/ 14 h 91"/>
                <a:gd name="T16" fmla="*/ 0 w 119"/>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0" y="0"/>
                  </a:moveTo>
                  <a:lnTo>
                    <a:pt x="0" y="28"/>
                  </a:lnTo>
                  <a:lnTo>
                    <a:pt x="14" y="62"/>
                  </a:lnTo>
                  <a:lnTo>
                    <a:pt x="35" y="90"/>
                  </a:lnTo>
                  <a:lnTo>
                    <a:pt x="90" y="56"/>
                  </a:lnTo>
                  <a:lnTo>
                    <a:pt x="118" y="49"/>
                  </a:lnTo>
                  <a:lnTo>
                    <a:pt x="84" y="0"/>
                  </a:lnTo>
                  <a:lnTo>
                    <a:pt x="70" y="14"/>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74">
              <a:extLst>
                <a:ext uri="{FF2B5EF4-FFF2-40B4-BE49-F238E27FC236}">
                  <a16:creationId xmlns:a16="http://schemas.microsoft.com/office/drawing/2014/main" id="{00EF94C7-E025-0A48-9ABD-361D03441513}"/>
                </a:ext>
              </a:extLst>
            </p:cNvPr>
            <p:cNvSpPr>
              <a:spLocks noChangeArrowheads="1"/>
            </p:cNvSpPr>
            <p:nvPr/>
          </p:nvSpPr>
          <p:spPr bwMode="auto">
            <a:xfrm>
              <a:off x="15420601" y="5222407"/>
              <a:ext cx="2077322" cy="2172735"/>
            </a:xfrm>
            <a:custGeom>
              <a:avLst/>
              <a:gdLst>
                <a:gd name="T0" fmla="*/ 2247 w 4425"/>
                <a:gd name="T1" fmla="*/ 842 h 4627"/>
                <a:gd name="T2" fmla="*/ 2031 w 4425"/>
                <a:gd name="T3" fmla="*/ 904 h 4627"/>
                <a:gd name="T4" fmla="*/ 1899 w 4425"/>
                <a:gd name="T5" fmla="*/ 793 h 4627"/>
                <a:gd name="T6" fmla="*/ 1579 w 4425"/>
                <a:gd name="T7" fmla="*/ 696 h 4627"/>
                <a:gd name="T8" fmla="*/ 1474 w 4425"/>
                <a:gd name="T9" fmla="*/ 758 h 4627"/>
                <a:gd name="T10" fmla="*/ 1335 w 4425"/>
                <a:gd name="T11" fmla="*/ 564 h 4627"/>
                <a:gd name="T12" fmla="*/ 1099 w 4425"/>
                <a:gd name="T13" fmla="*/ 445 h 4627"/>
                <a:gd name="T14" fmla="*/ 841 w 4425"/>
                <a:gd name="T15" fmla="*/ 348 h 4627"/>
                <a:gd name="T16" fmla="*/ 598 w 4425"/>
                <a:gd name="T17" fmla="*/ 223 h 4627"/>
                <a:gd name="T18" fmla="*/ 466 w 4425"/>
                <a:gd name="T19" fmla="*/ 28 h 4627"/>
                <a:gd name="T20" fmla="*/ 118 w 4425"/>
                <a:gd name="T21" fmla="*/ 188 h 4627"/>
                <a:gd name="T22" fmla="*/ 69 w 4425"/>
                <a:gd name="T23" fmla="*/ 320 h 4627"/>
                <a:gd name="T24" fmla="*/ 278 w 4425"/>
                <a:gd name="T25" fmla="*/ 452 h 4627"/>
                <a:gd name="T26" fmla="*/ 333 w 4425"/>
                <a:gd name="T27" fmla="*/ 584 h 4627"/>
                <a:gd name="T28" fmla="*/ 347 w 4425"/>
                <a:gd name="T29" fmla="*/ 682 h 4627"/>
                <a:gd name="T30" fmla="*/ 487 w 4425"/>
                <a:gd name="T31" fmla="*/ 828 h 4627"/>
                <a:gd name="T32" fmla="*/ 563 w 4425"/>
                <a:gd name="T33" fmla="*/ 904 h 4627"/>
                <a:gd name="T34" fmla="*/ 814 w 4425"/>
                <a:gd name="T35" fmla="*/ 1169 h 4627"/>
                <a:gd name="T36" fmla="*/ 966 w 4425"/>
                <a:gd name="T37" fmla="*/ 1579 h 4627"/>
                <a:gd name="T38" fmla="*/ 1043 w 4425"/>
                <a:gd name="T39" fmla="*/ 2136 h 4627"/>
                <a:gd name="T40" fmla="*/ 1217 w 4425"/>
                <a:gd name="T41" fmla="*/ 2365 h 4627"/>
                <a:gd name="T42" fmla="*/ 1405 w 4425"/>
                <a:gd name="T43" fmla="*/ 2984 h 4627"/>
                <a:gd name="T44" fmla="*/ 1342 w 4425"/>
                <a:gd name="T45" fmla="*/ 3381 h 4627"/>
                <a:gd name="T46" fmla="*/ 1739 w 4425"/>
                <a:gd name="T47" fmla="*/ 3388 h 4627"/>
                <a:gd name="T48" fmla="*/ 1739 w 4425"/>
                <a:gd name="T49" fmla="*/ 3652 h 4627"/>
                <a:gd name="T50" fmla="*/ 2184 w 4425"/>
                <a:gd name="T51" fmla="*/ 3993 h 4627"/>
                <a:gd name="T52" fmla="*/ 2421 w 4425"/>
                <a:gd name="T53" fmla="*/ 4188 h 4627"/>
                <a:gd name="T54" fmla="*/ 2316 w 4425"/>
                <a:gd name="T55" fmla="*/ 4487 h 4627"/>
                <a:gd name="T56" fmla="*/ 2476 w 4425"/>
                <a:gd name="T57" fmla="*/ 4626 h 4627"/>
                <a:gd name="T58" fmla="*/ 2615 w 4425"/>
                <a:gd name="T59" fmla="*/ 4501 h 4627"/>
                <a:gd name="T60" fmla="*/ 2970 w 4425"/>
                <a:gd name="T61" fmla="*/ 4459 h 4627"/>
                <a:gd name="T62" fmla="*/ 3109 w 4425"/>
                <a:gd name="T63" fmla="*/ 4299 h 4627"/>
                <a:gd name="T64" fmla="*/ 3179 w 4425"/>
                <a:gd name="T65" fmla="*/ 4195 h 4627"/>
                <a:gd name="T66" fmla="*/ 3339 w 4425"/>
                <a:gd name="T67" fmla="*/ 4090 h 4627"/>
                <a:gd name="T68" fmla="*/ 3492 w 4425"/>
                <a:gd name="T69" fmla="*/ 4007 h 4627"/>
                <a:gd name="T70" fmla="*/ 3513 w 4425"/>
                <a:gd name="T71" fmla="*/ 3791 h 4627"/>
                <a:gd name="T72" fmla="*/ 3443 w 4425"/>
                <a:gd name="T73" fmla="*/ 3617 h 4627"/>
                <a:gd name="T74" fmla="*/ 3631 w 4425"/>
                <a:gd name="T75" fmla="*/ 3576 h 4627"/>
                <a:gd name="T76" fmla="*/ 3728 w 4425"/>
                <a:gd name="T77" fmla="*/ 3443 h 4627"/>
                <a:gd name="T78" fmla="*/ 3784 w 4425"/>
                <a:gd name="T79" fmla="*/ 3109 h 4627"/>
                <a:gd name="T80" fmla="*/ 3687 w 4425"/>
                <a:gd name="T81" fmla="*/ 2915 h 4627"/>
                <a:gd name="T82" fmla="*/ 3902 w 4425"/>
                <a:gd name="T83" fmla="*/ 2685 h 4627"/>
                <a:gd name="T84" fmla="*/ 4181 w 4425"/>
                <a:gd name="T85" fmla="*/ 2588 h 4627"/>
                <a:gd name="T86" fmla="*/ 4035 w 4425"/>
                <a:gd name="T87" fmla="*/ 2483 h 4627"/>
                <a:gd name="T88" fmla="*/ 3854 w 4425"/>
                <a:gd name="T89" fmla="*/ 2323 h 4627"/>
                <a:gd name="T90" fmla="*/ 4048 w 4425"/>
                <a:gd name="T91" fmla="*/ 2184 h 4627"/>
                <a:gd name="T92" fmla="*/ 4090 w 4425"/>
                <a:gd name="T93" fmla="*/ 1990 h 4627"/>
                <a:gd name="T94" fmla="*/ 4215 w 4425"/>
                <a:gd name="T95" fmla="*/ 1732 h 4627"/>
                <a:gd name="T96" fmla="*/ 4361 w 4425"/>
                <a:gd name="T97" fmla="*/ 1677 h 4627"/>
                <a:gd name="T98" fmla="*/ 4278 w 4425"/>
                <a:gd name="T99" fmla="*/ 1551 h 4627"/>
                <a:gd name="T100" fmla="*/ 4083 w 4425"/>
                <a:gd name="T101" fmla="*/ 1565 h 4627"/>
                <a:gd name="T102" fmla="*/ 3833 w 4425"/>
                <a:gd name="T103" fmla="*/ 1565 h 4627"/>
                <a:gd name="T104" fmla="*/ 3603 w 4425"/>
                <a:gd name="T105" fmla="*/ 1447 h 4627"/>
                <a:gd name="T106" fmla="*/ 3339 w 4425"/>
                <a:gd name="T107" fmla="*/ 1308 h 4627"/>
                <a:gd name="T108" fmla="*/ 3228 w 4425"/>
                <a:gd name="T109" fmla="*/ 1050 h 4627"/>
                <a:gd name="T110" fmla="*/ 3367 w 4425"/>
                <a:gd name="T111" fmla="*/ 856 h 4627"/>
                <a:gd name="T112" fmla="*/ 3248 w 4425"/>
                <a:gd name="T113" fmla="*/ 807 h 4627"/>
                <a:gd name="T114" fmla="*/ 3179 w 4425"/>
                <a:gd name="T115" fmla="*/ 724 h 4627"/>
                <a:gd name="T116" fmla="*/ 3019 w 4425"/>
                <a:gd name="T117" fmla="*/ 696 h 4627"/>
                <a:gd name="T118" fmla="*/ 2866 w 4425"/>
                <a:gd name="T119" fmla="*/ 522 h 4627"/>
                <a:gd name="T120" fmla="*/ 2650 w 4425"/>
                <a:gd name="T121" fmla="*/ 661 h 4627"/>
                <a:gd name="T122" fmla="*/ 2594 w 4425"/>
                <a:gd name="T123" fmla="*/ 814 h 4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25" h="4627">
                  <a:moveTo>
                    <a:pt x="2490" y="821"/>
                  </a:moveTo>
                  <a:lnTo>
                    <a:pt x="2483" y="814"/>
                  </a:lnTo>
                  <a:lnTo>
                    <a:pt x="2379" y="793"/>
                  </a:lnTo>
                  <a:lnTo>
                    <a:pt x="2323" y="828"/>
                  </a:lnTo>
                  <a:lnTo>
                    <a:pt x="2316" y="842"/>
                  </a:lnTo>
                  <a:lnTo>
                    <a:pt x="2247" y="842"/>
                  </a:lnTo>
                  <a:lnTo>
                    <a:pt x="2219" y="828"/>
                  </a:lnTo>
                  <a:lnTo>
                    <a:pt x="2170" y="807"/>
                  </a:lnTo>
                  <a:lnTo>
                    <a:pt x="2191" y="751"/>
                  </a:lnTo>
                  <a:lnTo>
                    <a:pt x="2170" y="730"/>
                  </a:lnTo>
                  <a:lnTo>
                    <a:pt x="2115" y="807"/>
                  </a:lnTo>
                  <a:lnTo>
                    <a:pt x="2031" y="904"/>
                  </a:lnTo>
                  <a:lnTo>
                    <a:pt x="2003" y="904"/>
                  </a:lnTo>
                  <a:lnTo>
                    <a:pt x="2003" y="863"/>
                  </a:lnTo>
                  <a:lnTo>
                    <a:pt x="1968" y="821"/>
                  </a:lnTo>
                  <a:lnTo>
                    <a:pt x="1940" y="821"/>
                  </a:lnTo>
                  <a:lnTo>
                    <a:pt x="1927" y="821"/>
                  </a:lnTo>
                  <a:lnTo>
                    <a:pt x="1899" y="793"/>
                  </a:lnTo>
                  <a:lnTo>
                    <a:pt x="1864" y="786"/>
                  </a:lnTo>
                  <a:lnTo>
                    <a:pt x="1801" y="751"/>
                  </a:lnTo>
                  <a:lnTo>
                    <a:pt x="1767" y="710"/>
                  </a:lnTo>
                  <a:lnTo>
                    <a:pt x="1690" y="696"/>
                  </a:lnTo>
                  <a:lnTo>
                    <a:pt x="1634" y="696"/>
                  </a:lnTo>
                  <a:lnTo>
                    <a:pt x="1579" y="696"/>
                  </a:lnTo>
                  <a:lnTo>
                    <a:pt x="1544" y="724"/>
                  </a:lnTo>
                  <a:lnTo>
                    <a:pt x="1544" y="765"/>
                  </a:lnTo>
                  <a:lnTo>
                    <a:pt x="1544" y="779"/>
                  </a:lnTo>
                  <a:lnTo>
                    <a:pt x="1523" y="779"/>
                  </a:lnTo>
                  <a:lnTo>
                    <a:pt x="1474" y="779"/>
                  </a:lnTo>
                  <a:lnTo>
                    <a:pt x="1474" y="758"/>
                  </a:lnTo>
                  <a:lnTo>
                    <a:pt x="1384" y="696"/>
                  </a:lnTo>
                  <a:lnTo>
                    <a:pt x="1377" y="682"/>
                  </a:lnTo>
                  <a:lnTo>
                    <a:pt x="1377" y="654"/>
                  </a:lnTo>
                  <a:lnTo>
                    <a:pt x="1349" y="626"/>
                  </a:lnTo>
                  <a:lnTo>
                    <a:pt x="1328" y="612"/>
                  </a:lnTo>
                  <a:lnTo>
                    <a:pt x="1335" y="564"/>
                  </a:lnTo>
                  <a:lnTo>
                    <a:pt x="1294" y="536"/>
                  </a:lnTo>
                  <a:lnTo>
                    <a:pt x="1238" y="536"/>
                  </a:lnTo>
                  <a:lnTo>
                    <a:pt x="1203" y="522"/>
                  </a:lnTo>
                  <a:lnTo>
                    <a:pt x="1182" y="494"/>
                  </a:lnTo>
                  <a:lnTo>
                    <a:pt x="1141" y="459"/>
                  </a:lnTo>
                  <a:lnTo>
                    <a:pt x="1099" y="445"/>
                  </a:lnTo>
                  <a:lnTo>
                    <a:pt x="1008" y="403"/>
                  </a:lnTo>
                  <a:lnTo>
                    <a:pt x="939" y="452"/>
                  </a:lnTo>
                  <a:lnTo>
                    <a:pt x="904" y="397"/>
                  </a:lnTo>
                  <a:lnTo>
                    <a:pt x="876" y="369"/>
                  </a:lnTo>
                  <a:lnTo>
                    <a:pt x="848" y="355"/>
                  </a:lnTo>
                  <a:lnTo>
                    <a:pt x="841" y="348"/>
                  </a:lnTo>
                  <a:lnTo>
                    <a:pt x="834" y="334"/>
                  </a:lnTo>
                  <a:lnTo>
                    <a:pt x="786" y="299"/>
                  </a:lnTo>
                  <a:lnTo>
                    <a:pt x="751" y="264"/>
                  </a:lnTo>
                  <a:lnTo>
                    <a:pt x="681" y="271"/>
                  </a:lnTo>
                  <a:lnTo>
                    <a:pt x="647" y="257"/>
                  </a:lnTo>
                  <a:lnTo>
                    <a:pt x="598" y="223"/>
                  </a:lnTo>
                  <a:lnTo>
                    <a:pt x="542" y="195"/>
                  </a:lnTo>
                  <a:lnTo>
                    <a:pt x="493" y="153"/>
                  </a:lnTo>
                  <a:lnTo>
                    <a:pt x="521" y="76"/>
                  </a:lnTo>
                  <a:lnTo>
                    <a:pt x="493" y="63"/>
                  </a:lnTo>
                  <a:lnTo>
                    <a:pt x="466" y="42"/>
                  </a:lnTo>
                  <a:lnTo>
                    <a:pt x="466" y="28"/>
                  </a:lnTo>
                  <a:lnTo>
                    <a:pt x="382" y="0"/>
                  </a:lnTo>
                  <a:lnTo>
                    <a:pt x="347" y="0"/>
                  </a:lnTo>
                  <a:lnTo>
                    <a:pt x="222" y="7"/>
                  </a:lnTo>
                  <a:lnTo>
                    <a:pt x="215" y="42"/>
                  </a:lnTo>
                  <a:lnTo>
                    <a:pt x="118" y="153"/>
                  </a:lnTo>
                  <a:lnTo>
                    <a:pt x="118" y="188"/>
                  </a:lnTo>
                  <a:lnTo>
                    <a:pt x="97" y="188"/>
                  </a:lnTo>
                  <a:lnTo>
                    <a:pt x="90" y="202"/>
                  </a:lnTo>
                  <a:lnTo>
                    <a:pt x="62" y="202"/>
                  </a:lnTo>
                  <a:lnTo>
                    <a:pt x="0" y="230"/>
                  </a:lnTo>
                  <a:lnTo>
                    <a:pt x="34" y="237"/>
                  </a:lnTo>
                  <a:lnTo>
                    <a:pt x="69" y="320"/>
                  </a:lnTo>
                  <a:lnTo>
                    <a:pt x="118" y="348"/>
                  </a:lnTo>
                  <a:lnTo>
                    <a:pt x="160" y="390"/>
                  </a:lnTo>
                  <a:lnTo>
                    <a:pt x="201" y="417"/>
                  </a:lnTo>
                  <a:lnTo>
                    <a:pt x="215" y="417"/>
                  </a:lnTo>
                  <a:lnTo>
                    <a:pt x="222" y="424"/>
                  </a:lnTo>
                  <a:lnTo>
                    <a:pt x="278" y="452"/>
                  </a:lnTo>
                  <a:lnTo>
                    <a:pt x="292" y="536"/>
                  </a:lnTo>
                  <a:lnTo>
                    <a:pt x="313" y="549"/>
                  </a:lnTo>
                  <a:lnTo>
                    <a:pt x="285" y="612"/>
                  </a:lnTo>
                  <a:lnTo>
                    <a:pt x="292" y="647"/>
                  </a:lnTo>
                  <a:lnTo>
                    <a:pt x="326" y="591"/>
                  </a:lnTo>
                  <a:lnTo>
                    <a:pt x="333" y="584"/>
                  </a:lnTo>
                  <a:lnTo>
                    <a:pt x="361" y="577"/>
                  </a:lnTo>
                  <a:lnTo>
                    <a:pt x="389" y="598"/>
                  </a:lnTo>
                  <a:lnTo>
                    <a:pt x="410" y="612"/>
                  </a:lnTo>
                  <a:lnTo>
                    <a:pt x="396" y="612"/>
                  </a:lnTo>
                  <a:lnTo>
                    <a:pt x="347" y="661"/>
                  </a:lnTo>
                  <a:lnTo>
                    <a:pt x="347" y="682"/>
                  </a:lnTo>
                  <a:lnTo>
                    <a:pt x="396" y="675"/>
                  </a:lnTo>
                  <a:lnTo>
                    <a:pt x="452" y="675"/>
                  </a:lnTo>
                  <a:lnTo>
                    <a:pt x="480" y="689"/>
                  </a:lnTo>
                  <a:lnTo>
                    <a:pt x="487" y="765"/>
                  </a:lnTo>
                  <a:lnTo>
                    <a:pt x="507" y="793"/>
                  </a:lnTo>
                  <a:lnTo>
                    <a:pt x="487" y="828"/>
                  </a:lnTo>
                  <a:lnTo>
                    <a:pt x="507" y="842"/>
                  </a:lnTo>
                  <a:lnTo>
                    <a:pt x="542" y="779"/>
                  </a:lnTo>
                  <a:lnTo>
                    <a:pt x="591" y="786"/>
                  </a:lnTo>
                  <a:lnTo>
                    <a:pt x="626" y="821"/>
                  </a:lnTo>
                  <a:lnTo>
                    <a:pt x="626" y="849"/>
                  </a:lnTo>
                  <a:lnTo>
                    <a:pt x="563" y="904"/>
                  </a:lnTo>
                  <a:lnTo>
                    <a:pt x="549" y="939"/>
                  </a:lnTo>
                  <a:lnTo>
                    <a:pt x="549" y="946"/>
                  </a:lnTo>
                  <a:lnTo>
                    <a:pt x="619" y="974"/>
                  </a:lnTo>
                  <a:lnTo>
                    <a:pt x="744" y="1078"/>
                  </a:lnTo>
                  <a:lnTo>
                    <a:pt x="751" y="1092"/>
                  </a:lnTo>
                  <a:lnTo>
                    <a:pt x="814" y="1169"/>
                  </a:lnTo>
                  <a:lnTo>
                    <a:pt x="869" y="1238"/>
                  </a:lnTo>
                  <a:lnTo>
                    <a:pt x="890" y="1287"/>
                  </a:lnTo>
                  <a:lnTo>
                    <a:pt x="918" y="1343"/>
                  </a:lnTo>
                  <a:lnTo>
                    <a:pt x="946" y="1447"/>
                  </a:lnTo>
                  <a:lnTo>
                    <a:pt x="953" y="1516"/>
                  </a:lnTo>
                  <a:lnTo>
                    <a:pt x="966" y="1579"/>
                  </a:lnTo>
                  <a:lnTo>
                    <a:pt x="981" y="1725"/>
                  </a:lnTo>
                  <a:lnTo>
                    <a:pt x="966" y="1739"/>
                  </a:lnTo>
                  <a:lnTo>
                    <a:pt x="1008" y="1962"/>
                  </a:lnTo>
                  <a:lnTo>
                    <a:pt x="1008" y="2010"/>
                  </a:lnTo>
                  <a:lnTo>
                    <a:pt x="1015" y="2066"/>
                  </a:lnTo>
                  <a:lnTo>
                    <a:pt x="1043" y="2136"/>
                  </a:lnTo>
                  <a:lnTo>
                    <a:pt x="1064" y="2191"/>
                  </a:lnTo>
                  <a:lnTo>
                    <a:pt x="1099" y="2219"/>
                  </a:lnTo>
                  <a:lnTo>
                    <a:pt x="1141" y="2254"/>
                  </a:lnTo>
                  <a:lnTo>
                    <a:pt x="1182" y="2337"/>
                  </a:lnTo>
                  <a:lnTo>
                    <a:pt x="1196" y="2351"/>
                  </a:lnTo>
                  <a:lnTo>
                    <a:pt x="1217" y="2365"/>
                  </a:lnTo>
                  <a:lnTo>
                    <a:pt x="1273" y="2497"/>
                  </a:lnTo>
                  <a:lnTo>
                    <a:pt x="1280" y="2532"/>
                  </a:lnTo>
                  <a:lnTo>
                    <a:pt x="1335" y="2588"/>
                  </a:lnTo>
                  <a:lnTo>
                    <a:pt x="1363" y="2630"/>
                  </a:lnTo>
                  <a:lnTo>
                    <a:pt x="1384" y="2720"/>
                  </a:lnTo>
                  <a:lnTo>
                    <a:pt x="1405" y="2984"/>
                  </a:lnTo>
                  <a:lnTo>
                    <a:pt x="1370" y="3193"/>
                  </a:lnTo>
                  <a:lnTo>
                    <a:pt x="1363" y="3193"/>
                  </a:lnTo>
                  <a:lnTo>
                    <a:pt x="1363" y="3235"/>
                  </a:lnTo>
                  <a:lnTo>
                    <a:pt x="1328" y="3249"/>
                  </a:lnTo>
                  <a:lnTo>
                    <a:pt x="1314" y="3290"/>
                  </a:lnTo>
                  <a:lnTo>
                    <a:pt x="1342" y="3381"/>
                  </a:lnTo>
                  <a:lnTo>
                    <a:pt x="1370" y="3388"/>
                  </a:lnTo>
                  <a:lnTo>
                    <a:pt x="1405" y="3409"/>
                  </a:lnTo>
                  <a:lnTo>
                    <a:pt x="1405" y="3367"/>
                  </a:lnTo>
                  <a:lnTo>
                    <a:pt x="1447" y="3339"/>
                  </a:lnTo>
                  <a:lnTo>
                    <a:pt x="1600" y="3339"/>
                  </a:lnTo>
                  <a:lnTo>
                    <a:pt x="1739" y="3388"/>
                  </a:lnTo>
                  <a:lnTo>
                    <a:pt x="1787" y="3423"/>
                  </a:lnTo>
                  <a:lnTo>
                    <a:pt x="1801" y="3485"/>
                  </a:lnTo>
                  <a:lnTo>
                    <a:pt x="1787" y="3541"/>
                  </a:lnTo>
                  <a:lnTo>
                    <a:pt x="1794" y="3576"/>
                  </a:lnTo>
                  <a:lnTo>
                    <a:pt x="1773" y="3638"/>
                  </a:lnTo>
                  <a:lnTo>
                    <a:pt x="1739" y="3652"/>
                  </a:lnTo>
                  <a:lnTo>
                    <a:pt x="1711" y="3666"/>
                  </a:lnTo>
                  <a:lnTo>
                    <a:pt x="1822" y="3729"/>
                  </a:lnTo>
                  <a:lnTo>
                    <a:pt x="1989" y="3763"/>
                  </a:lnTo>
                  <a:lnTo>
                    <a:pt x="2121" y="3833"/>
                  </a:lnTo>
                  <a:lnTo>
                    <a:pt x="2163" y="3930"/>
                  </a:lnTo>
                  <a:lnTo>
                    <a:pt x="2184" y="3993"/>
                  </a:lnTo>
                  <a:lnTo>
                    <a:pt x="2309" y="4042"/>
                  </a:lnTo>
                  <a:lnTo>
                    <a:pt x="2295" y="4070"/>
                  </a:lnTo>
                  <a:lnTo>
                    <a:pt x="2330" y="4111"/>
                  </a:lnTo>
                  <a:lnTo>
                    <a:pt x="2358" y="4188"/>
                  </a:lnTo>
                  <a:lnTo>
                    <a:pt x="2386" y="4202"/>
                  </a:lnTo>
                  <a:lnTo>
                    <a:pt x="2421" y="4188"/>
                  </a:lnTo>
                  <a:lnTo>
                    <a:pt x="2476" y="4292"/>
                  </a:lnTo>
                  <a:lnTo>
                    <a:pt x="2462" y="4424"/>
                  </a:lnTo>
                  <a:lnTo>
                    <a:pt x="2421" y="4466"/>
                  </a:lnTo>
                  <a:lnTo>
                    <a:pt x="2379" y="4459"/>
                  </a:lnTo>
                  <a:lnTo>
                    <a:pt x="2330" y="4438"/>
                  </a:lnTo>
                  <a:lnTo>
                    <a:pt x="2316" y="4487"/>
                  </a:lnTo>
                  <a:lnTo>
                    <a:pt x="2316" y="4515"/>
                  </a:lnTo>
                  <a:lnTo>
                    <a:pt x="2323" y="4556"/>
                  </a:lnTo>
                  <a:lnTo>
                    <a:pt x="2393" y="4591"/>
                  </a:lnTo>
                  <a:lnTo>
                    <a:pt x="2413" y="4626"/>
                  </a:lnTo>
                  <a:lnTo>
                    <a:pt x="2427" y="4619"/>
                  </a:lnTo>
                  <a:lnTo>
                    <a:pt x="2476" y="4626"/>
                  </a:lnTo>
                  <a:lnTo>
                    <a:pt x="2476" y="4612"/>
                  </a:lnTo>
                  <a:lnTo>
                    <a:pt x="2511" y="4570"/>
                  </a:lnTo>
                  <a:lnTo>
                    <a:pt x="2497" y="4556"/>
                  </a:lnTo>
                  <a:lnTo>
                    <a:pt x="2497" y="4536"/>
                  </a:lnTo>
                  <a:lnTo>
                    <a:pt x="2518" y="4522"/>
                  </a:lnTo>
                  <a:lnTo>
                    <a:pt x="2615" y="4501"/>
                  </a:lnTo>
                  <a:lnTo>
                    <a:pt x="2643" y="4536"/>
                  </a:lnTo>
                  <a:lnTo>
                    <a:pt x="2685" y="4529"/>
                  </a:lnTo>
                  <a:lnTo>
                    <a:pt x="2907" y="4591"/>
                  </a:lnTo>
                  <a:lnTo>
                    <a:pt x="2914" y="4536"/>
                  </a:lnTo>
                  <a:lnTo>
                    <a:pt x="2956" y="4494"/>
                  </a:lnTo>
                  <a:lnTo>
                    <a:pt x="2970" y="4459"/>
                  </a:lnTo>
                  <a:lnTo>
                    <a:pt x="3019" y="4466"/>
                  </a:lnTo>
                  <a:lnTo>
                    <a:pt x="3068" y="4459"/>
                  </a:lnTo>
                  <a:lnTo>
                    <a:pt x="3179" y="4466"/>
                  </a:lnTo>
                  <a:lnTo>
                    <a:pt x="3179" y="4355"/>
                  </a:lnTo>
                  <a:lnTo>
                    <a:pt x="3130" y="4327"/>
                  </a:lnTo>
                  <a:lnTo>
                    <a:pt x="3109" y="4299"/>
                  </a:lnTo>
                  <a:lnTo>
                    <a:pt x="3095" y="4285"/>
                  </a:lnTo>
                  <a:lnTo>
                    <a:pt x="3130" y="4230"/>
                  </a:lnTo>
                  <a:lnTo>
                    <a:pt x="3130" y="4222"/>
                  </a:lnTo>
                  <a:lnTo>
                    <a:pt x="3116" y="4188"/>
                  </a:lnTo>
                  <a:lnTo>
                    <a:pt x="3151" y="4174"/>
                  </a:lnTo>
                  <a:lnTo>
                    <a:pt x="3179" y="4195"/>
                  </a:lnTo>
                  <a:lnTo>
                    <a:pt x="3207" y="4174"/>
                  </a:lnTo>
                  <a:lnTo>
                    <a:pt x="3234" y="4174"/>
                  </a:lnTo>
                  <a:lnTo>
                    <a:pt x="3262" y="4160"/>
                  </a:lnTo>
                  <a:lnTo>
                    <a:pt x="3297" y="4132"/>
                  </a:lnTo>
                  <a:lnTo>
                    <a:pt x="3283" y="4111"/>
                  </a:lnTo>
                  <a:lnTo>
                    <a:pt x="3339" y="4090"/>
                  </a:lnTo>
                  <a:lnTo>
                    <a:pt x="3374" y="4090"/>
                  </a:lnTo>
                  <a:lnTo>
                    <a:pt x="3401" y="4035"/>
                  </a:lnTo>
                  <a:lnTo>
                    <a:pt x="3408" y="4021"/>
                  </a:lnTo>
                  <a:lnTo>
                    <a:pt x="3457" y="4035"/>
                  </a:lnTo>
                  <a:lnTo>
                    <a:pt x="3478" y="4021"/>
                  </a:lnTo>
                  <a:lnTo>
                    <a:pt x="3492" y="4007"/>
                  </a:lnTo>
                  <a:lnTo>
                    <a:pt x="3492" y="3958"/>
                  </a:lnTo>
                  <a:lnTo>
                    <a:pt x="3457" y="3937"/>
                  </a:lnTo>
                  <a:lnTo>
                    <a:pt x="3443" y="3868"/>
                  </a:lnTo>
                  <a:lnTo>
                    <a:pt x="3478" y="3868"/>
                  </a:lnTo>
                  <a:lnTo>
                    <a:pt x="3499" y="3812"/>
                  </a:lnTo>
                  <a:lnTo>
                    <a:pt x="3513" y="3791"/>
                  </a:lnTo>
                  <a:lnTo>
                    <a:pt x="3457" y="3763"/>
                  </a:lnTo>
                  <a:lnTo>
                    <a:pt x="3457" y="3743"/>
                  </a:lnTo>
                  <a:lnTo>
                    <a:pt x="3422" y="3715"/>
                  </a:lnTo>
                  <a:lnTo>
                    <a:pt x="3394" y="3701"/>
                  </a:lnTo>
                  <a:lnTo>
                    <a:pt x="3429" y="3631"/>
                  </a:lnTo>
                  <a:lnTo>
                    <a:pt x="3443" y="3617"/>
                  </a:lnTo>
                  <a:lnTo>
                    <a:pt x="3492" y="3680"/>
                  </a:lnTo>
                  <a:lnTo>
                    <a:pt x="3499" y="3652"/>
                  </a:lnTo>
                  <a:lnTo>
                    <a:pt x="3513" y="3610"/>
                  </a:lnTo>
                  <a:lnTo>
                    <a:pt x="3568" y="3582"/>
                  </a:lnTo>
                  <a:lnTo>
                    <a:pt x="3638" y="3597"/>
                  </a:lnTo>
                  <a:lnTo>
                    <a:pt x="3631" y="3576"/>
                  </a:lnTo>
                  <a:lnTo>
                    <a:pt x="3652" y="3569"/>
                  </a:lnTo>
                  <a:lnTo>
                    <a:pt x="3700" y="3513"/>
                  </a:lnTo>
                  <a:lnTo>
                    <a:pt x="3742" y="3520"/>
                  </a:lnTo>
                  <a:lnTo>
                    <a:pt x="3742" y="3506"/>
                  </a:lnTo>
                  <a:lnTo>
                    <a:pt x="3742" y="3471"/>
                  </a:lnTo>
                  <a:lnTo>
                    <a:pt x="3728" y="3443"/>
                  </a:lnTo>
                  <a:lnTo>
                    <a:pt x="3700" y="3436"/>
                  </a:lnTo>
                  <a:lnTo>
                    <a:pt x="3728" y="3353"/>
                  </a:lnTo>
                  <a:lnTo>
                    <a:pt x="3728" y="3276"/>
                  </a:lnTo>
                  <a:lnTo>
                    <a:pt x="3756" y="3193"/>
                  </a:lnTo>
                  <a:lnTo>
                    <a:pt x="3763" y="3186"/>
                  </a:lnTo>
                  <a:lnTo>
                    <a:pt x="3784" y="3109"/>
                  </a:lnTo>
                  <a:lnTo>
                    <a:pt x="3735" y="3082"/>
                  </a:lnTo>
                  <a:lnTo>
                    <a:pt x="3708" y="3109"/>
                  </a:lnTo>
                  <a:lnTo>
                    <a:pt x="3687" y="3061"/>
                  </a:lnTo>
                  <a:lnTo>
                    <a:pt x="3693" y="3040"/>
                  </a:lnTo>
                  <a:lnTo>
                    <a:pt x="3673" y="2957"/>
                  </a:lnTo>
                  <a:lnTo>
                    <a:pt x="3687" y="2915"/>
                  </a:lnTo>
                  <a:lnTo>
                    <a:pt x="3742" y="2859"/>
                  </a:lnTo>
                  <a:lnTo>
                    <a:pt x="3805" y="2831"/>
                  </a:lnTo>
                  <a:lnTo>
                    <a:pt x="3840" y="2824"/>
                  </a:lnTo>
                  <a:lnTo>
                    <a:pt x="3881" y="2720"/>
                  </a:lnTo>
                  <a:lnTo>
                    <a:pt x="3881" y="2685"/>
                  </a:lnTo>
                  <a:lnTo>
                    <a:pt x="3902" y="2685"/>
                  </a:lnTo>
                  <a:lnTo>
                    <a:pt x="3965" y="2713"/>
                  </a:lnTo>
                  <a:lnTo>
                    <a:pt x="4021" y="2678"/>
                  </a:lnTo>
                  <a:lnTo>
                    <a:pt x="4062" y="2664"/>
                  </a:lnTo>
                  <a:lnTo>
                    <a:pt x="4146" y="2616"/>
                  </a:lnTo>
                  <a:lnTo>
                    <a:pt x="4153" y="2616"/>
                  </a:lnTo>
                  <a:lnTo>
                    <a:pt x="4181" y="2588"/>
                  </a:lnTo>
                  <a:lnTo>
                    <a:pt x="4132" y="2546"/>
                  </a:lnTo>
                  <a:lnTo>
                    <a:pt x="4118" y="2567"/>
                  </a:lnTo>
                  <a:lnTo>
                    <a:pt x="4097" y="2616"/>
                  </a:lnTo>
                  <a:lnTo>
                    <a:pt x="4035" y="2588"/>
                  </a:lnTo>
                  <a:lnTo>
                    <a:pt x="4021" y="2553"/>
                  </a:lnTo>
                  <a:lnTo>
                    <a:pt x="4035" y="2483"/>
                  </a:lnTo>
                  <a:lnTo>
                    <a:pt x="3986" y="2421"/>
                  </a:lnTo>
                  <a:lnTo>
                    <a:pt x="3937" y="2428"/>
                  </a:lnTo>
                  <a:lnTo>
                    <a:pt x="3930" y="2351"/>
                  </a:lnTo>
                  <a:lnTo>
                    <a:pt x="3916" y="2351"/>
                  </a:lnTo>
                  <a:lnTo>
                    <a:pt x="3860" y="2351"/>
                  </a:lnTo>
                  <a:lnTo>
                    <a:pt x="3854" y="2323"/>
                  </a:lnTo>
                  <a:lnTo>
                    <a:pt x="3902" y="2275"/>
                  </a:lnTo>
                  <a:lnTo>
                    <a:pt x="3958" y="2268"/>
                  </a:lnTo>
                  <a:lnTo>
                    <a:pt x="3972" y="2240"/>
                  </a:lnTo>
                  <a:lnTo>
                    <a:pt x="4027" y="2198"/>
                  </a:lnTo>
                  <a:lnTo>
                    <a:pt x="4048" y="2198"/>
                  </a:lnTo>
                  <a:lnTo>
                    <a:pt x="4048" y="2184"/>
                  </a:lnTo>
                  <a:lnTo>
                    <a:pt x="4027" y="2163"/>
                  </a:lnTo>
                  <a:lnTo>
                    <a:pt x="3958" y="2122"/>
                  </a:lnTo>
                  <a:lnTo>
                    <a:pt x="3986" y="2066"/>
                  </a:lnTo>
                  <a:lnTo>
                    <a:pt x="4048" y="2066"/>
                  </a:lnTo>
                  <a:lnTo>
                    <a:pt x="4062" y="2073"/>
                  </a:lnTo>
                  <a:lnTo>
                    <a:pt x="4090" y="1990"/>
                  </a:lnTo>
                  <a:lnTo>
                    <a:pt x="4160" y="1892"/>
                  </a:lnTo>
                  <a:lnTo>
                    <a:pt x="4118" y="1829"/>
                  </a:lnTo>
                  <a:lnTo>
                    <a:pt x="4132" y="1823"/>
                  </a:lnTo>
                  <a:lnTo>
                    <a:pt x="4160" y="1809"/>
                  </a:lnTo>
                  <a:lnTo>
                    <a:pt x="4215" y="1774"/>
                  </a:lnTo>
                  <a:lnTo>
                    <a:pt x="4215" y="1732"/>
                  </a:lnTo>
                  <a:lnTo>
                    <a:pt x="4285" y="1739"/>
                  </a:lnTo>
                  <a:lnTo>
                    <a:pt x="4313" y="1697"/>
                  </a:lnTo>
                  <a:lnTo>
                    <a:pt x="4327" y="1697"/>
                  </a:lnTo>
                  <a:lnTo>
                    <a:pt x="4327" y="1739"/>
                  </a:lnTo>
                  <a:lnTo>
                    <a:pt x="4361" y="1739"/>
                  </a:lnTo>
                  <a:lnTo>
                    <a:pt x="4361" y="1677"/>
                  </a:lnTo>
                  <a:lnTo>
                    <a:pt x="4389" y="1683"/>
                  </a:lnTo>
                  <a:lnTo>
                    <a:pt x="4424" y="1677"/>
                  </a:lnTo>
                  <a:lnTo>
                    <a:pt x="4361" y="1614"/>
                  </a:lnTo>
                  <a:lnTo>
                    <a:pt x="4354" y="1600"/>
                  </a:lnTo>
                  <a:lnTo>
                    <a:pt x="4313" y="1572"/>
                  </a:lnTo>
                  <a:lnTo>
                    <a:pt x="4278" y="1551"/>
                  </a:lnTo>
                  <a:lnTo>
                    <a:pt x="4229" y="1565"/>
                  </a:lnTo>
                  <a:lnTo>
                    <a:pt x="4229" y="1579"/>
                  </a:lnTo>
                  <a:lnTo>
                    <a:pt x="4167" y="1572"/>
                  </a:lnTo>
                  <a:lnTo>
                    <a:pt x="4132" y="1600"/>
                  </a:lnTo>
                  <a:lnTo>
                    <a:pt x="4125" y="1628"/>
                  </a:lnTo>
                  <a:lnTo>
                    <a:pt x="4083" y="1565"/>
                  </a:lnTo>
                  <a:lnTo>
                    <a:pt x="4035" y="1579"/>
                  </a:lnTo>
                  <a:lnTo>
                    <a:pt x="3986" y="1579"/>
                  </a:lnTo>
                  <a:lnTo>
                    <a:pt x="3930" y="1607"/>
                  </a:lnTo>
                  <a:lnTo>
                    <a:pt x="3916" y="1593"/>
                  </a:lnTo>
                  <a:lnTo>
                    <a:pt x="3881" y="1572"/>
                  </a:lnTo>
                  <a:lnTo>
                    <a:pt x="3833" y="1565"/>
                  </a:lnTo>
                  <a:lnTo>
                    <a:pt x="3791" y="1565"/>
                  </a:lnTo>
                  <a:lnTo>
                    <a:pt x="3728" y="1510"/>
                  </a:lnTo>
                  <a:lnTo>
                    <a:pt x="3673" y="1482"/>
                  </a:lnTo>
                  <a:lnTo>
                    <a:pt x="3673" y="1454"/>
                  </a:lnTo>
                  <a:lnTo>
                    <a:pt x="3652" y="1454"/>
                  </a:lnTo>
                  <a:lnTo>
                    <a:pt x="3603" y="1447"/>
                  </a:lnTo>
                  <a:lnTo>
                    <a:pt x="3561" y="1454"/>
                  </a:lnTo>
                  <a:lnTo>
                    <a:pt x="3554" y="1454"/>
                  </a:lnTo>
                  <a:lnTo>
                    <a:pt x="3499" y="1412"/>
                  </a:lnTo>
                  <a:lnTo>
                    <a:pt x="3464" y="1377"/>
                  </a:lnTo>
                  <a:lnTo>
                    <a:pt x="3422" y="1364"/>
                  </a:lnTo>
                  <a:lnTo>
                    <a:pt x="3339" y="1308"/>
                  </a:lnTo>
                  <a:lnTo>
                    <a:pt x="3339" y="1252"/>
                  </a:lnTo>
                  <a:lnTo>
                    <a:pt x="3339" y="1210"/>
                  </a:lnTo>
                  <a:lnTo>
                    <a:pt x="3283" y="1176"/>
                  </a:lnTo>
                  <a:lnTo>
                    <a:pt x="3304" y="1141"/>
                  </a:lnTo>
                  <a:lnTo>
                    <a:pt x="3248" y="1092"/>
                  </a:lnTo>
                  <a:lnTo>
                    <a:pt x="3228" y="1050"/>
                  </a:lnTo>
                  <a:lnTo>
                    <a:pt x="3234" y="1037"/>
                  </a:lnTo>
                  <a:lnTo>
                    <a:pt x="3248" y="1037"/>
                  </a:lnTo>
                  <a:lnTo>
                    <a:pt x="3241" y="995"/>
                  </a:lnTo>
                  <a:lnTo>
                    <a:pt x="3283" y="988"/>
                  </a:lnTo>
                  <a:lnTo>
                    <a:pt x="3311" y="939"/>
                  </a:lnTo>
                  <a:lnTo>
                    <a:pt x="3367" y="856"/>
                  </a:lnTo>
                  <a:lnTo>
                    <a:pt x="3401" y="786"/>
                  </a:lnTo>
                  <a:lnTo>
                    <a:pt x="3401" y="779"/>
                  </a:lnTo>
                  <a:lnTo>
                    <a:pt x="3394" y="765"/>
                  </a:lnTo>
                  <a:lnTo>
                    <a:pt x="3339" y="765"/>
                  </a:lnTo>
                  <a:lnTo>
                    <a:pt x="3297" y="765"/>
                  </a:lnTo>
                  <a:lnTo>
                    <a:pt x="3248" y="807"/>
                  </a:lnTo>
                  <a:lnTo>
                    <a:pt x="3228" y="814"/>
                  </a:lnTo>
                  <a:lnTo>
                    <a:pt x="3179" y="779"/>
                  </a:lnTo>
                  <a:lnTo>
                    <a:pt x="3130" y="793"/>
                  </a:lnTo>
                  <a:lnTo>
                    <a:pt x="3130" y="786"/>
                  </a:lnTo>
                  <a:lnTo>
                    <a:pt x="3151" y="751"/>
                  </a:lnTo>
                  <a:lnTo>
                    <a:pt x="3179" y="724"/>
                  </a:lnTo>
                  <a:lnTo>
                    <a:pt x="3172" y="696"/>
                  </a:lnTo>
                  <a:lnTo>
                    <a:pt x="3165" y="689"/>
                  </a:lnTo>
                  <a:lnTo>
                    <a:pt x="3081" y="675"/>
                  </a:lnTo>
                  <a:lnTo>
                    <a:pt x="3068" y="696"/>
                  </a:lnTo>
                  <a:lnTo>
                    <a:pt x="3033" y="689"/>
                  </a:lnTo>
                  <a:lnTo>
                    <a:pt x="3019" y="696"/>
                  </a:lnTo>
                  <a:lnTo>
                    <a:pt x="3005" y="682"/>
                  </a:lnTo>
                  <a:lnTo>
                    <a:pt x="2970" y="647"/>
                  </a:lnTo>
                  <a:lnTo>
                    <a:pt x="2921" y="619"/>
                  </a:lnTo>
                  <a:lnTo>
                    <a:pt x="2907" y="612"/>
                  </a:lnTo>
                  <a:lnTo>
                    <a:pt x="2914" y="577"/>
                  </a:lnTo>
                  <a:lnTo>
                    <a:pt x="2866" y="522"/>
                  </a:lnTo>
                  <a:lnTo>
                    <a:pt x="2803" y="577"/>
                  </a:lnTo>
                  <a:lnTo>
                    <a:pt x="2803" y="591"/>
                  </a:lnTo>
                  <a:lnTo>
                    <a:pt x="2768" y="591"/>
                  </a:lnTo>
                  <a:lnTo>
                    <a:pt x="2713" y="598"/>
                  </a:lnTo>
                  <a:lnTo>
                    <a:pt x="2692" y="633"/>
                  </a:lnTo>
                  <a:lnTo>
                    <a:pt x="2650" y="661"/>
                  </a:lnTo>
                  <a:lnTo>
                    <a:pt x="2629" y="689"/>
                  </a:lnTo>
                  <a:lnTo>
                    <a:pt x="2615" y="689"/>
                  </a:lnTo>
                  <a:lnTo>
                    <a:pt x="2490" y="710"/>
                  </a:lnTo>
                  <a:lnTo>
                    <a:pt x="2518" y="751"/>
                  </a:lnTo>
                  <a:lnTo>
                    <a:pt x="2594" y="793"/>
                  </a:lnTo>
                  <a:lnTo>
                    <a:pt x="2594" y="814"/>
                  </a:lnTo>
                  <a:lnTo>
                    <a:pt x="2574" y="821"/>
                  </a:lnTo>
                  <a:lnTo>
                    <a:pt x="2490" y="821"/>
                  </a:lnTo>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67" name="Freeform 75">
              <a:extLst>
                <a:ext uri="{FF2B5EF4-FFF2-40B4-BE49-F238E27FC236}">
                  <a16:creationId xmlns:a16="http://schemas.microsoft.com/office/drawing/2014/main" id="{A6F9FA91-E68F-A24B-A18D-3078250C7444}"/>
                </a:ext>
              </a:extLst>
            </p:cNvPr>
            <p:cNvSpPr>
              <a:spLocks noChangeArrowheads="1"/>
            </p:cNvSpPr>
            <p:nvPr/>
          </p:nvSpPr>
          <p:spPr bwMode="auto">
            <a:xfrm>
              <a:off x="15743696" y="6871116"/>
              <a:ext cx="258888" cy="163628"/>
            </a:xfrm>
            <a:custGeom>
              <a:avLst/>
              <a:gdLst>
                <a:gd name="T0" fmla="*/ 425 w 551"/>
                <a:gd name="T1" fmla="*/ 132 h 349"/>
                <a:gd name="T2" fmla="*/ 411 w 551"/>
                <a:gd name="T3" fmla="*/ 160 h 349"/>
                <a:gd name="T4" fmla="*/ 348 w 551"/>
                <a:gd name="T5" fmla="*/ 132 h 349"/>
                <a:gd name="T6" fmla="*/ 376 w 551"/>
                <a:gd name="T7" fmla="*/ 118 h 349"/>
                <a:gd name="T8" fmla="*/ 265 w 551"/>
                <a:gd name="T9" fmla="*/ 97 h 349"/>
                <a:gd name="T10" fmla="*/ 258 w 551"/>
                <a:gd name="T11" fmla="*/ 97 h 349"/>
                <a:gd name="T12" fmla="*/ 278 w 551"/>
                <a:gd name="T13" fmla="*/ 118 h 349"/>
                <a:gd name="T14" fmla="*/ 265 w 551"/>
                <a:gd name="T15" fmla="*/ 139 h 349"/>
                <a:gd name="T16" fmla="*/ 265 w 551"/>
                <a:gd name="T17" fmla="*/ 153 h 349"/>
                <a:gd name="T18" fmla="*/ 258 w 551"/>
                <a:gd name="T19" fmla="*/ 160 h 349"/>
                <a:gd name="T20" fmla="*/ 237 w 551"/>
                <a:gd name="T21" fmla="*/ 160 h 349"/>
                <a:gd name="T22" fmla="*/ 237 w 551"/>
                <a:gd name="T23" fmla="*/ 181 h 349"/>
                <a:gd name="T24" fmla="*/ 202 w 551"/>
                <a:gd name="T25" fmla="*/ 181 h 349"/>
                <a:gd name="T26" fmla="*/ 153 w 551"/>
                <a:gd name="T27" fmla="*/ 132 h 349"/>
                <a:gd name="T28" fmla="*/ 105 w 551"/>
                <a:gd name="T29" fmla="*/ 139 h 349"/>
                <a:gd name="T30" fmla="*/ 63 w 551"/>
                <a:gd name="T31" fmla="*/ 139 h 349"/>
                <a:gd name="T32" fmla="*/ 21 w 551"/>
                <a:gd name="T33" fmla="*/ 167 h 349"/>
                <a:gd name="T34" fmla="*/ 0 w 551"/>
                <a:gd name="T35" fmla="*/ 216 h 349"/>
                <a:gd name="T36" fmla="*/ 28 w 551"/>
                <a:gd name="T37" fmla="*/ 278 h 349"/>
                <a:gd name="T38" fmla="*/ 28 w 551"/>
                <a:gd name="T39" fmla="*/ 285 h 349"/>
                <a:gd name="T40" fmla="*/ 91 w 551"/>
                <a:gd name="T41" fmla="*/ 320 h 349"/>
                <a:gd name="T42" fmla="*/ 91 w 551"/>
                <a:gd name="T43" fmla="*/ 313 h 349"/>
                <a:gd name="T44" fmla="*/ 132 w 551"/>
                <a:gd name="T45" fmla="*/ 292 h 349"/>
                <a:gd name="T46" fmla="*/ 223 w 551"/>
                <a:gd name="T47" fmla="*/ 320 h 349"/>
                <a:gd name="T48" fmla="*/ 216 w 551"/>
                <a:gd name="T49" fmla="*/ 278 h 349"/>
                <a:gd name="T50" fmla="*/ 265 w 551"/>
                <a:gd name="T51" fmla="*/ 278 h 349"/>
                <a:gd name="T52" fmla="*/ 286 w 551"/>
                <a:gd name="T53" fmla="*/ 292 h 349"/>
                <a:gd name="T54" fmla="*/ 299 w 551"/>
                <a:gd name="T55" fmla="*/ 285 h 349"/>
                <a:gd name="T56" fmla="*/ 320 w 551"/>
                <a:gd name="T57" fmla="*/ 250 h 349"/>
                <a:gd name="T58" fmla="*/ 348 w 551"/>
                <a:gd name="T59" fmla="*/ 257 h 349"/>
                <a:gd name="T60" fmla="*/ 355 w 551"/>
                <a:gd name="T61" fmla="*/ 292 h 349"/>
                <a:gd name="T62" fmla="*/ 362 w 551"/>
                <a:gd name="T63" fmla="*/ 236 h 349"/>
                <a:gd name="T64" fmla="*/ 418 w 551"/>
                <a:gd name="T65" fmla="*/ 250 h 349"/>
                <a:gd name="T66" fmla="*/ 432 w 551"/>
                <a:gd name="T67" fmla="*/ 313 h 349"/>
                <a:gd name="T68" fmla="*/ 466 w 551"/>
                <a:gd name="T69" fmla="*/ 348 h 349"/>
                <a:gd name="T70" fmla="*/ 487 w 551"/>
                <a:gd name="T71" fmla="*/ 348 h 349"/>
                <a:gd name="T72" fmla="*/ 515 w 551"/>
                <a:gd name="T73" fmla="*/ 348 h 349"/>
                <a:gd name="T74" fmla="*/ 529 w 551"/>
                <a:gd name="T75" fmla="*/ 348 h 349"/>
                <a:gd name="T76" fmla="*/ 543 w 551"/>
                <a:gd name="T77" fmla="*/ 299 h 349"/>
                <a:gd name="T78" fmla="*/ 494 w 551"/>
                <a:gd name="T79" fmla="*/ 264 h 349"/>
                <a:gd name="T80" fmla="*/ 494 w 551"/>
                <a:gd name="T81" fmla="*/ 250 h 349"/>
                <a:gd name="T82" fmla="*/ 466 w 551"/>
                <a:gd name="T83" fmla="*/ 236 h 349"/>
                <a:gd name="T84" fmla="*/ 494 w 551"/>
                <a:gd name="T85" fmla="*/ 230 h 349"/>
                <a:gd name="T86" fmla="*/ 522 w 551"/>
                <a:gd name="T87" fmla="*/ 216 h 349"/>
                <a:gd name="T88" fmla="*/ 550 w 551"/>
                <a:gd name="T89" fmla="*/ 195 h 349"/>
                <a:gd name="T90" fmla="*/ 550 w 551"/>
                <a:gd name="T91" fmla="*/ 160 h 349"/>
                <a:gd name="T92" fmla="*/ 543 w 551"/>
                <a:gd name="T93" fmla="*/ 97 h 349"/>
                <a:gd name="T94" fmla="*/ 550 w 551"/>
                <a:gd name="T95" fmla="*/ 49 h 349"/>
                <a:gd name="T96" fmla="*/ 522 w 551"/>
                <a:gd name="T97" fmla="*/ 7 h 349"/>
                <a:gd name="T98" fmla="*/ 494 w 551"/>
                <a:gd name="T99" fmla="*/ 0 h 349"/>
                <a:gd name="T100" fmla="*/ 466 w 551"/>
                <a:gd name="T101" fmla="*/ 56 h 349"/>
                <a:gd name="T102" fmla="*/ 459 w 551"/>
                <a:gd name="T103" fmla="*/ 84 h 349"/>
                <a:gd name="T104" fmla="*/ 425 w 551"/>
                <a:gd name="T105" fmla="*/ 118 h 349"/>
                <a:gd name="T106" fmla="*/ 425 w 551"/>
                <a:gd name="T107" fmla="*/ 13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 h="349">
                  <a:moveTo>
                    <a:pt x="425" y="132"/>
                  </a:moveTo>
                  <a:lnTo>
                    <a:pt x="411" y="160"/>
                  </a:lnTo>
                  <a:lnTo>
                    <a:pt x="348" y="132"/>
                  </a:lnTo>
                  <a:lnTo>
                    <a:pt x="376" y="118"/>
                  </a:lnTo>
                  <a:lnTo>
                    <a:pt x="265" y="97"/>
                  </a:lnTo>
                  <a:lnTo>
                    <a:pt x="258" y="97"/>
                  </a:lnTo>
                  <a:lnTo>
                    <a:pt x="278" y="118"/>
                  </a:lnTo>
                  <a:lnTo>
                    <a:pt x="265" y="139"/>
                  </a:lnTo>
                  <a:lnTo>
                    <a:pt x="265" y="153"/>
                  </a:lnTo>
                  <a:lnTo>
                    <a:pt x="258" y="160"/>
                  </a:lnTo>
                  <a:lnTo>
                    <a:pt x="237" y="160"/>
                  </a:lnTo>
                  <a:lnTo>
                    <a:pt x="237" y="181"/>
                  </a:lnTo>
                  <a:lnTo>
                    <a:pt x="202" y="181"/>
                  </a:lnTo>
                  <a:lnTo>
                    <a:pt x="153" y="132"/>
                  </a:lnTo>
                  <a:lnTo>
                    <a:pt x="105" y="139"/>
                  </a:lnTo>
                  <a:lnTo>
                    <a:pt x="63" y="139"/>
                  </a:lnTo>
                  <a:lnTo>
                    <a:pt x="21" y="167"/>
                  </a:lnTo>
                  <a:lnTo>
                    <a:pt x="0" y="216"/>
                  </a:lnTo>
                  <a:lnTo>
                    <a:pt x="28" y="278"/>
                  </a:lnTo>
                  <a:lnTo>
                    <a:pt x="28" y="285"/>
                  </a:lnTo>
                  <a:lnTo>
                    <a:pt x="91" y="320"/>
                  </a:lnTo>
                  <a:lnTo>
                    <a:pt x="91" y="313"/>
                  </a:lnTo>
                  <a:lnTo>
                    <a:pt x="132" y="292"/>
                  </a:lnTo>
                  <a:lnTo>
                    <a:pt x="223" y="320"/>
                  </a:lnTo>
                  <a:lnTo>
                    <a:pt x="216" y="278"/>
                  </a:lnTo>
                  <a:lnTo>
                    <a:pt x="265" y="278"/>
                  </a:lnTo>
                  <a:lnTo>
                    <a:pt x="286" y="292"/>
                  </a:lnTo>
                  <a:lnTo>
                    <a:pt x="299" y="285"/>
                  </a:lnTo>
                  <a:lnTo>
                    <a:pt x="320" y="250"/>
                  </a:lnTo>
                  <a:lnTo>
                    <a:pt x="348" y="257"/>
                  </a:lnTo>
                  <a:lnTo>
                    <a:pt x="355" y="292"/>
                  </a:lnTo>
                  <a:lnTo>
                    <a:pt x="362" y="236"/>
                  </a:lnTo>
                  <a:lnTo>
                    <a:pt x="418" y="250"/>
                  </a:lnTo>
                  <a:lnTo>
                    <a:pt x="432" y="313"/>
                  </a:lnTo>
                  <a:lnTo>
                    <a:pt x="466" y="348"/>
                  </a:lnTo>
                  <a:lnTo>
                    <a:pt x="487" y="348"/>
                  </a:lnTo>
                  <a:lnTo>
                    <a:pt x="515" y="348"/>
                  </a:lnTo>
                  <a:lnTo>
                    <a:pt x="529" y="348"/>
                  </a:lnTo>
                  <a:lnTo>
                    <a:pt x="543" y="299"/>
                  </a:lnTo>
                  <a:lnTo>
                    <a:pt x="494" y="264"/>
                  </a:lnTo>
                  <a:lnTo>
                    <a:pt x="494" y="250"/>
                  </a:lnTo>
                  <a:lnTo>
                    <a:pt x="466" y="236"/>
                  </a:lnTo>
                  <a:lnTo>
                    <a:pt x="494" y="230"/>
                  </a:lnTo>
                  <a:lnTo>
                    <a:pt x="522" y="216"/>
                  </a:lnTo>
                  <a:lnTo>
                    <a:pt x="550" y="195"/>
                  </a:lnTo>
                  <a:lnTo>
                    <a:pt x="550" y="160"/>
                  </a:lnTo>
                  <a:lnTo>
                    <a:pt x="543" y="97"/>
                  </a:lnTo>
                  <a:lnTo>
                    <a:pt x="550" y="49"/>
                  </a:lnTo>
                  <a:lnTo>
                    <a:pt x="522" y="7"/>
                  </a:lnTo>
                  <a:lnTo>
                    <a:pt x="494" y="0"/>
                  </a:lnTo>
                  <a:lnTo>
                    <a:pt x="466" y="56"/>
                  </a:lnTo>
                  <a:lnTo>
                    <a:pt x="459" y="84"/>
                  </a:lnTo>
                  <a:lnTo>
                    <a:pt x="425" y="118"/>
                  </a:lnTo>
                  <a:lnTo>
                    <a:pt x="425" y="132"/>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76">
              <a:extLst>
                <a:ext uri="{FF2B5EF4-FFF2-40B4-BE49-F238E27FC236}">
                  <a16:creationId xmlns:a16="http://schemas.microsoft.com/office/drawing/2014/main" id="{D324FEB0-6851-9F42-AFBE-72587807EB06}"/>
                </a:ext>
              </a:extLst>
            </p:cNvPr>
            <p:cNvSpPr>
              <a:spLocks noChangeArrowheads="1"/>
            </p:cNvSpPr>
            <p:nvPr/>
          </p:nvSpPr>
          <p:spPr bwMode="auto">
            <a:xfrm>
              <a:off x="16331890" y="7368215"/>
              <a:ext cx="53848" cy="72493"/>
            </a:xfrm>
            <a:custGeom>
              <a:avLst/>
              <a:gdLst>
                <a:gd name="T0" fmla="*/ 56 w 113"/>
                <a:gd name="T1" fmla="*/ 14 h 154"/>
                <a:gd name="T2" fmla="*/ 84 w 113"/>
                <a:gd name="T3" fmla="*/ 42 h 154"/>
                <a:gd name="T4" fmla="*/ 98 w 113"/>
                <a:gd name="T5" fmla="*/ 77 h 154"/>
                <a:gd name="T6" fmla="*/ 112 w 113"/>
                <a:gd name="T7" fmla="*/ 112 h 154"/>
                <a:gd name="T8" fmla="*/ 91 w 113"/>
                <a:gd name="T9" fmla="*/ 153 h 154"/>
                <a:gd name="T10" fmla="*/ 77 w 113"/>
                <a:gd name="T11" fmla="*/ 146 h 154"/>
                <a:gd name="T12" fmla="*/ 28 w 113"/>
                <a:gd name="T13" fmla="*/ 91 h 154"/>
                <a:gd name="T14" fmla="*/ 14 w 113"/>
                <a:gd name="T15" fmla="*/ 77 h 154"/>
                <a:gd name="T16" fmla="*/ 0 w 113"/>
                <a:gd name="T17" fmla="*/ 49 h 154"/>
                <a:gd name="T18" fmla="*/ 21 w 113"/>
                <a:gd name="T19" fmla="*/ 49 h 154"/>
                <a:gd name="T20" fmla="*/ 28 w 113"/>
                <a:gd name="T21" fmla="*/ 0 h 154"/>
                <a:gd name="T22" fmla="*/ 56 w 113"/>
                <a:gd name="T23" fmla="*/ 1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54">
                  <a:moveTo>
                    <a:pt x="56" y="14"/>
                  </a:moveTo>
                  <a:lnTo>
                    <a:pt x="84" y="42"/>
                  </a:lnTo>
                  <a:lnTo>
                    <a:pt x="98" y="77"/>
                  </a:lnTo>
                  <a:lnTo>
                    <a:pt x="112" y="112"/>
                  </a:lnTo>
                  <a:lnTo>
                    <a:pt x="91" y="153"/>
                  </a:lnTo>
                  <a:lnTo>
                    <a:pt x="77" y="146"/>
                  </a:lnTo>
                  <a:lnTo>
                    <a:pt x="28" y="91"/>
                  </a:lnTo>
                  <a:lnTo>
                    <a:pt x="14" y="77"/>
                  </a:lnTo>
                  <a:lnTo>
                    <a:pt x="0" y="49"/>
                  </a:lnTo>
                  <a:lnTo>
                    <a:pt x="21" y="49"/>
                  </a:lnTo>
                  <a:lnTo>
                    <a:pt x="28" y="0"/>
                  </a:lnTo>
                  <a:lnTo>
                    <a:pt x="56"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77">
              <a:extLst>
                <a:ext uri="{FF2B5EF4-FFF2-40B4-BE49-F238E27FC236}">
                  <a16:creationId xmlns:a16="http://schemas.microsoft.com/office/drawing/2014/main" id="{C62E2C6C-6027-C848-B5D9-ED486A1503E4}"/>
                </a:ext>
              </a:extLst>
            </p:cNvPr>
            <p:cNvSpPr>
              <a:spLocks noChangeArrowheads="1"/>
            </p:cNvSpPr>
            <p:nvPr/>
          </p:nvSpPr>
          <p:spPr bwMode="auto">
            <a:xfrm>
              <a:off x="15505518" y="6670205"/>
              <a:ext cx="37280" cy="66280"/>
            </a:xfrm>
            <a:custGeom>
              <a:avLst/>
              <a:gdLst>
                <a:gd name="T0" fmla="*/ 56 w 78"/>
                <a:gd name="T1" fmla="*/ 0 h 140"/>
                <a:gd name="T2" fmla="*/ 77 w 78"/>
                <a:gd name="T3" fmla="*/ 41 h 140"/>
                <a:gd name="T4" fmla="*/ 77 w 78"/>
                <a:gd name="T5" fmla="*/ 69 h 140"/>
                <a:gd name="T6" fmla="*/ 70 w 78"/>
                <a:gd name="T7" fmla="*/ 90 h 140"/>
                <a:gd name="T8" fmla="*/ 21 w 78"/>
                <a:gd name="T9" fmla="*/ 139 h 140"/>
                <a:gd name="T10" fmla="*/ 0 w 78"/>
                <a:gd name="T11" fmla="*/ 90 h 140"/>
                <a:gd name="T12" fmla="*/ 21 w 78"/>
                <a:gd name="T13" fmla="*/ 7 h 140"/>
                <a:gd name="T14" fmla="*/ 42 w 78"/>
                <a:gd name="T15" fmla="*/ 0 h 140"/>
                <a:gd name="T16" fmla="*/ 56 w 78"/>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40">
                  <a:moveTo>
                    <a:pt x="56" y="0"/>
                  </a:moveTo>
                  <a:lnTo>
                    <a:pt x="77" y="41"/>
                  </a:lnTo>
                  <a:lnTo>
                    <a:pt x="77" y="69"/>
                  </a:lnTo>
                  <a:lnTo>
                    <a:pt x="70" y="90"/>
                  </a:lnTo>
                  <a:lnTo>
                    <a:pt x="21" y="139"/>
                  </a:lnTo>
                  <a:lnTo>
                    <a:pt x="0" y="90"/>
                  </a:lnTo>
                  <a:lnTo>
                    <a:pt x="21" y="7"/>
                  </a:lnTo>
                  <a:lnTo>
                    <a:pt x="42" y="0"/>
                  </a:lnTo>
                  <a:lnTo>
                    <a:pt x="56"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78">
              <a:extLst>
                <a:ext uri="{FF2B5EF4-FFF2-40B4-BE49-F238E27FC236}">
                  <a16:creationId xmlns:a16="http://schemas.microsoft.com/office/drawing/2014/main" id="{131D6514-6AD7-AA42-BF24-62934B40B631}"/>
                </a:ext>
              </a:extLst>
            </p:cNvPr>
            <p:cNvSpPr>
              <a:spLocks noChangeArrowheads="1"/>
            </p:cNvSpPr>
            <p:nvPr/>
          </p:nvSpPr>
          <p:spPr bwMode="auto">
            <a:xfrm>
              <a:off x="15698131" y="7134165"/>
              <a:ext cx="43493" cy="45567"/>
            </a:xfrm>
            <a:custGeom>
              <a:avLst/>
              <a:gdLst>
                <a:gd name="T0" fmla="*/ 21 w 91"/>
                <a:gd name="T1" fmla="*/ 62 h 98"/>
                <a:gd name="T2" fmla="*/ 56 w 91"/>
                <a:gd name="T3" fmla="*/ 41 h 98"/>
                <a:gd name="T4" fmla="*/ 63 w 91"/>
                <a:gd name="T5" fmla="*/ 0 h 98"/>
                <a:gd name="T6" fmla="*/ 69 w 91"/>
                <a:gd name="T7" fmla="*/ 34 h 98"/>
                <a:gd name="T8" fmla="*/ 90 w 91"/>
                <a:gd name="T9" fmla="*/ 69 h 98"/>
                <a:gd name="T10" fmla="*/ 90 w 91"/>
                <a:gd name="T11" fmla="*/ 90 h 98"/>
                <a:gd name="T12" fmla="*/ 63 w 91"/>
                <a:gd name="T13" fmla="*/ 97 h 98"/>
                <a:gd name="T14" fmla="*/ 0 w 91"/>
                <a:gd name="T15" fmla="*/ 83 h 98"/>
                <a:gd name="T16" fmla="*/ 21 w 91"/>
                <a:gd name="T17"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8">
                  <a:moveTo>
                    <a:pt x="21" y="62"/>
                  </a:moveTo>
                  <a:lnTo>
                    <a:pt x="56" y="41"/>
                  </a:lnTo>
                  <a:lnTo>
                    <a:pt x="63" y="0"/>
                  </a:lnTo>
                  <a:lnTo>
                    <a:pt x="69" y="34"/>
                  </a:lnTo>
                  <a:lnTo>
                    <a:pt x="90" y="69"/>
                  </a:lnTo>
                  <a:lnTo>
                    <a:pt x="90" y="90"/>
                  </a:lnTo>
                  <a:lnTo>
                    <a:pt x="63" y="97"/>
                  </a:lnTo>
                  <a:lnTo>
                    <a:pt x="0" y="83"/>
                  </a:lnTo>
                  <a:lnTo>
                    <a:pt x="21" y="62"/>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79">
              <a:extLst>
                <a:ext uri="{FF2B5EF4-FFF2-40B4-BE49-F238E27FC236}">
                  <a16:creationId xmlns:a16="http://schemas.microsoft.com/office/drawing/2014/main" id="{84153297-DA61-964B-93AA-DF8840854F0B}"/>
                </a:ext>
              </a:extLst>
            </p:cNvPr>
            <p:cNvSpPr>
              <a:spLocks noChangeArrowheads="1"/>
            </p:cNvSpPr>
            <p:nvPr/>
          </p:nvSpPr>
          <p:spPr bwMode="auto">
            <a:xfrm>
              <a:off x="15890743" y="7407568"/>
              <a:ext cx="22783" cy="33140"/>
            </a:xfrm>
            <a:custGeom>
              <a:avLst/>
              <a:gdLst>
                <a:gd name="T0" fmla="*/ 42 w 50"/>
                <a:gd name="T1" fmla="*/ 69 h 70"/>
                <a:gd name="T2" fmla="*/ 49 w 50"/>
                <a:gd name="T3" fmla="*/ 69 h 70"/>
                <a:gd name="T4" fmla="*/ 49 w 50"/>
                <a:gd name="T5" fmla="*/ 28 h 70"/>
                <a:gd name="T6" fmla="*/ 35 w 50"/>
                <a:gd name="T7" fmla="*/ 0 h 70"/>
                <a:gd name="T8" fmla="*/ 7 w 50"/>
                <a:gd name="T9" fmla="*/ 7 h 70"/>
                <a:gd name="T10" fmla="*/ 0 w 50"/>
                <a:gd name="T11" fmla="*/ 69 h 70"/>
                <a:gd name="T12" fmla="*/ 42 w 50"/>
                <a:gd name="T13" fmla="*/ 69 h 70"/>
              </a:gdLst>
              <a:ahLst/>
              <a:cxnLst>
                <a:cxn ang="0">
                  <a:pos x="T0" y="T1"/>
                </a:cxn>
                <a:cxn ang="0">
                  <a:pos x="T2" y="T3"/>
                </a:cxn>
                <a:cxn ang="0">
                  <a:pos x="T4" y="T5"/>
                </a:cxn>
                <a:cxn ang="0">
                  <a:pos x="T6" y="T7"/>
                </a:cxn>
                <a:cxn ang="0">
                  <a:pos x="T8" y="T9"/>
                </a:cxn>
                <a:cxn ang="0">
                  <a:pos x="T10" y="T11"/>
                </a:cxn>
                <a:cxn ang="0">
                  <a:pos x="T12" y="T13"/>
                </a:cxn>
              </a:cxnLst>
              <a:rect l="0" t="0" r="r" b="b"/>
              <a:pathLst>
                <a:path w="50" h="70">
                  <a:moveTo>
                    <a:pt x="42" y="69"/>
                  </a:moveTo>
                  <a:lnTo>
                    <a:pt x="49" y="69"/>
                  </a:lnTo>
                  <a:lnTo>
                    <a:pt x="49" y="28"/>
                  </a:lnTo>
                  <a:lnTo>
                    <a:pt x="35" y="0"/>
                  </a:lnTo>
                  <a:lnTo>
                    <a:pt x="7" y="7"/>
                  </a:lnTo>
                  <a:lnTo>
                    <a:pt x="0" y="69"/>
                  </a:lnTo>
                  <a:lnTo>
                    <a:pt x="42" y="6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80">
              <a:extLst>
                <a:ext uri="{FF2B5EF4-FFF2-40B4-BE49-F238E27FC236}">
                  <a16:creationId xmlns:a16="http://schemas.microsoft.com/office/drawing/2014/main" id="{673CD189-23C7-E841-B5D6-026405CD3940}"/>
                </a:ext>
              </a:extLst>
            </p:cNvPr>
            <p:cNvSpPr>
              <a:spLocks noChangeArrowheads="1"/>
            </p:cNvSpPr>
            <p:nvPr/>
          </p:nvSpPr>
          <p:spPr bwMode="auto">
            <a:xfrm>
              <a:off x="16512076" y="7498704"/>
              <a:ext cx="14498" cy="22784"/>
            </a:xfrm>
            <a:custGeom>
              <a:avLst/>
              <a:gdLst>
                <a:gd name="T0" fmla="*/ 21 w 29"/>
                <a:gd name="T1" fmla="*/ 0 h 49"/>
                <a:gd name="T2" fmla="*/ 28 w 29"/>
                <a:gd name="T3" fmla="*/ 7 h 49"/>
                <a:gd name="T4" fmla="*/ 7 w 29"/>
                <a:gd name="T5" fmla="*/ 27 h 49"/>
                <a:gd name="T6" fmla="*/ 21 w 29"/>
                <a:gd name="T7" fmla="*/ 34 h 49"/>
                <a:gd name="T8" fmla="*/ 7 w 29"/>
                <a:gd name="T9" fmla="*/ 48 h 49"/>
                <a:gd name="T10" fmla="*/ 0 w 29"/>
                <a:gd name="T11" fmla="*/ 27 h 49"/>
                <a:gd name="T12" fmla="*/ 21 w 2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9" h="49">
                  <a:moveTo>
                    <a:pt x="21" y="0"/>
                  </a:moveTo>
                  <a:lnTo>
                    <a:pt x="28" y="7"/>
                  </a:lnTo>
                  <a:lnTo>
                    <a:pt x="7" y="27"/>
                  </a:lnTo>
                  <a:lnTo>
                    <a:pt x="21" y="34"/>
                  </a:lnTo>
                  <a:lnTo>
                    <a:pt x="7" y="48"/>
                  </a:lnTo>
                  <a:lnTo>
                    <a:pt x="0" y="27"/>
                  </a:lnTo>
                  <a:lnTo>
                    <a:pt x="21"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81">
              <a:extLst>
                <a:ext uri="{FF2B5EF4-FFF2-40B4-BE49-F238E27FC236}">
                  <a16:creationId xmlns:a16="http://schemas.microsoft.com/office/drawing/2014/main" id="{C1E828EB-6C42-364F-888C-E6F8F95EB508}"/>
                </a:ext>
              </a:extLst>
            </p:cNvPr>
            <p:cNvSpPr>
              <a:spLocks noChangeArrowheads="1"/>
            </p:cNvSpPr>
            <p:nvPr/>
          </p:nvSpPr>
          <p:spPr bwMode="auto">
            <a:xfrm>
              <a:off x="15575935" y="6287025"/>
              <a:ext cx="14498" cy="16570"/>
            </a:xfrm>
            <a:custGeom>
              <a:avLst/>
              <a:gdLst>
                <a:gd name="T0" fmla="*/ 0 w 29"/>
                <a:gd name="T1" fmla="*/ 21 h 36"/>
                <a:gd name="T2" fmla="*/ 14 w 29"/>
                <a:gd name="T3" fmla="*/ 35 h 36"/>
                <a:gd name="T4" fmla="*/ 28 w 29"/>
                <a:gd name="T5" fmla="*/ 7 h 36"/>
                <a:gd name="T6" fmla="*/ 14 w 29"/>
                <a:gd name="T7" fmla="*/ 0 h 36"/>
                <a:gd name="T8" fmla="*/ 0 w 29"/>
                <a:gd name="T9" fmla="*/ 21 h 36"/>
              </a:gdLst>
              <a:ahLst/>
              <a:cxnLst>
                <a:cxn ang="0">
                  <a:pos x="T0" y="T1"/>
                </a:cxn>
                <a:cxn ang="0">
                  <a:pos x="T2" y="T3"/>
                </a:cxn>
                <a:cxn ang="0">
                  <a:pos x="T4" y="T5"/>
                </a:cxn>
                <a:cxn ang="0">
                  <a:pos x="T6" y="T7"/>
                </a:cxn>
                <a:cxn ang="0">
                  <a:pos x="T8" y="T9"/>
                </a:cxn>
              </a:cxnLst>
              <a:rect l="0" t="0" r="r" b="b"/>
              <a:pathLst>
                <a:path w="29" h="36">
                  <a:moveTo>
                    <a:pt x="0" y="21"/>
                  </a:moveTo>
                  <a:lnTo>
                    <a:pt x="14" y="35"/>
                  </a:lnTo>
                  <a:lnTo>
                    <a:pt x="28" y="7"/>
                  </a:lnTo>
                  <a:lnTo>
                    <a:pt x="14" y="0"/>
                  </a:lnTo>
                  <a:lnTo>
                    <a:pt x="0" y="2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82">
              <a:extLst>
                <a:ext uri="{FF2B5EF4-FFF2-40B4-BE49-F238E27FC236}">
                  <a16:creationId xmlns:a16="http://schemas.microsoft.com/office/drawing/2014/main" id="{E9AD11BE-0E34-B54B-B22B-C7F404A5E336}"/>
                </a:ext>
              </a:extLst>
            </p:cNvPr>
            <p:cNvSpPr>
              <a:spLocks noChangeArrowheads="1"/>
            </p:cNvSpPr>
            <p:nvPr/>
          </p:nvSpPr>
          <p:spPr bwMode="auto">
            <a:xfrm>
              <a:off x="16083356" y="6881473"/>
              <a:ext cx="6213" cy="6214"/>
            </a:xfrm>
            <a:custGeom>
              <a:avLst/>
              <a:gdLst>
                <a:gd name="T0" fmla="*/ 0 w 15"/>
                <a:gd name="T1" fmla="*/ 7 h 15"/>
                <a:gd name="T2" fmla="*/ 0 w 15"/>
                <a:gd name="T3" fmla="*/ 14 h 15"/>
                <a:gd name="T4" fmla="*/ 14 w 15"/>
                <a:gd name="T5" fmla="*/ 0 h 15"/>
                <a:gd name="T6" fmla="*/ 0 w 15"/>
                <a:gd name="T7" fmla="*/ 0 h 15"/>
                <a:gd name="T8" fmla="*/ 0 w 15"/>
                <a:gd name="T9" fmla="*/ 7 h 15"/>
              </a:gdLst>
              <a:ahLst/>
              <a:cxnLst>
                <a:cxn ang="0">
                  <a:pos x="T0" y="T1"/>
                </a:cxn>
                <a:cxn ang="0">
                  <a:pos x="T2" y="T3"/>
                </a:cxn>
                <a:cxn ang="0">
                  <a:pos x="T4" y="T5"/>
                </a:cxn>
                <a:cxn ang="0">
                  <a:pos x="T6" y="T7"/>
                </a:cxn>
                <a:cxn ang="0">
                  <a:pos x="T8" y="T9"/>
                </a:cxn>
              </a:cxnLst>
              <a:rect l="0" t="0" r="r" b="b"/>
              <a:pathLst>
                <a:path w="15" h="15">
                  <a:moveTo>
                    <a:pt x="0" y="7"/>
                  </a:moveTo>
                  <a:lnTo>
                    <a:pt x="0" y="14"/>
                  </a:lnTo>
                  <a:lnTo>
                    <a:pt x="14" y="0"/>
                  </a:lnTo>
                  <a:lnTo>
                    <a:pt x="0"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83">
              <a:extLst>
                <a:ext uri="{FF2B5EF4-FFF2-40B4-BE49-F238E27FC236}">
                  <a16:creationId xmlns:a16="http://schemas.microsoft.com/office/drawing/2014/main" id="{6B0E6AB9-9E3F-BA42-908F-E4B97B987DDD}"/>
                </a:ext>
              </a:extLst>
            </p:cNvPr>
            <p:cNvSpPr>
              <a:spLocks noChangeArrowheads="1"/>
            </p:cNvSpPr>
            <p:nvPr/>
          </p:nvSpPr>
          <p:spPr bwMode="auto">
            <a:xfrm>
              <a:off x="15538655" y="5655295"/>
              <a:ext cx="14498" cy="16570"/>
            </a:xfrm>
            <a:custGeom>
              <a:avLst/>
              <a:gdLst>
                <a:gd name="T0" fmla="*/ 14 w 29"/>
                <a:gd name="T1" fmla="*/ 0 h 36"/>
                <a:gd name="T2" fmla="*/ 28 w 29"/>
                <a:gd name="T3" fmla="*/ 14 h 36"/>
                <a:gd name="T4" fmla="*/ 7 w 29"/>
                <a:gd name="T5" fmla="*/ 35 h 36"/>
                <a:gd name="T6" fmla="*/ 0 w 29"/>
                <a:gd name="T7" fmla="*/ 14 h 36"/>
                <a:gd name="T8" fmla="*/ 14 w 29"/>
                <a:gd name="T9" fmla="*/ 0 h 36"/>
              </a:gdLst>
              <a:ahLst/>
              <a:cxnLst>
                <a:cxn ang="0">
                  <a:pos x="T0" y="T1"/>
                </a:cxn>
                <a:cxn ang="0">
                  <a:pos x="T2" y="T3"/>
                </a:cxn>
                <a:cxn ang="0">
                  <a:pos x="T4" y="T5"/>
                </a:cxn>
                <a:cxn ang="0">
                  <a:pos x="T6" y="T7"/>
                </a:cxn>
                <a:cxn ang="0">
                  <a:pos x="T8" y="T9"/>
                </a:cxn>
              </a:cxnLst>
              <a:rect l="0" t="0" r="r" b="b"/>
              <a:pathLst>
                <a:path w="29" h="36">
                  <a:moveTo>
                    <a:pt x="14" y="0"/>
                  </a:moveTo>
                  <a:lnTo>
                    <a:pt x="28" y="14"/>
                  </a:lnTo>
                  <a:lnTo>
                    <a:pt x="7" y="35"/>
                  </a:lnTo>
                  <a:lnTo>
                    <a:pt x="0" y="14"/>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84">
              <a:extLst>
                <a:ext uri="{FF2B5EF4-FFF2-40B4-BE49-F238E27FC236}">
                  <a16:creationId xmlns:a16="http://schemas.microsoft.com/office/drawing/2014/main" id="{CAE1A7D6-8133-7245-B433-3E101D3A29F6}"/>
                </a:ext>
              </a:extLst>
            </p:cNvPr>
            <p:cNvSpPr>
              <a:spLocks noChangeArrowheads="1"/>
            </p:cNvSpPr>
            <p:nvPr/>
          </p:nvSpPr>
          <p:spPr bwMode="auto">
            <a:xfrm>
              <a:off x="17344662" y="5903844"/>
              <a:ext cx="55920" cy="43497"/>
            </a:xfrm>
            <a:custGeom>
              <a:avLst/>
              <a:gdLst>
                <a:gd name="T0" fmla="*/ 35 w 119"/>
                <a:gd name="T1" fmla="*/ 90 h 91"/>
                <a:gd name="T2" fmla="*/ 90 w 119"/>
                <a:gd name="T3" fmla="*/ 56 h 91"/>
                <a:gd name="T4" fmla="*/ 118 w 119"/>
                <a:gd name="T5" fmla="*/ 49 h 91"/>
                <a:gd name="T6" fmla="*/ 84 w 119"/>
                <a:gd name="T7" fmla="*/ 0 h 91"/>
                <a:gd name="T8" fmla="*/ 70 w 119"/>
                <a:gd name="T9" fmla="*/ 14 h 91"/>
                <a:gd name="T10" fmla="*/ 0 w 119"/>
                <a:gd name="T11" fmla="*/ 0 h 91"/>
                <a:gd name="T12" fmla="*/ 0 w 119"/>
                <a:gd name="T13" fmla="*/ 28 h 91"/>
                <a:gd name="T14" fmla="*/ 14 w 119"/>
                <a:gd name="T15" fmla="*/ 62 h 91"/>
                <a:gd name="T16" fmla="*/ 35 w 119"/>
                <a:gd name="T17"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35" y="90"/>
                  </a:moveTo>
                  <a:lnTo>
                    <a:pt x="90" y="56"/>
                  </a:lnTo>
                  <a:lnTo>
                    <a:pt x="118" y="49"/>
                  </a:lnTo>
                  <a:lnTo>
                    <a:pt x="84" y="0"/>
                  </a:lnTo>
                  <a:lnTo>
                    <a:pt x="70" y="14"/>
                  </a:lnTo>
                  <a:lnTo>
                    <a:pt x="0" y="0"/>
                  </a:lnTo>
                  <a:lnTo>
                    <a:pt x="0" y="28"/>
                  </a:lnTo>
                  <a:lnTo>
                    <a:pt x="14" y="62"/>
                  </a:lnTo>
                  <a:lnTo>
                    <a:pt x="35" y="9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85">
              <a:extLst>
                <a:ext uri="{FF2B5EF4-FFF2-40B4-BE49-F238E27FC236}">
                  <a16:creationId xmlns:a16="http://schemas.microsoft.com/office/drawing/2014/main" id="{459596CE-BF11-F34B-85F4-C87FACD9E4AD}"/>
                </a:ext>
              </a:extLst>
            </p:cNvPr>
            <p:cNvSpPr>
              <a:spLocks noChangeArrowheads="1"/>
            </p:cNvSpPr>
            <p:nvPr/>
          </p:nvSpPr>
          <p:spPr bwMode="auto">
            <a:xfrm>
              <a:off x="17526919" y="6110970"/>
              <a:ext cx="16569" cy="20712"/>
            </a:xfrm>
            <a:custGeom>
              <a:avLst/>
              <a:gdLst>
                <a:gd name="T0" fmla="*/ 34 w 35"/>
                <a:gd name="T1" fmla="*/ 7 h 43"/>
                <a:gd name="T2" fmla="*/ 34 w 35"/>
                <a:gd name="T3" fmla="*/ 42 h 43"/>
                <a:gd name="T4" fmla="*/ 0 w 35"/>
                <a:gd name="T5" fmla="*/ 14 h 43"/>
                <a:gd name="T6" fmla="*/ 21 w 35"/>
                <a:gd name="T7" fmla="*/ 0 h 43"/>
                <a:gd name="T8" fmla="*/ 34 w 35"/>
                <a:gd name="T9" fmla="*/ 7 h 43"/>
              </a:gdLst>
              <a:ahLst/>
              <a:cxnLst>
                <a:cxn ang="0">
                  <a:pos x="T0" y="T1"/>
                </a:cxn>
                <a:cxn ang="0">
                  <a:pos x="T2" y="T3"/>
                </a:cxn>
                <a:cxn ang="0">
                  <a:pos x="T4" y="T5"/>
                </a:cxn>
                <a:cxn ang="0">
                  <a:pos x="T6" y="T7"/>
                </a:cxn>
                <a:cxn ang="0">
                  <a:pos x="T8" y="T9"/>
                </a:cxn>
              </a:cxnLst>
              <a:rect l="0" t="0" r="r" b="b"/>
              <a:pathLst>
                <a:path w="35" h="43">
                  <a:moveTo>
                    <a:pt x="34" y="7"/>
                  </a:moveTo>
                  <a:lnTo>
                    <a:pt x="34" y="42"/>
                  </a:lnTo>
                  <a:lnTo>
                    <a:pt x="0" y="14"/>
                  </a:lnTo>
                  <a:lnTo>
                    <a:pt x="21" y="0"/>
                  </a:lnTo>
                  <a:lnTo>
                    <a:pt x="34"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86">
              <a:extLst>
                <a:ext uri="{FF2B5EF4-FFF2-40B4-BE49-F238E27FC236}">
                  <a16:creationId xmlns:a16="http://schemas.microsoft.com/office/drawing/2014/main" id="{E2F05F7F-5FAC-8A4E-A87D-1F5D61A5B024}"/>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87">
              <a:extLst>
                <a:ext uri="{FF2B5EF4-FFF2-40B4-BE49-F238E27FC236}">
                  <a16:creationId xmlns:a16="http://schemas.microsoft.com/office/drawing/2014/main" id="{91966184-26DC-3B4D-A4A8-BA140F1676B2}"/>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88">
              <a:extLst>
                <a:ext uri="{FF2B5EF4-FFF2-40B4-BE49-F238E27FC236}">
                  <a16:creationId xmlns:a16="http://schemas.microsoft.com/office/drawing/2014/main" id="{0D50DBD0-02F7-104F-B05B-4EFE9396D0B1}"/>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89">
              <a:extLst>
                <a:ext uri="{FF2B5EF4-FFF2-40B4-BE49-F238E27FC236}">
                  <a16:creationId xmlns:a16="http://schemas.microsoft.com/office/drawing/2014/main" id="{CBBDAE91-7A78-D940-B48E-AE116CF9E4DC}"/>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90">
              <a:extLst>
                <a:ext uri="{FF2B5EF4-FFF2-40B4-BE49-F238E27FC236}">
                  <a16:creationId xmlns:a16="http://schemas.microsoft.com/office/drawing/2014/main" id="{D5FC6920-6517-8346-89B1-DD6970EDD6E1}"/>
                </a:ext>
              </a:extLst>
            </p:cNvPr>
            <p:cNvSpPr>
              <a:spLocks noChangeArrowheads="1"/>
            </p:cNvSpPr>
            <p:nvPr/>
          </p:nvSpPr>
          <p:spPr bwMode="auto">
            <a:xfrm>
              <a:off x="15043659" y="4538896"/>
              <a:ext cx="2748362" cy="1437444"/>
            </a:xfrm>
            <a:custGeom>
              <a:avLst/>
              <a:gdLst>
                <a:gd name="T0" fmla="*/ 3081 w 5850"/>
                <a:gd name="T1" fmla="*/ 390 h 3062"/>
                <a:gd name="T2" fmla="*/ 2782 w 5850"/>
                <a:gd name="T3" fmla="*/ 494 h 3062"/>
                <a:gd name="T4" fmla="*/ 2650 w 5850"/>
                <a:gd name="T5" fmla="*/ 445 h 3062"/>
                <a:gd name="T6" fmla="*/ 2462 w 5850"/>
                <a:gd name="T7" fmla="*/ 390 h 3062"/>
                <a:gd name="T8" fmla="*/ 2184 w 5850"/>
                <a:gd name="T9" fmla="*/ 494 h 3062"/>
                <a:gd name="T10" fmla="*/ 1843 w 5850"/>
                <a:gd name="T11" fmla="*/ 334 h 3062"/>
                <a:gd name="T12" fmla="*/ 1593 w 5850"/>
                <a:gd name="T13" fmla="*/ 209 h 3062"/>
                <a:gd name="T14" fmla="*/ 1384 w 5850"/>
                <a:gd name="T15" fmla="*/ 160 h 3062"/>
                <a:gd name="T16" fmla="*/ 1182 w 5850"/>
                <a:gd name="T17" fmla="*/ 84 h 3062"/>
                <a:gd name="T18" fmla="*/ 1064 w 5850"/>
                <a:gd name="T19" fmla="*/ 84 h 3062"/>
                <a:gd name="T20" fmla="*/ 904 w 5850"/>
                <a:gd name="T21" fmla="*/ 63 h 3062"/>
                <a:gd name="T22" fmla="*/ 709 w 5850"/>
                <a:gd name="T23" fmla="*/ 14 h 3062"/>
                <a:gd name="T24" fmla="*/ 577 w 5850"/>
                <a:gd name="T25" fmla="*/ 98 h 3062"/>
                <a:gd name="T26" fmla="*/ 306 w 5850"/>
                <a:gd name="T27" fmla="*/ 160 h 3062"/>
                <a:gd name="T28" fmla="*/ 208 w 5850"/>
                <a:gd name="T29" fmla="*/ 397 h 3062"/>
                <a:gd name="T30" fmla="*/ 132 w 5850"/>
                <a:gd name="T31" fmla="*/ 529 h 3062"/>
                <a:gd name="T32" fmla="*/ 271 w 5850"/>
                <a:gd name="T33" fmla="*/ 696 h 3062"/>
                <a:gd name="T34" fmla="*/ 180 w 5850"/>
                <a:gd name="T35" fmla="*/ 960 h 3062"/>
                <a:gd name="T36" fmla="*/ 7 w 5850"/>
                <a:gd name="T37" fmla="*/ 988 h 3062"/>
                <a:gd name="T38" fmla="*/ 139 w 5850"/>
                <a:gd name="T39" fmla="*/ 1155 h 3062"/>
                <a:gd name="T40" fmla="*/ 334 w 5850"/>
                <a:gd name="T41" fmla="*/ 1183 h 3062"/>
                <a:gd name="T42" fmla="*/ 473 w 5850"/>
                <a:gd name="T43" fmla="*/ 1294 h 3062"/>
                <a:gd name="T44" fmla="*/ 396 w 5850"/>
                <a:gd name="T45" fmla="*/ 1579 h 3062"/>
                <a:gd name="T46" fmla="*/ 667 w 5850"/>
                <a:gd name="T47" fmla="*/ 1530 h 3062"/>
                <a:gd name="T48" fmla="*/ 918 w 5850"/>
                <a:gd name="T49" fmla="*/ 1642 h 3062"/>
                <a:gd name="T50" fmla="*/ 1293 w 5850"/>
                <a:gd name="T51" fmla="*/ 1517 h 3062"/>
                <a:gd name="T52" fmla="*/ 1586 w 5850"/>
                <a:gd name="T53" fmla="*/ 1753 h 3062"/>
                <a:gd name="T54" fmla="*/ 1899 w 5850"/>
                <a:gd name="T55" fmla="*/ 1899 h 3062"/>
                <a:gd name="T56" fmla="*/ 2149 w 5850"/>
                <a:gd name="T57" fmla="*/ 2080 h 3062"/>
                <a:gd name="T58" fmla="*/ 2344 w 5850"/>
                <a:gd name="T59" fmla="*/ 2219 h 3062"/>
                <a:gd name="T60" fmla="*/ 2699 w 5850"/>
                <a:gd name="T61" fmla="*/ 2247 h 3062"/>
                <a:gd name="T62" fmla="*/ 2970 w 5850"/>
                <a:gd name="T63" fmla="*/ 2184 h 3062"/>
                <a:gd name="T64" fmla="*/ 3283 w 5850"/>
                <a:gd name="T65" fmla="*/ 2268 h 3062"/>
                <a:gd name="T66" fmla="*/ 3429 w 5850"/>
                <a:gd name="T67" fmla="*/ 2143 h 3062"/>
                <a:gd name="T68" fmla="*/ 3714 w 5850"/>
                <a:gd name="T69" fmla="*/ 2031 h 3062"/>
                <a:gd name="T70" fmla="*/ 3881 w 5850"/>
                <a:gd name="T71" fmla="*/ 2129 h 3062"/>
                <a:gd name="T72" fmla="*/ 4028 w 5850"/>
                <a:gd name="T73" fmla="*/ 2268 h 3062"/>
                <a:gd name="T74" fmla="*/ 4111 w 5850"/>
                <a:gd name="T75" fmla="*/ 2393 h 3062"/>
                <a:gd name="T76" fmla="*/ 4083 w 5850"/>
                <a:gd name="T77" fmla="*/ 2630 h 3062"/>
                <a:gd name="T78" fmla="*/ 4361 w 5850"/>
                <a:gd name="T79" fmla="*/ 2908 h 3062"/>
                <a:gd name="T80" fmla="*/ 4681 w 5850"/>
                <a:gd name="T81" fmla="*/ 3026 h 3062"/>
                <a:gd name="T82" fmla="*/ 4855 w 5850"/>
                <a:gd name="T83" fmla="*/ 2859 h 3062"/>
                <a:gd name="T84" fmla="*/ 4932 w 5850"/>
                <a:gd name="T85" fmla="*/ 2671 h 3062"/>
                <a:gd name="T86" fmla="*/ 5092 w 5850"/>
                <a:gd name="T87" fmla="*/ 2643 h 3062"/>
                <a:gd name="T88" fmla="*/ 5280 w 5850"/>
                <a:gd name="T89" fmla="*/ 2595 h 3062"/>
                <a:gd name="T90" fmla="*/ 5467 w 5850"/>
                <a:gd name="T91" fmla="*/ 2623 h 3062"/>
                <a:gd name="T92" fmla="*/ 5502 w 5850"/>
                <a:gd name="T93" fmla="*/ 2790 h 3062"/>
                <a:gd name="T94" fmla="*/ 5620 w 5850"/>
                <a:gd name="T95" fmla="*/ 2831 h 3062"/>
                <a:gd name="T96" fmla="*/ 5800 w 5850"/>
                <a:gd name="T97" fmla="*/ 2797 h 3062"/>
                <a:gd name="T98" fmla="*/ 5842 w 5850"/>
                <a:gd name="T99" fmla="*/ 2595 h 3062"/>
                <a:gd name="T100" fmla="*/ 5440 w 5850"/>
                <a:gd name="T101" fmla="*/ 2240 h 3062"/>
                <a:gd name="T102" fmla="*/ 5141 w 5850"/>
                <a:gd name="T103" fmla="*/ 1607 h 3062"/>
                <a:gd name="T104" fmla="*/ 5022 w 5850"/>
                <a:gd name="T105" fmla="*/ 828 h 3062"/>
                <a:gd name="T106" fmla="*/ 5182 w 5850"/>
                <a:gd name="T107" fmla="*/ 696 h 3062"/>
                <a:gd name="T108" fmla="*/ 5085 w 5850"/>
                <a:gd name="T109" fmla="*/ 536 h 3062"/>
                <a:gd name="T110" fmla="*/ 4987 w 5850"/>
                <a:gd name="T111" fmla="*/ 466 h 3062"/>
                <a:gd name="T112" fmla="*/ 4772 w 5850"/>
                <a:gd name="T113" fmla="*/ 362 h 3062"/>
                <a:gd name="T114" fmla="*/ 4493 w 5850"/>
                <a:gd name="T115" fmla="*/ 348 h 3062"/>
                <a:gd name="T116" fmla="*/ 4160 w 5850"/>
                <a:gd name="T117" fmla="*/ 459 h 3062"/>
                <a:gd name="T118" fmla="*/ 3721 w 5850"/>
                <a:gd name="T119" fmla="*/ 438 h 3062"/>
                <a:gd name="T120" fmla="*/ 3471 w 5850"/>
                <a:gd name="T121" fmla="*/ 390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50" h="3062">
                  <a:moveTo>
                    <a:pt x="3374" y="411"/>
                  </a:moveTo>
                  <a:lnTo>
                    <a:pt x="3318" y="431"/>
                  </a:lnTo>
                  <a:lnTo>
                    <a:pt x="3297" y="431"/>
                  </a:lnTo>
                  <a:lnTo>
                    <a:pt x="3227" y="431"/>
                  </a:lnTo>
                  <a:lnTo>
                    <a:pt x="3213" y="445"/>
                  </a:lnTo>
                  <a:lnTo>
                    <a:pt x="3165" y="411"/>
                  </a:lnTo>
                  <a:lnTo>
                    <a:pt x="3116" y="390"/>
                  </a:lnTo>
                  <a:lnTo>
                    <a:pt x="3081" y="390"/>
                  </a:lnTo>
                  <a:lnTo>
                    <a:pt x="3061" y="411"/>
                  </a:lnTo>
                  <a:lnTo>
                    <a:pt x="3012" y="404"/>
                  </a:lnTo>
                  <a:lnTo>
                    <a:pt x="2970" y="397"/>
                  </a:lnTo>
                  <a:lnTo>
                    <a:pt x="2928" y="431"/>
                  </a:lnTo>
                  <a:lnTo>
                    <a:pt x="2887" y="445"/>
                  </a:lnTo>
                  <a:lnTo>
                    <a:pt x="2880" y="466"/>
                  </a:lnTo>
                  <a:lnTo>
                    <a:pt x="2824" y="466"/>
                  </a:lnTo>
                  <a:lnTo>
                    <a:pt x="2782" y="494"/>
                  </a:lnTo>
                  <a:lnTo>
                    <a:pt x="2796" y="473"/>
                  </a:lnTo>
                  <a:lnTo>
                    <a:pt x="2761" y="480"/>
                  </a:lnTo>
                  <a:lnTo>
                    <a:pt x="2761" y="473"/>
                  </a:lnTo>
                  <a:lnTo>
                    <a:pt x="2754" y="473"/>
                  </a:lnTo>
                  <a:lnTo>
                    <a:pt x="2740" y="459"/>
                  </a:lnTo>
                  <a:lnTo>
                    <a:pt x="2706" y="459"/>
                  </a:lnTo>
                  <a:lnTo>
                    <a:pt x="2671" y="438"/>
                  </a:lnTo>
                  <a:lnTo>
                    <a:pt x="2650" y="445"/>
                  </a:lnTo>
                  <a:lnTo>
                    <a:pt x="2636" y="438"/>
                  </a:lnTo>
                  <a:lnTo>
                    <a:pt x="2587" y="431"/>
                  </a:lnTo>
                  <a:lnTo>
                    <a:pt x="2539" y="404"/>
                  </a:lnTo>
                  <a:lnTo>
                    <a:pt x="2553" y="390"/>
                  </a:lnTo>
                  <a:lnTo>
                    <a:pt x="2525" y="327"/>
                  </a:lnTo>
                  <a:lnTo>
                    <a:pt x="2504" y="327"/>
                  </a:lnTo>
                  <a:lnTo>
                    <a:pt x="2490" y="348"/>
                  </a:lnTo>
                  <a:lnTo>
                    <a:pt x="2462" y="390"/>
                  </a:lnTo>
                  <a:lnTo>
                    <a:pt x="2462" y="369"/>
                  </a:lnTo>
                  <a:lnTo>
                    <a:pt x="2441" y="334"/>
                  </a:lnTo>
                  <a:lnTo>
                    <a:pt x="2379" y="411"/>
                  </a:lnTo>
                  <a:lnTo>
                    <a:pt x="2358" y="459"/>
                  </a:lnTo>
                  <a:lnTo>
                    <a:pt x="2330" y="473"/>
                  </a:lnTo>
                  <a:lnTo>
                    <a:pt x="2295" y="494"/>
                  </a:lnTo>
                  <a:lnTo>
                    <a:pt x="2274" y="494"/>
                  </a:lnTo>
                  <a:lnTo>
                    <a:pt x="2184" y="494"/>
                  </a:lnTo>
                  <a:lnTo>
                    <a:pt x="2149" y="473"/>
                  </a:lnTo>
                  <a:lnTo>
                    <a:pt x="2080" y="438"/>
                  </a:lnTo>
                  <a:lnTo>
                    <a:pt x="2045" y="431"/>
                  </a:lnTo>
                  <a:lnTo>
                    <a:pt x="2017" y="390"/>
                  </a:lnTo>
                  <a:lnTo>
                    <a:pt x="2003" y="348"/>
                  </a:lnTo>
                  <a:lnTo>
                    <a:pt x="1968" y="334"/>
                  </a:lnTo>
                  <a:lnTo>
                    <a:pt x="1906" y="376"/>
                  </a:lnTo>
                  <a:lnTo>
                    <a:pt x="1843" y="334"/>
                  </a:lnTo>
                  <a:lnTo>
                    <a:pt x="1822" y="334"/>
                  </a:lnTo>
                  <a:lnTo>
                    <a:pt x="1815" y="313"/>
                  </a:lnTo>
                  <a:lnTo>
                    <a:pt x="1766" y="299"/>
                  </a:lnTo>
                  <a:lnTo>
                    <a:pt x="1753" y="292"/>
                  </a:lnTo>
                  <a:lnTo>
                    <a:pt x="1718" y="250"/>
                  </a:lnTo>
                  <a:lnTo>
                    <a:pt x="1669" y="230"/>
                  </a:lnTo>
                  <a:lnTo>
                    <a:pt x="1614" y="237"/>
                  </a:lnTo>
                  <a:lnTo>
                    <a:pt x="1593" y="209"/>
                  </a:lnTo>
                  <a:lnTo>
                    <a:pt x="1572" y="209"/>
                  </a:lnTo>
                  <a:lnTo>
                    <a:pt x="1537" y="237"/>
                  </a:lnTo>
                  <a:lnTo>
                    <a:pt x="1516" y="244"/>
                  </a:lnTo>
                  <a:lnTo>
                    <a:pt x="1474" y="244"/>
                  </a:lnTo>
                  <a:lnTo>
                    <a:pt x="1454" y="202"/>
                  </a:lnTo>
                  <a:lnTo>
                    <a:pt x="1398" y="209"/>
                  </a:lnTo>
                  <a:lnTo>
                    <a:pt x="1398" y="195"/>
                  </a:lnTo>
                  <a:lnTo>
                    <a:pt x="1384" y="160"/>
                  </a:lnTo>
                  <a:lnTo>
                    <a:pt x="1356" y="146"/>
                  </a:lnTo>
                  <a:lnTo>
                    <a:pt x="1363" y="111"/>
                  </a:lnTo>
                  <a:lnTo>
                    <a:pt x="1349" y="70"/>
                  </a:lnTo>
                  <a:lnTo>
                    <a:pt x="1293" y="14"/>
                  </a:lnTo>
                  <a:lnTo>
                    <a:pt x="1266" y="14"/>
                  </a:lnTo>
                  <a:lnTo>
                    <a:pt x="1266" y="21"/>
                  </a:lnTo>
                  <a:lnTo>
                    <a:pt x="1224" y="63"/>
                  </a:lnTo>
                  <a:lnTo>
                    <a:pt x="1182" y="84"/>
                  </a:lnTo>
                  <a:lnTo>
                    <a:pt x="1189" y="63"/>
                  </a:lnTo>
                  <a:lnTo>
                    <a:pt x="1196" y="14"/>
                  </a:lnTo>
                  <a:lnTo>
                    <a:pt x="1161" y="0"/>
                  </a:lnTo>
                  <a:lnTo>
                    <a:pt x="1133" y="14"/>
                  </a:lnTo>
                  <a:lnTo>
                    <a:pt x="1113" y="42"/>
                  </a:lnTo>
                  <a:lnTo>
                    <a:pt x="1154" y="104"/>
                  </a:lnTo>
                  <a:lnTo>
                    <a:pt x="1126" y="139"/>
                  </a:lnTo>
                  <a:lnTo>
                    <a:pt x="1064" y="84"/>
                  </a:lnTo>
                  <a:lnTo>
                    <a:pt x="1057" y="84"/>
                  </a:lnTo>
                  <a:lnTo>
                    <a:pt x="1036" y="132"/>
                  </a:lnTo>
                  <a:lnTo>
                    <a:pt x="1029" y="174"/>
                  </a:lnTo>
                  <a:lnTo>
                    <a:pt x="1022" y="139"/>
                  </a:lnTo>
                  <a:lnTo>
                    <a:pt x="960" y="104"/>
                  </a:lnTo>
                  <a:lnTo>
                    <a:pt x="925" y="63"/>
                  </a:lnTo>
                  <a:lnTo>
                    <a:pt x="918" y="49"/>
                  </a:lnTo>
                  <a:lnTo>
                    <a:pt x="904" y="63"/>
                  </a:lnTo>
                  <a:lnTo>
                    <a:pt x="897" y="70"/>
                  </a:lnTo>
                  <a:lnTo>
                    <a:pt x="925" y="104"/>
                  </a:lnTo>
                  <a:lnTo>
                    <a:pt x="855" y="167"/>
                  </a:lnTo>
                  <a:lnTo>
                    <a:pt x="772" y="132"/>
                  </a:lnTo>
                  <a:lnTo>
                    <a:pt x="709" y="111"/>
                  </a:lnTo>
                  <a:lnTo>
                    <a:pt x="723" y="70"/>
                  </a:lnTo>
                  <a:lnTo>
                    <a:pt x="723" y="21"/>
                  </a:lnTo>
                  <a:lnTo>
                    <a:pt x="709" y="14"/>
                  </a:lnTo>
                  <a:lnTo>
                    <a:pt x="688" y="7"/>
                  </a:lnTo>
                  <a:lnTo>
                    <a:pt x="674" y="63"/>
                  </a:lnTo>
                  <a:lnTo>
                    <a:pt x="612" y="77"/>
                  </a:lnTo>
                  <a:lnTo>
                    <a:pt x="577" y="14"/>
                  </a:lnTo>
                  <a:lnTo>
                    <a:pt x="563" y="14"/>
                  </a:lnTo>
                  <a:lnTo>
                    <a:pt x="556" y="21"/>
                  </a:lnTo>
                  <a:lnTo>
                    <a:pt x="556" y="35"/>
                  </a:lnTo>
                  <a:lnTo>
                    <a:pt x="577" y="98"/>
                  </a:lnTo>
                  <a:lnTo>
                    <a:pt x="542" y="132"/>
                  </a:lnTo>
                  <a:lnTo>
                    <a:pt x="535" y="132"/>
                  </a:lnTo>
                  <a:lnTo>
                    <a:pt x="501" y="77"/>
                  </a:lnTo>
                  <a:lnTo>
                    <a:pt x="466" y="84"/>
                  </a:lnTo>
                  <a:lnTo>
                    <a:pt x="396" y="98"/>
                  </a:lnTo>
                  <a:lnTo>
                    <a:pt x="382" y="111"/>
                  </a:lnTo>
                  <a:lnTo>
                    <a:pt x="347" y="132"/>
                  </a:lnTo>
                  <a:lnTo>
                    <a:pt x="306" y="160"/>
                  </a:lnTo>
                  <a:lnTo>
                    <a:pt x="278" y="202"/>
                  </a:lnTo>
                  <a:lnTo>
                    <a:pt x="292" y="202"/>
                  </a:lnTo>
                  <a:lnTo>
                    <a:pt x="278" y="244"/>
                  </a:lnTo>
                  <a:lnTo>
                    <a:pt x="292" y="250"/>
                  </a:lnTo>
                  <a:lnTo>
                    <a:pt x="278" y="271"/>
                  </a:lnTo>
                  <a:lnTo>
                    <a:pt x="243" y="306"/>
                  </a:lnTo>
                  <a:lnTo>
                    <a:pt x="229" y="376"/>
                  </a:lnTo>
                  <a:lnTo>
                    <a:pt x="208" y="397"/>
                  </a:lnTo>
                  <a:lnTo>
                    <a:pt x="201" y="411"/>
                  </a:lnTo>
                  <a:lnTo>
                    <a:pt x="180" y="438"/>
                  </a:lnTo>
                  <a:lnTo>
                    <a:pt x="173" y="445"/>
                  </a:lnTo>
                  <a:lnTo>
                    <a:pt x="146" y="445"/>
                  </a:lnTo>
                  <a:lnTo>
                    <a:pt x="146" y="466"/>
                  </a:lnTo>
                  <a:lnTo>
                    <a:pt x="153" y="473"/>
                  </a:lnTo>
                  <a:lnTo>
                    <a:pt x="146" y="501"/>
                  </a:lnTo>
                  <a:lnTo>
                    <a:pt x="132" y="529"/>
                  </a:lnTo>
                  <a:lnTo>
                    <a:pt x="132" y="536"/>
                  </a:lnTo>
                  <a:lnTo>
                    <a:pt x="153" y="543"/>
                  </a:lnTo>
                  <a:lnTo>
                    <a:pt x="153" y="571"/>
                  </a:lnTo>
                  <a:lnTo>
                    <a:pt x="194" y="563"/>
                  </a:lnTo>
                  <a:lnTo>
                    <a:pt x="208" y="577"/>
                  </a:lnTo>
                  <a:lnTo>
                    <a:pt x="236" y="591"/>
                  </a:lnTo>
                  <a:lnTo>
                    <a:pt x="264" y="689"/>
                  </a:lnTo>
                  <a:lnTo>
                    <a:pt x="271" y="696"/>
                  </a:lnTo>
                  <a:lnTo>
                    <a:pt x="250" y="710"/>
                  </a:lnTo>
                  <a:lnTo>
                    <a:pt x="201" y="738"/>
                  </a:lnTo>
                  <a:lnTo>
                    <a:pt x="194" y="765"/>
                  </a:lnTo>
                  <a:lnTo>
                    <a:pt x="146" y="800"/>
                  </a:lnTo>
                  <a:lnTo>
                    <a:pt x="146" y="828"/>
                  </a:lnTo>
                  <a:lnTo>
                    <a:pt x="201" y="863"/>
                  </a:lnTo>
                  <a:lnTo>
                    <a:pt x="208" y="890"/>
                  </a:lnTo>
                  <a:lnTo>
                    <a:pt x="180" y="960"/>
                  </a:lnTo>
                  <a:lnTo>
                    <a:pt x="201" y="981"/>
                  </a:lnTo>
                  <a:lnTo>
                    <a:pt x="167" y="988"/>
                  </a:lnTo>
                  <a:lnTo>
                    <a:pt x="167" y="1002"/>
                  </a:lnTo>
                  <a:lnTo>
                    <a:pt x="104" y="1002"/>
                  </a:lnTo>
                  <a:lnTo>
                    <a:pt x="97" y="981"/>
                  </a:lnTo>
                  <a:lnTo>
                    <a:pt x="62" y="925"/>
                  </a:lnTo>
                  <a:lnTo>
                    <a:pt x="69" y="995"/>
                  </a:lnTo>
                  <a:lnTo>
                    <a:pt x="7" y="988"/>
                  </a:lnTo>
                  <a:lnTo>
                    <a:pt x="13" y="1023"/>
                  </a:lnTo>
                  <a:lnTo>
                    <a:pt x="0" y="1065"/>
                  </a:lnTo>
                  <a:lnTo>
                    <a:pt x="7" y="1148"/>
                  </a:lnTo>
                  <a:lnTo>
                    <a:pt x="76" y="1127"/>
                  </a:lnTo>
                  <a:lnTo>
                    <a:pt x="97" y="1155"/>
                  </a:lnTo>
                  <a:lnTo>
                    <a:pt x="69" y="1183"/>
                  </a:lnTo>
                  <a:lnTo>
                    <a:pt x="139" y="1183"/>
                  </a:lnTo>
                  <a:lnTo>
                    <a:pt x="139" y="1155"/>
                  </a:lnTo>
                  <a:lnTo>
                    <a:pt x="167" y="1162"/>
                  </a:lnTo>
                  <a:lnTo>
                    <a:pt x="180" y="1183"/>
                  </a:lnTo>
                  <a:lnTo>
                    <a:pt x="250" y="1231"/>
                  </a:lnTo>
                  <a:lnTo>
                    <a:pt x="278" y="1217"/>
                  </a:lnTo>
                  <a:lnTo>
                    <a:pt x="299" y="1224"/>
                  </a:lnTo>
                  <a:lnTo>
                    <a:pt x="313" y="1197"/>
                  </a:lnTo>
                  <a:lnTo>
                    <a:pt x="327" y="1211"/>
                  </a:lnTo>
                  <a:lnTo>
                    <a:pt x="334" y="1183"/>
                  </a:lnTo>
                  <a:lnTo>
                    <a:pt x="361" y="1197"/>
                  </a:lnTo>
                  <a:lnTo>
                    <a:pt x="361" y="1231"/>
                  </a:lnTo>
                  <a:lnTo>
                    <a:pt x="396" y="1245"/>
                  </a:lnTo>
                  <a:lnTo>
                    <a:pt x="410" y="1231"/>
                  </a:lnTo>
                  <a:lnTo>
                    <a:pt x="424" y="1259"/>
                  </a:lnTo>
                  <a:lnTo>
                    <a:pt x="480" y="1266"/>
                  </a:lnTo>
                  <a:lnTo>
                    <a:pt x="480" y="1280"/>
                  </a:lnTo>
                  <a:lnTo>
                    <a:pt x="473" y="1294"/>
                  </a:lnTo>
                  <a:lnTo>
                    <a:pt x="501" y="1329"/>
                  </a:lnTo>
                  <a:lnTo>
                    <a:pt x="480" y="1391"/>
                  </a:lnTo>
                  <a:lnTo>
                    <a:pt x="480" y="1440"/>
                  </a:lnTo>
                  <a:lnTo>
                    <a:pt x="445" y="1440"/>
                  </a:lnTo>
                  <a:lnTo>
                    <a:pt x="445" y="1447"/>
                  </a:lnTo>
                  <a:lnTo>
                    <a:pt x="410" y="1524"/>
                  </a:lnTo>
                  <a:lnTo>
                    <a:pt x="382" y="1579"/>
                  </a:lnTo>
                  <a:lnTo>
                    <a:pt x="396" y="1579"/>
                  </a:lnTo>
                  <a:lnTo>
                    <a:pt x="445" y="1558"/>
                  </a:lnTo>
                  <a:lnTo>
                    <a:pt x="459" y="1593"/>
                  </a:lnTo>
                  <a:lnTo>
                    <a:pt x="494" y="1558"/>
                  </a:lnTo>
                  <a:lnTo>
                    <a:pt x="577" y="1551"/>
                  </a:lnTo>
                  <a:lnTo>
                    <a:pt x="591" y="1530"/>
                  </a:lnTo>
                  <a:lnTo>
                    <a:pt x="626" y="1544"/>
                  </a:lnTo>
                  <a:lnTo>
                    <a:pt x="626" y="1551"/>
                  </a:lnTo>
                  <a:lnTo>
                    <a:pt x="667" y="1530"/>
                  </a:lnTo>
                  <a:lnTo>
                    <a:pt x="695" y="1572"/>
                  </a:lnTo>
                  <a:lnTo>
                    <a:pt x="751" y="1586"/>
                  </a:lnTo>
                  <a:lnTo>
                    <a:pt x="786" y="1684"/>
                  </a:lnTo>
                  <a:lnTo>
                    <a:pt x="800" y="1684"/>
                  </a:lnTo>
                  <a:lnTo>
                    <a:pt x="862" y="1656"/>
                  </a:lnTo>
                  <a:lnTo>
                    <a:pt x="890" y="1656"/>
                  </a:lnTo>
                  <a:lnTo>
                    <a:pt x="897" y="1642"/>
                  </a:lnTo>
                  <a:lnTo>
                    <a:pt x="918" y="1642"/>
                  </a:lnTo>
                  <a:lnTo>
                    <a:pt x="918" y="1607"/>
                  </a:lnTo>
                  <a:lnTo>
                    <a:pt x="1015" y="1496"/>
                  </a:lnTo>
                  <a:lnTo>
                    <a:pt x="1022" y="1461"/>
                  </a:lnTo>
                  <a:lnTo>
                    <a:pt x="1147" y="1454"/>
                  </a:lnTo>
                  <a:lnTo>
                    <a:pt x="1182" y="1454"/>
                  </a:lnTo>
                  <a:lnTo>
                    <a:pt x="1266" y="1482"/>
                  </a:lnTo>
                  <a:lnTo>
                    <a:pt x="1266" y="1496"/>
                  </a:lnTo>
                  <a:lnTo>
                    <a:pt x="1293" y="1517"/>
                  </a:lnTo>
                  <a:lnTo>
                    <a:pt x="1321" y="1530"/>
                  </a:lnTo>
                  <a:lnTo>
                    <a:pt x="1293" y="1607"/>
                  </a:lnTo>
                  <a:lnTo>
                    <a:pt x="1342" y="1649"/>
                  </a:lnTo>
                  <a:lnTo>
                    <a:pt x="1398" y="1677"/>
                  </a:lnTo>
                  <a:lnTo>
                    <a:pt x="1447" y="1711"/>
                  </a:lnTo>
                  <a:lnTo>
                    <a:pt x="1481" y="1725"/>
                  </a:lnTo>
                  <a:lnTo>
                    <a:pt x="1551" y="1718"/>
                  </a:lnTo>
                  <a:lnTo>
                    <a:pt x="1586" y="1753"/>
                  </a:lnTo>
                  <a:lnTo>
                    <a:pt x="1634" y="1788"/>
                  </a:lnTo>
                  <a:lnTo>
                    <a:pt x="1641" y="1802"/>
                  </a:lnTo>
                  <a:lnTo>
                    <a:pt x="1648" y="1809"/>
                  </a:lnTo>
                  <a:lnTo>
                    <a:pt x="1676" y="1823"/>
                  </a:lnTo>
                  <a:lnTo>
                    <a:pt x="1704" y="1851"/>
                  </a:lnTo>
                  <a:lnTo>
                    <a:pt x="1739" y="1906"/>
                  </a:lnTo>
                  <a:lnTo>
                    <a:pt x="1808" y="1857"/>
                  </a:lnTo>
                  <a:lnTo>
                    <a:pt x="1899" y="1899"/>
                  </a:lnTo>
                  <a:lnTo>
                    <a:pt x="1941" y="1913"/>
                  </a:lnTo>
                  <a:lnTo>
                    <a:pt x="1982" y="1948"/>
                  </a:lnTo>
                  <a:lnTo>
                    <a:pt x="2003" y="1976"/>
                  </a:lnTo>
                  <a:lnTo>
                    <a:pt x="2038" y="1990"/>
                  </a:lnTo>
                  <a:lnTo>
                    <a:pt x="2094" y="1990"/>
                  </a:lnTo>
                  <a:lnTo>
                    <a:pt x="2135" y="2018"/>
                  </a:lnTo>
                  <a:lnTo>
                    <a:pt x="2128" y="2066"/>
                  </a:lnTo>
                  <a:lnTo>
                    <a:pt x="2149" y="2080"/>
                  </a:lnTo>
                  <a:lnTo>
                    <a:pt x="2177" y="2108"/>
                  </a:lnTo>
                  <a:lnTo>
                    <a:pt x="2177" y="2136"/>
                  </a:lnTo>
                  <a:lnTo>
                    <a:pt x="2184" y="2150"/>
                  </a:lnTo>
                  <a:lnTo>
                    <a:pt x="2274" y="2212"/>
                  </a:lnTo>
                  <a:lnTo>
                    <a:pt x="2274" y="2233"/>
                  </a:lnTo>
                  <a:lnTo>
                    <a:pt x="2323" y="2233"/>
                  </a:lnTo>
                  <a:lnTo>
                    <a:pt x="2344" y="2233"/>
                  </a:lnTo>
                  <a:lnTo>
                    <a:pt x="2344" y="2219"/>
                  </a:lnTo>
                  <a:lnTo>
                    <a:pt x="2344" y="2178"/>
                  </a:lnTo>
                  <a:lnTo>
                    <a:pt x="2379" y="2150"/>
                  </a:lnTo>
                  <a:lnTo>
                    <a:pt x="2434" y="2150"/>
                  </a:lnTo>
                  <a:lnTo>
                    <a:pt x="2490" y="2150"/>
                  </a:lnTo>
                  <a:lnTo>
                    <a:pt x="2567" y="2164"/>
                  </a:lnTo>
                  <a:lnTo>
                    <a:pt x="2601" y="2205"/>
                  </a:lnTo>
                  <a:lnTo>
                    <a:pt x="2664" y="2240"/>
                  </a:lnTo>
                  <a:lnTo>
                    <a:pt x="2699" y="2247"/>
                  </a:lnTo>
                  <a:lnTo>
                    <a:pt x="2727" y="2275"/>
                  </a:lnTo>
                  <a:lnTo>
                    <a:pt x="2740" y="2275"/>
                  </a:lnTo>
                  <a:lnTo>
                    <a:pt x="2768" y="2275"/>
                  </a:lnTo>
                  <a:lnTo>
                    <a:pt x="2803" y="2317"/>
                  </a:lnTo>
                  <a:lnTo>
                    <a:pt x="2803" y="2358"/>
                  </a:lnTo>
                  <a:lnTo>
                    <a:pt x="2831" y="2358"/>
                  </a:lnTo>
                  <a:lnTo>
                    <a:pt x="2915" y="2261"/>
                  </a:lnTo>
                  <a:lnTo>
                    <a:pt x="2970" y="2184"/>
                  </a:lnTo>
                  <a:lnTo>
                    <a:pt x="2991" y="2205"/>
                  </a:lnTo>
                  <a:lnTo>
                    <a:pt x="2970" y="2261"/>
                  </a:lnTo>
                  <a:lnTo>
                    <a:pt x="3019" y="2282"/>
                  </a:lnTo>
                  <a:lnTo>
                    <a:pt x="3047" y="2296"/>
                  </a:lnTo>
                  <a:lnTo>
                    <a:pt x="3116" y="2296"/>
                  </a:lnTo>
                  <a:lnTo>
                    <a:pt x="3123" y="2282"/>
                  </a:lnTo>
                  <a:lnTo>
                    <a:pt x="3179" y="2247"/>
                  </a:lnTo>
                  <a:lnTo>
                    <a:pt x="3283" y="2268"/>
                  </a:lnTo>
                  <a:lnTo>
                    <a:pt x="3290" y="2275"/>
                  </a:lnTo>
                  <a:lnTo>
                    <a:pt x="3374" y="2275"/>
                  </a:lnTo>
                  <a:lnTo>
                    <a:pt x="3394" y="2268"/>
                  </a:lnTo>
                  <a:lnTo>
                    <a:pt x="3394" y="2247"/>
                  </a:lnTo>
                  <a:lnTo>
                    <a:pt x="3318" y="2205"/>
                  </a:lnTo>
                  <a:lnTo>
                    <a:pt x="3290" y="2164"/>
                  </a:lnTo>
                  <a:lnTo>
                    <a:pt x="3415" y="2143"/>
                  </a:lnTo>
                  <a:lnTo>
                    <a:pt x="3429" y="2143"/>
                  </a:lnTo>
                  <a:lnTo>
                    <a:pt x="3450" y="2115"/>
                  </a:lnTo>
                  <a:lnTo>
                    <a:pt x="3492" y="2087"/>
                  </a:lnTo>
                  <a:lnTo>
                    <a:pt x="3513" y="2052"/>
                  </a:lnTo>
                  <a:lnTo>
                    <a:pt x="3568" y="2045"/>
                  </a:lnTo>
                  <a:lnTo>
                    <a:pt x="3603" y="2045"/>
                  </a:lnTo>
                  <a:lnTo>
                    <a:pt x="3603" y="2031"/>
                  </a:lnTo>
                  <a:lnTo>
                    <a:pt x="3666" y="1976"/>
                  </a:lnTo>
                  <a:lnTo>
                    <a:pt x="3714" y="2031"/>
                  </a:lnTo>
                  <a:lnTo>
                    <a:pt x="3707" y="2066"/>
                  </a:lnTo>
                  <a:lnTo>
                    <a:pt x="3721" y="2073"/>
                  </a:lnTo>
                  <a:lnTo>
                    <a:pt x="3770" y="2101"/>
                  </a:lnTo>
                  <a:lnTo>
                    <a:pt x="3805" y="2136"/>
                  </a:lnTo>
                  <a:lnTo>
                    <a:pt x="3819" y="2150"/>
                  </a:lnTo>
                  <a:lnTo>
                    <a:pt x="3833" y="2143"/>
                  </a:lnTo>
                  <a:lnTo>
                    <a:pt x="3868" y="2150"/>
                  </a:lnTo>
                  <a:lnTo>
                    <a:pt x="3881" y="2129"/>
                  </a:lnTo>
                  <a:lnTo>
                    <a:pt x="3965" y="2143"/>
                  </a:lnTo>
                  <a:lnTo>
                    <a:pt x="3972" y="2150"/>
                  </a:lnTo>
                  <a:lnTo>
                    <a:pt x="3979" y="2178"/>
                  </a:lnTo>
                  <a:lnTo>
                    <a:pt x="3951" y="2205"/>
                  </a:lnTo>
                  <a:lnTo>
                    <a:pt x="3930" y="2240"/>
                  </a:lnTo>
                  <a:lnTo>
                    <a:pt x="3930" y="2247"/>
                  </a:lnTo>
                  <a:lnTo>
                    <a:pt x="3979" y="2233"/>
                  </a:lnTo>
                  <a:lnTo>
                    <a:pt x="4028" y="2268"/>
                  </a:lnTo>
                  <a:lnTo>
                    <a:pt x="4048" y="2261"/>
                  </a:lnTo>
                  <a:lnTo>
                    <a:pt x="4097" y="2219"/>
                  </a:lnTo>
                  <a:lnTo>
                    <a:pt x="4139" y="2219"/>
                  </a:lnTo>
                  <a:lnTo>
                    <a:pt x="4194" y="2219"/>
                  </a:lnTo>
                  <a:lnTo>
                    <a:pt x="4201" y="2233"/>
                  </a:lnTo>
                  <a:lnTo>
                    <a:pt x="4201" y="2240"/>
                  </a:lnTo>
                  <a:lnTo>
                    <a:pt x="4167" y="2310"/>
                  </a:lnTo>
                  <a:lnTo>
                    <a:pt x="4111" y="2393"/>
                  </a:lnTo>
                  <a:lnTo>
                    <a:pt x="4083" y="2442"/>
                  </a:lnTo>
                  <a:lnTo>
                    <a:pt x="4041" y="2449"/>
                  </a:lnTo>
                  <a:lnTo>
                    <a:pt x="4048" y="2491"/>
                  </a:lnTo>
                  <a:lnTo>
                    <a:pt x="4034" y="2491"/>
                  </a:lnTo>
                  <a:lnTo>
                    <a:pt x="4028" y="2504"/>
                  </a:lnTo>
                  <a:lnTo>
                    <a:pt x="4048" y="2546"/>
                  </a:lnTo>
                  <a:lnTo>
                    <a:pt x="4104" y="2595"/>
                  </a:lnTo>
                  <a:lnTo>
                    <a:pt x="4083" y="2630"/>
                  </a:lnTo>
                  <a:lnTo>
                    <a:pt x="4139" y="2664"/>
                  </a:lnTo>
                  <a:lnTo>
                    <a:pt x="4139" y="2706"/>
                  </a:lnTo>
                  <a:lnTo>
                    <a:pt x="4139" y="2762"/>
                  </a:lnTo>
                  <a:lnTo>
                    <a:pt x="4222" y="2818"/>
                  </a:lnTo>
                  <a:lnTo>
                    <a:pt x="4264" y="2831"/>
                  </a:lnTo>
                  <a:lnTo>
                    <a:pt x="4299" y="2866"/>
                  </a:lnTo>
                  <a:lnTo>
                    <a:pt x="4354" y="2908"/>
                  </a:lnTo>
                  <a:lnTo>
                    <a:pt x="4361" y="2908"/>
                  </a:lnTo>
                  <a:lnTo>
                    <a:pt x="4403" y="2901"/>
                  </a:lnTo>
                  <a:lnTo>
                    <a:pt x="4452" y="2908"/>
                  </a:lnTo>
                  <a:lnTo>
                    <a:pt x="4473" y="2908"/>
                  </a:lnTo>
                  <a:lnTo>
                    <a:pt x="4473" y="2936"/>
                  </a:lnTo>
                  <a:lnTo>
                    <a:pt x="4528" y="2964"/>
                  </a:lnTo>
                  <a:lnTo>
                    <a:pt x="4591" y="3019"/>
                  </a:lnTo>
                  <a:lnTo>
                    <a:pt x="4633" y="3019"/>
                  </a:lnTo>
                  <a:lnTo>
                    <a:pt x="4681" y="3026"/>
                  </a:lnTo>
                  <a:lnTo>
                    <a:pt x="4716" y="3047"/>
                  </a:lnTo>
                  <a:lnTo>
                    <a:pt x="4730" y="3061"/>
                  </a:lnTo>
                  <a:lnTo>
                    <a:pt x="4786" y="3033"/>
                  </a:lnTo>
                  <a:lnTo>
                    <a:pt x="4765" y="3005"/>
                  </a:lnTo>
                  <a:lnTo>
                    <a:pt x="4772" y="2957"/>
                  </a:lnTo>
                  <a:lnTo>
                    <a:pt x="4800" y="2936"/>
                  </a:lnTo>
                  <a:lnTo>
                    <a:pt x="4800" y="2901"/>
                  </a:lnTo>
                  <a:lnTo>
                    <a:pt x="4855" y="2859"/>
                  </a:lnTo>
                  <a:lnTo>
                    <a:pt x="4835" y="2824"/>
                  </a:lnTo>
                  <a:lnTo>
                    <a:pt x="4848" y="2797"/>
                  </a:lnTo>
                  <a:lnTo>
                    <a:pt x="4869" y="2762"/>
                  </a:lnTo>
                  <a:lnTo>
                    <a:pt x="4890" y="2720"/>
                  </a:lnTo>
                  <a:lnTo>
                    <a:pt x="4869" y="2699"/>
                  </a:lnTo>
                  <a:lnTo>
                    <a:pt x="4883" y="2658"/>
                  </a:lnTo>
                  <a:lnTo>
                    <a:pt x="4890" y="2658"/>
                  </a:lnTo>
                  <a:lnTo>
                    <a:pt x="4932" y="2671"/>
                  </a:lnTo>
                  <a:lnTo>
                    <a:pt x="4946" y="2678"/>
                  </a:lnTo>
                  <a:lnTo>
                    <a:pt x="4981" y="2692"/>
                  </a:lnTo>
                  <a:lnTo>
                    <a:pt x="4981" y="2671"/>
                  </a:lnTo>
                  <a:lnTo>
                    <a:pt x="4994" y="2671"/>
                  </a:lnTo>
                  <a:lnTo>
                    <a:pt x="5029" y="2678"/>
                  </a:lnTo>
                  <a:lnTo>
                    <a:pt x="5029" y="2664"/>
                  </a:lnTo>
                  <a:lnTo>
                    <a:pt x="5057" y="2643"/>
                  </a:lnTo>
                  <a:lnTo>
                    <a:pt x="5092" y="2643"/>
                  </a:lnTo>
                  <a:lnTo>
                    <a:pt x="5127" y="2609"/>
                  </a:lnTo>
                  <a:lnTo>
                    <a:pt x="5148" y="2574"/>
                  </a:lnTo>
                  <a:lnTo>
                    <a:pt x="5182" y="2595"/>
                  </a:lnTo>
                  <a:lnTo>
                    <a:pt x="5189" y="2602"/>
                  </a:lnTo>
                  <a:lnTo>
                    <a:pt x="5224" y="2574"/>
                  </a:lnTo>
                  <a:lnTo>
                    <a:pt x="5252" y="2574"/>
                  </a:lnTo>
                  <a:lnTo>
                    <a:pt x="5273" y="2574"/>
                  </a:lnTo>
                  <a:lnTo>
                    <a:pt x="5280" y="2595"/>
                  </a:lnTo>
                  <a:lnTo>
                    <a:pt x="5294" y="2595"/>
                  </a:lnTo>
                  <a:lnTo>
                    <a:pt x="5308" y="2574"/>
                  </a:lnTo>
                  <a:lnTo>
                    <a:pt x="5328" y="2588"/>
                  </a:lnTo>
                  <a:lnTo>
                    <a:pt x="5356" y="2560"/>
                  </a:lnTo>
                  <a:lnTo>
                    <a:pt x="5454" y="2511"/>
                  </a:lnTo>
                  <a:lnTo>
                    <a:pt x="5454" y="2546"/>
                  </a:lnTo>
                  <a:lnTo>
                    <a:pt x="5447" y="2588"/>
                  </a:lnTo>
                  <a:lnTo>
                    <a:pt x="5467" y="2623"/>
                  </a:lnTo>
                  <a:lnTo>
                    <a:pt x="5440" y="2664"/>
                  </a:lnTo>
                  <a:lnTo>
                    <a:pt x="5419" y="2671"/>
                  </a:lnTo>
                  <a:lnTo>
                    <a:pt x="5481" y="2720"/>
                  </a:lnTo>
                  <a:lnTo>
                    <a:pt x="5488" y="2720"/>
                  </a:lnTo>
                  <a:lnTo>
                    <a:pt x="5488" y="2755"/>
                  </a:lnTo>
                  <a:lnTo>
                    <a:pt x="5481" y="2762"/>
                  </a:lnTo>
                  <a:lnTo>
                    <a:pt x="5488" y="2776"/>
                  </a:lnTo>
                  <a:lnTo>
                    <a:pt x="5502" y="2790"/>
                  </a:lnTo>
                  <a:lnTo>
                    <a:pt x="5516" y="2790"/>
                  </a:lnTo>
                  <a:lnTo>
                    <a:pt x="5537" y="2776"/>
                  </a:lnTo>
                  <a:lnTo>
                    <a:pt x="5551" y="2741"/>
                  </a:lnTo>
                  <a:lnTo>
                    <a:pt x="5578" y="2734"/>
                  </a:lnTo>
                  <a:lnTo>
                    <a:pt x="5578" y="2790"/>
                  </a:lnTo>
                  <a:lnTo>
                    <a:pt x="5606" y="2790"/>
                  </a:lnTo>
                  <a:lnTo>
                    <a:pt x="5606" y="2831"/>
                  </a:lnTo>
                  <a:lnTo>
                    <a:pt x="5620" y="2831"/>
                  </a:lnTo>
                  <a:lnTo>
                    <a:pt x="5633" y="2831"/>
                  </a:lnTo>
                  <a:lnTo>
                    <a:pt x="5620" y="2866"/>
                  </a:lnTo>
                  <a:lnTo>
                    <a:pt x="5633" y="2873"/>
                  </a:lnTo>
                  <a:lnTo>
                    <a:pt x="5668" y="2873"/>
                  </a:lnTo>
                  <a:lnTo>
                    <a:pt x="5738" y="2873"/>
                  </a:lnTo>
                  <a:lnTo>
                    <a:pt x="5738" y="2818"/>
                  </a:lnTo>
                  <a:lnTo>
                    <a:pt x="5766" y="2818"/>
                  </a:lnTo>
                  <a:lnTo>
                    <a:pt x="5800" y="2797"/>
                  </a:lnTo>
                  <a:lnTo>
                    <a:pt x="5814" y="2776"/>
                  </a:lnTo>
                  <a:lnTo>
                    <a:pt x="5828" y="2769"/>
                  </a:lnTo>
                  <a:lnTo>
                    <a:pt x="5800" y="2755"/>
                  </a:lnTo>
                  <a:lnTo>
                    <a:pt x="5828" y="2727"/>
                  </a:lnTo>
                  <a:lnTo>
                    <a:pt x="5814" y="2678"/>
                  </a:lnTo>
                  <a:lnTo>
                    <a:pt x="5814" y="2643"/>
                  </a:lnTo>
                  <a:lnTo>
                    <a:pt x="5835" y="2623"/>
                  </a:lnTo>
                  <a:lnTo>
                    <a:pt x="5842" y="2595"/>
                  </a:lnTo>
                  <a:lnTo>
                    <a:pt x="5849" y="2560"/>
                  </a:lnTo>
                  <a:lnTo>
                    <a:pt x="5842" y="2560"/>
                  </a:lnTo>
                  <a:lnTo>
                    <a:pt x="5800" y="2546"/>
                  </a:lnTo>
                  <a:lnTo>
                    <a:pt x="5745" y="2525"/>
                  </a:lnTo>
                  <a:lnTo>
                    <a:pt x="5647" y="2435"/>
                  </a:lnTo>
                  <a:lnTo>
                    <a:pt x="5557" y="2317"/>
                  </a:lnTo>
                  <a:lnTo>
                    <a:pt x="5537" y="2330"/>
                  </a:lnTo>
                  <a:lnTo>
                    <a:pt x="5440" y="2240"/>
                  </a:lnTo>
                  <a:lnTo>
                    <a:pt x="5349" y="2136"/>
                  </a:lnTo>
                  <a:lnTo>
                    <a:pt x="5342" y="2129"/>
                  </a:lnTo>
                  <a:lnTo>
                    <a:pt x="5342" y="2115"/>
                  </a:lnTo>
                  <a:lnTo>
                    <a:pt x="5321" y="2108"/>
                  </a:lnTo>
                  <a:lnTo>
                    <a:pt x="5245" y="2003"/>
                  </a:lnTo>
                  <a:lnTo>
                    <a:pt x="5189" y="1837"/>
                  </a:lnTo>
                  <a:lnTo>
                    <a:pt x="5148" y="1705"/>
                  </a:lnTo>
                  <a:lnTo>
                    <a:pt x="5141" y="1607"/>
                  </a:lnTo>
                  <a:lnTo>
                    <a:pt x="5113" y="1530"/>
                  </a:lnTo>
                  <a:lnTo>
                    <a:pt x="5078" y="1412"/>
                  </a:lnTo>
                  <a:lnTo>
                    <a:pt x="5085" y="1155"/>
                  </a:lnTo>
                  <a:lnTo>
                    <a:pt x="5064" y="1113"/>
                  </a:lnTo>
                  <a:lnTo>
                    <a:pt x="5057" y="1127"/>
                  </a:lnTo>
                  <a:lnTo>
                    <a:pt x="5050" y="1120"/>
                  </a:lnTo>
                  <a:lnTo>
                    <a:pt x="5015" y="1002"/>
                  </a:lnTo>
                  <a:lnTo>
                    <a:pt x="5022" y="828"/>
                  </a:lnTo>
                  <a:lnTo>
                    <a:pt x="5078" y="696"/>
                  </a:lnTo>
                  <a:lnTo>
                    <a:pt x="5078" y="689"/>
                  </a:lnTo>
                  <a:lnTo>
                    <a:pt x="5029" y="703"/>
                  </a:lnTo>
                  <a:lnTo>
                    <a:pt x="5078" y="668"/>
                  </a:lnTo>
                  <a:lnTo>
                    <a:pt x="5078" y="640"/>
                  </a:lnTo>
                  <a:lnTo>
                    <a:pt x="5113" y="626"/>
                  </a:lnTo>
                  <a:lnTo>
                    <a:pt x="5161" y="640"/>
                  </a:lnTo>
                  <a:lnTo>
                    <a:pt x="5182" y="696"/>
                  </a:lnTo>
                  <a:lnTo>
                    <a:pt x="5210" y="731"/>
                  </a:lnTo>
                  <a:lnTo>
                    <a:pt x="5189" y="731"/>
                  </a:lnTo>
                  <a:lnTo>
                    <a:pt x="5259" y="758"/>
                  </a:lnTo>
                  <a:lnTo>
                    <a:pt x="5182" y="689"/>
                  </a:lnTo>
                  <a:lnTo>
                    <a:pt x="5175" y="626"/>
                  </a:lnTo>
                  <a:lnTo>
                    <a:pt x="5099" y="612"/>
                  </a:lnTo>
                  <a:lnTo>
                    <a:pt x="5078" y="577"/>
                  </a:lnTo>
                  <a:lnTo>
                    <a:pt x="5085" y="536"/>
                  </a:lnTo>
                  <a:lnTo>
                    <a:pt x="5078" y="501"/>
                  </a:lnTo>
                  <a:lnTo>
                    <a:pt x="5092" y="459"/>
                  </a:lnTo>
                  <a:lnTo>
                    <a:pt x="5064" y="425"/>
                  </a:lnTo>
                  <a:lnTo>
                    <a:pt x="5043" y="438"/>
                  </a:lnTo>
                  <a:lnTo>
                    <a:pt x="5043" y="425"/>
                  </a:lnTo>
                  <a:lnTo>
                    <a:pt x="5029" y="431"/>
                  </a:lnTo>
                  <a:lnTo>
                    <a:pt x="5015" y="438"/>
                  </a:lnTo>
                  <a:lnTo>
                    <a:pt x="4987" y="466"/>
                  </a:lnTo>
                  <a:lnTo>
                    <a:pt x="4925" y="466"/>
                  </a:lnTo>
                  <a:lnTo>
                    <a:pt x="4890" y="431"/>
                  </a:lnTo>
                  <a:lnTo>
                    <a:pt x="4869" y="445"/>
                  </a:lnTo>
                  <a:lnTo>
                    <a:pt x="4848" y="459"/>
                  </a:lnTo>
                  <a:lnTo>
                    <a:pt x="4800" y="425"/>
                  </a:lnTo>
                  <a:lnTo>
                    <a:pt x="4800" y="397"/>
                  </a:lnTo>
                  <a:lnTo>
                    <a:pt x="4772" y="390"/>
                  </a:lnTo>
                  <a:lnTo>
                    <a:pt x="4772" y="362"/>
                  </a:lnTo>
                  <a:lnTo>
                    <a:pt x="4751" y="369"/>
                  </a:lnTo>
                  <a:lnTo>
                    <a:pt x="4737" y="362"/>
                  </a:lnTo>
                  <a:lnTo>
                    <a:pt x="4716" y="369"/>
                  </a:lnTo>
                  <a:lnTo>
                    <a:pt x="4695" y="348"/>
                  </a:lnTo>
                  <a:lnTo>
                    <a:pt x="4633" y="348"/>
                  </a:lnTo>
                  <a:lnTo>
                    <a:pt x="4591" y="334"/>
                  </a:lnTo>
                  <a:lnTo>
                    <a:pt x="4556" y="327"/>
                  </a:lnTo>
                  <a:lnTo>
                    <a:pt x="4493" y="348"/>
                  </a:lnTo>
                  <a:lnTo>
                    <a:pt x="4361" y="362"/>
                  </a:lnTo>
                  <a:lnTo>
                    <a:pt x="4341" y="362"/>
                  </a:lnTo>
                  <a:lnTo>
                    <a:pt x="4278" y="348"/>
                  </a:lnTo>
                  <a:lnTo>
                    <a:pt x="4236" y="390"/>
                  </a:lnTo>
                  <a:lnTo>
                    <a:pt x="4194" y="397"/>
                  </a:lnTo>
                  <a:lnTo>
                    <a:pt x="4180" y="411"/>
                  </a:lnTo>
                  <a:lnTo>
                    <a:pt x="4180" y="445"/>
                  </a:lnTo>
                  <a:lnTo>
                    <a:pt x="4160" y="459"/>
                  </a:lnTo>
                  <a:lnTo>
                    <a:pt x="4041" y="501"/>
                  </a:lnTo>
                  <a:lnTo>
                    <a:pt x="4000" y="536"/>
                  </a:lnTo>
                  <a:lnTo>
                    <a:pt x="3937" y="536"/>
                  </a:lnTo>
                  <a:lnTo>
                    <a:pt x="3930" y="494"/>
                  </a:lnTo>
                  <a:lnTo>
                    <a:pt x="3868" y="459"/>
                  </a:lnTo>
                  <a:lnTo>
                    <a:pt x="3833" y="438"/>
                  </a:lnTo>
                  <a:lnTo>
                    <a:pt x="3735" y="438"/>
                  </a:lnTo>
                  <a:lnTo>
                    <a:pt x="3721" y="438"/>
                  </a:lnTo>
                  <a:lnTo>
                    <a:pt x="3666" y="459"/>
                  </a:lnTo>
                  <a:lnTo>
                    <a:pt x="3666" y="411"/>
                  </a:lnTo>
                  <a:lnTo>
                    <a:pt x="3617" y="404"/>
                  </a:lnTo>
                  <a:lnTo>
                    <a:pt x="3582" y="397"/>
                  </a:lnTo>
                  <a:lnTo>
                    <a:pt x="3555" y="411"/>
                  </a:lnTo>
                  <a:lnTo>
                    <a:pt x="3506" y="390"/>
                  </a:lnTo>
                  <a:lnTo>
                    <a:pt x="3478" y="397"/>
                  </a:lnTo>
                  <a:lnTo>
                    <a:pt x="3471" y="390"/>
                  </a:lnTo>
                  <a:lnTo>
                    <a:pt x="3471" y="397"/>
                  </a:lnTo>
                  <a:lnTo>
                    <a:pt x="3429" y="397"/>
                  </a:lnTo>
                  <a:lnTo>
                    <a:pt x="3415" y="431"/>
                  </a:lnTo>
                  <a:lnTo>
                    <a:pt x="3374" y="41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91">
              <a:extLst>
                <a:ext uri="{FF2B5EF4-FFF2-40B4-BE49-F238E27FC236}">
                  <a16:creationId xmlns:a16="http://schemas.microsoft.com/office/drawing/2014/main" id="{CB18A066-0840-3648-A50D-33F6E36F077F}"/>
                </a:ext>
              </a:extLst>
            </p:cNvPr>
            <p:cNvSpPr>
              <a:spLocks noChangeArrowheads="1"/>
            </p:cNvSpPr>
            <p:nvPr/>
          </p:nvSpPr>
          <p:spPr bwMode="auto">
            <a:xfrm>
              <a:off x="13724362" y="5015281"/>
              <a:ext cx="1990337" cy="917561"/>
            </a:xfrm>
            <a:custGeom>
              <a:avLst/>
              <a:gdLst>
                <a:gd name="T0" fmla="*/ 877 w 4238"/>
                <a:gd name="T1" fmla="*/ 1134 h 1955"/>
                <a:gd name="T2" fmla="*/ 953 w 4238"/>
                <a:gd name="T3" fmla="*/ 1015 h 1955"/>
                <a:gd name="T4" fmla="*/ 932 w 4238"/>
                <a:gd name="T5" fmla="*/ 807 h 1955"/>
                <a:gd name="T6" fmla="*/ 1078 w 4238"/>
                <a:gd name="T7" fmla="*/ 695 h 1955"/>
                <a:gd name="T8" fmla="*/ 1141 w 4238"/>
                <a:gd name="T9" fmla="*/ 605 h 1955"/>
                <a:gd name="T10" fmla="*/ 1204 w 4238"/>
                <a:gd name="T11" fmla="*/ 410 h 1955"/>
                <a:gd name="T12" fmla="*/ 1343 w 4238"/>
                <a:gd name="T13" fmla="*/ 382 h 1955"/>
                <a:gd name="T14" fmla="*/ 1447 w 4238"/>
                <a:gd name="T15" fmla="*/ 438 h 1955"/>
                <a:gd name="T16" fmla="*/ 1572 w 4238"/>
                <a:gd name="T17" fmla="*/ 382 h 1955"/>
                <a:gd name="T18" fmla="*/ 1802 w 4238"/>
                <a:gd name="T19" fmla="*/ 313 h 1955"/>
                <a:gd name="T20" fmla="*/ 1865 w 4238"/>
                <a:gd name="T21" fmla="*/ 195 h 1955"/>
                <a:gd name="T22" fmla="*/ 2045 w 4238"/>
                <a:gd name="T23" fmla="*/ 271 h 1955"/>
                <a:gd name="T24" fmla="*/ 2143 w 4238"/>
                <a:gd name="T25" fmla="*/ 368 h 1955"/>
                <a:gd name="T26" fmla="*/ 2351 w 4238"/>
                <a:gd name="T27" fmla="*/ 236 h 1955"/>
                <a:gd name="T28" fmla="*/ 2338 w 4238"/>
                <a:gd name="T29" fmla="*/ 41 h 1955"/>
                <a:gd name="T30" fmla="*/ 2532 w 4238"/>
                <a:gd name="T31" fmla="*/ 69 h 1955"/>
                <a:gd name="T32" fmla="*/ 2811 w 4238"/>
                <a:gd name="T33" fmla="*/ 174 h 1955"/>
                <a:gd name="T34" fmla="*/ 2950 w 4238"/>
                <a:gd name="T35" fmla="*/ 139 h 1955"/>
                <a:gd name="T36" fmla="*/ 3138 w 4238"/>
                <a:gd name="T37" fmla="*/ 195 h 1955"/>
                <a:gd name="T38" fmla="*/ 3291 w 4238"/>
                <a:gd name="T39" fmla="*/ 250 h 1955"/>
                <a:gd name="T40" fmla="*/ 3256 w 4238"/>
                <a:gd name="T41" fmla="*/ 431 h 1955"/>
                <a:gd name="T42" fmla="*/ 3388 w 4238"/>
                <a:gd name="T43" fmla="*/ 535 h 1955"/>
                <a:gd name="T44" fmla="*/ 3597 w 4238"/>
                <a:gd name="T45" fmla="*/ 668 h 1955"/>
                <a:gd name="T46" fmla="*/ 3826 w 4238"/>
                <a:gd name="T47" fmla="*/ 855 h 1955"/>
                <a:gd name="T48" fmla="*/ 3937 w 4238"/>
                <a:gd name="T49" fmla="*/ 1029 h 1955"/>
                <a:gd name="T50" fmla="*/ 3958 w 4238"/>
                <a:gd name="T51" fmla="*/ 1120 h 1955"/>
                <a:gd name="T52" fmla="*/ 4118 w 4238"/>
                <a:gd name="T53" fmla="*/ 1280 h 1955"/>
                <a:gd name="T54" fmla="*/ 4160 w 4238"/>
                <a:gd name="T55" fmla="*/ 1377 h 1955"/>
                <a:gd name="T56" fmla="*/ 3972 w 4238"/>
                <a:gd name="T57" fmla="*/ 1301 h 1955"/>
                <a:gd name="T58" fmla="*/ 3833 w 4238"/>
                <a:gd name="T59" fmla="*/ 1280 h 1955"/>
                <a:gd name="T60" fmla="*/ 3847 w 4238"/>
                <a:gd name="T61" fmla="*/ 1363 h 1955"/>
                <a:gd name="T62" fmla="*/ 3576 w 4238"/>
                <a:gd name="T63" fmla="*/ 1162 h 1955"/>
                <a:gd name="T64" fmla="*/ 3402 w 4238"/>
                <a:gd name="T65" fmla="*/ 1050 h 1955"/>
                <a:gd name="T66" fmla="*/ 3151 w 4238"/>
                <a:gd name="T67" fmla="*/ 925 h 1955"/>
                <a:gd name="T68" fmla="*/ 2880 w 4238"/>
                <a:gd name="T69" fmla="*/ 723 h 1955"/>
                <a:gd name="T70" fmla="*/ 2720 w 4238"/>
                <a:gd name="T71" fmla="*/ 765 h 1955"/>
                <a:gd name="T72" fmla="*/ 2518 w 4238"/>
                <a:gd name="T73" fmla="*/ 640 h 1955"/>
                <a:gd name="T74" fmla="*/ 2386 w 4238"/>
                <a:gd name="T75" fmla="*/ 605 h 1955"/>
                <a:gd name="T76" fmla="*/ 2338 w 4238"/>
                <a:gd name="T77" fmla="*/ 570 h 1955"/>
                <a:gd name="T78" fmla="*/ 2331 w 4238"/>
                <a:gd name="T79" fmla="*/ 598 h 1955"/>
                <a:gd name="T80" fmla="*/ 2296 w 4238"/>
                <a:gd name="T81" fmla="*/ 591 h 1955"/>
                <a:gd name="T82" fmla="*/ 2275 w 4238"/>
                <a:gd name="T83" fmla="*/ 570 h 1955"/>
                <a:gd name="T84" fmla="*/ 2219 w 4238"/>
                <a:gd name="T85" fmla="*/ 542 h 1955"/>
                <a:gd name="T86" fmla="*/ 2143 w 4238"/>
                <a:gd name="T87" fmla="*/ 542 h 1955"/>
                <a:gd name="T88" fmla="*/ 1871 w 4238"/>
                <a:gd name="T89" fmla="*/ 640 h 1955"/>
                <a:gd name="T90" fmla="*/ 1635 w 4238"/>
                <a:gd name="T91" fmla="*/ 793 h 1955"/>
                <a:gd name="T92" fmla="*/ 1531 w 4238"/>
                <a:gd name="T93" fmla="*/ 1036 h 1955"/>
                <a:gd name="T94" fmla="*/ 1225 w 4238"/>
                <a:gd name="T95" fmla="*/ 1252 h 1955"/>
                <a:gd name="T96" fmla="*/ 1120 w 4238"/>
                <a:gd name="T97" fmla="*/ 1572 h 1955"/>
                <a:gd name="T98" fmla="*/ 912 w 4238"/>
                <a:gd name="T99" fmla="*/ 1725 h 1955"/>
                <a:gd name="T100" fmla="*/ 605 w 4238"/>
                <a:gd name="T101" fmla="*/ 1836 h 1955"/>
                <a:gd name="T102" fmla="*/ 258 w 4238"/>
                <a:gd name="T103" fmla="*/ 1954 h 1955"/>
                <a:gd name="T104" fmla="*/ 42 w 4238"/>
                <a:gd name="T105" fmla="*/ 1718 h 1955"/>
                <a:gd name="T106" fmla="*/ 237 w 4238"/>
                <a:gd name="T107" fmla="*/ 1544 h 1955"/>
                <a:gd name="T108" fmla="*/ 418 w 4238"/>
                <a:gd name="T109" fmla="*/ 1301 h 1955"/>
                <a:gd name="T110" fmla="*/ 564 w 4238"/>
                <a:gd name="T111" fmla="*/ 1217 h 1955"/>
                <a:gd name="T112" fmla="*/ 779 w 4238"/>
                <a:gd name="T113" fmla="*/ 1231 h 1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38" h="1955">
                  <a:moveTo>
                    <a:pt x="856" y="1231"/>
                  </a:moveTo>
                  <a:lnTo>
                    <a:pt x="856" y="1217"/>
                  </a:lnTo>
                  <a:lnTo>
                    <a:pt x="821" y="1196"/>
                  </a:lnTo>
                  <a:lnTo>
                    <a:pt x="821" y="1189"/>
                  </a:lnTo>
                  <a:lnTo>
                    <a:pt x="800" y="1182"/>
                  </a:lnTo>
                  <a:lnTo>
                    <a:pt x="828" y="1148"/>
                  </a:lnTo>
                  <a:lnTo>
                    <a:pt x="877" y="1134"/>
                  </a:lnTo>
                  <a:lnTo>
                    <a:pt x="912" y="1162"/>
                  </a:lnTo>
                  <a:lnTo>
                    <a:pt x="953" y="1148"/>
                  </a:lnTo>
                  <a:lnTo>
                    <a:pt x="974" y="1113"/>
                  </a:lnTo>
                  <a:lnTo>
                    <a:pt x="988" y="1099"/>
                  </a:lnTo>
                  <a:lnTo>
                    <a:pt x="988" y="1057"/>
                  </a:lnTo>
                  <a:lnTo>
                    <a:pt x="981" y="1029"/>
                  </a:lnTo>
                  <a:lnTo>
                    <a:pt x="953" y="1015"/>
                  </a:lnTo>
                  <a:lnTo>
                    <a:pt x="946" y="987"/>
                  </a:lnTo>
                  <a:lnTo>
                    <a:pt x="946" y="974"/>
                  </a:lnTo>
                  <a:lnTo>
                    <a:pt x="960" y="960"/>
                  </a:lnTo>
                  <a:lnTo>
                    <a:pt x="932" y="925"/>
                  </a:lnTo>
                  <a:lnTo>
                    <a:pt x="981" y="869"/>
                  </a:lnTo>
                  <a:lnTo>
                    <a:pt x="932" y="841"/>
                  </a:lnTo>
                  <a:lnTo>
                    <a:pt x="932" y="807"/>
                  </a:lnTo>
                  <a:lnTo>
                    <a:pt x="974" y="793"/>
                  </a:lnTo>
                  <a:lnTo>
                    <a:pt x="1009" y="821"/>
                  </a:lnTo>
                  <a:lnTo>
                    <a:pt x="1009" y="765"/>
                  </a:lnTo>
                  <a:lnTo>
                    <a:pt x="1023" y="744"/>
                  </a:lnTo>
                  <a:lnTo>
                    <a:pt x="1030" y="744"/>
                  </a:lnTo>
                  <a:lnTo>
                    <a:pt x="1058" y="744"/>
                  </a:lnTo>
                  <a:lnTo>
                    <a:pt x="1078" y="695"/>
                  </a:lnTo>
                  <a:lnTo>
                    <a:pt x="1071" y="668"/>
                  </a:lnTo>
                  <a:lnTo>
                    <a:pt x="1078" y="661"/>
                  </a:lnTo>
                  <a:lnTo>
                    <a:pt x="1078" y="640"/>
                  </a:lnTo>
                  <a:lnTo>
                    <a:pt x="1078" y="633"/>
                  </a:lnTo>
                  <a:lnTo>
                    <a:pt x="1085" y="633"/>
                  </a:lnTo>
                  <a:lnTo>
                    <a:pt x="1113" y="612"/>
                  </a:lnTo>
                  <a:lnTo>
                    <a:pt x="1141" y="605"/>
                  </a:lnTo>
                  <a:lnTo>
                    <a:pt x="1176" y="577"/>
                  </a:lnTo>
                  <a:lnTo>
                    <a:pt x="1190" y="542"/>
                  </a:lnTo>
                  <a:lnTo>
                    <a:pt x="1176" y="494"/>
                  </a:lnTo>
                  <a:lnTo>
                    <a:pt x="1176" y="480"/>
                  </a:lnTo>
                  <a:lnTo>
                    <a:pt x="1155" y="459"/>
                  </a:lnTo>
                  <a:lnTo>
                    <a:pt x="1162" y="431"/>
                  </a:lnTo>
                  <a:lnTo>
                    <a:pt x="1204" y="410"/>
                  </a:lnTo>
                  <a:lnTo>
                    <a:pt x="1211" y="396"/>
                  </a:lnTo>
                  <a:lnTo>
                    <a:pt x="1190" y="396"/>
                  </a:lnTo>
                  <a:lnTo>
                    <a:pt x="1218" y="341"/>
                  </a:lnTo>
                  <a:lnTo>
                    <a:pt x="1252" y="313"/>
                  </a:lnTo>
                  <a:lnTo>
                    <a:pt x="1259" y="341"/>
                  </a:lnTo>
                  <a:lnTo>
                    <a:pt x="1287" y="368"/>
                  </a:lnTo>
                  <a:lnTo>
                    <a:pt x="1343" y="382"/>
                  </a:lnTo>
                  <a:lnTo>
                    <a:pt x="1350" y="382"/>
                  </a:lnTo>
                  <a:lnTo>
                    <a:pt x="1357" y="403"/>
                  </a:lnTo>
                  <a:lnTo>
                    <a:pt x="1385" y="410"/>
                  </a:lnTo>
                  <a:lnTo>
                    <a:pt x="1412" y="431"/>
                  </a:lnTo>
                  <a:lnTo>
                    <a:pt x="1433" y="445"/>
                  </a:lnTo>
                  <a:lnTo>
                    <a:pt x="1440" y="445"/>
                  </a:lnTo>
                  <a:lnTo>
                    <a:pt x="1447" y="438"/>
                  </a:lnTo>
                  <a:lnTo>
                    <a:pt x="1475" y="431"/>
                  </a:lnTo>
                  <a:lnTo>
                    <a:pt x="1489" y="403"/>
                  </a:lnTo>
                  <a:lnTo>
                    <a:pt x="1503" y="362"/>
                  </a:lnTo>
                  <a:lnTo>
                    <a:pt x="1531" y="362"/>
                  </a:lnTo>
                  <a:lnTo>
                    <a:pt x="1544" y="375"/>
                  </a:lnTo>
                  <a:lnTo>
                    <a:pt x="1565" y="375"/>
                  </a:lnTo>
                  <a:lnTo>
                    <a:pt x="1572" y="382"/>
                  </a:lnTo>
                  <a:lnTo>
                    <a:pt x="1607" y="334"/>
                  </a:lnTo>
                  <a:lnTo>
                    <a:pt x="1621" y="362"/>
                  </a:lnTo>
                  <a:lnTo>
                    <a:pt x="1732" y="362"/>
                  </a:lnTo>
                  <a:lnTo>
                    <a:pt x="1760" y="368"/>
                  </a:lnTo>
                  <a:lnTo>
                    <a:pt x="1781" y="368"/>
                  </a:lnTo>
                  <a:lnTo>
                    <a:pt x="1774" y="334"/>
                  </a:lnTo>
                  <a:lnTo>
                    <a:pt x="1802" y="313"/>
                  </a:lnTo>
                  <a:lnTo>
                    <a:pt x="1830" y="299"/>
                  </a:lnTo>
                  <a:lnTo>
                    <a:pt x="1837" y="271"/>
                  </a:lnTo>
                  <a:lnTo>
                    <a:pt x="1816" y="243"/>
                  </a:lnTo>
                  <a:lnTo>
                    <a:pt x="1837" y="229"/>
                  </a:lnTo>
                  <a:lnTo>
                    <a:pt x="1837" y="215"/>
                  </a:lnTo>
                  <a:lnTo>
                    <a:pt x="1851" y="201"/>
                  </a:lnTo>
                  <a:lnTo>
                    <a:pt x="1865" y="195"/>
                  </a:lnTo>
                  <a:lnTo>
                    <a:pt x="1865" y="201"/>
                  </a:lnTo>
                  <a:lnTo>
                    <a:pt x="1927" y="201"/>
                  </a:lnTo>
                  <a:lnTo>
                    <a:pt x="1969" y="208"/>
                  </a:lnTo>
                  <a:lnTo>
                    <a:pt x="1969" y="201"/>
                  </a:lnTo>
                  <a:lnTo>
                    <a:pt x="2031" y="215"/>
                  </a:lnTo>
                  <a:lnTo>
                    <a:pt x="2038" y="229"/>
                  </a:lnTo>
                  <a:lnTo>
                    <a:pt x="2045" y="271"/>
                  </a:lnTo>
                  <a:lnTo>
                    <a:pt x="2066" y="285"/>
                  </a:lnTo>
                  <a:lnTo>
                    <a:pt x="2066" y="327"/>
                  </a:lnTo>
                  <a:lnTo>
                    <a:pt x="2094" y="327"/>
                  </a:lnTo>
                  <a:lnTo>
                    <a:pt x="2101" y="382"/>
                  </a:lnTo>
                  <a:lnTo>
                    <a:pt x="2108" y="396"/>
                  </a:lnTo>
                  <a:lnTo>
                    <a:pt x="2136" y="382"/>
                  </a:lnTo>
                  <a:lnTo>
                    <a:pt x="2143" y="368"/>
                  </a:lnTo>
                  <a:lnTo>
                    <a:pt x="2143" y="313"/>
                  </a:lnTo>
                  <a:lnTo>
                    <a:pt x="2192" y="285"/>
                  </a:lnTo>
                  <a:lnTo>
                    <a:pt x="2192" y="243"/>
                  </a:lnTo>
                  <a:lnTo>
                    <a:pt x="2254" y="243"/>
                  </a:lnTo>
                  <a:lnTo>
                    <a:pt x="2296" y="271"/>
                  </a:lnTo>
                  <a:lnTo>
                    <a:pt x="2331" y="250"/>
                  </a:lnTo>
                  <a:lnTo>
                    <a:pt x="2351" y="236"/>
                  </a:lnTo>
                  <a:lnTo>
                    <a:pt x="2338" y="215"/>
                  </a:lnTo>
                  <a:lnTo>
                    <a:pt x="2324" y="132"/>
                  </a:lnTo>
                  <a:lnTo>
                    <a:pt x="2303" y="104"/>
                  </a:lnTo>
                  <a:lnTo>
                    <a:pt x="2296" y="104"/>
                  </a:lnTo>
                  <a:lnTo>
                    <a:pt x="2289" y="76"/>
                  </a:lnTo>
                  <a:lnTo>
                    <a:pt x="2296" y="69"/>
                  </a:lnTo>
                  <a:lnTo>
                    <a:pt x="2338" y="41"/>
                  </a:lnTo>
                  <a:lnTo>
                    <a:pt x="2359" y="0"/>
                  </a:lnTo>
                  <a:lnTo>
                    <a:pt x="2428" y="7"/>
                  </a:lnTo>
                  <a:lnTo>
                    <a:pt x="2435" y="21"/>
                  </a:lnTo>
                  <a:lnTo>
                    <a:pt x="2456" y="21"/>
                  </a:lnTo>
                  <a:lnTo>
                    <a:pt x="2498" y="14"/>
                  </a:lnTo>
                  <a:lnTo>
                    <a:pt x="2532" y="55"/>
                  </a:lnTo>
                  <a:lnTo>
                    <a:pt x="2532" y="69"/>
                  </a:lnTo>
                  <a:lnTo>
                    <a:pt x="2553" y="111"/>
                  </a:lnTo>
                  <a:lnTo>
                    <a:pt x="2553" y="132"/>
                  </a:lnTo>
                  <a:lnTo>
                    <a:pt x="2602" y="111"/>
                  </a:lnTo>
                  <a:lnTo>
                    <a:pt x="2651" y="139"/>
                  </a:lnTo>
                  <a:lnTo>
                    <a:pt x="2665" y="201"/>
                  </a:lnTo>
                  <a:lnTo>
                    <a:pt x="2727" y="215"/>
                  </a:lnTo>
                  <a:lnTo>
                    <a:pt x="2811" y="174"/>
                  </a:lnTo>
                  <a:lnTo>
                    <a:pt x="2818" y="174"/>
                  </a:lnTo>
                  <a:lnTo>
                    <a:pt x="2818" y="132"/>
                  </a:lnTo>
                  <a:lnTo>
                    <a:pt x="2887" y="111"/>
                  </a:lnTo>
                  <a:lnTo>
                    <a:pt x="2908" y="139"/>
                  </a:lnTo>
                  <a:lnTo>
                    <a:pt x="2880" y="167"/>
                  </a:lnTo>
                  <a:lnTo>
                    <a:pt x="2950" y="167"/>
                  </a:lnTo>
                  <a:lnTo>
                    <a:pt x="2950" y="139"/>
                  </a:lnTo>
                  <a:lnTo>
                    <a:pt x="2978" y="146"/>
                  </a:lnTo>
                  <a:lnTo>
                    <a:pt x="2991" y="167"/>
                  </a:lnTo>
                  <a:lnTo>
                    <a:pt x="3061" y="215"/>
                  </a:lnTo>
                  <a:lnTo>
                    <a:pt x="3089" y="201"/>
                  </a:lnTo>
                  <a:lnTo>
                    <a:pt x="3110" y="208"/>
                  </a:lnTo>
                  <a:lnTo>
                    <a:pt x="3124" y="181"/>
                  </a:lnTo>
                  <a:lnTo>
                    <a:pt x="3138" y="195"/>
                  </a:lnTo>
                  <a:lnTo>
                    <a:pt x="3145" y="167"/>
                  </a:lnTo>
                  <a:lnTo>
                    <a:pt x="3172" y="181"/>
                  </a:lnTo>
                  <a:lnTo>
                    <a:pt x="3172" y="215"/>
                  </a:lnTo>
                  <a:lnTo>
                    <a:pt x="3207" y="229"/>
                  </a:lnTo>
                  <a:lnTo>
                    <a:pt x="3221" y="215"/>
                  </a:lnTo>
                  <a:lnTo>
                    <a:pt x="3235" y="243"/>
                  </a:lnTo>
                  <a:lnTo>
                    <a:pt x="3291" y="250"/>
                  </a:lnTo>
                  <a:lnTo>
                    <a:pt x="3291" y="264"/>
                  </a:lnTo>
                  <a:lnTo>
                    <a:pt x="3284" y="278"/>
                  </a:lnTo>
                  <a:lnTo>
                    <a:pt x="3312" y="313"/>
                  </a:lnTo>
                  <a:lnTo>
                    <a:pt x="3291" y="375"/>
                  </a:lnTo>
                  <a:lnTo>
                    <a:pt x="3291" y="424"/>
                  </a:lnTo>
                  <a:lnTo>
                    <a:pt x="3256" y="424"/>
                  </a:lnTo>
                  <a:lnTo>
                    <a:pt x="3256" y="431"/>
                  </a:lnTo>
                  <a:lnTo>
                    <a:pt x="3221" y="508"/>
                  </a:lnTo>
                  <a:lnTo>
                    <a:pt x="3193" y="563"/>
                  </a:lnTo>
                  <a:lnTo>
                    <a:pt x="3207" y="563"/>
                  </a:lnTo>
                  <a:lnTo>
                    <a:pt x="3256" y="542"/>
                  </a:lnTo>
                  <a:lnTo>
                    <a:pt x="3270" y="577"/>
                  </a:lnTo>
                  <a:lnTo>
                    <a:pt x="3305" y="542"/>
                  </a:lnTo>
                  <a:lnTo>
                    <a:pt x="3388" y="535"/>
                  </a:lnTo>
                  <a:lnTo>
                    <a:pt x="3402" y="514"/>
                  </a:lnTo>
                  <a:lnTo>
                    <a:pt x="3437" y="528"/>
                  </a:lnTo>
                  <a:lnTo>
                    <a:pt x="3437" y="535"/>
                  </a:lnTo>
                  <a:lnTo>
                    <a:pt x="3478" y="514"/>
                  </a:lnTo>
                  <a:lnTo>
                    <a:pt x="3506" y="556"/>
                  </a:lnTo>
                  <a:lnTo>
                    <a:pt x="3562" y="570"/>
                  </a:lnTo>
                  <a:lnTo>
                    <a:pt x="3597" y="668"/>
                  </a:lnTo>
                  <a:lnTo>
                    <a:pt x="3611" y="668"/>
                  </a:lnTo>
                  <a:lnTo>
                    <a:pt x="3645" y="675"/>
                  </a:lnTo>
                  <a:lnTo>
                    <a:pt x="3680" y="758"/>
                  </a:lnTo>
                  <a:lnTo>
                    <a:pt x="3729" y="786"/>
                  </a:lnTo>
                  <a:lnTo>
                    <a:pt x="3771" y="828"/>
                  </a:lnTo>
                  <a:lnTo>
                    <a:pt x="3812" y="855"/>
                  </a:lnTo>
                  <a:lnTo>
                    <a:pt x="3826" y="855"/>
                  </a:lnTo>
                  <a:lnTo>
                    <a:pt x="3833" y="862"/>
                  </a:lnTo>
                  <a:lnTo>
                    <a:pt x="3889" y="890"/>
                  </a:lnTo>
                  <a:lnTo>
                    <a:pt x="3903" y="974"/>
                  </a:lnTo>
                  <a:lnTo>
                    <a:pt x="3924" y="987"/>
                  </a:lnTo>
                  <a:lnTo>
                    <a:pt x="3896" y="1050"/>
                  </a:lnTo>
                  <a:lnTo>
                    <a:pt x="3903" y="1085"/>
                  </a:lnTo>
                  <a:lnTo>
                    <a:pt x="3937" y="1029"/>
                  </a:lnTo>
                  <a:lnTo>
                    <a:pt x="3944" y="1022"/>
                  </a:lnTo>
                  <a:lnTo>
                    <a:pt x="3972" y="1015"/>
                  </a:lnTo>
                  <a:lnTo>
                    <a:pt x="4000" y="1036"/>
                  </a:lnTo>
                  <a:lnTo>
                    <a:pt x="4021" y="1050"/>
                  </a:lnTo>
                  <a:lnTo>
                    <a:pt x="4007" y="1050"/>
                  </a:lnTo>
                  <a:lnTo>
                    <a:pt x="3958" y="1099"/>
                  </a:lnTo>
                  <a:lnTo>
                    <a:pt x="3958" y="1120"/>
                  </a:lnTo>
                  <a:lnTo>
                    <a:pt x="4007" y="1113"/>
                  </a:lnTo>
                  <a:lnTo>
                    <a:pt x="4063" y="1113"/>
                  </a:lnTo>
                  <a:lnTo>
                    <a:pt x="4091" y="1127"/>
                  </a:lnTo>
                  <a:lnTo>
                    <a:pt x="4098" y="1203"/>
                  </a:lnTo>
                  <a:lnTo>
                    <a:pt x="4118" y="1231"/>
                  </a:lnTo>
                  <a:lnTo>
                    <a:pt x="4098" y="1266"/>
                  </a:lnTo>
                  <a:lnTo>
                    <a:pt x="4118" y="1280"/>
                  </a:lnTo>
                  <a:lnTo>
                    <a:pt x="4153" y="1217"/>
                  </a:lnTo>
                  <a:lnTo>
                    <a:pt x="4202" y="1224"/>
                  </a:lnTo>
                  <a:lnTo>
                    <a:pt x="4237" y="1259"/>
                  </a:lnTo>
                  <a:lnTo>
                    <a:pt x="4237" y="1287"/>
                  </a:lnTo>
                  <a:lnTo>
                    <a:pt x="4174" y="1342"/>
                  </a:lnTo>
                  <a:lnTo>
                    <a:pt x="4167" y="1349"/>
                  </a:lnTo>
                  <a:lnTo>
                    <a:pt x="4160" y="1377"/>
                  </a:lnTo>
                  <a:lnTo>
                    <a:pt x="4160" y="1384"/>
                  </a:lnTo>
                  <a:lnTo>
                    <a:pt x="4132" y="1363"/>
                  </a:lnTo>
                  <a:lnTo>
                    <a:pt x="4125" y="1363"/>
                  </a:lnTo>
                  <a:lnTo>
                    <a:pt x="4091" y="1398"/>
                  </a:lnTo>
                  <a:lnTo>
                    <a:pt x="4042" y="1377"/>
                  </a:lnTo>
                  <a:lnTo>
                    <a:pt x="3972" y="1321"/>
                  </a:lnTo>
                  <a:lnTo>
                    <a:pt x="3972" y="1301"/>
                  </a:lnTo>
                  <a:lnTo>
                    <a:pt x="3944" y="1294"/>
                  </a:lnTo>
                  <a:lnTo>
                    <a:pt x="3924" y="1287"/>
                  </a:lnTo>
                  <a:lnTo>
                    <a:pt x="3903" y="1266"/>
                  </a:lnTo>
                  <a:lnTo>
                    <a:pt x="3875" y="1231"/>
                  </a:lnTo>
                  <a:lnTo>
                    <a:pt x="3861" y="1245"/>
                  </a:lnTo>
                  <a:lnTo>
                    <a:pt x="3847" y="1245"/>
                  </a:lnTo>
                  <a:lnTo>
                    <a:pt x="3833" y="1280"/>
                  </a:lnTo>
                  <a:lnTo>
                    <a:pt x="3833" y="1294"/>
                  </a:lnTo>
                  <a:lnTo>
                    <a:pt x="3861" y="1314"/>
                  </a:lnTo>
                  <a:lnTo>
                    <a:pt x="3861" y="1329"/>
                  </a:lnTo>
                  <a:lnTo>
                    <a:pt x="3868" y="1329"/>
                  </a:lnTo>
                  <a:lnTo>
                    <a:pt x="3875" y="1342"/>
                  </a:lnTo>
                  <a:lnTo>
                    <a:pt x="3875" y="1349"/>
                  </a:lnTo>
                  <a:lnTo>
                    <a:pt x="3847" y="1363"/>
                  </a:lnTo>
                  <a:lnTo>
                    <a:pt x="3805" y="1342"/>
                  </a:lnTo>
                  <a:lnTo>
                    <a:pt x="3736" y="1294"/>
                  </a:lnTo>
                  <a:lnTo>
                    <a:pt x="3736" y="1287"/>
                  </a:lnTo>
                  <a:lnTo>
                    <a:pt x="3708" y="1280"/>
                  </a:lnTo>
                  <a:lnTo>
                    <a:pt x="3659" y="1217"/>
                  </a:lnTo>
                  <a:lnTo>
                    <a:pt x="3638" y="1217"/>
                  </a:lnTo>
                  <a:lnTo>
                    <a:pt x="3576" y="1162"/>
                  </a:lnTo>
                  <a:lnTo>
                    <a:pt x="3548" y="1162"/>
                  </a:lnTo>
                  <a:lnTo>
                    <a:pt x="3520" y="1182"/>
                  </a:lnTo>
                  <a:lnTo>
                    <a:pt x="3478" y="1120"/>
                  </a:lnTo>
                  <a:lnTo>
                    <a:pt x="3472" y="1099"/>
                  </a:lnTo>
                  <a:lnTo>
                    <a:pt x="3444" y="1092"/>
                  </a:lnTo>
                  <a:lnTo>
                    <a:pt x="3423" y="1085"/>
                  </a:lnTo>
                  <a:lnTo>
                    <a:pt x="3402" y="1050"/>
                  </a:lnTo>
                  <a:lnTo>
                    <a:pt x="3388" y="1036"/>
                  </a:lnTo>
                  <a:lnTo>
                    <a:pt x="3332" y="1002"/>
                  </a:lnTo>
                  <a:lnTo>
                    <a:pt x="3284" y="960"/>
                  </a:lnTo>
                  <a:lnTo>
                    <a:pt x="3270" y="960"/>
                  </a:lnTo>
                  <a:lnTo>
                    <a:pt x="3221" y="953"/>
                  </a:lnTo>
                  <a:lnTo>
                    <a:pt x="3179" y="918"/>
                  </a:lnTo>
                  <a:lnTo>
                    <a:pt x="3151" y="925"/>
                  </a:lnTo>
                  <a:lnTo>
                    <a:pt x="3138" y="904"/>
                  </a:lnTo>
                  <a:lnTo>
                    <a:pt x="3117" y="890"/>
                  </a:lnTo>
                  <a:lnTo>
                    <a:pt x="3117" y="883"/>
                  </a:lnTo>
                  <a:lnTo>
                    <a:pt x="3117" y="855"/>
                  </a:lnTo>
                  <a:lnTo>
                    <a:pt x="3026" y="793"/>
                  </a:lnTo>
                  <a:lnTo>
                    <a:pt x="2943" y="758"/>
                  </a:lnTo>
                  <a:lnTo>
                    <a:pt x="2880" y="723"/>
                  </a:lnTo>
                  <a:lnTo>
                    <a:pt x="2873" y="709"/>
                  </a:lnTo>
                  <a:lnTo>
                    <a:pt x="2845" y="737"/>
                  </a:lnTo>
                  <a:lnTo>
                    <a:pt x="2824" y="800"/>
                  </a:lnTo>
                  <a:lnTo>
                    <a:pt x="2824" y="821"/>
                  </a:lnTo>
                  <a:lnTo>
                    <a:pt x="2790" y="800"/>
                  </a:lnTo>
                  <a:lnTo>
                    <a:pt x="2755" y="793"/>
                  </a:lnTo>
                  <a:lnTo>
                    <a:pt x="2720" y="765"/>
                  </a:lnTo>
                  <a:lnTo>
                    <a:pt x="2734" y="709"/>
                  </a:lnTo>
                  <a:lnTo>
                    <a:pt x="2720" y="695"/>
                  </a:lnTo>
                  <a:lnTo>
                    <a:pt x="2685" y="675"/>
                  </a:lnTo>
                  <a:lnTo>
                    <a:pt x="2644" y="661"/>
                  </a:lnTo>
                  <a:lnTo>
                    <a:pt x="2602" y="654"/>
                  </a:lnTo>
                  <a:lnTo>
                    <a:pt x="2581" y="654"/>
                  </a:lnTo>
                  <a:lnTo>
                    <a:pt x="2518" y="640"/>
                  </a:lnTo>
                  <a:lnTo>
                    <a:pt x="2491" y="633"/>
                  </a:lnTo>
                  <a:lnTo>
                    <a:pt x="2470" y="626"/>
                  </a:lnTo>
                  <a:lnTo>
                    <a:pt x="2449" y="626"/>
                  </a:lnTo>
                  <a:lnTo>
                    <a:pt x="2428" y="626"/>
                  </a:lnTo>
                  <a:lnTo>
                    <a:pt x="2400" y="612"/>
                  </a:lnTo>
                  <a:lnTo>
                    <a:pt x="2393" y="612"/>
                  </a:lnTo>
                  <a:lnTo>
                    <a:pt x="2386" y="605"/>
                  </a:lnTo>
                  <a:lnTo>
                    <a:pt x="2359" y="605"/>
                  </a:lnTo>
                  <a:lnTo>
                    <a:pt x="2359" y="598"/>
                  </a:lnTo>
                  <a:lnTo>
                    <a:pt x="2338" y="577"/>
                  </a:lnTo>
                  <a:lnTo>
                    <a:pt x="2359" y="577"/>
                  </a:lnTo>
                  <a:lnTo>
                    <a:pt x="2359" y="570"/>
                  </a:lnTo>
                  <a:lnTo>
                    <a:pt x="2351" y="570"/>
                  </a:lnTo>
                  <a:lnTo>
                    <a:pt x="2338" y="570"/>
                  </a:lnTo>
                  <a:lnTo>
                    <a:pt x="2331" y="577"/>
                  </a:lnTo>
                  <a:lnTo>
                    <a:pt x="2324" y="577"/>
                  </a:lnTo>
                  <a:lnTo>
                    <a:pt x="2331" y="591"/>
                  </a:lnTo>
                  <a:lnTo>
                    <a:pt x="2338" y="591"/>
                  </a:lnTo>
                  <a:lnTo>
                    <a:pt x="2338" y="605"/>
                  </a:lnTo>
                  <a:lnTo>
                    <a:pt x="2331" y="591"/>
                  </a:lnTo>
                  <a:lnTo>
                    <a:pt x="2331" y="598"/>
                  </a:lnTo>
                  <a:lnTo>
                    <a:pt x="2324" y="591"/>
                  </a:lnTo>
                  <a:lnTo>
                    <a:pt x="2324" y="598"/>
                  </a:lnTo>
                  <a:lnTo>
                    <a:pt x="2317" y="598"/>
                  </a:lnTo>
                  <a:lnTo>
                    <a:pt x="2317" y="591"/>
                  </a:lnTo>
                  <a:lnTo>
                    <a:pt x="2317" y="598"/>
                  </a:lnTo>
                  <a:lnTo>
                    <a:pt x="2303" y="591"/>
                  </a:lnTo>
                  <a:lnTo>
                    <a:pt x="2296" y="591"/>
                  </a:lnTo>
                  <a:lnTo>
                    <a:pt x="2296" y="577"/>
                  </a:lnTo>
                  <a:lnTo>
                    <a:pt x="2289" y="591"/>
                  </a:lnTo>
                  <a:lnTo>
                    <a:pt x="2289" y="577"/>
                  </a:lnTo>
                  <a:lnTo>
                    <a:pt x="2289" y="591"/>
                  </a:lnTo>
                  <a:lnTo>
                    <a:pt x="2275" y="577"/>
                  </a:lnTo>
                  <a:lnTo>
                    <a:pt x="2275" y="591"/>
                  </a:lnTo>
                  <a:lnTo>
                    <a:pt x="2275" y="570"/>
                  </a:lnTo>
                  <a:lnTo>
                    <a:pt x="2261" y="591"/>
                  </a:lnTo>
                  <a:lnTo>
                    <a:pt x="2198" y="570"/>
                  </a:lnTo>
                  <a:lnTo>
                    <a:pt x="2198" y="563"/>
                  </a:lnTo>
                  <a:lnTo>
                    <a:pt x="2226" y="563"/>
                  </a:lnTo>
                  <a:lnTo>
                    <a:pt x="2233" y="556"/>
                  </a:lnTo>
                  <a:lnTo>
                    <a:pt x="2219" y="556"/>
                  </a:lnTo>
                  <a:lnTo>
                    <a:pt x="2219" y="542"/>
                  </a:lnTo>
                  <a:lnTo>
                    <a:pt x="2219" y="556"/>
                  </a:lnTo>
                  <a:lnTo>
                    <a:pt x="2205" y="542"/>
                  </a:lnTo>
                  <a:lnTo>
                    <a:pt x="2205" y="556"/>
                  </a:lnTo>
                  <a:lnTo>
                    <a:pt x="2198" y="556"/>
                  </a:lnTo>
                  <a:lnTo>
                    <a:pt x="2198" y="542"/>
                  </a:lnTo>
                  <a:lnTo>
                    <a:pt x="2171" y="542"/>
                  </a:lnTo>
                  <a:lnTo>
                    <a:pt x="2143" y="542"/>
                  </a:lnTo>
                  <a:lnTo>
                    <a:pt x="2087" y="542"/>
                  </a:lnTo>
                  <a:lnTo>
                    <a:pt x="2045" y="542"/>
                  </a:lnTo>
                  <a:lnTo>
                    <a:pt x="2025" y="563"/>
                  </a:lnTo>
                  <a:lnTo>
                    <a:pt x="1997" y="563"/>
                  </a:lnTo>
                  <a:lnTo>
                    <a:pt x="1948" y="612"/>
                  </a:lnTo>
                  <a:lnTo>
                    <a:pt x="1927" y="626"/>
                  </a:lnTo>
                  <a:lnTo>
                    <a:pt x="1871" y="640"/>
                  </a:lnTo>
                  <a:lnTo>
                    <a:pt x="1871" y="654"/>
                  </a:lnTo>
                  <a:lnTo>
                    <a:pt x="1781" y="689"/>
                  </a:lnTo>
                  <a:lnTo>
                    <a:pt x="1767" y="709"/>
                  </a:lnTo>
                  <a:lnTo>
                    <a:pt x="1704" y="744"/>
                  </a:lnTo>
                  <a:lnTo>
                    <a:pt x="1677" y="758"/>
                  </a:lnTo>
                  <a:lnTo>
                    <a:pt x="1649" y="772"/>
                  </a:lnTo>
                  <a:lnTo>
                    <a:pt x="1635" y="793"/>
                  </a:lnTo>
                  <a:lnTo>
                    <a:pt x="1642" y="793"/>
                  </a:lnTo>
                  <a:lnTo>
                    <a:pt x="1572" y="862"/>
                  </a:lnTo>
                  <a:lnTo>
                    <a:pt x="1572" y="897"/>
                  </a:lnTo>
                  <a:lnTo>
                    <a:pt x="1579" y="918"/>
                  </a:lnTo>
                  <a:lnTo>
                    <a:pt x="1552" y="960"/>
                  </a:lnTo>
                  <a:lnTo>
                    <a:pt x="1517" y="995"/>
                  </a:lnTo>
                  <a:lnTo>
                    <a:pt x="1531" y="1036"/>
                  </a:lnTo>
                  <a:lnTo>
                    <a:pt x="1517" y="1057"/>
                  </a:lnTo>
                  <a:lnTo>
                    <a:pt x="1489" y="1085"/>
                  </a:lnTo>
                  <a:lnTo>
                    <a:pt x="1371" y="1127"/>
                  </a:lnTo>
                  <a:lnTo>
                    <a:pt x="1336" y="1134"/>
                  </a:lnTo>
                  <a:lnTo>
                    <a:pt x="1280" y="1168"/>
                  </a:lnTo>
                  <a:lnTo>
                    <a:pt x="1245" y="1224"/>
                  </a:lnTo>
                  <a:lnTo>
                    <a:pt x="1225" y="1252"/>
                  </a:lnTo>
                  <a:lnTo>
                    <a:pt x="1211" y="1321"/>
                  </a:lnTo>
                  <a:lnTo>
                    <a:pt x="1211" y="1377"/>
                  </a:lnTo>
                  <a:lnTo>
                    <a:pt x="1183" y="1398"/>
                  </a:lnTo>
                  <a:lnTo>
                    <a:pt x="1148" y="1447"/>
                  </a:lnTo>
                  <a:lnTo>
                    <a:pt x="1106" y="1495"/>
                  </a:lnTo>
                  <a:lnTo>
                    <a:pt x="1113" y="1558"/>
                  </a:lnTo>
                  <a:lnTo>
                    <a:pt x="1120" y="1572"/>
                  </a:lnTo>
                  <a:lnTo>
                    <a:pt x="1092" y="1579"/>
                  </a:lnTo>
                  <a:lnTo>
                    <a:pt x="1058" y="1614"/>
                  </a:lnTo>
                  <a:lnTo>
                    <a:pt x="1051" y="1621"/>
                  </a:lnTo>
                  <a:lnTo>
                    <a:pt x="1009" y="1648"/>
                  </a:lnTo>
                  <a:lnTo>
                    <a:pt x="988" y="1655"/>
                  </a:lnTo>
                  <a:lnTo>
                    <a:pt x="953" y="1718"/>
                  </a:lnTo>
                  <a:lnTo>
                    <a:pt x="912" y="1725"/>
                  </a:lnTo>
                  <a:lnTo>
                    <a:pt x="863" y="1753"/>
                  </a:lnTo>
                  <a:lnTo>
                    <a:pt x="786" y="1781"/>
                  </a:lnTo>
                  <a:lnTo>
                    <a:pt x="779" y="1802"/>
                  </a:lnTo>
                  <a:lnTo>
                    <a:pt x="751" y="1808"/>
                  </a:lnTo>
                  <a:lnTo>
                    <a:pt x="689" y="1822"/>
                  </a:lnTo>
                  <a:lnTo>
                    <a:pt x="647" y="1836"/>
                  </a:lnTo>
                  <a:lnTo>
                    <a:pt x="605" y="1836"/>
                  </a:lnTo>
                  <a:lnTo>
                    <a:pt x="585" y="1850"/>
                  </a:lnTo>
                  <a:lnTo>
                    <a:pt x="564" y="1871"/>
                  </a:lnTo>
                  <a:lnTo>
                    <a:pt x="515" y="1857"/>
                  </a:lnTo>
                  <a:lnTo>
                    <a:pt x="397" y="1920"/>
                  </a:lnTo>
                  <a:lnTo>
                    <a:pt x="341" y="1913"/>
                  </a:lnTo>
                  <a:lnTo>
                    <a:pt x="292" y="1954"/>
                  </a:lnTo>
                  <a:lnTo>
                    <a:pt x="258" y="1954"/>
                  </a:lnTo>
                  <a:lnTo>
                    <a:pt x="230" y="1948"/>
                  </a:lnTo>
                  <a:lnTo>
                    <a:pt x="139" y="1934"/>
                  </a:lnTo>
                  <a:lnTo>
                    <a:pt x="105" y="1948"/>
                  </a:lnTo>
                  <a:lnTo>
                    <a:pt x="70" y="1948"/>
                  </a:lnTo>
                  <a:lnTo>
                    <a:pt x="7" y="1815"/>
                  </a:lnTo>
                  <a:lnTo>
                    <a:pt x="0" y="1788"/>
                  </a:lnTo>
                  <a:lnTo>
                    <a:pt x="42" y="1718"/>
                  </a:lnTo>
                  <a:lnTo>
                    <a:pt x="97" y="1711"/>
                  </a:lnTo>
                  <a:lnTo>
                    <a:pt x="105" y="1704"/>
                  </a:lnTo>
                  <a:lnTo>
                    <a:pt x="125" y="1648"/>
                  </a:lnTo>
                  <a:lnTo>
                    <a:pt x="125" y="1607"/>
                  </a:lnTo>
                  <a:lnTo>
                    <a:pt x="139" y="1586"/>
                  </a:lnTo>
                  <a:lnTo>
                    <a:pt x="174" y="1572"/>
                  </a:lnTo>
                  <a:lnTo>
                    <a:pt x="237" y="1544"/>
                  </a:lnTo>
                  <a:lnTo>
                    <a:pt x="264" y="1516"/>
                  </a:lnTo>
                  <a:lnTo>
                    <a:pt x="292" y="1481"/>
                  </a:lnTo>
                  <a:lnTo>
                    <a:pt x="285" y="1412"/>
                  </a:lnTo>
                  <a:lnTo>
                    <a:pt x="341" y="1384"/>
                  </a:lnTo>
                  <a:lnTo>
                    <a:pt x="362" y="1342"/>
                  </a:lnTo>
                  <a:lnTo>
                    <a:pt x="390" y="1329"/>
                  </a:lnTo>
                  <a:lnTo>
                    <a:pt x="418" y="1301"/>
                  </a:lnTo>
                  <a:lnTo>
                    <a:pt x="431" y="1287"/>
                  </a:lnTo>
                  <a:lnTo>
                    <a:pt x="397" y="1294"/>
                  </a:lnTo>
                  <a:lnTo>
                    <a:pt x="362" y="1245"/>
                  </a:lnTo>
                  <a:lnTo>
                    <a:pt x="376" y="1203"/>
                  </a:lnTo>
                  <a:lnTo>
                    <a:pt x="418" y="1182"/>
                  </a:lnTo>
                  <a:lnTo>
                    <a:pt x="459" y="1168"/>
                  </a:lnTo>
                  <a:lnTo>
                    <a:pt x="564" y="1217"/>
                  </a:lnTo>
                  <a:lnTo>
                    <a:pt x="570" y="1217"/>
                  </a:lnTo>
                  <a:lnTo>
                    <a:pt x="633" y="1231"/>
                  </a:lnTo>
                  <a:lnTo>
                    <a:pt x="647" y="1252"/>
                  </a:lnTo>
                  <a:lnTo>
                    <a:pt x="703" y="1231"/>
                  </a:lnTo>
                  <a:lnTo>
                    <a:pt x="724" y="1252"/>
                  </a:lnTo>
                  <a:lnTo>
                    <a:pt x="731" y="1252"/>
                  </a:lnTo>
                  <a:lnTo>
                    <a:pt x="779" y="1231"/>
                  </a:lnTo>
                  <a:lnTo>
                    <a:pt x="786" y="1231"/>
                  </a:lnTo>
                  <a:lnTo>
                    <a:pt x="849" y="1252"/>
                  </a:lnTo>
                  <a:lnTo>
                    <a:pt x="856" y="123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92">
              <a:extLst>
                <a:ext uri="{FF2B5EF4-FFF2-40B4-BE49-F238E27FC236}">
                  <a16:creationId xmlns:a16="http://schemas.microsoft.com/office/drawing/2014/main" id="{B45FC98E-84E2-F542-8C70-35E2C6A7DFFC}"/>
                </a:ext>
              </a:extLst>
            </p:cNvPr>
            <p:cNvSpPr>
              <a:spLocks noChangeArrowheads="1"/>
            </p:cNvSpPr>
            <p:nvPr/>
          </p:nvSpPr>
          <p:spPr bwMode="auto">
            <a:xfrm>
              <a:off x="17458574" y="2987532"/>
              <a:ext cx="1234381" cy="1095689"/>
            </a:xfrm>
            <a:custGeom>
              <a:avLst/>
              <a:gdLst>
                <a:gd name="T0" fmla="*/ 1112 w 2629"/>
                <a:gd name="T1" fmla="*/ 1829 h 2331"/>
                <a:gd name="T2" fmla="*/ 1070 w 2629"/>
                <a:gd name="T3" fmla="*/ 1878 h 2331"/>
                <a:gd name="T4" fmla="*/ 1132 w 2629"/>
                <a:gd name="T5" fmla="*/ 2003 h 2331"/>
                <a:gd name="T6" fmla="*/ 1202 w 2629"/>
                <a:gd name="T7" fmla="*/ 2094 h 2331"/>
                <a:gd name="T8" fmla="*/ 1258 w 2629"/>
                <a:gd name="T9" fmla="*/ 2177 h 2331"/>
                <a:gd name="T10" fmla="*/ 1279 w 2629"/>
                <a:gd name="T11" fmla="*/ 2094 h 2331"/>
                <a:gd name="T12" fmla="*/ 1265 w 2629"/>
                <a:gd name="T13" fmla="*/ 2003 h 2331"/>
                <a:gd name="T14" fmla="*/ 1299 w 2629"/>
                <a:gd name="T15" fmla="*/ 1941 h 2331"/>
                <a:gd name="T16" fmla="*/ 1376 w 2629"/>
                <a:gd name="T17" fmla="*/ 1962 h 2331"/>
                <a:gd name="T18" fmla="*/ 1480 w 2629"/>
                <a:gd name="T19" fmla="*/ 1913 h 2331"/>
                <a:gd name="T20" fmla="*/ 1654 w 2629"/>
                <a:gd name="T21" fmla="*/ 1976 h 2331"/>
                <a:gd name="T22" fmla="*/ 1738 w 2629"/>
                <a:gd name="T23" fmla="*/ 2122 h 2331"/>
                <a:gd name="T24" fmla="*/ 2016 w 2629"/>
                <a:gd name="T25" fmla="*/ 2024 h 2331"/>
                <a:gd name="T26" fmla="*/ 2009 w 2629"/>
                <a:gd name="T27" fmla="*/ 1878 h 2331"/>
                <a:gd name="T28" fmla="*/ 2072 w 2629"/>
                <a:gd name="T29" fmla="*/ 1899 h 2331"/>
                <a:gd name="T30" fmla="*/ 2378 w 2629"/>
                <a:gd name="T31" fmla="*/ 2163 h 2331"/>
                <a:gd name="T32" fmla="*/ 2405 w 2629"/>
                <a:gd name="T33" fmla="*/ 2261 h 2331"/>
                <a:gd name="T34" fmla="*/ 2301 w 2629"/>
                <a:gd name="T35" fmla="*/ 2289 h 2331"/>
                <a:gd name="T36" fmla="*/ 2524 w 2629"/>
                <a:gd name="T37" fmla="*/ 2316 h 2331"/>
                <a:gd name="T38" fmla="*/ 2489 w 2629"/>
                <a:gd name="T39" fmla="*/ 2094 h 2331"/>
                <a:gd name="T40" fmla="*/ 2218 w 2629"/>
                <a:gd name="T41" fmla="*/ 1864 h 2331"/>
                <a:gd name="T42" fmla="*/ 2078 w 2629"/>
                <a:gd name="T43" fmla="*/ 1704 h 2331"/>
                <a:gd name="T44" fmla="*/ 2086 w 2629"/>
                <a:gd name="T45" fmla="*/ 1440 h 2331"/>
                <a:gd name="T46" fmla="*/ 1953 w 2629"/>
                <a:gd name="T47" fmla="*/ 1454 h 2331"/>
                <a:gd name="T48" fmla="*/ 1967 w 2629"/>
                <a:gd name="T49" fmla="*/ 1315 h 2331"/>
                <a:gd name="T50" fmla="*/ 2197 w 2629"/>
                <a:gd name="T51" fmla="*/ 1092 h 2331"/>
                <a:gd name="T52" fmla="*/ 2099 w 2629"/>
                <a:gd name="T53" fmla="*/ 1009 h 2331"/>
                <a:gd name="T54" fmla="*/ 1939 w 2629"/>
                <a:gd name="T55" fmla="*/ 939 h 2331"/>
                <a:gd name="T56" fmla="*/ 1800 w 2629"/>
                <a:gd name="T57" fmla="*/ 953 h 2331"/>
                <a:gd name="T58" fmla="*/ 1738 w 2629"/>
                <a:gd name="T59" fmla="*/ 765 h 2331"/>
                <a:gd name="T60" fmla="*/ 1849 w 2629"/>
                <a:gd name="T61" fmla="*/ 688 h 2331"/>
                <a:gd name="T62" fmla="*/ 1974 w 2629"/>
                <a:gd name="T63" fmla="*/ 577 h 2331"/>
                <a:gd name="T64" fmla="*/ 2245 w 2629"/>
                <a:gd name="T65" fmla="*/ 452 h 2331"/>
                <a:gd name="T66" fmla="*/ 2294 w 2629"/>
                <a:gd name="T67" fmla="*/ 271 h 2331"/>
                <a:gd name="T68" fmla="*/ 1974 w 2629"/>
                <a:gd name="T69" fmla="*/ 223 h 2331"/>
                <a:gd name="T70" fmla="*/ 1745 w 2629"/>
                <a:gd name="T71" fmla="*/ 153 h 2331"/>
                <a:gd name="T72" fmla="*/ 1578 w 2629"/>
                <a:gd name="T73" fmla="*/ 195 h 2331"/>
                <a:gd name="T74" fmla="*/ 1265 w 2629"/>
                <a:gd name="T75" fmla="*/ 104 h 2331"/>
                <a:gd name="T76" fmla="*/ 840 w 2629"/>
                <a:gd name="T77" fmla="*/ 76 h 2331"/>
                <a:gd name="T78" fmla="*/ 673 w 2629"/>
                <a:gd name="T79" fmla="*/ 21 h 2331"/>
                <a:gd name="T80" fmla="*/ 701 w 2629"/>
                <a:gd name="T81" fmla="*/ 223 h 2331"/>
                <a:gd name="T82" fmla="*/ 499 w 2629"/>
                <a:gd name="T83" fmla="*/ 320 h 2331"/>
                <a:gd name="T84" fmla="*/ 410 w 2629"/>
                <a:gd name="T85" fmla="*/ 369 h 2331"/>
                <a:gd name="T86" fmla="*/ 285 w 2629"/>
                <a:gd name="T87" fmla="*/ 480 h 2331"/>
                <a:gd name="T88" fmla="*/ 215 w 2629"/>
                <a:gd name="T89" fmla="*/ 591 h 2331"/>
                <a:gd name="T90" fmla="*/ 90 w 2629"/>
                <a:gd name="T91" fmla="*/ 688 h 2331"/>
                <a:gd name="T92" fmla="*/ 20 w 2629"/>
                <a:gd name="T93" fmla="*/ 786 h 2331"/>
                <a:gd name="T94" fmla="*/ 132 w 2629"/>
                <a:gd name="T95" fmla="*/ 918 h 2331"/>
                <a:gd name="T96" fmla="*/ 285 w 2629"/>
                <a:gd name="T97" fmla="*/ 1092 h 2331"/>
                <a:gd name="T98" fmla="*/ 215 w 2629"/>
                <a:gd name="T99" fmla="*/ 1217 h 2331"/>
                <a:gd name="T100" fmla="*/ 132 w 2629"/>
                <a:gd name="T101" fmla="*/ 1336 h 2331"/>
                <a:gd name="T102" fmla="*/ 236 w 2629"/>
                <a:gd name="T103" fmla="*/ 1551 h 2331"/>
                <a:gd name="T104" fmla="*/ 313 w 2629"/>
                <a:gd name="T105" fmla="*/ 1642 h 2331"/>
                <a:gd name="T106" fmla="*/ 375 w 2629"/>
                <a:gd name="T107" fmla="*/ 1767 h 2331"/>
                <a:gd name="T108" fmla="*/ 430 w 2629"/>
                <a:gd name="T109" fmla="*/ 1801 h 2331"/>
                <a:gd name="T110" fmla="*/ 506 w 2629"/>
                <a:gd name="T111" fmla="*/ 1801 h 2331"/>
                <a:gd name="T112" fmla="*/ 562 w 2629"/>
                <a:gd name="T113" fmla="*/ 1871 h 2331"/>
                <a:gd name="T114" fmla="*/ 694 w 2629"/>
                <a:gd name="T115" fmla="*/ 1795 h 2331"/>
                <a:gd name="T116" fmla="*/ 826 w 2629"/>
                <a:gd name="T117" fmla="*/ 1774 h 2331"/>
                <a:gd name="T118" fmla="*/ 896 w 2629"/>
                <a:gd name="T119" fmla="*/ 1781 h 2331"/>
                <a:gd name="T120" fmla="*/ 1000 w 2629"/>
                <a:gd name="T121" fmla="*/ 1815 h 2331"/>
                <a:gd name="T122" fmla="*/ 1084 w 2629"/>
                <a:gd name="T123" fmla="*/ 1781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9" h="2331">
                  <a:moveTo>
                    <a:pt x="1084" y="1781"/>
                  </a:moveTo>
                  <a:lnTo>
                    <a:pt x="1070" y="1801"/>
                  </a:lnTo>
                  <a:lnTo>
                    <a:pt x="1091" y="1795"/>
                  </a:lnTo>
                  <a:lnTo>
                    <a:pt x="1084" y="1801"/>
                  </a:lnTo>
                  <a:lnTo>
                    <a:pt x="1112" y="1829"/>
                  </a:lnTo>
                  <a:lnTo>
                    <a:pt x="1084" y="1829"/>
                  </a:lnTo>
                  <a:lnTo>
                    <a:pt x="1084" y="1857"/>
                  </a:lnTo>
                  <a:lnTo>
                    <a:pt x="1098" y="1857"/>
                  </a:lnTo>
                  <a:lnTo>
                    <a:pt x="1098" y="1864"/>
                  </a:lnTo>
                  <a:lnTo>
                    <a:pt x="1070" y="1878"/>
                  </a:lnTo>
                  <a:lnTo>
                    <a:pt x="1091" y="1899"/>
                  </a:lnTo>
                  <a:lnTo>
                    <a:pt x="1125" y="1941"/>
                  </a:lnTo>
                  <a:lnTo>
                    <a:pt x="1125" y="1948"/>
                  </a:lnTo>
                  <a:lnTo>
                    <a:pt x="1132" y="1976"/>
                  </a:lnTo>
                  <a:lnTo>
                    <a:pt x="1132" y="2003"/>
                  </a:lnTo>
                  <a:lnTo>
                    <a:pt x="1132" y="2024"/>
                  </a:lnTo>
                  <a:lnTo>
                    <a:pt x="1160" y="2003"/>
                  </a:lnTo>
                  <a:lnTo>
                    <a:pt x="1188" y="2066"/>
                  </a:lnTo>
                  <a:lnTo>
                    <a:pt x="1181" y="2073"/>
                  </a:lnTo>
                  <a:lnTo>
                    <a:pt x="1202" y="2094"/>
                  </a:lnTo>
                  <a:lnTo>
                    <a:pt x="1188" y="2101"/>
                  </a:lnTo>
                  <a:lnTo>
                    <a:pt x="1223" y="2135"/>
                  </a:lnTo>
                  <a:lnTo>
                    <a:pt x="1223" y="2170"/>
                  </a:lnTo>
                  <a:lnTo>
                    <a:pt x="1258" y="2163"/>
                  </a:lnTo>
                  <a:lnTo>
                    <a:pt x="1258" y="2177"/>
                  </a:lnTo>
                  <a:lnTo>
                    <a:pt x="1286" y="2198"/>
                  </a:lnTo>
                  <a:lnTo>
                    <a:pt x="1292" y="2163"/>
                  </a:lnTo>
                  <a:lnTo>
                    <a:pt x="1362" y="2073"/>
                  </a:lnTo>
                  <a:lnTo>
                    <a:pt x="1320" y="2094"/>
                  </a:lnTo>
                  <a:lnTo>
                    <a:pt x="1279" y="2094"/>
                  </a:lnTo>
                  <a:lnTo>
                    <a:pt x="1258" y="2094"/>
                  </a:lnTo>
                  <a:lnTo>
                    <a:pt x="1230" y="2038"/>
                  </a:lnTo>
                  <a:lnTo>
                    <a:pt x="1251" y="2038"/>
                  </a:lnTo>
                  <a:lnTo>
                    <a:pt x="1251" y="2031"/>
                  </a:lnTo>
                  <a:lnTo>
                    <a:pt x="1265" y="2003"/>
                  </a:lnTo>
                  <a:lnTo>
                    <a:pt x="1299" y="2003"/>
                  </a:lnTo>
                  <a:lnTo>
                    <a:pt x="1320" y="2003"/>
                  </a:lnTo>
                  <a:lnTo>
                    <a:pt x="1313" y="1989"/>
                  </a:lnTo>
                  <a:lnTo>
                    <a:pt x="1299" y="1976"/>
                  </a:lnTo>
                  <a:lnTo>
                    <a:pt x="1299" y="1941"/>
                  </a:lnTo>
                  <a:lnTo>
                    <a:pt x="1320" y="1934"/>
                  </a:lnTo>
                  <a:lnTo>
                    <a:pt x="1341" y="1934"/>
                  </a:lnTo>
                  <a:lnTo>
                    <a:pt x="1355" y="1968"/>
                  </a:lnTo>
                  <a:lnTo>
                    <a:pt x="1376" y="1934"/>
                  </a:lnTo>
                  <a:lnTo>
                    <a:pt x="1376" y="1962"/>
                  </a:lnTo>
                  <a:lnTo>
                    <a:pt x="1390" y="1941"/>
                  </a:lnTo>
                  <a:lnTo>
                    <a:pt x="1418" y="1934"/>
                  </a:lnTo>
                  <a:lnTo>
                    <a:pt x="1425" y="1913"/>
                  </a:lnTo>
                  <a:lnTo>
                    <a:pt x="1459" y="1927"/>
                  </a:lnTo>
                  <a:lnTo>
                    <a:pt x="1480" y="1913"/>
                  </a:lnTo>
                  <a:lnTo>
                    <a:pt x="1487" y="1934"/>
                  </a:lnTo>
                  <a:lnTo>
                    <a:pt x="1508" y="1948"/>
                  </a:lnTo>
                  <a:lnTo>
                    <a:pt x="1529" y="1962"/>
                  </a:lnTo>
                  <a:lnTo>
                    <a:pt x="1557" y="1962"/>
                  </a:lnTo>
                  <a:lnTo>
                    <a:pt x="1654" y="1976"/>
                  </a:lnTo>
                  <a:lnTo>
                    <a:pt x="1703" y="1996"/>
                  </a:lnTo>
                  <a:lnTo>
                    <a:pt x="1717" y="2003"/>
                  </a:lnTo>
                  <a:lnTo>
                    <a:pt x="1752" y="2010"/>
                  </a:lnTo>
                  <a:lnTo>
                    <a:pt x="1752" y="2108"/>
                  </a:lnTo>
                  <a:lnTo>
                    <a:pt x="1738" y="2122"/>
                  </a:lnTo>
                  <a:lnTo>
                    <a:pt x="1759" y="2128"/>
                  </a:lnTo>
                  <a:lnTo>
                    <a:pt x="1821" y="2108"/>
                  </a:lnTo>
                  <a:lnTo>
                    <a:pt x="1877" y="2073"/>
                  </a:lnTo>
                  <a:lnTo>
                    <a:pt x="1967" y="2038"/>
                  </a:lnTo>
                  <a:lnTo>
                    <a:pt x="2016" y="2024"/>
                  </a:lnTo>
                  <a:lnTo>
                    <a:pt x="2030" y="2010"/>
                  </a:lnTo>
                  <a:lnTo>
                    <a:pt x="1967" y="1962"/>
                  </a:lnTo>
                  <a:lnTo>
                    <a:pt x="1981" y="1968"/>
                  </a:lnTo>
                  <a:lnTo>
                    <a:pt x="1981" y="1913"/>
                  </a:lnTo>
                  <a:lnTo>
                    <a:pt x="2009" y="1878"/>
                  </a:lnTo>
                  <a:lnTo>
                    <a:pt x="1988" y="1892"/>
                  </a:lnTo>
                  <a:lnTo>
                    <a:pt x="2009" y="1871"/>
                  </a:lnTo>
                  <a:lnTo>
                    <a:pt x="2016" y="1864"/>
                  </a:lnTo>
                  <a:lnTo>
                    <a:pt x="2037" y="1892"/>
                  </a:lnTo>
                  <a:lnTo>
                    <a:pt x="2072" y="1899"/>
                  </a:lnTo>
                  <a:lnTo>
                    <a:pt x="2148" y="1927"/>
                  </a:lnTo>
                  <a:lnTo>
                    <a:pt x="2218" y="1976"/>
                  </a:lnTo>
                  <a:lnTo>
                    <a:pt x="2294" y="2059"/>
                  </a:lnTo>
                  <a:lnTo>
                    <a:pt x="2329" y="2073"/>
                  </a:lnTo>
                  <a:lnTo>
                    <a:pt x="2378" y="2163"/>
                  </a:lnTo>
                  <a:lnTo>
                    <a:pt x="2364" y="2191"/>
                  </a:lnTo>
                  <a:lnTo>
                    <a:pt x="2336" y="2198"/>
                  </a:lnTo>
                  <a:lnTo>
                    <a:pt x="2392" y="2219"/>
                  </a:lnTo>
                  <a:lnTo>
                    <a:pt x="2392" y="2233"/>
                  </a:lnTo>
                  <a:lnTo>
                    <a:pt x="2405" y="2261"/>
                  </a:lnTo>
                  <a:lnTo>
                    <a:pt x="2454" y="2261"/>
                  </a:lnTo>
                  <a:lnTo>
                    <a:pt x="2433" y="2274"/>
                  </a:lnTo>
                  <a:lnTo>
                    <a:pt x="2399" y="2289"/>
                  </a:lnTo>
                  <a:lnTo>
                    <a:pt x="2329" y="2268"/>
                  </a:lnTo>
                  <a:lnTo>
                    <a:pt x="2301" y="2289"/>
                  </a:lnTo>
                  <a:lnTo>
                    <a:pt x="2315" y="2302"/>
                  </a:lnTo>
                  <a:lnTo>
                    <a:pt x="2371" y="2316"/>
                  </a:lnTo>
                  <a:lnTo>
                    <a:pt x="2461" y="2330"/>
                  </a:lnTo>
                  <a:lnTo>
                    <a:pt x="2468" y="2330"/>
                  </a:lnTo>
                  <a:lnTo>
                    <a:pt x="2524" y="2316"/>
                  </a:lnTo>
                  <a:lnTo>
                    <a:pt x="2559" y="2268"/>
                  </a:lnTo>
                  <a:lnTo>
                    <a:pt x="2628" y="2219"/>
                  </a:lnTo>
                  <a:lnTo>
                    <a:pt x="2593" y="2191"/>
                  </a:lnTo>
                  <a:lnTo>
                    <a:pt x="2586" y="2191"/>
                  </a:lnTo>
                  <a:lnTo>
                    <a:pt x="2489" y="2094"/>
                  </a:lnTo>
                  <a:lnTo>
                    <a:pt x="2489" y="2066"/>
                  </a:lnTo>
                  <a:lnTo>
                    <a:pt x="2412" y="1968"/>
                  </a:lnTo>
                  <a:lnTo>
                    <a:pt x="2357" y="1948"/>
                  </a:lnTo>
                  <a:lnTo>
                    <a:pt x="2308" y="1927"/>
                  </a:lnTo>
                  <a:lnTo>
                    <a:pt x="2218" y="1864"/>
                  </a:lnTo>
                  <a:lnTo>
                    <a:pt x="2148" y="1857"/>
                  </a:lnTo>
                  <a:lnTo>
                    <a:pt x="2099" y="1836"/>
                  </a:lnTo>
                  <a:lnTo>
                    <a:pt x="2072" y="1774"/>
                  </a:lnTo>
                  <a:lnTo>
                    <a:pt x="2072" y="1739"/>
                  </a:lnTo>
                  <a:lnTo>
                    <a:pt x="2078" y="1704"/>
                  </a:lnTo>
                  <a:lnTo>
                    <a:pt x="2134" y="1614"/>
                  </a:lnTo>
                  <a:lnTo>
                    <a:pt x="2162" y="1544"/>
                  </a:lnTo>
                  <a:lnTo>
                    <a:pt x="2148" y="1440"/>
                  </a:lnTo>
                  <a:lnTo>
                    <a:pt x="2113" y="1447"/>
                  </a:lnTo>
                  <a:lnTo>
                    <a:pt x="2086" y="1440"/>
                  </a:lnTo>
                  <a:lnTo>
                    <a:pt x="2065" y="1475"/>
                  </a:lnTo>
                  <a:lnTo>
                    <a:pt x="2009" y="1482"/>
                  </a:lnTo>
                  <a:lnTo>
                    <a:pt x="1981" y="1482"/>
                  </a:lnTo>
                  <a:lnTo>
                    <a:pt x="1981" y="1468"/>
                  </a:lnTo>
                  <a:lnTo>
                    <a:pt x="1953" y="1454"/>
                  </a:lnTo>
                  <a:lnTo>
                    <a:pt x="1932" y="1447"/>
                  </a:lnTo>
                  <a:lnTo>
                    <a:pt x="1912" y="1412"/>
                  </a:lnTo>
                  <a:lnTo>
                    <a:pt x="1891" y="1405"/>
                  </a:lnTo>
                  <a:lnTo>
                    <a:pt x="1919" y="1384"/>
                  </a:lnTo>
                  <a:lnTo>
                    <a:pt x="1967" y="1315"/>
                  </a:lnTo>
                  <a:lnTo>
                    <a:pt x="1939" y="1301"/>
                  </a:lnTo>
                  <a:lnTo>
                    <a:pt x="1953" y="1280"/>
                  </a:lnTo>
                  <a:lnTo>
                    <a:pt x="2037" y="1224"/>
                  </a:lnTo>
                  <a:lnTo>
                    <a:pt x="2106" y="1169"/>
                  </a:lnTo>
                  <a:lnTo>
                    <a:pt x="2197" y="1092"/>
                  </a:lnTo>
                  <a:lnTo>
                    <a:pt x="2197" y="1071"/>
                  </a:lnTo>
                  <a:lnTo>
                    <a:pt x="2218" y="1036"/>
                  </a:lnTo>
                  <a:lnTo>
                    <a:pt x="2162" y="1009"/>
                  </a:lnTo>
                  <a:lnTo>
                    <a:pt x="2134" y="1015"/>
                  </a:lnTo>
                  <a:lnTo>
                    <a:pt x="2099" y="1009"/>
                  </a:lnTo>
                  <a:lnTo>
                    <a:pt x="2051" y="1009"/>
                  </a:lnTo>
                  <a:lnTo>
                    <a:pt x="2044" y="974"/>
                  </a:lnTo>
                  <a:lnTo>
                    <a:pt x="1988" y="953"/>
                  </a:lnTo>
                  <a:lnTo>
                    <a:pt x="1988" y="946"/>
                  </a:lnTo>
                  <a:lnTo>
                    <a:pt x="1939" y="939"/>
                  </a:lnTo>
                  <a:lnTo>
                    <a:pt x="1856" y="918"/>
                  </a:lnTo>
                  <a:lnTo>
                    <a:pt x="1877" y="953"/>
                  </a:lnTo>
                  <a:lnTo>
                    <a:pt x="1856" y="953"/>
                  </a:lnTo>
                  <a:lnTo>
                    <a:pt x="1814" y="960"/>
                  </a:lnTo>
                  <a:lnTo>
                    <a:pt x="1800" y="953"/>
                  </a:lnTo>
                  <a:lnTo>
                    <a:pt x="1800" y="918"/>
                  </a:lnTo>
                  <a:lnTo>
                    <a:pt x="1814" y="911"/>
                  </a:lnTo>
                  <a:lnTo>
                    <a:pt x="1800" y="890"/>
                  </a:lnTo>
                  <a:lnTo>
                    <a:pt x="1759" y="814"/>
                  </a:lnTo>
                  <a:lnTo>
                    <a:pt x="1738" y="765"/>
                  </a:lnTo>
                  <a:lnTo>
                    <a:pt x="1738" y="758"/>
                  </a:lnTo>
                  <a:lnTo>
                    <a:pt x="1752" y="758"/>
                  </a:lnTo>
                  <a:lnTo>
                    <a:pt x="1807" y="730"/>
                  </a:lnTo>
                  <a:lnTo>
                    <a:pt x="1821" y="709"/>
                  </a:lnTo>
                  <a:lnTo>
                    <a:pt x="1849" y="688"/>
                  </a:lnTo>
                  <a:lnTo>
                    <a:pt x="1835" y="626"/>
                  </a:lnTo>
                  <a:lnTo>
                    <a:pt x="1877" y="619"/>
                  </a:lnTo>
                  <a:lnTo>
                    <a:pt x="1912" y="612"/>
                  </a:lnTo>
                  <a:lnTo>
                    <a:pt x="1967" y="584"/>
                  </a:lnTo>
                  <a:lnTo>
                    <a:pt x="1974" y="577"/>
                  </a:lnTo>
                  <a:lnTo>
                    <a:pt x="2030" y="549"/>
                  </a:lnTo>
                  <a:lnTo>
                    <a:pt x="2065" y="515"/>
                  </a:lnTo>
                  <a:lnTo>
                    <a:pt x="2086" y="459"/>
                  </a:lnTo>
                  <a:lnTo>
                    <a:pt x="2197" y="438"/>
                  </a:lnTo>
                  <a:lnTo>
                    <a:pt x="2245" y="452"/>
                  </a:lnTo>
                  <a:lnTo>
                    <a:pt x="2266" y="403"/>
                  </a:lnTo>
                  <a:lnTo>
                    <a:pt x="2273" y="369"/>
                  </a:lnTo>
                  <a:lnTo>
                    <a:pt x="2273" y="348"/>
                  </a:lnTo>
                  <a:lnTo>
                    <a:pt x="2280" y="306"/>
                  </a:lnTo>
                  <a:lnTo>
                    <a:pt x="2294" y="271"/>
                  </a:lnTo>
                  <a:lnTo>
                    <a:pt x="2218" y="264"/>
                  </a:lnTo>
                  <a:lnTo>
                    <a:pt x="2106" y="223"/>
                  </a:lnTo>
                  <a:lnTo>
                    <a:pt x="2065" y="236"/>
                  </a:lnTo>
                  <a:lnTo>
                    <a:pt x="2044" y="208"/>
                  </a:lnTo>
                  <a:lnTo>
                    <a:pt x="1974" y="223"/>
                  </a:lnTo>
                  <a:lnTo>
                    <a:pt x="1946" y="174"/>
                  </a:lnTo>
                  <a:lnTo>
                    <a:pt x="1912" y="188"/>
                  </a:lnTo>
                  <a:lnTo>
                    <a:pt x="1800" y="188"/>
                  </a:lnTo>
                  <a:lnTo>
                    <a:pt x="1786" y="167"/>
                  </a:lnTo>
                  <a:lnTo>
                    <a:pt x="1745" y="153"/>
                  </a:lnTo>
                  <a:lnTo>
                    <a:pt x="1724" y="167"/>
                  </a:lnTo>
                  <a:lnTo>
                    <a:pt x="1717" y="167"/>
                  </a:lnTo>
                  <a:lnTo>
                    <a:pt x="1689" y="167"/>
                  </a:lnTo>
                  <a:lnTo>
                    <a:pt x="1647" y="202"/>
                  </a:lnTo>
                  <a:lnTo>
                    <a:pt x="1578" y="195"/>
                  </a:lnTo>
                  <a:lnTo>
                    <a:pt x="1494" y="202"/>
                  </a:lnTo>
                  <a:lnTo>
                    <a:pt x="1494" y="188"/>
                  </a:lnTo>
                  <a:lnTo>
                    <a:pt x="1452" y="167"/>
                  </a:lnTo>
                  <a:lnTo>
                    <a:pt x="1383" y="125"/>
                  </a:lnTo>
                  <a:lnTo>
                    <a:pt x="1265" y="104"/>
                  </a:lnTo>
                  <a:lnTo>
                    <a:pt x="1202" y="104"/>
                  </a:lnTo>
                  <a:lnTo>
                    <a:pt x="1014" y="90"/>
                  </a:lnTo>
                  <a:lnTo>
                    <a:pt x="931" y="76"/>
                  </a:lnTo>
                  <a:lnTo>
                    <a:pt x="889" y="90"/>
                  </a:lnTo>
                  <a:lnTo>
                    <a:pt x="840" y="76"/>
                  </a:lnTo>
                  <a:lnTo>
                    <a:pt x="840" y="42"/>
                  </a:lnTo>
                  <a:lnTo>
                    <a:pt x="826" y="35"/>
                  </a:lnTo>
                  <a:lnTo>
                    <a:pt x="785" y="21"/>
                  </a:lnTo>
                  <a:lnTo>
                    <a:pt x="729" y="0"/>
                  </a:lnTo>
                  <a:lnTo>
                    <a:pt x="673" y="21"/>
                  </a:lnTo>
                  <a:lnTo>
                    <a:pt x="666" y="35"/>
                  </a:lnTo>
                  <a:lnTo>
                    <a:pt x="673" y="90"/>
                  </a:lnTo>
                  <a:lnTo>
                    <a:pt x="694" y="125"/>
                  </a:lnTo>
                  <a:lnTo>
                    <a:pt x="673" y="195"/>
                  </a:lnTo>
                  <a:lnTo>
                    <a:pt x="701" y="223"/>
                  </a:lnTo>
                  <a:lnTo>
                    <a:pt x="673" y="229"/>
                  </a:lnTo>
                  <a:lnTo>
                    <a:pt x="646" y="223"/>
                  </a:lnTo>
                  <a:lnTo>
                    <a:pt x="590" y="257"/>
                  </a:lnTo>
                  <a:lnTo>
                    <a:pt x="506" y="292"/>
                  </a:lnTo>
                  <a:lnTo>
                    <a:pt x="499" y="320"/>
                  </a:lnTo>
                  <a:lnTo>
                    <a:pt x="541" y="355"/>
                  </a:lnTo>
                  <a:lnTo>
                    <a:pt x="555" y="396"/>
                  </a:lnTo>
                  <a:lnTo>
                    <a:pt x="492" y="369"/>
                  </a:lnTo>
                  <a:lnTo>
                    <a:pt x="465" y="396"/>
                  </a:lnTo>
                  <a:lnTo>
                    <a:pt x="410" y="369"/>
                  </a:lnTo>
                  <a:lnTo>
                    <a:pt x="368" y="403"/>
                  </a:lnTo>
                  <a:lnTo>
                    <a:pt x="347" y="396"/>
                  </a:lnTo>
                  <a:lnTo>
                    <a:pt x="340" y="417"/>
                  </a:lnTo>
                  <a:lnTo>
                    <a:pt x="326" y="431"/>
                  </a:lnTo>
                  <a:lnTo>
                    <a:pt x="285" y="480"/>
                  </a:lnTo>
                  <a:lnTo>
                    <a:pt x="285" y="501"/>
                  </a:lnTo>
                  <a:lnTo>
                    <a:pt x="250" y="549"/>
                  </a:lnTo>
                  <a:lnTo>
                    <a:pt x="229" y="556"/>
                  </a:lnTo>
                  <a:lnTo>
                    <a:pt x="236" y="598"/>
                  </a:lnTo>
                  <a:lnTo>
                    <a:pt x="215" y="591"/>
                  </a:lnTo>
                  <a:lnTo>
                    <a:pt x="215" y="619"/>
                  </a:lnTo>
                  <a:lnTo>
                    <a:pt x="153" y="633"/>
                  </a:lnTo>
                  <a:lnTo>
                    <a:pt x="153" y="688"/>
                  </a:lnTo>
                  <a:lnTo>
                    <a:pt x="139" y="688"/>
                  </a:lnTo>
                  <a:lnTo>
                    <a:pt x="90" y="688"/>
                  </a:lnTo>
                  <a:lnTo>
                    <a:pt x="83" y="696"/>
                  </a:lnTo>
                  <a:lnTo>
                    <a:pt x="55" y="709"/>
                  </a:lnTo>
                  <a:lnTo>
                    <a:pt x="48" y="765"/>
                  </a:lnTo>
                  <a:lnTo>
                    <a:pt x="41" y="779"/>
                  </a:lnTo>
                  <a:lnTo>
                    <a:pt x="20" y="786"/>
                  </a:lnTo>
                  <a:lnTo>
                    <a:pt x="0" y="828"/>
                  </a:lnTo>
                  <a:lnTo>
                    <a:pt x="34" y="890"/>
                  </a:lnTo>
                  <a:lnTo>
                    <a:pt x="83" y="925"/>
                  </a:lnTo>
                  <a:lnTo>
                    <a:pt x="111" y="918"/>
                  </a:lnTo>
                  <a:lnTo>
                    <a:pt x="132" y="918"/>
                  </a:lnTo>
                  <a:lnTo>
                    <a:pt x="139" y="918"/>
                  </a:lnTo>
                  <a:lnTo>
                    <a:pt x="132" y="953"/>
                  </a:lnTo>
                  <a:lnTo>
                    <a:pt x="208" y="960"/>
                  </a:lnTo>
                  <a:lnTo>
                    <a:pt x="215" y="1036"/>
                  </a:lnTo>
                  <a:lnTo>
                    <a:pt x="285" y="1092"/>
                  </a:lnTo>
                  <a:lnTo>
                    <a:pt x="285" y="1120"/>
                  </a:lnTo>
                  <a:lnTo>
                    <a:pt x="285" y="1127"/>
                  </a:lnTo>
                  <a:lnTo>
                    <a:pt x="278" y="1169"/>
                  </a:lnTo>
                  <a:lnTo>
                    <a:pt x="271" y="1175"/>
                  </a:lnTo>
                  <a:lnTo>
                    <a:pt x="215" y="1217"/>
                  </a:lnTo>
                  <a:lnTo>
                    <a:pt x="208" y="1224"/>
                  </a:lnTo>
                  <a:lnTo>
                    <a:pt x="146" y="1280"/>
                  </a:lnTo>
                  <a:lnTo>
                    <a:pt x="146" y="1287"/>
                  </a:lnTo>
                  <a:lnTo>
                    <a:pt x="132" y="1322"/>
                  </a:lnTo>
                  <a:lnTo>
                    <a:pt x="132" y="1336"/>
                  </a:lnTo>
                  <a:lnTo>
                    <a:pt x="153" y="1370"/>
                  </a:lnTo>
                  <a:lnTo>
                    <a:pt x="173" y="1447"/>
                  </a:lnTo>
                  <a:lnTo>
                    <a:pt x="173" y="1530"/>
                  </a:lnTo>
                  <a:lnTo>
                    <a:pt x="229" y="1537"/>
                  </a:lnTo>
                  <a:lnTo>
                    <a:pt x="236" y="1551"/>
                  </a:lnTo>
                  <a:lnTo>
                    <a:pt x="271" y="1579"/>
                  </a:lnTo>
                  <a:lnTo>
                    <a:pt x="306" y="1586"/>
                  </a:lnTo>
                  <a:lnTo>
                    <a:pt x="326" y="1628"/>
                  </a:lnTo>
                  <a:lnTo>
                    <a:pt x="334" y="1628"/>
                  </a:lnTo>
                  <a:lnTo>
                    <a:pt x="313" y="1642"/>
                  </a:lnTo>
                  <a:lnTo>
                    <a:pt x="340" y="1669"/>
                  </a:lnTo>
                  <a:lnTo>
                    <a:pt x="347" y="1711"/>
                  </a:lnTo>
                  <a:lnTo>
                    <a:pt x="375" y="1718"/>
                  </a:lnTo>
                  <a:lnTo>
                    <a:pt x="382" y="1760"/>
                  </a:lnTo>
                  <a:lnTo>
                    <a:pt x="375" y="1767"/>
                  </a:lnTo>
                  <a:lnTo>
                    <a:pt x="396" y="1795"/>
                  </a:lnTo>
                  <a:lnTo>
                    <a:pt x="403" y="1795"/>
                  </a:lnTo>
                  <a:lnTo>
                    <a:pt x="410" y="1795"/>
                  </a:lnTo>
                  <a:lnTo>
                    <a:pt x="410" y="1801"/>
                  </a:lnTo>
                  <a:lnTo>
                    <a:pt x="430" y="1801"/>
                  </a:lnTo>
                  <a:lnTo>
                    <a:pt x="458" y="1815"/>
                  </a:lnTo>
                  <a:lnTo>
                    <a:pt x="458" y="1809"/>
                  </a:lnTo>
                  <a:lnTo>
                    <a:pt x="465" y="1767"/>
                  </a:lnTo>
                  <a:lnTo>
                    <a:pt x="492" y="1795"/>
                  </a:lnTo>
                  <a:lnTo>
                    <a:pt x="506" y="1801"/>
                  </a:lnTo>
                  <a:lnTo>
                    <a:pt x="513" y="1809"/>
                  </a:lnTo>
                  <a:lnTo>
                    <a:pt x="534" y="1815"/>
                  </a:lnTo>
                  <a:lnTo>
                    <a:pt x="541" y="1836"/>
                  </a:lnTo>
                  <a:lnTo>
                    <a:pt x="541" y="1843"/>
                  </a:lnTo>
                  <a:lnTo>
                    <a:pt x="562" y="1871"/>
                  </a:lnTo>
                  <a:lnTo>
                    <a:pt x="597" y="1843"/>
                  </a:lnTo>
                  <a:lnTo>
                    <a:pt x="611" y="1836"/>
                  </a:lnTo>
                  <a:lnTo>
                    <a:pt x="646" y="1795"/>
                  </a:lnTo>
                  <a:lnTo>
                    <a:pt x="673" y="1774"/>
                  </a:lnTo>
                  <a:lnTo>
                    <a:pt x="694" y="1795"/>
                  </a:lnTo>
                  <a:lnTo>
                    <a:pt x="757" y="1732"/>
                  </a:lnTo>
                  <a:lnTo>
                    <a:pt x="785" y="1760"/>
                  </a:lnTo>
                  <a:lnTo>
                    <a:pt x="792" y="1801"/>
                  </a:lnTo>
                  <a:lnTo>
                    <a:pt x="819" y="1801"/>
                  </a:lnTo>
                  <a:lnTo>
                    <a:pt x="826" y="1774"/>
                  </a:lnTo>
                  <a:lnTo>
                    <a:pt x="854" y="1760"/>
                  </a:lnTo>
                  <a:lnTo>
                    <a:pt x="889" y="1746"/>
                  </a:lnTo>
                  <a:lnTo>
                    <a:pt x="917" y="1746"/>
                  </a:lnTo>
                  <a:lnTo>
                    <a:pt x="917" y="1760"/>
                  </a:lnTo>
                  <a:lnTo>
                    <a:pt x="896" y="1781"/>
                  </a:lnTo>
                  <a:lnTo>
                    <a:pt x="924" y="1795"/>
                  </a:lnTo>
                  <a:lnTo>
                    <a:pt x="952" y="1801"/>
                  </a:lnTo>
                  <a:lnTo>
                    <a:pt x="965" y="1795"/>
                  </a:lnTo>
                  <a:lnTo>
                    <a:pt x="986" y="1781"/>
                  </a:lnTo>
                  <a:lnTo>
                    <a:pt x="1000" y="1815"/>
                  </a:lnTo>
                  <a:lnTo>
                    <a:pt x="1021" y="1809"/>
                  </a:lnTo>
                  <a:lnTo>
                    <a:pt x="1049" y="1801"/>
                  </a:lnTo>
                  <a:lnTo>
                    <a:pt x="1049" y="1760"/>
                  </a:lnTo>
                  <a:lnTo>
                    <a:pt x="1063" y="1767"/>
                  </a:lnTo>
                  <a:lnTo>
                    <a:pt x="1084" y="178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93">
              <a:extLst>
                <a:ext uri="{FF2B5EF4-FFF2-40B4-BE49-F238E27FC236}">
                  <a16:creationId xmlns:a16="http://schemas.microsoft.com/office/drawing/2014/main" id="{49D635CE-30B1-BA42-B04C-3D15E74F6E7A}"/>
                </a:ext>
              </a:extLst>
            </p:cNvPr>
            <p:cNvSpPr>
              <a:spLocks noChangeArrowheads="1"/>
            </p:cNvSpPr>
            <p:nvPr/>
          </p:nvSpPr>
          <p:spPr bwMode="auto">
            <a:xfrm>
              <a:off x="18197959" y="3921665"/>
              <a:ext cx="35209" cy="37282"/>
            </a:xfrm>
            <a:custGeom>
              <a:avLst/>
              <a:gdLst>
                <a:gd name="T0" fmla="*/ 42 w 77"/>
                <a:gd name="T1" fmla="*/ 56 h 78"/>
                <a:gd name="T2" fmla="*/ 69 w 77"/>
                <a:gd name="T3" fmla="*/ 49 h 78"/>
                <a:gd name="T4" fmla="*/ 76 w 77"/>
                <a:gd name="T5" fmla="*/ 77 h 78"/>
                <a:gd name="T6" fmla="*/ 0 w 77"/>
                <a:gd name="T7" fmla="*/ 49 h 78"/>
                <a:gd name="T8" fmla="*/ 7 w 77"/>
                <a:gd name="T9" fmla="*/ 35 h 78"/>
                <a:gd name="T10" fmla="*/ 14 w 77"/>
                <a:gd name="T11" fmla="*/ 14 h 78"/>
                <a:gd name="T12" fmla="*/ 34 w 77"/>
                <a:gd name="T13" fmla="*/ 14 h 78"/>
                <a:gd name="T14" fmla="*/ 55 w 77"/>
                <a:gd name="T15" fmla="*/ 0 h 78"/>
                <a:gd name="T16" fmla="*/ 48 w 77"/>
                <a:gd name="T17" fmla="*/ 21 h 78"/>
                <a:gd name="T18" fmla="*/ 76 w 77"/>
                <a:gd name="T19" fmla="*/ 35 h 78"/>
                <a:gd name="T20" fmla="*/ 69 w 77"/>
                <a:gd name="T21" fmla="*/ 42 h 78"/>
                <a:gd name="T22" fmla="*/ 34 w 77"/>
                <a:gd name="T23" fmla="*/ 42 h 78"/>
                <a:gd name="T24" fmla="*/ 42 w 77"/>
                <a:gd name="T25"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8">
                  <a:moveTo>
                    <a:pt x="42" y="56"/>
                  </a:moveTo>
                  <a:lnTo>
                    <a:pt x="69" y="49"/>
                  </a:lnTo>
                  <a:lnTo>
                    <a:pt x="76" y="77"/>
                  </a:lnTo>
                  <a:lnTo>
                    <a:pt x="0" y="49"/>
                  </a:lnTo>
                  <a:lnTo>
                    <a:pt x="7" y="35"/>
                  </a:lnTo>
                  <a:lnTo>
                    <a:pt x="14" y="14"/>
                  </a:lnTo>
                  <a:lnTo>
                    <a:pt x="34" y="14"/>
                  </a:lnTo>
                  <a:lnTo>
                    <a:pt x="55" y="0"/>
                  </a:lnTo>
                  <a:lnTo>
                    <a:pt x="48" y="21"/>
                  </a:lnTo>
                  <a:lnTo>
                    <a:pt x="76" y="35"/>
                  </a:lnTo>
                  <a:lnTo>
                    <a:pt x="69" y="42"/>
                  </a:lnTo>
                  <a:lnTo>
                    <a:pt x="34" y="42"/>
                  </a:lnTo>
                  <a:lnTo>
                    <a:pt x="42" y="5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94">
              <a:extLst>
                <a:ext uri="{FF2B5EF4-FFF2-40B4-BE49-F238E27FC236}">
                  <a16:creationId xmlns:a16="http://schemas.microsoft.com/office/drawing/2014/main" id="{7BE02513-EC8B-E649-A30E-FD850B7C7A08}"/>
                </a:ext>
              </a:extLst>
            </p:cNvPr>
            <p:cNvSpPr>
              <a:spLocks noChangeArrowheads="1"/>
            </p:cNvSpPr>
            <p:nvPr/>
          </p:nvSpPr>
          <p:spPr bwMode="auto">
            <a:xfrm>
              <a:off x="18104759" y="3932020"/>
              <a:ext cx="16569" cy="26927"/>
            </a:xfrm>
            <a:custGeom>
              <a:avLst/>
              <a:gdLst>
                <a:gd name="T0" fmla="*/ 14 w 36"/>
                <a:gd name="T1" fmla="*/ 35 h 57"/>
                <a:gd name="T2" fmla="*/ 21 w 36"/>
                <a:gd name="T3" fmla="*/ 49 h 57"/>
                <a:gd name="T4" fmla="*/ 7 w 36"/>
                <a:gd name="T5" fmla="*/ 56 h 57"/>
                <a:gd name="T6" fmla="*/ 21 w 36"/>
                <a:gd name="T7" fmla="*/ 56 h 57"/>
                <a:gd name="T8" fmla="*/ 35 w 36"/>
                <a:gd name="T9" fmla="*/ 14 h 57"/>
                <a:gd name="T10" fmla="*/ 14 w 36"/>
                <a:gd name="T11" fmla="*/ 0 h 57"/>
                <a:gd name="T12" fmla="*/ 0 w 36"/>
                <a:gd name="T13" fmla="*/ 28 h 57"/>
                <a:gd name="T14" fmla="*/ 0 w 36"/>
                <a:gd name="T15" fmla="*/ 35 h 57"/>
                <a:gd name="T16" fmla="*/ 14 w 36"/>
                <a:gd name="T17"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7">
                  <a:moveTo>
                    <a:pt x="14" y="35"/>
                  </a:moveTo>
                  <a:lnTo>
                    <a:pt x="21" y="49"/>
                  </a:lnTo>
                  <a:lnTo>
                    <a:pt x="7" y="56"/>
                  </a:lnTo>
                  <a:lnTo>
                    <a:pt x="21" y="56"/>
                  </a:lnTo>
                  <a:lnTo>
                    <a:pt x="35" y="14"/>
                  </a:lnTo>
                  <a:lnTo>
                    <a:pt x="14" y="0"/>
                  </a:lnTo>
                  <a:lnTo>
                    <a:pt x="0" y="28"/>
                  </a:lnTo>
                  <a:lnTo>
                    <a:pt x="0" y="35"/>
                  </a:lnTo>
                  <a:lnTo>
                    <a:pt x="14" y="3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95">
              <a:extLst>
                <a:ext uri="{FF2B5EF4-FFF2-40B4-BE49-F238E27FC236}">
                  <a16:creationId xmlns:a16="http://schemas.microsoft.com/office/drawing/2014/main" id="{DEA69512-DACB-5343-8B46-7D3122667093}"/>
                </a:ext>
              </a:extLst>
            </p:cNvPr>
            <p:cNvSpPr>
              <a:spLocks noChangeArrowheads="1"/>
            </p:cNvSpPr>
            <p:nvPr/>
          </p:nvSpPr>
          <p:spPr bwMode="auto">
            <a:xfrm>
              <a:off x="18262163" y="3944447"/>
              <a:ext cx="16569" cy="26927"/>
            </a:xfrm>
            <a:custGeom>
              <a:avLst/>
              <a:gdLst>
                <a:gd name="T0" fmla="*/ 0 w 36"/>
                <a:gd name="T1" fmla="*/ 56 h 57"/>
                <a:gd name="T2" fmla="*/ 28 w 36"/>
                <a:gd name="T3" fmla="*/ 21 h 57"/>
                <a:gd name="T4" fmla="*/ 35 w 36"/>
                <a:gd name="T5" fmla="*/ 7 h 57"/>
                <a:gd name="T6" fmla="*/ 28 w 36"/>
                <a:gd name="T7" fmla="*/ 0 h 57"/>
                <a:gd name="T8" fmla="*/ 14 w 36"/>
                <a:gd name="T9" fmla="*/ 21 h 57"/>
                <a:gd name="T10" fmla="*/ 0 w 36"/>
                <a:gd name="T11" fmla="*/ 28 h 57"/>
                <a:gd name="T12" fmla="*/ 0 w 36"/>
                <a:gd name="T13" fmla="*/ 56 h 57"/>
              </a:gdLst>
              <a:ahLst/>
              <a:cxnLst>
                <a:cxn ang="0">
                  <a:pos x="T0" y="T1"/>
                </a:cxn>
                <a:cxn ang="0">
                  <a:pos x="T2" y="T3"/>
                </a:cxn>
                <a:cxn ang="0">
                  <a:pos x="T4" y="T5"/>
                </a:cxn>
                <a:cxn ang="0">
                  <a:pos x="T6" y="T7"/>
                </a:cxn>
                <a:cxn ang="0">
                  <a:pos x="T8" y="T9"/>
                </a:cxn>
                <a:cxn ang="0">
                  <a:pos x="T10" y="T11"/>
                </a:cxn>
                <a:cxn ang="0">
                  <a:pos x="T12" y="T13"/>
                </a:cxn>
              </a:cxnLst>
              <a:rect l="0" t="0" r="r" b="b"/>
              <a:pathLst>
                <a:path w="36" h="57">
                  <a:moveTo>
                    <a:pt x="0" y="56"/>
                  </a:moveTo>
                  <a:lnTo>
                    <a:pt x="28" y="21"/>
                  </a:lnTo>
                  <a:lnTo>
                    <a:pt x="35" y="7"/>
                  </a:lnTo>
                  <a:lnTo>
                    <a:pt x="28" y="0"/>
                  </a:lnTo>
                  <a:lnTo>
                    <a:pt x="14" y="21"/>
                  </a:lnTo>
                  <a:lnTo>
                    <a:pt x="0" y="28"/>
                  </a:lnTo>
                  <a:lnTo>
                    <a:pt x="0" y="5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96">
              <a:extLst>
                <a:ext uri="{FF2B5EF4-FFF2-40B4-BE49-F238E27FC236}">
                  <a16:creationId xmlns:a16="http://schemas.microsoft.com/office/drawing/2014/main" id="{98C6FAF3-E22D-9149-8FB8-FEA32C411CF8}"/>
                </a:ext>
              </a:extLst>
            </p:cNvPr>
            <p:cNvSpPr>
              <a:spLocks noChangeArrowheads="1"/>
            </p:cNvSpPr>
            <p:nvPr/>
          </p:nvSpPr>
          <p:spPr bwMode="auto">
            <a:xfrm>
              <a:off x="18125471" y="3938235"/>
              <a:ext cx="45565" cy="10356"/>
            </a:xfrm>
            <a:custGeom>
              <a:avLst/>
              <a:gdLst>
                <a:gd name="T0" fmla="*/ 76 w 98"/>
                <a:gd name="T1" fmla="*/ 14 h 22"/>
                <a:gd name="T2" fmla="*/ 97 w 98"/>
                <a:gd name="T3" fmla="*/ 0 h 22"/>
                <a:gd name="T4" fmla="*/ 0 w 98"/>
                <a:gd name="T5" fmla="*/ 21 h 22"/>
                <a:gd name="T6" fmla="*/ 41 w 98"/>
                <a:gd name="T7" fmla="*/ 14 h 22"/>
                <a:gd name="T8" fmla="*/ 76 w 98"/>
                <a:gd name="T9" fmla="*/ 14 h 22"/>
              </a:gdLst>
              <a:ahLst/>
              <a:cxnLst>
                <a:cxn ang="0">
                  <a:pos x="T0" y="T1"/>
                </a:cxn>
                <a:cxn ang="0">
                  <a:pos x="T2" y="T3"/>
                </a:cxn>
                <a:cxn ang="0">
                  <a:pos x="T4" y="T5"/>
                </a:cxn>
                <a:cxn ang="0">
                  <a:pos x="T6" y="T7"/>
                </a:cxn>
                <a:cxn ang="0">
                  <a:pos x="T8" y="T9"/>
                </a:cxn>
              </a:cxnLst>
              <a:rect l="0" t="0" r="r" b="b"/>
              <a:pathLst>
                <a:path w="98" h="22">
                  <a:moveTo>
                    <a:pt x="76" y="14"/>
                  </a:moveTo>
                  <a:lnTo>
                    <a:pt x="97" y="0"/>
                  </a:lnTo>
                  <a:lnTo>
                    <a:pt x="0" y="21"/>
                  </a:lnTo>
                  <a:lnTo>
                    <a:pt x="41" y="14"/>
                  </a:lnTo>
                  <a:lnTo>
                    <a:pt x="76"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97">
              <a:extLst>
                <a:ext uri="{FF2B5EF4-FFF2-40B4-BE49-F238E27FC236}">
                  <a16:creationId xmlns:a16="http://schemas.microsoft.com/office/drawing/2014/main" id="{C968819E-0605-E842-999E-42A1CF157820}"/>
                </a:ext>
              </a:extLst>
            </p:cNvPr>
            <p:cNvSpPr>
              <a:spLocks noChangeArrowheads="1"/>
            </p:cNvSpPr>
            <p:nvPr/>
          </p:nvSpPr>
          <p:spPr bwMode="auto">
            <a:xfrm>
              <a:off x="18104759" y="3921664"/>
              <a:ext cx="16569" cy="6213"/>
            </a:xfrm>
            <a:custGeom>
              <a:avLst/>
              <a:gdLst>
                <a:gd name="T0" fmla="*/ 14 w 36"/>
                <a:gd name="T1" fmla="*/ 14 h 15"/>
                <a:gd name="T2" fmla="*/ 35 w 36"/>
                <a:gd name="T3" fmla="*/ 0 h 15"/>
                <a:gd name="T4" fmla="*/ 0 w 36"/>
                <a:gd name="T5" fmla="*/ 7 h 15"/>
                <a:gd name="T6" fmla="*/ 14 w 36"/>
                <a:gd name="T7" fmla="*/ 14 h 15"/>
              </a:gdLst>
              <a:ahLst/>
              <a:cxnLst>
                <a:cxn ang="0">
                  <a:pos x="T0" y="T1"/>
                </a:cxn>
                <a:cxn ang="0">
                  <a:pos x="T2" y="T3"/>
                </a:cxn>
                <a:cxn ang="0">
                  <a:pos x="T4" y="T5"/>
                </a:cxn>
                <a:cxn ang="0">
                  <a:pos x="T6" y="T7"/>
                </a:cxn>
              </a:cxnLst>
              <a:rect l="0" t="0" r="r" b="b"/>
              <a:pathLst>
                <a:path w="36" h="15">
                  <a:moveTo>
                    <a:pt x="14" y="14"/>
                  </a:moveTo>
                  <a:lnTo>
                    <a:pt x="35" y="0"/>
                  </a:lnTo>
                  <a:lnTo>
                    <a:pt x="0" y="7"/>
                  </a:lnTo>
                  <a:lnTo>
                    <a:pt x="14"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98">
              <a:extLst>
                <a:ext uri="{FF2B5EF4-FFF2-40B4-BE49-F238E27FC236}">
                  <a16:creationId xmlns:a16="http://schemas.microsoft.com/office/drawing/2014/main" id="{608E90C3-729D-3146-A386-60F8F341301F}"/>
                </a:ext>
              </a:extLst>
            </p:cNvPr>
            <p:cNvSpPr>
              <a:spLocks noChangeArrowheads="1"/>
            </p:cNvSpPr>
            <p:nvPr/>
          </p:nvSpPr>
          <p:spPr bwMode="auto">
            <a:xfrm>
              <a:off x="18262164" y="3932020"/>
              <a:ext cx="4142" cy="10357"/>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99">
              <a:extLst>
                <a:ext uri="{FF2B5EF4-FFF2-40B4-BE49-F238E27FC236}">
                  <a16:creationId xmlns:a16="http://schemas.microsoft.com/office/drawing/2014/main" id="{7E8CB468-5634-5B44-AA4D-6E2D4A991EB3}"/>
                </a:ext>
              </a:extLst>
            </p:cNvPr>
            <p:cNvSpPr>
              <a:spLocks noChangeArrowheads="1"/>
            </p:cNvSpPr>
            <p:nvPr/>
          </p:nvSpPr>
          <p:spPr bwMode="auto">
            <a:xfrm>
              <a:off x="18125470" y="3932021"/>
              <a:ext cx="6213" cy="6214"/>
            </a:xfrm>
            <a:custGeom>
              <a:avLst/>
              <a:gdLst>
                <a:gd name="T0" fmla="*/ 0 w 15"/>
                <a:gd name="T1" fmla="*/ 0 h 15"/>
                <a:gd name="T2" fmla="*/ 14 w 15"/>
                <a:gd name="T3" fmla="*/ 0 h 15"/>
                <a:gd name="T4" fmla="*/ 7 w 15"/>
                <a:gd name="T5" fmla="*/ 14 h 15"/>
                <a:gd name="T6" fmla="*/ 0 w 15"/>
                <a:gd name="T7" fmla="*/ 0 h 15"/>
              </a:gdLst>
              <a:ahLst/>
              <a:cxnLst>
                <a:cxn ang="0">
                  <a:pos x="T0" y="T1"/>
                </a:cxn>
                <a:cxn ang="0">
                  <a:pos x="T2" y="T3"/>
                </a:cxn>
                <a:cxn ang="0">
                  <a:pos x="T4" y="T5"/>
                </a:cxn>
                <a:cxn ang="0">
                  <a:pos x="T6" y="T7"/>
                </a:cxn>
              </a:cxnLst>
              <a:rect l="0" t="0" r="r" b="b"/>
              <a:pathLst>
                <a:path w="15" h="15">
                  <a:moveTo>
                    <a:pt x="0" y="0"/>
                  </a:moveTo>
                  <a:lnTo>
                    <a:pt x="14" y="0"/>
                  </a:lnTo>
                  <a:lnTo>
                    <a:pt x="7" y="14"/>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100">
              <a:extLst>
                <a:ext uri="{FF2B5EF4-FFF2-40B4-BE49-F238E27FC236}">
                  <a16:creationId xmlns:a16="http://schemas.microsoft.com/office/drawing/2014/main" id="{D92B1E3D-FED1-7D48-B68E-E1DD48BD2519}"/>
                </a:ext>
              </a:extLst>
            </p:cNvPr>
            <p:cNvSpPr>
              <a:spLocks noChangeArrowheads="1"/>
            </p:cNvSpPr>
            <p:nvPr/>
          </p:nvSpPr>
          <p:spPr bwMode="auto">
            <a:xfrm>
              <a:off x="18235239" y="3927879"/>
              <a:ext cx="4142" cy="4142"/>
            </a:xfrm>
            <a:custGeom>
              <a:avLst/>
              <a:gdLst>
                <a:gd name="T0" fmla="*/ 0 w 8"/>
                <a:gd name="T1" fmla="*/ 7 h 8"/>
                <a:gd name="T2" fmla="*/ 7 w 8"/>
                <a:gd name="T3" fmla="*/ 0 h 8"/>
                <a:gd name="T4" fmla="*/ 0 w 8"/>
                <a:gd name="T5" fmla="*/ 7 h 8"/>
              </a:gdLst>
              <a:ahLst/>
              <a:cxnLst>
                <a:cxn ang="0">
                  <a:pos x="T0" y="T1"/>
                </a:cxn>
                <a:cxn ang="0">
                  <a:pos x="T2" y="T3"/>
                </a:cxn>
                <a:cxn ang="0">
                  <a:pos x="T4" y="T5"/>
                </a:cxn>
              </a:cxnLst>
              <a:rect l="0" t="0" r="r" b="b"/>
              <a:pathLst>
                <a:path w="8" h="8">
                  <a:moveTo>
                    <a:pt x="0" y="7"/>
                  </a:moveTo>
                  <a:lnTo>
                    <a:pt x="7"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101">
              <a:extLst>
                <a:ext uri="{FF2B5EF4-FFF2-40B4-BE49-F238E27FC236}">
                  <a16:creationId xmlns:a16="http://schemas.microsoft.com/office/drawing/2014/main" id="{EE0BC141-F79B-404E-8AE2-F33154002299}"/>
                </a:ext>
              </a:extLst>
            </p:cNvPr>
            <p:cNvSpPr>
              <a:spLocks noChangeArrowheads="1"/>
            </p:cNvSpPr>
            <p:nvPr/>
          </p:nvSpPr>
          <p:spPr bwMode="auto">
            <a:xfrm>
              <a:off x="17905932" y="3961018"/>
              <a:ext cx="6213" cy="39354"/>
            </a:xfrm>
            <a:custGeom>
              <a:avLst/>
              <a:gdLst>
                <a:gd name="T0" fmla="*/ 0 w 14"/>
                <a:gd name="T1" fmla="*/ 21 h 84"/>
                <a:gd name="T2" fmla="*/ 0 w 14"/>
                <a:gd name="T3" fmla="*/ 35 h 84"/>
                <a:gd name="T4" fmla="*/ 7 w 14"/>
                <a:gd name="T5" fmla="*/ 83 h 84"/>
                <a:gd name="T6" fmla="*/ 13 w 14"/>
                <a:gd name="T7" fmla="*/ 49 h 84"/>
                <a:gd name="T8" fmla="*/ 7 w 14"/>
                <a:gd name="T9" fmla="*/ 21 h 84"/>
                <a:gd name="T10" fmla="*/ 7 w 14"/>
                <a:gd name="T11" fmla="*/ 0 h 84"/>
                <a:gd name="T12" fmla="*/ 0 w 14"/>
                <a:gd name="T13" fmla="*/ 21 h 84"/>
              </a:gdLst>
              <a:ahLst/>
              <a:cxnLst>
                <a:cxn ang="0">
                  <a:pos x="T0" y="T1"/>
                </a:cxn>
                <a:cxn ang="0">
                  <a:pos x="T2" y="T3"/>
                </a:cxn>
                <a:cxn ang="0">
                  <a:pos x="T4" y="T5"/>
                </a:cxn>
                <a:cxn ang="0">
                  <a:pos x="T6" y="T7"/>
                </a:cxn>
                <a:cxn ang="0">
                  <a:pos x="T8" y="T9"/>
                </a:cxn>
                <a:cxn ang="0">
                  <a:pos x="T10" y="T11"/>
                </a:cxn>
                <a:cxn ang="0">
                  <a:pos x="T12" y="T13"/>
                </a:cxn>
              </a:cxnLst>
              <a:rect l="0" t="0" r="r" b="b"/>
              <a:pathLst>
                <a:path w="14" h="84">
                  <a:moveTo>
                    <a:pt x="0" y="21"/>
                  </a:moveTo>
                  <a:lnTo>
                    <a:pt x="0" y="35"/>
                  </a:lnTo>
                  <a:lnTo>
                    <a:pt x="7" y="83"/>
                  </a:lnTo>
                  <a:lnTo>
                    <a:pt x="13" y="49"/>
                  </a:lnTo>
                  <a:lnTo>
                    <a:pt x="7" y="21"/>
                  </a:lnTo>
                  <a:lnTo>
                    <a:pt x="7" y="0"/>
                  </a:lnTo>
                  <a:lnTo>
                    <a:pt x="0" y="2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102">
              <a:extLst>
                <a:ext uri="{FF2B5EF4-FFF2-40B4-BE49-F238E27FC236}">
                  <a16:creationId xmlns:a16="http://schemas.microsoft.com/office/drawing/2014/main" id="{954875D4-563A-AF46-8062-79B27D2D3F08}"/>
                </a:ext>
              </a:extLst>
            </p:cNvPr>
            <p:cNvSpPr>
              <a:spLocks noChangeArrowheads="1"/>
            </p:cNvSpPr>
            <p:nvPr/>
          </p:nvSpPr>
          <p:spPr bwMode="auto">
            <a:xfrm>
              <a:off x="17433719" y="4234423"/>
              <a:ext cx="89058" cy="202982"/>
            </a:xfrm>
            <a:custGeom>
              <a:avLst/>
              <a:gdLst>
                <a:gd name="T0" fmla="*/ 90 w 189"/>
                <a:gd name="T1" fmla="*/ 118 h 433"/>
                <a:gd name="T2" fmla="*/ 139 w 189"/>
                <a:gd name="T3" fmla="*/ 35 h 433"/>
                <a:gd name="T4" fmla="*/ 167 w 189"/>
                <a:gd name="T5" fmla="*/ 0 h 433"/>
                <a:gd name="T6" fmla="*/ 188 w 189"/>
                <a:gd name="T7" fmla="*/ 7 h 433"/>
                <a:gd name="T8" fmla="*/ 111 w 189"/>
                <a:gd name="T9" fmla="*/ 91 h 433"/>
                <a:gd name="T10" fmla="*/ 97 w 189"/>
                <a:gd name="T11" fmla="*/ 125 h 433"/>
                <a:gd name="T12" fmla="*/ 69 w 189"/>
                <a:gd name="T13" fmla="*/ 167 h 433"/>
                <a:gd name="T14" fmla="*/ 69 w 189"/>
                <a:gd name="T15" fmla="*/ 195 h 433"/>
                <a:gd name="T16" fmla="*/ 63 w 189"/>
                <a:gd name="T17" fmla="*/ 223 h 433"/>
                <a:gd name="T18" fmla="*/ 28 w 189"/>
                <a:gd name="T19" fmla="*/ 355 h 433"/>
                <a:gd name="T20" fmla="*/ 14 w 189"/>
                <a:gd name="T21" fmla="*/ 404 h 433"/>
                <a:gd name="T22" fmla="*/ 7 w 189"/>
                <a:gd name="T23" fmla="*/ 424 h 433"/>
                <a:gd name="T24" fmla="*/ 7 w 189"/>
                <a:gd name="T25" fmla="*/ 432 h 433"/>
                <a:gd name="T26" fmla="*/ 0 w 189"/>
                <a:gd name="T27" fmla="*/ 432 h 433"/>
                <a:gd name="T28" fmla="*/ 0 w 189"/>
                <a:gd name="T29" fmla="*/ 424 h 433"/>
                <a:gd name="T30" fmla="*/ 14 w 189"/>
                <a:gd name="T31" fmla="*/ 397 h 433"/>
                <a:gd name="T32" fmla="*/ 14 w 189"/>
                <a:gd name="T33" fmla="*/ 327 h 433"/>
                <a:gd name="T34" fmla="*/ 42 w 189"/>
                <a:gd name="T35" fmla="*/ 230 h 433"/>
                <a:gd name="T36" fmla="*/ 56 w 189"/>
                <a:gd name="T37" fmla="*/ 223 h 433"/>
                <a:gd name="T38" fmla="*/ 42 w 189"/>
                <a:gd name="T39" fmla="*/ 223 h 433"/>
                <a:gd name="T40" fmla="*/ 56 w 189"/>
                <a:gd name="T41" fmla="*/ 202 h 433"/>
                <a:gd name="T42" fmla="*/ 35 w 189"/>
                <a:gd name="T43" fmla="*/ 202 h 433"/>
                <a:gd name="T44" fmla="*/ 42 w 189"/>
                <a:gd name="T45" fmla="*/ 188 h 433"/>
                <a:gd name="T46" fmla="*/ 69 w 189"/>
                <a:gd name="T47" fmla="*/ 160 h 433"/>
                <a:gd name="T48" fmla="*/ 90 w 189"/>
                <a:gd name="T49" fmla="*/ 11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 h="433">
                  <a:moveTo>
                    <a:pt x="90" y="118"/>
                  </a:moveTo>
                  <a:lnTo>
                    <a:pt x="139" y="35"/>
                  </a:lnTo>
                  <a:lnTo>
                    <a:pt x="167" y="0"/>
                  </a:lnTo>
                  <a:lnTo>
                    <a:pt x="188" y="7"/>
                  </a:lnTo>
                  <a:lnTo>
                    <a:pt x="111" y="91"/>
                  </a:lnTo>
                  <a:lnTo>
                    <a:pt x="97" y="125"/>
                  </a:lnTo>
                  <a:lnTo>
                    <a:pt x="69" y="167"/>
                  </a:lnTo>
                  <a:lnTo>
                    <a:pt x="69" y="195"/>
                  </a:lnTo>
                  <a:lnTo>
                    <a:pt x="63" y="223"/>
                  </a:lnTo>
                  <a:lnTo>
                    <a:pt x="28" y="355"/>
                  </a:lnTo>
                  <a:lnTo>
                    <a:pt x="14" y="404"/>
                  </a:lnTo>
                  <a:lnTo>
                    <a:pt x="7" y="424"/>
                  </a:lnTo>
                  <a:lnTo>
                    <a:pt x="7" y="432"/>
                  </a:lnTo>
                  <a:lnTo>
                    <a:pt x="0" y="432"/>
                  </a:lnTo>
                  <a:lnTo>
                    <a:pt x="0" y="424"/>
                  </a:lnTo>
                  <a:lnTo>
                    <a:pt x="14" y="397"/>
                  </a:lnTo>
                  <a:lnTo>
                    <a:pt x="14" y="327"/>
                  </a:lnTo>
                  <a:lnTo>
                    <a:pt x="42" y="230"/>
                  </a:lnTo>
                  <a:lnTo>
                    <a:pt x="56" y="223"/>
                  </a:lnTo>
                  <a:lnTo>
                    <a:pt x="42" y="223"/>
                  </a:lnTo>
                  <a:lnTo>
                    <a:pt x="56" y="202"/>
                  </a:lnTo>
                  <a:lnTo>
                    <a:pt x="35" y="202"/>
                  </a:lnTo>
                  <a:lnTo>
                    <a:pt x="42" y="188"/>
                  </a:lnTo>
                  <a:lnTo>
                    <a:pt x="69" y="160"/>
                  </a:lnTo>
                  <a:lnTo>
                    <a:pt x="90" y="11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103">
              <a:extLst>
                <a:ext uri="{FF2B5EF4-FFF2-40B4-BE49-F238E27FC236}">
                  <a16:creationId xmlns:a16="http://schemas.microsoft.com/office/drawing/2014/main" id="{6DAC68D2-CEDB-2144-899B-7FAF00CC75B4}"/>
                </a:ext>
              </a:extLst>
            </p:cNvPr>
            <p:cNvSpPr>
              <a:spLocks noChangeArrowheads="1"/>
            </p:cNvSpPr>
            <p:nvPr/>
          </p:nvSpPr>
          <p:spPr bwMode="auto">
            <a:xfrm>
              <a:off x="17475142" y="4205424"/>
              <a:ext cx="16569" cy="10357"/>
            </a:xfrm>
            <a:custGeom>
              <a:avLst/>
              <a:gdLst>
                <a:gd name="T0" fmla="*/ 14 w 36"/>
                <a:gd name="T1" fmla="*/ 0 h 22"/>
                <a:gd name="T2" fmla="*/ 0 w 36"/>
                <a:gd name="T3" fmla="*/ 6 h 22"/>
                <a:gd name="T4" fmla="*/ 7 w 36"/>
                <a:gd name="T5" fmla="*/ 21 h 22"/>
                <a:gd name="T6" fmla="*/ 35 w 36"/>
                <a:gd name="T7" fmla="*/ 6 h 22"/>
                <a:gd name="T8" fmla="*/ 14 w 36"/>
                <a:gd name="T9" fmla="*/ 0 h 22"/>
              </a:gdLst>
              <a:ahLst/>
              <a:cxnLst>
                <a:cxn ang="0">
                  <a:pos x="T0" y="T1"/>
                </a:cxn>
                <a:cxn ang="0">
                  <a:pos x="T2" y="T3"/>
                </a:cxn>
                <a:cxn ang="0">
                  <a:pos x="T4" y="T5"/>
                </a:cxn>
                <a:cxn ang="0">
                  <a:pos x="T6" y="T7"/>
                </a:cxn>
                <a:cxn ang="0">
                  <a:pos x="T8" y="T9"/>
                </a:cxn>
              </a:cxnLst>
              <a:rect l="0" t="0" r="r" b="b"/>
              <a:pathLst>
                <a:path w="36" h="22">
                  <a:moveTo>
                    <a:pt x="14" y="0"/>
                  </a:moveTo>
                  <a:lnTo>
                    <a:pt x="0" y="6"/>
                  </a:lnTo>
                  <a:lnTo>
                    <a:pt x="7" y="21"/>
                  </a:lnTo>
                  <a:lnTo>
                    <a:pt x="35" y="6"/>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104">
              <a:extLst>
                <a:ext uri="{FF2B5EF4-FFF2-40B4-BE49-F238E27FC236}">
                  <a16:creationId xmlns:a16="http://schemas.microsoft.com/office/drawing/2014/main" id="{F0A9ECE9-900C-A646-B5C2-6F932CA28C6B}"/>
                </a:ext>
              </a:extLst>
            </p:cNvPr>
            <p:cNvSpPr>
              <a:spLocks noChangeArrowheads="1"/>
            </p:cNvSpPr>
            <p:nvPr/>
          </p:nvSpPr>
          <p:spPr bwMode="auto">
            <a:xfrm>
              <a:off x="17452359" y="4238565"/>
              <a:ext cx="16569" cy="6214"/>
            </a:xfrm>
            <a:custGeom>
              <a:avLst/>
              <a:gdLst>
                <a:gd name="T0" fmla="*/ 14 w 35"/>
                <a:gd name="T1" fmla="*/ 0 h 15"/>
                <a:gd name="T2" fmla="*/ 34 w 35"/>
                <a:gd name="T3" fmla="*/ 0 h 15"/>
                <a:gd name="T4" fmla="*/ 34 w 35"/>
                <a:gd name="T5" fmla="*/ 14 h 15"/>
                <a:gd name="T6" fmla="*/ 0 w 35"/>
                <a:gd name="T7" fmla="*/ 0 h 15"/>
                <a:gd name="T8" fmla="*/ 14 w 35"/>
                <a:gd name="T9" fmla="*/ 0 h 15"/>
              </a:gdLst>
              <a:ahLst/>
              <a:cxnLst>
                <a:cxn ang="0">
                  <a:pos x="T0" y="T1"/>
                </a:cxn>
                <a:cxn ang="0">
                  <a:pos x="T2" y="T3"/>
                </a:cxn>
                <a:cxn ang="0">
                  <a:pos x="T4" y="T5"/>
                </a:cxn>
                <a:cxn ang="0">
                  <a:pos x="T6" y="T7"/>
                </a:cxn>
                <a:cxn ang="0">
                  <a:pos x="T8" y="T9"/>
                </a:cxn>
              </a:cxnLst>
              <a:rect l="0" t="0" r="r" b="b"/>
              <a:pathLst>
                <a:path w="35" h="15">
                  <a:moveTo>
                    <a:pt x="14" y="0"/>
                  </a:moveTo>
                  <a:lnTo>
                    <a:pt x="34" y="0"/>
                  </a:lnTo>
                  <a:lnTo>
                    <a:pt x="34" y="14"/>
                  </a:lnTo>
                  <a:lnTo>
                    <a:pt x="0" y="0"/>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105">
              <a:extLst>
                <a:ext uri="{FF2B5EF4-FFF2-40B4-BE49-F238E27FC236}">
                  <a16:creationId xmlns:a16="http://schemas.microsoft.com/office/drawing/2014/main" id="{5FAAF318-52DD-7145-A7D0-AE6522CE9194}"/>
                </a:ext>
              </a:extLst>
            </p:cNvPr>
            <p:cNvSpPr>
              <a:spLocks noChangeArrowheads="1"/>
            </p:cNvSpPr>
            <p:nvPr/>
          </p:nvSpPr>
          <p:spPr bwMode="auto">
            <a:xfrm>
              <a:off x="17475142" y="4238564"/>
              <a:ext cx="4142" cy="2072"/>
            </a:xfrm>
            <a:custGeom>
              <a:avLst/>
              <a:gdLst>
                <a:gd name="T0" fmla="*/ 0 w 8"/>
                <a:gd name="T1" fmla="*/ 0 h 1"/>
                <a:gd name="T2" fmla="*/ 7 w 8"/>
                <a:gd name="T3" fmla="*/ 0 h 1"/>
                <a:gd name="T4" fmla="*/ 0 w 8"/>
                <a:gd name="T5" fmla="*/ 0 h 1"/>
              </a:gdLst>
              <a:ahLst/>
              <a:cxnLst>
                <a:cxn ang="0">
                  <a:pos x="T0" y="T1"/>
                </a:cxn>
                <a:cxn ang="0">
                  <a:pos x="T2" y="T3"/>
                </a:cxn>
                <a:cxn ang="0">
                  <a:pos x="T4" y="T5"/>
                </a:cxn>
              </a:cxnLst>
              <a:rect l="0" t="0" r="r" b="b"/>
              <a:pathLst>
                <a:path w="8" h="1">
                  <a:moveTo>
                    <a:pt x="0" y="0"/>
                  </a:moveTo>
                  <a:lnTo>
                    <a:pt x="7" y="0"/>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106">
              <a:extLst>
                <a:ext uri="{FF2B5EF4-FFF2-40B4-BE49-F238E27FC236}">
                  <a16:creationId xmlns:a16="http://schemas.microsoft.com/office/drawing/2014/main" id="{F81254CE-A58D-7448-9510-76A35342C633}"/>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rgbClr val="01010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107">
              <a:extLst>
                <a:ext uri="{FF2B5EF4-FFF2-40B4-BE49-F238E27FC236}">
                  <a16:creationId xmlns:a16="http://schemas.microsoft.com/office/drawing/2014/main" id="{77DC8934-B853-1C48-B3B1-E239408BFDB1}"/>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chemeClr val="bg1"/>
              </a:solidFill>
              <a:round/>
              <a:headEnd/>
              <a:tailEnd/>
            </a:ln>
            <a:effectLst/>
          </p:spPr>
          <p:txBody>
            <a:bodyPr wrap="none" anchor="ctr"/>
            <a:lstStyle/>
            <a:p>
              <a:endParaRPr lang="en-US" dirty="0">
                <a:latin typeface="Lato Regular" charset="0"/>
              </a:endParaRPr>
            </a:p>
          </p:txBody>
        </p:sp>
        <p:sp>
          <p:nvSpPr>
            <p:cNvPr id="200" name="Freeform 108">
              <a:extLst>
                <a:ext uri="{FF2B5EF4-FFF2-40B4-BE49-F238E27FC236}">
                  <a16:creationId xmlns:a16="http://schemas.microsoft.com/office/drawing/2014/main" id="{ED78C25E-49BD-C840-B022-998A990D459E}"/>
                </a:ext>
              </a:extLst>
            </p:cNvPr>
            <p:cNvSpPr>
              <a:spLocks noChangeArrowheads="1"/>
            </p:cNvSpPr>
            <p:nvPr/>
          </p:nvSpPr>
          <p:spPr bwMode="auto">
            <a:xfrm>
              <a:off x="15959089" y="2529788"/>
              <a:ext cx="1623750" cy="1458156"/>
            </a:xfrm>
            <a:custGeom>
              <a:avLst/>
              <a:gdLst>
                <a:gd name="T0" fmla="*/ 153 w 3459"/>
                <a:gd name="T1" fmla="*/ 1301 h 3103"/>
                <a:gd name="T2" fmla="*/ 98 w 3459"/>
                <a:gd name="T3" fmla="*/ 981 h 3103"/>
                <a:gd name="T4" fmla="*/ 56 w 3459"/>
                <a:gd name="T5" fmla="*/ 807 h 3103"/>
                <a:gd name="T6" fmla="*/ 63 w 3459"/>
                <a:gd name="T7" fmla="*/ 640 h 3103"/>
                <a:gd name="T8" fmla="*/ 279 w 3459"/>
                <a:gd name="T9" fmla="*/ 542 h 3103"/>
                <a:gd name="T10" fmla="*/ 550 w 3459"/>
                <a:gd name="T11" fmla="*/ 542 h 3103"/>
                <a:gd name="T12" fmla="*/ 661 w 3459"/>
                <a:gd name="T13" fmla="*/ 647 h 3103"/>
                <a:gd name="T14" fmla="*/ 1023 w 3459"/>
                <a:gd name="T15" fmla="*/ 703 h 3103"/>
                <a:gd name="T16" fmla="*/ 1134 w 3459"/>
                <a:gd name="T17" fmla="*/ 515 h 3103"/>
                <a:gd name="T18" fmla="*/ 1266 w 3459"/>
                <a:gd name="T19" fmla="*/ 341 h 3103"/>
                <a:gd name="T20" fmla="*/ 1413 w 3459"/>
                <a:gd name="T21" fmla="*/ 257 h 3103"/>
                <a:gd name="T22" fmla="*/ 1621 w 3459"/>
                <a:gd name="T23" fmla="*/ 223 h 3103"/>
                <a:gd name="T24" fmla="*/ 1788 w 3459"/>
                <a:gd name="T25" fmla="*/ 209 h 3103"/>
                <a:gd name="T26" fmla="*/ 2053 w 3459"/>
                <a:gd name="T27" fmla="*/ 174 h 3103"/>
                <a:gd name="T28" fmla="*/ 2282 w 3459"/>
                <a:gd name="T29" fmla="*/ 243 h 3103"/>
                <a:gd name="T30" fmla="*/ 2463 w 3459"/>
                <a:gd name="T31" fmla="*/ 174 h 3103"/>
                <a:gd name="T32" fmla="*/ 2755 w 3459"/>
                <a:gd name="T33" fmla="*/ 63 h 3103"/>
                <a:gd name="T34" fmla="*/ 2985 w 3459"/>
                <a:gd name="T35" fmla="*/ 0 h 3103"/>
                <a:gd name="T36" fmla="*/ 2922 w 3459"/>
                <a:gd name="T37" fmla="*/ 146 h 3103"/>
                <a:gd name="T38" fmla="*/ 2943 w 3459"/>
                <a:gd name="T39" fmla="*/ 341 h 3103"/>
                <a:gd name="T40" fmla="*/ 3103 w 3459"/>
                <a:gd name="T41" fmla="*/ 445 h 3103"/>
                <a:gd name="T42" fmla="*/ 3131 w 3459"/>
                <a:gd name="T43" fmla="*/ 654 h 3103"/>
                <a:gd name="T44" fmla="*/ 3409 w 3459"/>
                <a:gd name="T45" fmla="*/ 876 h 3103"/>
                <a:gd name="T46" fmla="*/ 3284 w 3459"/>
                <a:gd name="T47" fmla="*/ 974 h 3103"/>
                <a:gd name="T48" fmla="*/ 3152 w 3459"/>
                <a:gd name="T49" fmla="*/ 1030 h 3103"/>
                <a:gd name="T50" fmla="*/ 2978 w 3459"/>
                <a:gd name="T51" fmla="*/ 1064 h 3103"/>
                <a:gd name="T52" fmla="*/ 2888 w 3459"/>
                <a:gd name="T53" fmla="*/ 995 h 3103"/>
                <a:gd name="T54" fmla="*/ 2741 w 3459"/>
                <a:gd name="T55" fmla="*/ 1050 h 3103"/>
                <a:gd name="T56" fmla="*/ 2595 w 3459"/>
                <a:gd name="T57" fmla="*/ 1197 h 3103"/>
                <a:gd name="T58" fmla="*/ 2352 w 3459"/>
                <a:gd name="T59" fmla="*/ 1343 h 3103"/>
                <a:gd name="T60" fmla="*/ 2394 w 3459"/>
                <a:gd name="T61" fmla="*/ 1475 h 3103"/>
                <a:gd name="T62" fmla="*/ 2331 w 3459"/>
                <a:gd name="T63" fmla="*/ 1586 h 3103"/>
                <a:gd name="T64" fmla="*/ 2387 w 3459"/>
                <a:gd name="T65" fmla="*/ 1767 h 3103"/>
                <a:gd name="T66" fmla="*/ 2526 w 3459"/>
                <a:gd name="T67" fmla="*/ 1836 h 3103"/>
                <a:gd name="T68" fmla="*/ 2581 w 3459"/>
                <a:gd name="T69" fmla="*/ 2017 h 3103"/>
                <a:gd name="T70" fmla="*/ 2484 w 3459"/>
                <a:gd name="T71" fmla="*/ 2122 h 3103"/>
                <a:gd name="T72" fmla="*/ 2275 w 3459"/>
                <a:gd name="T73" fmla="*/ 2184 h 3103"/>
                <a:gd name="T74" fmla="*/ 2164 w 3459"/>
                <a:gd name="T75" fmla="*/ 2254 h 3103"/>
                <a:gd name="T76" fmla="*/ 2122 w 3459"/>
                <a:gd name="T77" fmla="*/ 2351 h 3103"/>
                <a:gd name="T78" fmla="*/ 2053 w 3459"/>
                <a:gd name="T79" fmla="*/ 2456 h 3103"/>
                <a:gd name="T80" fmla="*/ 1830 w 3459"/>
                <a:gd name="T81" fmla="*/ 2372 h 3103"/>
                <a:gd name="T82" fmla="*/ 1656 w 3459"/>
                <a:gd name="T83" fmla="*/ 2504 h 3103"/>
                <a:gd name="T84" fmla="*/ 1580 w 3459"/>
                <a:gd name="T85" fmla="*/ 2581 h 3103"/>
                <a:gd name="T86" fmla="*/ 1510 w 3459"/>
                <a:gd name="T87" fmla="*/ 2560 h 3103"/>
                <a:gd name="T88" fmla="*/ 1433 w 3459"/>
                <a:gd name="T89" fmla="*/ 2636 h 3103"/>
                <a:gd name="T90" fmla="*/ 1378 w 3459"/>
                <a:gd name="T91" fmla="*/ 2755 h 3103"/>
                <a:gd name="T92" fmla="*/ 1308 w 3459"/>
                <a:gd name="T93" fmla="*/ 2852 h 3103"/>
                <a:gd name="T94" fmla="*/ 1218 w 3459"/>
                <a:gd name="T95" fmla="*/ 3061 h 3103"/>
                <a:gd name="T96" fmla="*/ 1044 w 3459"/>
                <a:gd name="T97" fmla="*/ 3033 h 3103"/>
                <a:gd name="T98" fmla="*/ 974 w 3459"/>
                <a:gd name="T99" fmla="*/ 3047 h 3103"/>
                <a:gd name="T100" fmla="*/ 891 w 3459"/>
                <a:gd name="T101" fmla="*/ 3040 h 3103"/>
                <a:gd name="T102" fmla="*/ 814 w 3459"/>
                <a:gd name="T103" fmla="*/ 2838 h 3103"/>
                <a:gd name="T104" fmla="*/ 682 w 3459"/>
                <a:gd name="T105" fmla="*/ 2748 h 3103"/>
                <a:gd name="T106" fmla="*/ 522 w 3459"/>
                <a:gd name="T107" fmla="*/ 2741 h 3103"/>
                <a:gd name="T108" fmla="*/ 418 w 3459"/>
                <a:gd name="T109" fmla="*/ 2810 h 3103"/>
                <a:gd name="T110" fmla="*/ 237 w 3459"/>
                <a:gd name="T111" fmla="*/ 2810 h 3103"/>
                <a:gd name="T112" fmla="*/ 181 w 3459"/>
                <a:gd name="T113" fmla="*/ 2636 h 3103"/>
                <a:gd name="T114" fmla="*/ 181 w 3459"/>
                <a:gd name="T115" fmla="*/ 2518 h 3103"/>
                <a:gd name="T116" fmla="*/ 167 w 3459"/>
                <a:gd name="T117" fmla="*/ 2323 h 3103"/>
                <a:gd name="T118" fmla="*/ 293 w 3459"/>
                <a:gd name="T119" fmla="*/ 2031 h 3103"/>
                <a:gd name="T120" fmla="*/ 320 w 3459"/>
                <a:gd name="T121" fmla="*/ 1802 h 3103"/>
                <a:gd name="T122" fmla="*/ 237 w 3459"/>
                <a:gd name="T123" fmla="*/ 1607 h 3103"/>
                <a:gd name="T124" fmla="*/ 411 w 3459"/>
                <a:gd name="T125" fmla="*/ 1495 h 3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9" h="3103">
                  <a:moveTo>
                    <a:pt x="397" y="1405"/>
                  </a:moveTo>
                  <a:lnTo>
                    <a:pt x="355" y="1363"/>
                  </a:lnTo>
                  <a:lnTo>
                    <a:pt x="286" y="1329"/>
                  </a:lnTo>
                  <a:lnTo>
                    <a:pt x="237" y="1301"/>
                  </a:lnTo>
                  <a:lnTo>
                    <a:pt x="153" y="1301"/>
                  </a:lnTo>
                  <a:lnTo>
                    <a:pt x="119" y="1266"/>
                  </a:lnTo>
                  <a:lnTo>
                    <a:pt x="105" y="1224"/>
                  </a:lnTo>
                  <a:lnTo>
                    <a:pt x="153" y="1176"/>
                  </a:lnTo>
                  <a:lnTo>
                    <a:pt x="181" y="1043"/>
                  </a:lnTo>
                  <a:lnTo>
                    <a:pt x="98" y="981"/>
                  </a:lnTo>
                  <a:lnTo>
                    <a:pt x="35" y="995"/>
                  </a:lnTo>
                  <a:lnTo>
                    <a:pt x="21" y="918"/>
                  </a:lnTo>
                  <a:lnTo>
                    <a:pt x="0" y="876"/>
                  </a:lnTo>
                  <a:lnTo>
                    <a:pt x="49" y="842"/>
                  </a:lnTo>
                  <a:lnTo>
                    <a:pt x="56" y="807"/>
                  </a:lnTo>
                  <a:lnTo>
                    <a:pt x="28" y="772"/>
                  </a:lnTo>
                  <a:lnTo>
                    <a:pt x="91" y="737"/>
                  </a:lnTo>
                  <a:lnTo>
                    <a:pt x="98" y="737"/>
                  </a:lnTo>
                  <a:lnTo>
                    <a:pt x="70" y="668"/>
                  </a:lnTo>
                  <a:lnTo>
                    <a:pt x="63" y="640"/>
                  </a:lnTo>
                  <a:lnTo>
                    <a:pt x="105" y="619"/>
                  </a:lnTo>
                  <a:lnTo>
                    <a:pt x="147" y="508"/>
                  </a:lnTo>
                  <a:lnTo>
                    <a:pt x="223" y="536"/>
                  </a:lnTo>
                  <a:lnTo>
                    <a:pt x="279" y="522"/>
                  </a:lnTo>
                  <a:lnTo>
                    <a:pt x="279" y="542"/>
                  </a:lnTo>
                  <a:lnTo>
                    <a:pt x="397" y="487"/>
                  </a:lnTo>
                  <a:lnTo>
                    <a:pt x="453" y="473"/>
                  </a:lnTo>
                  <a:lnTo>
                    <a:pt x="515" y="494"/>
                  </a:lnTo>
                  <a:lnTo>
                    <a:pt x="522" y="522"/>
                  </a:lnTo>
                  <a:lnTo>
                    <a:pt x="550" y="542"/>
                  </a:lnTo>
                  <a:lnTo>
                    <a:pt x="626" y="584"/>
                  </a:lnTo>
                  <a:lnTo>
                    <a:pt x="564" y="640"/>
                  </a:lnTo>
                  <a:lnTo>
                    <a:pt x="564" y="654"/>
                  </a:lnTo>
                  <a:lnTo>
                    <a:pt x="640" y="654"/>
                  </a:lnTo>
                  <a:lnTo>
                    <a:pt x="661" y="647"/>
                  </a:lnTo>
                  <a:lnTo>
                    <a:pt x="724" y="689"/>
                  </a:lnTo>
                  <a:lnTo>
                    <a:pt x="752" y="682"/>
                  </a:lnTo>
                  <a:lnTo>
                    <a:pt x="835" y="716"/>
                  </a:lnTo>
                  <a:lnTo>
                    <a:pt x="912" y="689"/>
                  </a:lnTo>
                  <a:lnTo>
                    <a:pt x="1023" y="703"/>
                  </a:lnTo>
                  <a:lnTo>
                    <a:pt x="1037" y="703"/>
                  </a:lnTo>
                  <a:lnTo>
                    <a:pt x="1051" y="709"/>
                  </a:lnTo>
                  <a:lnTo>
                    <a:pt x="1100" y="619"/>
                  </a:lnTo>
                  <a:lnTo>
                    <a:pt x="1162" y="584"/>
                  </a:lnTo>
                  <a:lnTo>
                    <a:pt x="1134" y="515"/>
                  </a:lnTo>
                  <a:lnTo>
                    <a:pt x="1176" y="424"/>
                  </a:lnTo>
                  <a:lnTo>
                    <a:pt x="1183" y="382"/>
                  </a:lnTo>
                  <a:lnTo>
                    <a:pt x="1197" y="355"/>
                  </a:lnTo>
                  <a:lnTo>
                    <a:pt x="1218" y="348"/>
                  </a:lnTo>
                  <a:lnTo>
                    <a:pt x="1266" y="341"/>
                  </a:lnTo>
                  <a:lnTo>
                    <a:pt x="1294" y="313"/>
                  </a:lnTo>
                  <a:lnTo>
                    <a:pt x="1294" y="264"/>
                  </a:lnTo>
                  <a:lnTo>
                    <a:pt x="1350" y="257"/>
                  </a:lnTo>
                  <a:lnTo>
                    <a:pt x="1371" y="264"/>
                  </a:lnTo>
                  <a:lnTo>
                    <a:pt x="1413" y="257"/>
                  </a:lnTo>
                  <a:lnTo>
                    <a:pt x="1496" y="223"/>
                  </a:lnTo>
                  <a:lnTo>
                    <a:pt x="1531" y="223"/>
                  </a:lnTo>
                  <a:lnTo>
                    <a:pt x="1559" y="215"/>
                  </a:lnTo>
                  <a:lnTo>
                    <a:pt x="1580" y="215"/>
                  </a:lnTo>
                  <a:lnTo>
                    <a:pt x="1621" y="223"/>
                  </a:lnTo>
                  <a:lnTo>
                    <a:pt x="1656" y="257"/>
                  </a:lnTo>
                  <a:lnTo>
                    <a:pt x="1705" y="264"/>
                  </a:lnTo>
                  <a:lnTo>
                    <a:pt x="1754" y="243"/>
                  </a:lnTo>
                  <a:lnTo>
                    <a:pt x="1767" y="215"/>
                  </a:lnTo>
                  <a:lnTo>
                    <a:pt x="1788" y="209"/>
                  </a:lnTo>
                  <a:lnTo>
                    <a:pt x="1809" y="174"/>
                  </a:lnTo>
                  <a:lnTo>
                    <a:pt x="1872" y="195"/>
                  </a:lnTo>
                  <a:lnTo>
                    <a:pt x="1900" y="230"/>
                  </a:lnTo>
                  <a:lnTo>
                    <a:pt x="1983" y="188"/>
                  </a:lnTo>
                  <a:lnTo>
                    <a:pt x="2053" y="174"/>
                  </a:lnTo>
                  <a:lnTo>
                    <a:pt x="2115" y="215"/>
                  </a:lnTo>
                  <a:lnTo>
                    <a:pt x="2199" y="223"/>
                  </a:lnTo>
                  <a:lnTo>
                    <a:pt x="2227" y="257"/>
                  </a:lnTo>
                  <a:lnTo>
                    <a:pt x="2247" y="264"/>
                  </a:lnTo>
                  <a:lnTo>
                    <a:pt x="2282" y="243"/>
                  </a:lnTo>
                  <a:lnTo>
                    <a:pt x="2317" y="215"/>
                  </a:lnTo>
                  <a:lnTo>
                    <a:pt x="2352" y="215"/>
                  </a:lnTo>
                  <a:lnTo>
                    <a:pt x="2428" y="188"/>
                  </a:lnTo>
                  <a:lnTo>
                    <a:pt x="2449" y="160"/>
                  </a:lnTo>
                  <a:lnTo>
                    <a:pt x="2463" y="174"/>
                  </a:lnTo>
                  <a:lnTo>
                    <a:pt x="2561" y="111"/>
                  </a:lnTo>
                  <a:lnTo>
                    <a:pt x="2616" y="97"/>
                  </a:lnTo>
                  <a:lnTo>
                    <a:pt x="2672" y="90"/>
                  </a:lnTo>
                  <a:lnTo>
                    <a:pt x="2713" y="83"/>
                  </a:lnTo>
                  <a:lnTo>
                    <a:pt x="2755" y="63"/>
                  </a:lnTo>
                  <a:lnTo>
                    <a:pt x="2769" y="63"/>
                  </a:lnTo>
                  <a:lnTo>
                    <a:pt x="2790" y="63"/>
                  </a:lnTo>
                  <a:lnTo>
                    <a:pt x="2825" y="28"/>
                  </a:lnTo>
                  <a:lnTo>
                    <a:pt x="2874" y="28"/>
                  </a:lnTo>
                  <a:lnTo>
                    <a:pt x="2985" y="0"/>
                  </a:lnTo>
                  <a:lnTo>
                    <a:pt x="3040" y="21"/>
                  </a:lnTo>
                  <a:lnTo>
                    <a:pt x="3054" y="49"/>
                  </a:lnTo>
                  <a:lnTo>
                    <a:pt x="3013" y="76"/>
                  </a:lnTo>
                  <a:lnTo>
                    <a:pt x="3006" y="132"/>
                  </a:lnTo>
                  <a:lnTo>
                    <a:pt x="2922" y="146"/>
                  </a:lnTo>
                  <a:lnTo>
                    <a:pt x="2874" y="160"/>
                  </a:lnTo>
                  <a:lnTo>
                    <a:pt x="2867" y="181"/>
                  </a:lnTo>
                  <a:lnTo>
                    <a:pt x="2888" y="243"/>
                  </a:lnTo>
                  <a:lnTo>
                    <a:pt x="2888" y="292"/>
                  </a:lnTo>
                  <a:lnTo>
                    <a:pt x="2943" y="341"/>
                  </a:lnTo>
                  <a:lnTo>
                    <a:pt x="2908" y="382"/>
                  </a:lnTo>
                  <a:lnTo>
                    <a:pt x="2985" y="417"/>
                  </a:lnTo>
                  <a:lnTo>
                    <a:pt x="3020" y="480"/>
                  </a:lnTo>
                  <a:lnTo>
                    <a:pt x="3054" y="445"/>
                  </a:lnTo>
                  <a:lnTo>
                    <a:pt x="3103" y="445"/>
                  </a:lnTo>
                  <a:lnTo>
                    <a:pt x="3138" y="508"/>
                  </a:lnTo>
                  <a:lnTo>
                    <a:pt x="3166" y="542"/>
                  </a:lnTo>
                  <a:lnTo>
                    <a:pt x="3145" y="584"/>
                  </a:lnTo>
                  <a:lnTo>
                    <a:pt x="3138" y="619"/>
                  </a:lnTo>
                  <a:lnTo>
                    <a:pt x="3131" y="654"/>
                  </a:lnTo>
                  <a:lnTo>
                    <a:pt x="3145" y="675"/>
                  </a:lnTo>
                  <a:lnTo>
                    <a:pt x="3207" y="675"/>
                  </a:lnTo>
                  <a:lnTo>
                    <a:pt x="3249" y="703"/>
                  </a:lnTo>
                  <a:lnTo>
                    <a:pt x="3298" y="814"/>
                  </a:lnTo>
                  <a:lnTo>
                    <a:pt x="3409" y="876"/>
                  </a:lnTo>
                  <a:lnTo>
                    <a:pt x="3444" y="883"/>
                  </a:lnTo>
                  <a:lnTo>
                    <a:pt x="3458" y="897"/>
                  </a:lnTo>
                  <a:lnTo>
                    <a:pt x="3402" y="911"/>
                  </a:lnTo>
                  <a:lnTo>
                    <a:pt x="3340" y="967"/>
                  </a:lnTo>
                  <a:lnTo>
                    <a:pt x="3284" y="974"/>
                  </a:lnTo>
                  <a:lnTo>
                    <a:pt x="3305" y="1009"/>
                  </a:lnTo>
                  <a:lnTo>
                    <a:pt x="3263" y="1030"/>
                  </a:lnTo>
                  <a:lnTo>
                    <a:pt x="3228" y="1009"/>
                  </a:lnTo>
                  <a:lnTo>
                    <a:pt x="3180" y="1009"/>
                  </a:lnTo>
                  <a:lnTo>
                    <a:pt x="3152" y="1030"/>
                  </a:lnTo>
                  <a:lnTo>
                    <a:pt x="3075" y="1016"/>
                  </a:lnTo>
                  <a:lnTo>
                    <a:pt x="3054" y="1036"/>
                  </a:lnTo>
                  <a:lnTo>
                    <a:pt x="3034" y="1043"/>
                  </a:lnTo>
                  <a:lnTo>
                    <a:pt x="2978" y="1092"/>
                  </a:lnTo>
                  <a:lnTo>
                    <a:pt x="2978" y="1064"/>
                  </a:lnTo>
                  <a:lnTo>
                    <a:pt x="2985" y="1050"/>
                  </a:lnTo>
                  <a:lnTo>
                    <a:pt x="2971" y="1030"/>
                  </a:lnTo>
                  <a:lnTo>
                    <a:pt x="2943" y="1002"/>
                  </a:lnTo>
                  <a:lnTo>
                    <a:pt x="2901" y="1002"/>
                  </a:lnTo>
                  <a:lnTo>
                    <a:pt x="2888" y="995"/>
                  </a:lnTo>
                  <a:lnTo>
                    <a:pt x="2776" y="911"/>
                  </a:lnTo>
                  <a:lnTo>
                    <a:pt x="2776" y="939"/>
                  </a:lnTo>
                  <a:lnTo>
                    <a:pt x="2783" y="981"/>
                  </a:lnTo>
                  <a:lnTo>
                    <a:pt x="2769" y="1002"/>
                  </a:lnTo>
                  <a:lnTo>
                    <a:pt x="2741" y="1050"/>
                  </a:lnTo>
                  <a:lnTo>
                    <a:pt x="2741" y="1078"/>
                  </a:lnTo>
                  <a:lnTo>
                    <a:pt x="2686" y="1182"/>
                  </a:lnTo>
                  <a:lnTo>
                    <a:pt x="2651" y="1224"/>
                  </a:lnTo>
                  <a:lnTo>
                    <a:pt x="2644" y="1197"/>
                  </a:lnTo>
                  <a:lnTo>
                    <a:pt x="2595" y="1197"/>
                  </a:lnTo>
                  <a:lnTo>
                    <a:pt x="2574" y="1224"/>
                  </a:lnTo>
                  <a:lnTo>
                    <a:pt x="2526" y="1224"/>
                  </a:lnTo>
                  <a:lnTo>
                    <a:pt x="2380" y="1273"/>
                  </a:lnTo>
                  <a:lnTo>
                    <a:pt x="2359" y="1294"/>
                  </a:lnTo>
                  <a:lnTo>
                    <a:pt x="2352" y="1343"/>
                  </a:lnTo>
                  <a:lnTo>
                    <a:pt x="2421" y="1356"/>
                  </a:lnTo>
                  <a:lnTo>
                    <a:pt x="2477" y="1377"/>
                  </a:lnTo>
                  <a:lnTo>
                    <a:pt x="2456" y="1412"/>
                  </a:lnTo>
                  <a:lnTo>
                    <a:pt x="2414" y="1440"/>
                  </a:lnTo>
                  <a:lnTo>
                    <a:pt x="2394" y="1475"/>
                  </a:lnTo>
                  <a:lnTo>
                    <a:pt x="2407" y="1489"/>
                  </a:lnTo>
                  <a:lnTo>
                    <a:pt x="2387" y="1572"/>
                  </a:lnTo>
                  <a:lnTo>
                    <a:pt x="2366" y="1558"/>
                  </a:lnTo>
                  <a:lnTo>
                    <a:pt x="2359" y="1565"/>
                  </a:lnTo>
                  <a:lnTo>
                    <a:pt x="2331" y="1586"/>
                  </a:lnTo>
                  <a:lnTo>
                    <a:pt x="2289" y="1600"/>
                  </a:lnTo>
                  <a:lnTo>
                    <a:pt x="2331" y="1642"/>
                  </a:lnTo>
                  <a:lnTo>
                    <a:pt x="2387" y="1690"/>
                  </a:lnTo>
                  <a:lnTo>
                    <a:pt x="2407" y="1718"/>
                  </a:lnTo>
                  <a:lnTo>
                    <a:pt x="2387" y="1767"/>
                  </a:lnTo>
                  <a:lnTo>
                    <a:pt x="2394" y="1795"/>
                  </a:lnTo>
                  <a:lnTo>
                    <a:pt x="2442" y="1795"/>
                  </a:lnTo>
                  <a:lnTo>
                    <a:pt x="2477" y="1781"/>
                  </a:lnTo>
                  <a:lnTo>
                    <a:pt x="2491" y="1836"/>
                  </a:lnTo>
                  <a:lnTo>
                    <a:pt x="2526" y="1836"/>
                  </a:lnTo>
                  <a:lnTo>
                    <a:pt x="2546" y="1836"/>
                  </a:lnTo>
                  <a:lnTo>
                    <a:pt x="2519" y="1899"/>
                  </a:lnTo>
                  <a:lnTo>
                    <a:pt x="2574" y="1955"/>
                  </a:lnTo>
                  <a:lnTo>
                    <a:pt x="2595" y="1962"/>
                  </a:lnTo>
                  <a:lnTo>
                    <a:pt x="2581" y="2017"/>
                  </a:lnTo>
                  <a:lnTo>
                    <a:pt x="2546" y="2010"/>
                  </a:lnTo>
                  <a:lnTo>
                    <a:pt x="2526" y="2052"/>
                  </a:lnTo>
                  <a:lnTo>
                    <a:pt x="2505" y="2087"/>
                  </a:lnTo>
                  <a:lnTo>
                    <a:pt x="2512" y="2094"/>
                  </a:lnTo>
                  <a:lnTo>
                    <a:pt x="2484" y="2122"/>
                  </a:lnTo>
                  <a:lnTo>
                    <a:pt x="2407" y="2149"/>
                  </a:lnTo>
                  <a:lnTo>
                    <a:pt x="2380" y="2149"/>
                  </a:lnTo>
                  <a:lnTo>
                    <a:pt x="2359" y="2156"/>
                  </a:lnTo>
                  <a:lnTo>
                    <a:pt x="2289" y="2156"/>
                  </a:lnTo>
                  <a:lnTo>
                    <a:pt x="2275" y="2184"/>
                  </a:lnTo>
                  <a:lnTo>
                    <a:pt x="2254" y="2156"/>
                  </a:lnTo>
                  <a:lnTo>
                    <a:pt x="2233" y="2156"/>
                  </a:lnTo>
                  <a:lnTo>
                    <a:pt x="2164" y="2184"/>
                  </a:lnTo>
                  <a:lnTo>
                    <a:pt x="2136" y="2191"/>
                  </a:lnTo>
                  <a:lnTo>
                    <a:pt x="2164" y="2254"/>
                  </a:lnTo>
                  <a:lnTo>
                    <a:pt x="2185" y="2289"/>
                  </a:lnTo>
                  <a:lnTo>
                    <a:pt x="2157" y="2289"/>
                  </a:lnTo>
                  <a:lnTo>
                    <a:pt x="2115" y="2310"/>
                  </a:lnTo>
                  <a:lnTo>
                    <a:pt x="2136" y="2323"/>
                  </a:lnTo>
                  <a:lnTo>
                    <a:pt x="2122" y="2351"/>
                  </a:lnTo>
                  <a:lnTo>
                    <a:pt x="2150" y="2414"/>
                  </a:lnTo>
                  <a:lnTo>
                    <a:pt x="2136" y="2421"/>
                  </a:lnTo>
                  <a:lnTo>
                    <a:pt x="2150" y="2456"/>
                  </a:lnTo>
                  <a:lnTo>
                    <a:pt x="2053" y="2476"/>
                  </a:lnTo>
                  <a:lnTo>
                    <a:pt x="2053" y="2456"/>
                  </a:lnTo>
                  <a:lnTo>
                    <a:pt x="1983" y="2456"/>
                  </a:lnTo>
                  <a:lnTo>
                    <a:pt x="1969" y="2372"/>
                  </a:lnTo>
                  <a:lnTo>
                    <a:pt x="1921" y="2358"/>
                  </a:lnTo>
                  <a:lnTo>
                    <a:pt x="1858" y="2358"/>
                  </a:lnTo>
                  <a:lnTo>
                    <a:pt x="1830" y="2372"/>
                  </a:lnTo>
                  <a:lnTo>
                    <a:pt x="1802" y="2386"/>
                  </a:lnTo>
                  <a:lnTo>
                    <a:pt x="1760" y="2428"/>
                  </a:lnTo>
                  <a:lnTo>
                    <a:pt x="1635" y="2421"/>
                  </a:lnTo>
                  <a:lnTo>
                    <a:pt x="1656" y="2490"/>
                  </a:lnTo>
                  <a:lnTo>
                    <a:pt x="1656" y="2504"/>
                  </a:lnTo>
                  <a:lnTo>
                    <a:pt x="1608" y="2511"/>
                  </a:lnTo>
                  <a:lnTo>
                    <a:pt x="1608" y="2546"/>
                  </a:lnTo>
                  <a:lnTo>
                    <a:pt x="1593" y="2553"/>
                  </a:lnTo>
                  <a:lnTo>
                    <a:pt x="1593" y="2581"/>
                  </a:lnTo>
                  <a:lnTo>
                    <a:pt x="1580" y="2581"/>
                  </a:lnTo>
                  <a:lnTo>
                    <a:pt x="1559" y="2574"/>
                  </a:lnTo>
                  <a:lnTo>
                    <a:pt x="1531" y="2539"/>
                  </a:lnTo>
                  <a:lnTo>
                    <a:pt x="1524" y="2546"/>
                  </a:lnTo>
                  <a:lnTo>
                    <a:pt x="1510" y="2525"/>
                  </a:lnTo>
                  <a:lnTo>
                    <a:pt x="1510" y="2560"/>
                  </a:lnTo>
                  <a:lnTo>
                    <a:pt x="1461" y="2574"/>
                  </a:lnTo>
                  <a:lnTo>
                    <a:pt x="1441" y="2560"/>
                  </a:lnTo>
                  <a:lnTo>
                    <a:pt x="1447" y="2574"/>
                  </a:lnTo>
                  <a:lnTo>
                    <a:pt x="1433" y="2608"/>
                  </a:lnTo>
                  <a:lnTo>
                    <a:pt x="1433" y="2636"/>
                  </a:lnTo>
                  <a:lnTo>
                    <a:pt x="1406" y="2650"/>
                  </a:lnTo>
                  <a:lnTo>
                    <a:pt x="1413" y="2657"/>
                  </a:lnTo>
                  <a:lnTo>
                    <a:pt x="1413" y="2685"/>
                  </a:lnTo>
                  <a:lnTo>
                    <a:pt x="1378" y="2720"/>
                  </a:lnTo>
                  <a:lnTo>
                    <a:pt x="1378" y="2755"/>
                  </a:lnTo>
                  <a:lnTo>
                    <a:pt x="1343" y="2775"/>
                  </a:lnTo>
                  <a:lnTo>
                    <a:pt x="1336" y="2789"/>
                  </a:lnTo>
                  <a:lnTo>
                    <a:pt x="1343" y="2838"/>
                  </a:lnTo>
                  <a:lnTo>
                    <a:pt x="1350" y="2866"/>
                  </a:lnTo>
                  <a:lnTo>
                    <a:pt x="1308" y="2852"/>
                  </a:lnTo>
                  <a:lnTo>
                    <a:pt x="1308" y="2880"/>
                  </a:lnTo>
                  <a:lnTo>
                    <a:pt x="1301" y="2977"/>
                  </a:lnTo>
                  <a:lnTo>
                    <a:pt x="1253" y="3012"/>
                  </a:lnTo>
                  <a:lnTo>
                    <a:pt x="1246" y="3047"/>
                  </a:lnTo>
                  <a:lnTo>
                    <a:pt x="1218" y="3061"/>
                  </a:lnTo>
                  <a:lnTo>
                    <a:pt x="1197" y="3061"/>
                  </a:lnTo>
                  <a:lnTo>
                    <a:pt x="1176" y="3061"/>
                  </a:lnTo>
                  <a:lnTo>
                    <a:pt x="1114" y="3005"/>
                  </a:lnTo>
                  <a:lnTo>
                    <a:pt x="1086" y="3033"/>
                  </a:lnTo>
                  <a:lnTo>
                    <a:pt x="1044" y="3033"/>
                  </a:lnTo>
                  <a:lnTo>
                    <a:pt x="1044" y="3005"/>
                  </a:lnTo>
                  <a:lnTo>
                    <a:pt x="1016" y="3033"/>
                  </a:lnTo>
                  <a:lnTo>
                    <a:pt x="1016" y="3040"/>
                  </a:lnTo>
                  <a:lnTo>
                    <a:pt x="968" y="3082"/>
                  </a:lnTo>
                  <a:lnTo>
                    <a:pt x="974" y="3047"/>
                  </a:lnTo>
                  <a:lnTo>
                    <a:pt x="953" y="3075"/>
                  </a:lnTo>
                  <a:lnTo>
                    <a:pt x="947" y="3075"/>
                  </a:lnTo>
                  <a:lnTo>
                    <a:pt x="919" y="3102"/>
                  </a:lnTo>
                  <a:lnTo>
                    <a:pt x="877" y="3068"/>
                  </a:lnTo>
                  <a:lnTo>
                    <a:pt x="891" y="3040"/>
                  </a:lnTo>
                  <a:lnTo>
                    <a:pt x="814" y="3005"/>
                  </a:lnTo>
                  <a:lnTo>
                    <a:pt x="759" y="3005"/>
                  </a:lnTo>
                  <a:lnTo>
                    <a:pt x="793" y="2922"/>
                  </a:lnTo>
                  <a:lnTo>
                    <a:pt x="835" y="2873"/>
                  </a:lnTo>
                  <a:lnTo>
                    <a:pt x="814" y="2838"/>
                  </a:lnTo>
                  <a:lnTo>
                    <a:pt x="821" y="2810"/>
                  </a:lnTo>
                  <a:lnTo>
                    <a:pt x="835" y="2803"/>
                  </a:lnTo>
                  <a:lnTo>
                    <a:pt x="759" y="2755"/>
                  </a:lnTo>
                  <a:lnTo>
                    <a:pt x="724" y="2741"/>
                  </a:lnTo>
                  <a:lnTo>
                    <a:pt x="682" y="2748"/>
                  </a:lnTo>
                  <a:lnTo>
                    <a:pt x="640" y="2734"/>
                  </a:lnTo>
                  <a:lnTo>
                    <a:pt x="613" y="2755"/>
                  </a:lnTo>
                  <a:lnTo>
                    <a:pt x="606" y="2741"/>
                  </a:lnTo>
                  <a:lnTo>
                    <a:pt x="550" y="2741"/>
                  </a:lnTo>
                  <a:lnTo>
                    <a:pt x="522" y="2741"/>
                  </a:lnTo>
                  <a:lnTo>
                    <a:pt x="508" y="2748"/>
                  </a:lnTo>
                  <a:lnTo>
                    <a:pt x="460" y="2755"/>
                  </a:lnTo>
                  <a:lnTo>
                    <a:pt x="453" y="2769"/>
                  </a:lnTo>
                  <a:lnTo>
                    <a:pt x="425" y="2817"/>
                  </a:lnTo>
                  <a:lnTo>
                    <a:pt x="418" y="2810"/>
                  </a:lnTo>
                  <a:lnTo>
                    <a:pt x="355" y="2831"/>
                  </a:lnTo>
                  <a:lnTo>
                    <a:pt x="327" y="2845"/>
                  </a:lnTo>
                  <a:lnTo>
                    <a:pt x="265" y="2866"/>
                  </a:lnTo>
                  <a:lnTo>
                    <a:pt x="258" y="2852"/>
                  </a:lnTo>
                  <a:lnTo>
                    <a:pt x="237" y="2810"/>
                  </a:lnTo>
                  <a:lnTo>
                    <a:pt x="265" y="2789"/>
                  </a:lnTo>
                  <a:lnTo>
                    <a:pt x="230" y="2775"/>
                  </a:lnTo>
                  <a:lnTo>
                    <a:pt x="195" y="2769"/>
                  </a:lnTo>
                  <a:lnTo>
                    <a:pt x="195" y="2657"/>
                  </a:lnTo>
                  <a:lnTo>
                    <a:pt x="181" y="2636"/>
                  </a:lnTo>
                  <a:lnTo>
                    <a:pt x="195" y="2616"/>
                  </a:lnTo>
                  <a:lnTo>
                    <a:pt x="202" y="2602"/>
                  </a:lnTo>
                  <a:lnTo>
                    <a:pt x="195" y="2553"/>
                  </a:lnTo>
                  <a:lnTo>
                    <a:pt x="181" y="2539"/>
                  </a:lnTo>
                  <a:lnTo>
                    <a:pt x="181" y="2518"/>
                  </a:lnTo>
                  <a:lnTo>
                    <a:pt x="167" y="2456"/>
                  </a:lnTo>
                  <a:lnTo>
                    <a:pt x="105" y="2442"/>
                  </a:lnTo>
                  <a:lnTo>
                    <a:pt x="126" y="2393"/>
                  </a:lnTo>
                  <a:lnTo>
                    <a:pt x="153" y="2344"/>
                  </a:lnTo>
                  <a:lnTo>
                    <a:pt x="167" y="2323"/>
                  </a:lnTo>
                  <a:lnTo>
                    <a:pt x="167" y="2261"/>
                  </a:lnTo>
                  <a:lnTo>
                    <a:pt x="202" y="2226"/>
                  </a:lnTo>
                  <a:lnTo>
                    <a:pt x="258" y="2177"/>
                  </a:lnTo>
                  <a:lnTo>
                    <a:pt x="286" y="2066"/>
                  </a:lnTo>
                  <a:lnTo>
                    <a:pt x="293" y="2031"/>
                  </a:lnTo>
                  <a:lnTo>
                    <a:pt x="265" y="1983"/>
                  </a:lnTo>
                  <a:lnTo>
                    <a:pt x="313" y="1899"/>
                  </a:lnTo>
                  <a:lnTo>
                    <a:pt x="313" y="1892"/>
                  </a:lnTo>
                  <a:lnTo>
                    <a:pt x="327" y="1857"/>
                  </a:lnTo>
                  <a:lnTo>
                    <a:pt x="320" y="1802"/>
                  </a:lnTo>
                  <a:lnTo>
                    <a:pt x="293" y="1767"/>
                  </a:lnTo>
                  <a:lnTo>
                    <a:pt x="320" y="1732"/>
                  </a:lnTo>
                  <a:lnTo>
                    <a:pt x="300" y="1683"/>
                  </a:lnTo>
                  <a:lnTo>
                    <a:pt x="223" y="1635"/>
                  </a:lnTo>
                  <a:lnTo>
                    <a:pt x="237" y="1607"/>
                  </a:lnTo>
                  <a:lnTo>
                    <a:pt x="265" y="1600"/>
                  </a:lnTo>
                  <a:lnTo>
                    <a:pt x="265" y="1586"/>
                  </a:lnTo>
                  <a:lnTo>
                    <a:pt x="313" y="1565"/>
                  </a:lnTo>
                  <a:lnTo>
                    <a:pt x="376" y="1558"/>
                  </a:lnTo>
                  <a:lnTo>
                    <a:pt x="411" y="1495"/>
                  </a:lnTo>
                  <a:lnTo>
                    <a:pt x="390" y="1461"/>
                  </a:lnTo>
                  <a:lnTo>
                    <a:pt x="397" y="140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1" name="Freeform 109">
              <a:extLst>
                <a:ext uri="{FF2B5EF4-FFF2-40B4-BE49-F238E27FC236}">
                  <a16:creationId xmlns:a16="http://schemas.microsoft.com/office/drawing/2014/main" id="{2B5C8936-282A-5D44-9F4A-E976CCF0FCC2}"/>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rgbClr val="01010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2" name="Freeform 110">
              <a:extLst>
                <a:ext uri="{FF2B5EF4-FFF2-40B4-BE49-F238E27FC236}">
                  <a16:creationId xmlns:a16="http://schemas.microsoft.com/office/drawing/2014/main" id="{AA02916B-9F06-D046-900B-EAC183F8E56D}"/>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chemeClr val="bg1"/>
              </a:solidFill>
              <a:round/>
              <a:headEnd/>
              <a:tailEnd/>
            </a:ln>
            <a:effectLst/>
          </p:spPr>
          <p:txBody>
            <a:bodyPr wrap="none" anchor="ctr"/>
            <a:lstStyle/>
            <a:p>
              <a:endParaRPr lang="en-US" dirty="0">
                <a:latin typeface="Lato Regular" charset="0"/>
              </a:endParaRPr>
            </a:p>
          </p:txBody>
        </p:sp>
        <p:sp>
          <p:nvSpPr>
            <p:cNvPr id="203" name="Freeform 111">
              <a:extLst>
                <a:ext uri="{FF2B5EF4-FFF2-40B4-BE49-F238E27FC236}">
                  <a16:creationId xmlns:a16="http://schemas.microsoft.com/office/drawing/2014/main" id="{0AEA21AD-F479-CF4D-AB2D-3BA86C30A53E}"/>
                </a:ext>
              </a:extLst>
            </p:cNvPr>
            <p:cNvSpPr>
              <a:spLocks noChangeArrowheads="1"/>
            </p:cNvSpPr>
            <p:nvPr/>
          </p:nvSpPr>
          <p:spPr bwMode="auto">
            <a:xfrm>
              <a:off x="14855189" y="3666902"/>
              <a:ext cx="20711" cy="20712"/>
            </a:xfrm>
            <a:custGeom>
              <a:avLst/>
              <a:gdLst>
                <a:gd name="T0" fmla="*/ 21 w 43"/>
                <a:gd name="T1" fmla="*/ 0 h 42"/>
                <a:gd name="T2" fmla="*/ 42 w 43"/>
                <a:gd name="T3" fmla="*/ 0 h 42"/>
                <a:gd name="T4" fmla="*/ 28 w 43"/>
                <a:gd name="T5" fmla="*/ 41 h 42"/>
                <a:gd name="T6" fmla="*/ 0 w 43"/>
                <a:gd name="T7" fmla="*/ 41 h 42"/>
                <a:gd name="T8" fmla="*/ 21 w 43"/>
                <a:gd name="T9" fmla="*/ 0 h 42"/>
              </a:gdLst>
              <a:ahLst/>
              <a:cxnLst>
                <a:cxn ang="0">
                  <a:pos x="T0" y="T1"/>
                </a:cxn>
                <a:cxn ang="0">
                  <a:pos x="T2" y="T3"/>
                </a:cxn>
                <a:cxn ang="0">
                  <a:pos x="T4" y="T5"/>
                </a:cxn>
                <a:cxn ang="0">
                  <a:pos x="T6" y="T7"/>
                </a:cxn>
                <a:cxn ang="0">
                  <a:pos x="T8" y="T9"/>
                </a:cxn>
              </a:cxnLst>
              <a:rect l="0" t="0" r="r" b="b"/>
              <a:pathLst>
                <a:path w="43" h="42">
                  <a:moveTo>
                    <a:pt x="21" y="0"/>
                  </a:moveTo>
                  <a:lnTo>
                    <a:pt x="42" y="0"/>
                  </a:lnTo>
                  <a:lnTo>
                    <a:pt x="28" y="41"/>
                  </a:lnTo>
                  <a:lnTo>
                    <a:pt x="0" y="41"/>
                  </a:lnTo>
                  <a:lnTo>
                    <a:pt x="21"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4" name="Freeform 112">
              <a:extLst>
                <a:ext uri="{FF2B5EF4-FFF2-40B4-BE49-F238E27FC236}">
                  <a16:creationId xmlns:a16="http://schemas.microsoft.com/office/drawing/2014/main" id="{97450CF5-FFD8-B24A-8927-15E04A7CB2D5}"/>
                </a:ext>
              </a:extLst>
            </p:cNvPr>
            <p:cNvSpPr>
              <a:spLocks noChangeArrowheads="1"/>
            </p:cNvSpPr>
            <p:nvPr/>
          </p:nvSpPr>
          <p:spPr bwMode="auto">
            <a:xfrm>
              <a:off x="14741277" y="4652814"/>
              <a:ext cx="6213" cy="4142"/>
            </a:xfrm>
            <a:custGeom>
              <a:avLst/>
              <a:gdLst>
                <a:gd name="T0" fmla="*/ 0 w 15"/>
                <a:gd name="T1" fmla="*/ 6 h 7"/>
                <a:gd name="T2" fmla="*/ 7 w 15"/>
                <a:gd name="T3" fmla="*/ 0 h 7"/>
                <a:gd name="T4" fmla="*/ 14 w 15"/>
                <a:gd name="T5" fmla="*/ 6 h 7"/>
                <a:gd name="T6" fmla="*/ 0 w 15"/>
                <a:gd name="T7" fmla="*/ 6 h 7"/>
              </a:gdLst>
              <a:ahLst/>
              <a:cxnLst>
                <a:cxn ang="0">
                  <a:pos x="T0" y="T1"/>
                </a:cxn>
                <a:cxn ang="0">
                  <a:pos x="T2" y="T3"/>
                </a:cxn>
                <a:cxn ang="0">
                  <a:pos x="T4" y="T5"/>
                </a:cxn>
                <a:cxn ang="0">
                  <a:pos x="T6" y="T7"/>
                </a:cxn>
              </a:cxnLst>
              <a:rect l="0" t="0" r="r" b="b"/>
              <a:pathLst>
                <a:path w="15" h="7">
                  <a:moveTo>
                    <a:pt x="0" y="6"/>
                  </a:moveTo>
                  <a:lnTo>
                    <a:pt x="7" y="0"/>
                  </a:lnTo>
                  <a:lnTo>
                    <a:pt x="14" y="6"/>
                  </a:lnTo>
                  <a:lnTo>
                    <a:pt x="0" y="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5" name="Freeform 113">
              <a:extLst>
                <a:ext uri="{FF2B5EF4-FFF2-40B4-BE49-F238E27FC236}">
                  <a16:creationId xmlns:a16="http://schemas.microsoft.com/office/drawing/2014/main" id="{AF9ECE93-AEE3-F249-819D-6626EAC90C80}"/>
                </a:ext>
              </a:extLst>
            </p:cNvPr>
            <p:cNvSpPr>
              <a:spLocks noChangeArrowheads="1"/>
            </p:cNvSpPr>
            <p:nvPr/>
          </p:nvSpPr>
          <p:spPr bwMode="auto">
            <a:xfrm>
              <a:off x="14658434" y="4652814"/>
              <a:ext cx="4142" cy="12427"/>
            </a:xfrm>
            <a:custGeom>
              <a:avLst/>
              <a:gdLst>
                <a:gd name="T0" fmla="*/ 7 w 8"/>
                <a:gd name="T1" fmla="*/ 0 h 28"/>
                <a:gd name="T2" fmla="*/ 0 w 8"/>
                <a:gd name="T3" fmla="*/ 27 h 28"/>
                <a:gd name="T4" fmla="*/ 0 w 8"/>
                <a:gd name="T5" fmla="*/ 20 h 28"/>
                <a:gd name="T6" fmla="*/ 7 w 8"/>
                <a:gd name="T7" fmla="*/ 0 h 28"/>
              </a:gdLst>
              <a:ahLst/>
              <a:cxnLst>
                <a:cxn ang="0">
                  <a:pos x="T0" y="T1"/>
                </a:cxn>
                <a:cxn ang="0">
                  <a:pos x="T2" y="T3"/>
                </a:cxn>
                <a:cxn ang="0">
                  <a:pos x="T4" y="T5"/>
                </a:cxn>
                <a:cxn ang="0">
                  <a:pos x="T6" y="T7"/>
                </a:cxn>
              </a:cxnLst>
              <a:rect l="0" t="0" r="r" b="b"/>
              <a:pathLst>
                <a:path w="8" h="28">
                  <a:moveTo>
                    <a:pt x="7" y="0"/>
                  </a:moveTo>
                  <a:lnTo>
                    <a:pt x="0" y="27"/>
                  </a:lnTo>
                  <a:lnTo>
                    <a:pt x="0" y="20"/>
                  </a:lnTo>
                  <a:lnTo>
                    <a:pt x="7"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6" name="Freeform 114">
              <a:extLst>
                <a:ext uri="{FF2B5EF4-FFF2-40B4-BE49-F238E27FC236}">
                  <a16:creationId xmlns:a16="http://schemas.microsoft.com/office/drawing/2014/main" id="{F07ADF5E-9004-064B-9BEE-E19E1C27E11B}"/>
                </a:ext>
              </a:extLst>
            </p:cNvPr>
            <p:cNvSpPr>
              <a:spLocks noChangeArrowheads="1"/>
            </p:cNvSpPr>
            <p:nvPr/>
          </p:nvSpPr>
          <p:spPr bwMode="auto">
            <a:xfrm>
              <a:off x="14741277" y="4652814"/>
              <a:ext cx="6213" cy="4142"/>
            </a:xfrm>
            <a:custGeom>
              <a:avLst/>
              <a:gdLst>
                <a:gd name="T0" fmla="*/ 7 w 15"/>
                <a:gd name="T1" fmla="*/ 0 h 7"/>
                <a:gd name="T2" fmla="*/ 14 w 15"/>
                <a:gd name="T3" fmla="*/ 6 h 7"/>
                <a:gd name="T4" fmla="*/ 0 w 15"/>
                <a:gd name="T5" fmla="*/ 6 h 7"/>
                <a:gd name="T6" fmla="*/ 7 w 15"/>
                <a:gd name="T7" fmla="*/ 0 h 7"/>
              </a:gdLst>
              <a:ahLst/>
              <a:cxnLst>
                <a:cxn ang="0">
                  <a:pos x="T0" y="T1"/>
                </a:cxn>
                <a:cxn ang="0">
                  <a:pos x="T2" y="T3"/>
                </a:cxn>
                <a:cxn ang="0">
                  <a:pos x="T4" y="T5"/>
                </a:cxn>
                <a:cxn ang="0">
                  <a:pos x="T6" y="T7"/>
                </a:cxn>
              </a:cxnLst>
              <a:rect l="0" t="0" r="r" b="b"/>
              <a:pathLst>
                <a:path w="15" h="7">
                  <a:moveTo>
                    <a:pt x="7" y="0"/>
                  </a:moveTo>
                  <a:lnTo>
                    <a:pt x="14" y="6"/>
                  </a:lnTo>
                  <a:lnTo>
                    <a:pt x="0" y="6"/>
                  </a:lnTo>
                  <a:lnTo>
                    <a:pt x="7"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7" name="Freeform 115">
              <a:extLst>
                <a:ext uri="{FF2B5EF4-FFF2-40B4-BE49-F238E27FC236}">
                  <a16:creationId xmlns:a16="http://schemas.microsoft.com/office/drawing/2014/main" id="{52F78439-8328-A144-A483-2D0B5472EC2F}"/>
                </a:ext>
              </a:extLst>
            </p:cNvPr>
            <p:cNvSpPr>
              <a:spLocks noChangeArrowheads="1"/>
            </p:cNvSpPr>
            <p:nvPr/>
          </p:nvSpPr>
          <p:spPr bwMode="auto">
            <a:xfrm>
              <a:off x="14658434" y="4652814"/>
              <a:ext cx="4142" cy="12427"/>
            </a:xfrm>
            <a:custGeom>
              <a:avLst/>
              <a:gdLst>
                <a:gd name="T0" fmla="*/ 0 w 8"/>
                <a:gd name="T1" fmla="*/ 27 h 28"/>
                <a:gd name="T2" fmla="*/ 0 w 8"/>
                <a:gd name="T3" fmla="*/ 20 h 28"/>
                <a:gd name="T4" fmla="*/ 7 w 8"/>
                <a:gd name="T5" fmla="*/ 0 h 28"/>
                <a:gd name="T6" fmla="*/ 0 w 8"/>
                <a:gd name="T7" fmla="*/ 27 h 28"/>
              </a:gdLst>
              <a:ahLst/>
              <a:cxnLst>
                <a:cxn ang="0">
                  <a:pos x="T0" y="T1"/>
                </a:cxn>
                <a:cxn ang="0">
                  <a:pos x="T2" y="T3"/>
                </a:cxn>
                <a:cxn ang="0">
                  <a:pos x="T4" y="T5"/>
                </a:cxn>
                <a:cxn ang="0">
                  <a:pos x="T6" y="T7"/>
                </a:cxn>
              </a:cxnLst>
              <a:rect l="0" t="0" r="r" b="b"/>
              <a:pathLst>
                <a:path w="8" h="28">
                  <a:moveTo>
                    <a:pt x="0" y="27"/>
                  </a:moveTo>
                  <a:lnTo>
                    <a:pt x="0" y="20"/>
                  </a:lnTo>
                  <a:lnTo>
                    <a:pt x="7" y="0"/>
                  </a:lnTo>
                  <a:lnTo>
                    <a:pt x="0" y="2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8" name="Freeform 116">
              <a:extLst>
                <a:ext uri="{FF2B5EF4-FFF2-40B4-BE49-F238E27FC236}">
                  <a16:creationId xmlns:a16="http://schemas.microsoft.com/office/drawing/2014/main" id="{A4BC50C7-B533-DE45-BE7B-F1D90C0EC8CF}"/>
                </a:ext>
              </a:extLst>
            </p:cNvPr>
            <p:cNvSpPr>
              <a:spLocks noChangeArrowheads="1"/>
            </p:cNvSpPr>
            <p:nvPr/>
          </p:nvSpPr>
          <p:spPr bwMode="auto">
            <a:xfrm>
              <a:off x="13051253" y="3173944"/>
              <a:ext cx="2002762" cy="2473066"/>
            </a:xfrm>
            <a:custGeom>
              <a:avLst/>
              <a:gdLst>
                <a:gd name="T0" fmla="*/ 2880 w 4266"/>
                <a:gd name="T1" fmla="*/ 4362 h 5267"/>
                <a:gd name="T2" fmla="*/ 3165 w 4266"/>
                <a:gd name="T3" fmla="*/ 4286 h 5267"/>
                <a:gd name="T4" fmla="*/ 3284 w 4266"/>
                <a:gd name="T5" fmla="*/ 4125 h 5267"/>
                <a:gd name="T6" fmla="*/ 3499 w 4266"/>
                <a:gd name="T7" fmla="*/ 4251 h 5267"/>
                <a:gd name="T8" fmla="*/ 3729 w 4266"/>
                <a:gd name="T9" fmla="*/ 4195 h 5267"/>
                <a:gd name="T10" fmla="*/ 3792 w 4266"/>
                <a:gd name="T11" fmla="*/ 3924 h 5267"/>
                <a:gd name="T12" fmla="*/ 4084 w 4266"/>
                <a:gd name="T13" fmla="*/ 4063 h 5267"/>
                <a:gd name="T14" fmla="*/ 4251 w 4266"/>
                <a:gd name="T15" fmla="*/ 3833 h 5267"/>
                <a:gd name="T16" fmla="*/ 4028 w 4266"/>
                <a:gd name="T17" fmla="*/ 3611 h 5267"/>
                <a:gd name="T18" fmla="*/ 3896 w 4266"/>
                <a:gd name="T19" fmla="*/ 3367 h 5267"/>
                <a:gd name="T20" fmla="*/ 3750 w 4266"/>
                <a:gd name="T21" fmla="*/ 3124 h 5267"/>
                <a:gd name="T22" fmla="*/ 3625 w 4266"/>
                <a:gd name="T23" fmla="*/ 3117 h 5267"/>
                <a:gd name="T24" fmla="*/ 3527 w 4266"/>
                <a:gd name="T25" fmla="*/ 3186 h 5267"/>
                <a:gd name="T26" fmla="*/ 3325 w 4266"/>
                <a:gd name="T27" fmla="*/ 3075 h 5267"/>
                <a:gd name="T28" fmla="*/ 3235 w 4266"/>
                <a:gd name="T29" fmla="*/ 2887 h 5267"/>
                <a:gd name="T30" fmla="*/ 3131 w 4266"/>
                <a:gd name="T31" fmla="*/ 2776 h 5267"/>
                <a:gd name="T32" fmla="*/ 3144 w 4266"/>
                <a:gd name="T33" fmla="*/ 2665 h 5267"/>
                <a:gd name="T34" fmla="*/ 3179 w 4266"/>
                <a:gd name="T35" fmla="*/ 2421 h 5267"/>
                <a:gd name="T36" fmla="*/ 3360 w 4266"/>
                <a:gd name="T37" fmla="*/ 2560 h 5267"/>
                <a:gd name="T38" fmla="*/ 3458 w 4266"/>
                <a:gd name="T39" fmla="*/ 2386 h 5267"/>
                <a:gd name="T40" fmla="*/ 3625 w 4266"/>
                <a:gd name="T41" fmla="*/ 2289 h 5267"/>
                <a:gd name="T42" fmla="*/ 3541 w 4266"/>
                <a:gd name="T43" fmla="*/ 2150 h 5267"/>
                <a:gd name="T44" fmla="*/ 3430 w 4266"/>
                <a:gd name="T45" fmla="*/ 1906 h 5267"/>
                <a:gd name="T46" fmla="*/ 3339 w 4266"/>
                <a:gd name="T47" fmla="*/ 1732 h 5267"/>
                <a:gd name="T48" fmla="*/ 3214 w 4266"/>
                <a:gd name="T49" fmla="*/ 1419 h 5267"/>
                <a:gd name="T50" fmla="*/ 3409 w 4266"/>
                <a:gd name="T51" fmla="*/ 1023 h 5267"/>
                <a:gd name="T52" fmla="*/ 3332 w 4266"/>
                <a:gd name="T53" fmla="*/ 752 h 5267"/>
                <a:gd name="T54" fmla="*/ 2998 w 4266"/>
                <a:gd name="T55" fmla="*/ 466 h 5267"/>
                <a:gd name="T56" fmla="*/ 3033 w 4266"/>
                <a:gd name="T57" fmla="*/ 56 h 5267"/>
                <a:gd name="T58" fmla="*/ 2706 w 4266"/>
                <a:gd name="T59" fmla="*/ 251 h 5267"/>
                <a:gd name="T60" fmla="*/ 2518 w 4266"/>
                <a:gd name="T61" fmla="*/ 647 h 5267"/>
                <a:gd name="T62" fmla="*/ 2282 w 4266"/>
                <a:gd name="T63" fmla="*/ 988 h 5267"/>
                <a:gd name="T64" fmla="*/ 2052 w 4266"/>
                <a:gd name="T65" fmla="*/ 1399 h 5267"/>
                <a:gd name="T66" fmla="*/ 2115 w 4266"/>
                <a:gd name="T67" fmla="*/ 1691 h 5267"/>
                <a:gd name="T68" fmla="*/ 2094 w 4266"/>
                <a:gd name="T69" fmla="*/ 1906 h 5267"/>
                <a:gd name="T70" fmla="*/ 1732 w 4266"/>
                <a:gd name="T71" fmla="*/ 1997 h 5267"/>
                <a:gd name="T72" fmla="*/ 1301 w 4266"/>
                <a:gd name="T73" fmla="*/ 2032 h 5267"/>
                <a:gd name="T74" fmla="*/ 842 w 4266"/>
                <a:gd name="T75" fmla="*/ 2087 h 5267"/>
                <a:gd name="T76" fmla="*/ 842 w 4266"/>
                <a:gd name="T77" fmla="*/ 2484 h 5267"/>
                <a:gd name="T78" fmla="*/ 661 w 4266"/>
                <a:gd name="T79" fmla="*/ 2727 h 5267"/>
                <a:gd name="T80" fmla="*/ 452 w 4266"/>
                <a:gd name="T81" fmla="*/ 2894 h 5267"/>
                <a:gd name="T82" fmla="*/ 0 w 4266"/>
                <a:gd name="T83" fmla="*/ 2978 h 5267"/>
                <a:gd name="T84" fmla="*/ 188 w 4266"/>
                <a:gd name="T85" fmla="*/ 3221 h 5267"/>
                <a:gd name="T86" fmla="*/ 480 w 4266"/>
                <a:gd name="T87" fmla="*/ 3541 h 5267"/>
                <a:gd name="T88" fmla="*/ 744 w 4266"/>
                <a:gd name="T89" fmla="*/ 3903 h 5267"/>
                <a:gd name="T90" fmla="*/ 487 w 4266"/>
                <a:gd name="T91" fmla="*/ 4153 h 5267"/>
                <a:gd name="T92" fmla="*/ 445 w 4266"/>
                <a:gd name="T93" fmla="*/ 4487 h 5267"/>
                <a:gd name="T94" fmla="*/ 626 w 4266"/>
                <a:gd name="T95" fmla="*/ 4884 h 5267"/>
                <a:gd name="T96" fmla="*/ 1016 w 4266"/>
                <a:gd name="T97" fmla="*/ 5023 h 5267"/>
                <a:gd name="T98" fmla="*/ 1447 w 4266"/>
                <a:gd name="T99" fmla="*/ 5086 h 5267"/>
                <a:gd name="T100" fmla="*/ 1718 w 4266"/>
                <a:gd name="T101" fmla="*/ 5113 h 5267"/>
                <a:gd name="T102" fmla="*/ 1892 w 4266"/>
                <a:gd name="T103" fmla="*/ 5092 h 5267"/>
                <a:gd name="T104" fmla="*/ 2282 w 4266"/>
                <a:gd name="T105" fmla="*/ 5176 h 5267"/>
                <a:gd name="T106" fmla="*/ 2407 w 4266"/>
                <a:gd name="T107" fmla="*/ 5037 h 5267"/>
                <a:gd name="T108" fmla="*/ 2365 w 4266"/>
                <a:gd name="T109" fmla="*/ 4765 h 5267"/>
                <a:gd name="T110" fmla="*/ 2511 w 4266"/>
                <a:gd name="T111" fmla="*/ 4585 h 5267"/>
                <a:gd name="T112" fmla="*/ 2588 w 4266"/>
                <a:gd name="T113" fmla="*/ 4383 h 5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6" h="5267">
                  <a:moveTo>
                    <a:pt x="2692" y="4265"/>
                  </a:moveTo>
                  <a:lnTo>
                    <a:pt x="2720" y="4292"/>
                  </a:lnTo>
                  <a:lnTo>
                    <a:pt x="2776" y="4306"/>
                  </a:lnTo>
                  <a:lnTo>
                    <a:pt x="2783" y="4306"/>
                  </a:lnTo>
                  <a:lnTo>
                    <a:pt x="2790" y="4327"/>
                  </a:lnTo>
                  <a:lnTo>
                    <a:pt x="2818" y="4334"/>
                  </a:lnTo>
                  <a:lnTo>
                    <a:pt x="2845" y="4355"/>
                  </a:lnTo>
                  <a:lnTo>
                    <a:pt x="2866" y="4369"/>
                  </a:lnTo>
                  <a:lnTo>
                    <a:pt x="2873" y="4369"/>
                  </a:lnTo>
                  <a:lnTo>
                    <a:pt x="2880" y="4362"/>
                  </a:lnTo>
                  <a:lnTo>
                    <a:pt x="2908" y="4355"/>
                  </a:lnTo>
                  <a:lnTo>
                    <a:pt x="2922" y="4327"/>
                  </a:lnTo>
                  <a:lnTo>
                    <a:pt x="2936" y="4286"/>
                  </a:lnTo>
                  <a:lnTo>
                    <a:pt x="2964" y="4286"/>
                  </a:lnTo>
                  <a:lnTo>
                    <a:pt x="2977" y="4299"/>
                  </a:lnTo>
                  <a:lnTo>
                    <a:pt x="2998" y="4299"/>
                  </a:lnTo>
                  <a:lnTo>
                    <a:pt x="3005" y="4306"/>
                  </a:lnTo>
                  <a:lnTo>
                    <a:pt x="3040" y="4258"/>
                  </a:lnTo>
                  <a:lnTo>
                    <a:pt x="3054" y="4286"/>
                  </a:lnTo>
                  <a:lnTo>
                    <a:pt x="3165" y="4286"/>
                  </a:lnTo>
                  <a:lnTo>
                    <a:pt x="3193" y="4292"/>
                  </a:lnTo>
                  <a:lnTo>
                    <a:pt x="3214" y="4292"/>
                  </a:lnTo>
                  <a:lnTo>
                    <a:pt x="3207" y="4258"/>
                  </a:lnTo>
                  <a:lnTo>
                    <a:pt x="3235" y="4237"/>
                  </a:lnTo>
                  <a:lnTo>
                    <a:pt x="3263" y="4223"/>
                  </a:lnTo>
                  <a:lnTo>
                    <a:pt x="3270" y="4195"/>
                  </a:lnTo>
                  <a:lnTo>
                    <a:pt x="3249" y="4167"/>
                  </a:lnTo>
                  <a:lnTo>
                    <a:pt x="3270" y="4153"/>
                  </a:lnTo>
                  <a:lnTo>
                    <a:pt x="3270" y="4139"/>
                  </a:lnTo>
                  <a:lnTo>
                    <a:pt x="3284" y="4125"/>
                  </a:lnTo>
                  <a:lnTo>
                    <a:pt x="3298" y="4119"/>
                  </a:lnTo>
                  <a:lnTo>
                    <a:pt x="3298" y="4125"/>
                  </a:lnTo>
                  <a:lnTo>
                    <a:pt x="3360" y="4125"/>
                  </a:lnTo>
                  <a:lnTo>
                    <a:pt x="3402" y="4132"/>
                  </a:lnTo>
                  <a:lnTo>
                    <a:pt x="3402" y="4125"/>
                  </a:lnTo>
                  <a:lnTo>
                    <a:pt x="3464" y="4139"/>
                  </a:lnTo>
                  <a:lnTo>
                    <a:pt x="3471" y="4153"/>
                  </a:lnTo>
                  <a:lnTo>
                    <a:pt x="3478" y="4195"/>
                  </a:lnTo>
                  <a:lnTo>
                    <a:pt x="3499" y="4209"/>
                  </a:lnTo>
                  <a:lnTo>
                    <a:pt x="3499" y="4251"/>
                  </a:lnTo>
                  <a:lnTo>
                    <a:pt x="3527" y="4251"/>
                  </a:lnTo>
                  <a:lnTo>
                    <a:pt x="3534" y="4306"/>
                  </a:lnTo>
                  <a:lnTo>
                    <a:pt x="3541" y="4320"/>
                  </a:lnTo>
                  <a:lnTo>
                    <a:pt x="3569" y="4306"/>
                  </a:lnTo>
                  <a:lnTo>
                    <a:pt x="3576" y="4292"/>
                  </a:lnTo>
                  <a:lnTo>
                    <a:pt x="3576" y="4237"/>
                  </a:lnTo>
                  <a:lnTo>
                    <a:pt x="3625" y="4209"/>
                  </a:lnTo>
                  <a:lnTo>
                    <a:pt x="3625" y="4167"/>
                  </a:lnTo>
                  <a:lnTo>
                    <a:pt x="3687" y="4167"/>
                  </a:lnTo>
                  <a:lnTo>
                    <a:pt x="3729" y="4195"/>
                  </a:lnTo>
                  <a:lnTo>
                    <a:pt x="3764" y="4174"/>
                  </a:lnTo>
                  <a:lnTo>
                    <a:pt x="3784" y="4160"/>
                  </a:lnTo>
                  <a:lnTo>
                    <a:pt x="3771" y="4139"/>
                  </a:lnTo>
                  <a:lnTo>
                    <a:pt x="3757" y="4056"/>
                  </a:lnTo>
                  <a:lnTo>
                    <a:pt x="3736" y="4028"/>
                  </a:lnTo>
                  <a:lnTo>
                    <a:pt x="3729" y="4028"/>
                  </a:lnTo>
                  <a:lnTo>
                    <a:pt x="3722" y="4000"/>
                  </a:lnTo>
                  <a:lnTo>
                    <a:pt x="3729" y="3993"/>
                  </a:lnTo>
                  <a:lnTo>
                    <a:pt x="3771" y="3965"/>
                  </a:lnTo>
                  <a:lnTo>
                    <a:pt x="3792" y="3924"/>
                  </a:lnTo>
                  <a:lnTo>
                    <a:pt x="3861" y="3931"/>
                  </a:lnTo>
                  <a:lnTo>
                    <a:pt x="3868" y="3945"/>
                  </a:lnTo>
                  <a:lnTo>
                    <a:pt x="3889" y="3945"/>
                  </a:lnTo>
                  <a:lnTo>
                    <a:pt x="3931" y="3938"/>
                  </a:lnTo>
                  <a:lnTo>
                    <a:pt x="3965" y="3979"/>
                  </a:lnTo>
                  <a:lnTo>
                    <a:pt x="3965" y="3993"/>
                  </a:lnTo>
                  <a:lnTo>
                    <a:pt x="3986" y="4035"/>
                  </a:lnTo>
                  <a:lnTo>
                    <a:pt x="3986" y="4056"/>
                  </a:lnTo>
                  <a:lnTo>
                    <a:pt x="4035" y="4035"/>
                  </a:lnTo>
                  <a:lnTo>
                    <a:pt x="4084" y="4063"/>
                  </a:lnTo>
                  <a:lnTo>
                    <a:pt x="4098" y="4125"/>
                  </a:lnTo>
                  <a:lnTo>
                    <a:pt x="4160" y="4139"/>
                  </a:lnTo>
                  <a:lnTo>
                    <a:pt x="4244" y="4098"/>
                  </a:lnTo>
                  <a:lnTo>
                    <a:pt x="4251" y="4098"/>
                  </a:lnTo>
                  <a:lnTo>
                    <a:pt x="4251" y="4056"/>
                  </a:lnTo>
                  <a:lnTo>
                    <a:pt x="4244" y="3973"/>
                  </a:lnTo>
                  <a:lnTo>
                    <a:pt x="4257" y="3931"/>
                  </a:lnTo>
                  <a:lnTo>
                    <a:pt x="4251" y="3896"/>
                  </a:lnTo>
                  <a:lnTo>
                    <a:pt x="4251" y="3889"/>
                  </a:lnTo>
                  <a:lnTo>
                    <a:pt x="4251" y="3833"/>
                  </a:lnTo>
                  <a:lnTo>
                    <a:pt x="4265" y="3743"/>
                  </a:lnTo>
                  <a:lnTo>
                    <a:pt x="4209" y="3715"/>
                  </a:lnTo>
                  <a:lnTo>
                    <a:pt x="4209" y="3666"/>
                  </a:lnTo>
                  <a:lnTo>
                    <a:pt x="4188" y="3646"/>
                  </a:lnTo>
                  <a:lnTo>
                    <a:pt x="4167" y="3611"/>
                  </a:lnTo>
                  <a:lnTo>
                    <a:pt x="4167" y="3618"/>
                  </a:lnTo>
                  <a:lnTo>
                    <a:pt x="4098" y="3632"/>
                  </a:lnTo>
                  <a:lnTo>
                    <a:pt x="4077" y="3604"/>
                  </a:lnTo>
                  <a:lnTo>
                    <a:pt x="4056" y="3611"/>
                  </a:lnTo>
                  <a:lnTo>
                    <a:pt x="4028" y="3611"/>
                  </a:lnTo>
                  <a:lnTo>
                    <a:pt x="4021" y="3576"/>
                  </a:lnTo>
                  <a:lnTo>
                    <a:pt x="3993" y="3541"/>
                  </a:lnTo>
                  <a:lnTo>
                    <a:pt x="4028" y="3506"/>
                  </a:lnTo>
                  <a:lnTo>
                    <a:pt x="4014" y="3471"/>
                  </a:lnTo>
                  <a:lnTo>
                    <a:pt x="3993" y="3465"/>
                  </a:lnTo>
                  <a:lnTo>
                    <a:pt x="3958" y="3451"/>
                  </a:lnTo>
                  <a:lnTo>
                    <a:pt x="3958" y="3437"/>
                  </a:lnTo>
                  <a:lnTo>
                    <a:pt x="3951" y="3430"/>
                  </a:lnTo>
                  <a:lnTo>
                    <a:pt x="3903" y="3388"/>
                  </a:lnTo>
                  <a:lnTo>
                    <a:pt x="3896" y="3367"/>
                  </a:lnTo>
                  <a:lnTo>
                    <a:pt x="3861" y="3333"/>
                  </a:lnTo>
                  <a:lnTo>
                    <a:pt x="3868" y="3312"/>
                  </a:lnTo>
                  <a:lnTo>
                    <a:pt x="3882" y="3305"/>
                  </a:lnTo>
                  <a:lnTo>
                    <a:pt x="3882" y="3277"/>
                  </a:lnTo>
                  <a:lnTo>
                    <a:pt x="3854" y="3242"/>
                  </a:lnTo>
                  <a:lnTo>
                    <a:pt x="3819" y="3242"/>
                  </a:lnTo>
                  <a:lnTo>
                    <a:pt x="3792" y="3249"/>
                  </a:lnTo>
                  <a:lnTo>
                    <a:pt x="3771" y="3235"/>
                  </a:lnTo>
                  <a:lnTo>
                    <a:pt x="3750" y="3179"/>
                  </a:lnTo>
                  <a:lnTo>
                    <a:pt x="3750" y="3124"/>
                  </a:lnTo>
                  <a:lnTo>
                    <a:pt x="3736" y="3117"/>
                  </a:lnTo>
                  <a:lnTo>
                    <a:pt x="3750" y="3110"/>
                  </a:lnTo>
                  <a:lnTo>
                    <a:pt x="3736" y="3103"/>
                  </a:lnTo>
                  <a:lnTo>
                    <a:pt x="3729" y="3103"/>
                  </a:lnTo>
                  <a:lnTo>
                    <a:pt x="3729" y="3082"/>
                  </a:lnTo>
                  <a:lnTo>
                    <a:pt x="3701" y="3089"/>
                  </a:lnTo>
                  <a:lnTo>
                    <a:pt x="3694" y="3110"/>
                  </a:lnTo>
                  <a:lnTo>
                    <a:pt x="3687" y="3089"/>
                  </a:lnTo>
                  <a:lnTo>
                    <a:pt x="3652" y="3110"/>
                  </a:lnTo>
                  <a:lnTo>
                    <a:pt x="3625" y="3117"/>
                  </a:lnTo>
                  <a:lnTo>
                    <a:pt x="3611" y="3110"/>
                  </a:lnTo>
                  <a:lnTo>
                    <a:pt x="3611" y="3124"/>
                  </a:lnTo>
                  <a:lnTo>
                    <a:pt x="3597" y="3124"/>
                  </a:lnTo>
                  <a:lnTo>
                    <a:pt x="3604" y="3145"/>
                  </a:lnTo>
                  <a:lnTo>
                    <a:pt x="3576" y="3138"/>
                  </a:lnTo>
                  <a:lnTo>
                    <a:pt x="3590" y="3145"/>
                  </a:lnTo>
                  <a:lnTo>
                    <a:pt x="3576" y="3158"/>
                  </a:lnTo>
                  <a:lnTo>
                    <a:pt x="3541" y="3158"/>
                  </a:lnTo>
                  <a:lnTo>
                    <a:pt x="3555" y="3179"/>
                  </a:lnTo>
                  <a:lnTo>
                    <a:pt x="3527" y="3186"/>
                  </a:lnTo>
                  <a:lnTo>
                    <a:pt x="3499" y="3186"/>
                  </a:lnTo>
                  <a:lnTo>
                    <a:pt x="3499" y="3158"/>
                  </a:lnTo>
                  <a:lnTo>
                    <a:pt x="3464" y="3158"/>
                  </a:lnTo>
                  <a:lnTo>
                    <a:pt x="3430" y="3124"/>
                  </a:lnTo>
                  <a:lnTo>
                    <a:pt x="3430" y="3145"/>
                  </a:lnTo>
                  <a:lnTo>
                    <a:pt x="3402" y="3158"/>
                  </a:lnTo>
                  <a:lnTo>
                    <a:pt x="3346" y="3138"/>
                  </a:lnTo>
                  <a:lnTo>
                    <a:pt x="3325" y="3110"/>
                  </a:lnTo>
                  <a:lnTo>
                    <a:pt x="3332" y="3075"/>
                  </a:lnTo>
                  <a:lnTo>
                    <a:pt x="3325" y="3075"/>
                  </a:lnTo>
                  <a:lnTo>
                    <a:pt x="3325" y="3054"/>
                  </a:lnTo>
                  <a:lnTo>
                    <a:pt x="3332" y="3047"/>
                  </a:lnTo>
                  <a:lnTo>
                    <a:pt x="3311" y="3019"/>
                  </a:lnTo>
                  <a:lnTo>
                    <a:pt x="3284" y="3012"/>
                  </a:lnTo>
                  <a:lnTo>
                    <a:pt x="3284" y="3006"/>
                  </a:lnTo>
                  <a:lnTo>
                    <a:pt x="3277" y="2985"/>
                  </a:lnTo>
                  <a:lnTo>
                    <a:pt x="3270" y="2978"/>
                  </a:lnTo>
                  <a:lnTo>
                    <a:pt x="3277" y="2943"/>
                  </a:lnTo>
                  <a:lnTo>
                    <a:pt x="3242" y="2922"/>
                  </a:lnTo>
                  <a:lnTo>
                    <a:pt x="3235" y="2887"/>
                  </a:lnTo>
                  <a:lnTo>
                    <a:pt x="3172" y="2860"/>
                  </a:lnTo>
                  <a:lnTo>
                    <a:pt x="3179" y="2852"/>
                  </a:lnTo>
                  <a:lnTo>
                    <a:pt x="3172" y="2839"/>
                  </a:lnTo>
                  <a:lnTo>
                    <a:pt x="3165" y="2811"/>
                  </a:lnTo>
                  <a:lnTo>
                    <a:pt x="3228" y="2762"/>
                  </a:lnTo>
                  <a:lnTo>
                    <a:pt x="3214" y="2755"/>
                  </a:lnTo>
                  <a:lnTo>
                    <a:pt x="3179" y="2755"/>
                  </a:lnTo>
                  <a:lnTo>
                    <a:pt x="3172" y="2776"/>
                  </a:lnTo>
                  <a:lnTo>
                    <a:pt x="3137" y="2783"/>
                  </a:lnTo>
                  <a:lnTo>
                    <a:pt x="3131" y="2776"/>
                  </a:lnTo>
                  <a:lnTo>
                    <a:pt x="3131" y="2762"/>
                  </a:lnTo>
                  <a:lnTo>
                    <a:pt x="3165" y="2755"/>
                  </a:lnTo>
                  <a:lnTo>
                    <a:pt x="3131" y="2713"/>
                  </a:lnTo>
                  <a:lnTo>
                    <a:pt x="3152" y="2699"/>
                  </a:lnTo>
                  <a:lnTo>
                    <a:pt x="3144" y="2685"/>
                  </a:lnTo>
                  <a:lnTo>
                    <a:pt x="3137" y="2685"/>
                  </a:lnTo>
                  <a:lnTo>
                    <a:pt x="3179" y="2679"/>
                  </a:lnTo>
                  <a:lnTo>
                    <a:pt x="3137" y="2665"/>
                  </a:lnTo>
                  <a:lnTo>
                    <a:pt x="3131" y="2651"/>
                  </a:lnTo>
                  <a:lnTo>
                    <a:pt x="3144" y="2665"/>
                  </a:lnTo>
                  <a:lnTo>
                    <a:pt x="3165" y="2651"/>
                  </a:lnTo>
                  <a:lnTo>
                    <a:pt x="3144" y="2630"/>
                  </a:lnTo>
                  <a:lnTo>
                    <a:pt x="3144" y="2595"/>
                  </a:lnTo>
                  <a:lnTo>
                    <a:pt x="3110" y="2609"/>
                  </a:lnTo>
                  <a:lnTo>
                    <a:pt x="3117" y="2581"/>
                  </a:lnTo>
                  <a:lnTo>
                    <a:pt x="3096" y="2560"/>
                  </a:lnTo>
                  <a:lnTo>
                    <a:pt x="3110" y="2526"/>
                  </a:lnTo>
                  <a:lnTo>
                    <a:pt x="3152" y="2518"/>
                  </a:lnTo>
                  <a:lnTo>
                    <a:pt x="3137" y="2456"/>
                  </a:lnTo>
                  <a:lnTo>
                    <a:pt x="3179" y="2421"/>
                  </a:lnTo>
                  <a:lnTo>
                    <a:pt x="3200" y="2449"/>
                  </a:lnTo>
                  <a:lnTo>
                    <a:pt x="3242" y="2449"/>
                  </a:lnTo>
                  <a:lnTo>
                    <a:pt x="3277" y="2428"/>
                  </a:lnTo>
                  <a:lnTo>
                    <a:pt x="3298" y="2428"/>
                  </a:lnTo>
                  <a:lnTo>
                    <a:pt x="3304" y="2456"/>
                  </a:lnTo>
                  <a:lnTo>
                    <a:pt x="3304" y="2463"/>
                  </a:lnTo>
                  <a:lnTo>
                    <a:pt x="3346" y="2498"/>
                  </a:lnTo>
                  <a:lnTo>
                    <a:pt x="3346" y="2518"/>
                  </a:lnTo>
                  <a:lnTo>
                    <a:pt x="3346" y="2546"/>
                  </a:lnTo>
                  <a:lnTo>
                    <a:pt x="3360" y="2560"/>
                  </a:lnTo>
                  <a:lnTo>
                    <a:pt x="3402" y="2567"/>
                  </a:lnTo>
                  <a:lnTo>
                    <a:pt x="3430" y="2546"/>
                  </a:lnTo>
                  <a:lnTo>
                    <a:pt x="3430" y="2553"/>
                  </a:lnTo>
                  <a:lnTo>
                    <a:pt x="3444" y="2553"/>
                  </a:lnTo>
                  <a:lnTo>
                    <a:pt x="3464" y="2470"/>
                  </a:lnTo>
                  <a:lnTo>
                    <a:pt x="3492" y="2484"/>
                  </a:lnTo>
                  <a:lnTo>
                    <a:pt x="3527" y="2435"/>
                  </a:lnTo>
                  <a:lnTo>
                    <a:pt x="3527" y="2428"/>
                  </a:lnTo>
                  <a:lnTo>
                    <a:pt x="3478" y="2421"/>
                  </a:lnTo>
                  <a:lnTo>
                    <a:pt x="3458" y="2386"/>
                  </a:lnTo>
                  <a:lnTo>
                    <a:pt x="3458" y="2379"/>
                  </a:lnTo>
                  <a:lnTo>
                    <a:pt x="3471" y="2386"/>
                  </a:lnTo>
                  <a:lnTo>
                    <a:pt x="3527" y="2386"/>
                  </a:lnTo>
                  <a:lnTo>
                    <a:pt x="3534" y="2359"/>
                  </a:lnTo>
                  <a:lnTo>
                    <a:pt x="3590" y="2379"/>
                  </a:lnTo>
                  <a:lnTo>
                    <a:pt x="3625" y="2352"/>
                  </a:lnTo>
                  <a:lnTo>
                    <a:pt x="3631" y="2359"/>
                  </a:lnTo>
                  <a:lnTo>
                    <a:pt x="3659" y="2352"/>
                  </a:lnTo>
                  <a:lnTo>
                    <a:pt x="3652" y="2331"/>
                  </a:lnTo>
                  <a:lnTo>
                    <a:pt x="3625" y="2289"/>
                  </a:lnTo>
                  <a:lnTo>
                    <a:pt x="3631" y="2261"/>
                  </a:lnTo>
                  <a:lnTo>
                    <a:pt x="3611" y="2261"/>
                  </a:lnTo>
                  <a:lnTo>
                    <a:pt x="3604" y="2268"/>
                  </a:lnTo>
                  <a:lnTo>
                    <a:pt x="3590" y="2205"/>
                  </a:lnTo>
                  <a:lnTo>
                    <a:pt x="3576" y="2199"/>
                  </a:lnTo>
                  <a:lnTo>
                    <a:pt x="3569" y="2199"/>
                  </a:lnTo>
                  <a:lnTo>
                    <a:pt x="3569" y="2192"/>
                  </a:lnTo>
                  <a:lnTo>
                    <a:pt x="3569" y="2150"/>
                  </a:lnTo>
                  <a:lnTo>
                    <a:pt x="3562" y="2150"/>
                  </a:lnTo>
                  <a:lnTo>
                    <a:pt x="3541" y="2150"/>
                  </a:lnTo>
                  <a:lnTo>
                    <a:pt x="3520" y="2122"/>
                  </a:lnTo>
                  <a:lnTo>
                    <a:pt x="3458" y="2101"/>
                  </a:lnTo>
                  <a:lnTo>
                    <a:pt x="3444" y="2066"/>
                  </a:lnTo>
                  <a:lnTo>
                    <a:pt x="3458" y="2053"/>
                  </a:lnTo>
                  <a:lnTo>
                    <a:pt x="3437" y="2025"/>
                  </a:lnTo>
                  <a:lnTo>
                    <a:pt x="3430" y="1997"/>
                  </a:lnTo>
                  <a:lnTo>
                    <a:pt x="3430" y="1990"/>
                  </a:lnTo>
                  <a:lnTo>
                    <a:pt x="3430" y="1976"/>
                  </a:lnTo>
                  <a:lnTo>
                    <a:pt x="3409" y="1941"/>
                  </a:lnTo>
                  <a:lnTo>
                    <a:pt x="3430" y="1906"/>
                  </a:lnTo>
                  <a:lnTo>
                    <a:pt x="3409" y="1872"/>
                  </a:lnTo>
                  <a:lnTo>
                    <a:pt x="3395" y="1858"/>
                  </a:lnTo>
                  <a:lnTo>
                    <a:pt x="3360" y="1844"/>
                  </a:lnTo>
                  <a:lnTo>
                    <a:pt x="3360" y="1823"/>
                  </a:lnTo>
                  <a:lnTo>
                    <a:pt x="3367" y="1802"/>
                  </a:lnTo>
                  <a:lnTo>
                    <a:pt x="3395" y="1823"/>
                  </a:lnTo>
                  <a:lnTo>
                    <a:pt x="3402" y="1809"/>
                  </a:lnTo>
                  <a:lnTo>
                    <a:pt x="3374" y="1767"/>
                  </a:lnTo>
                  <a:lnTo>
                    <a:pt x="3381" y="1732"/>
                  </a:lnTo>
                  <a:lnTo>
                    <a:pt x="3339" y="1732"/>
                  </a:lnTo>
                  <a:lnTo>
                    <a:pt x="3325" y="1712"/>
                  </a:lnTo>
                  <a:lnTo>
                    <a:pt x="3325" y="1698"/>
                  </a:lnTo>
                  <a:lnTo>
                    <a:pt x="3339" y="1642"/>
                  </a:lnTo>
                  <a:lnTo>
                    <a:pt x="3325" y="1628"/>
                  </a:lnTo>
                  <a:lnTo>
                    <a:pt x="3242" y="1607"/>
                  </a:lnTo>
                  <a:lnTo>
                    <a:pt x="3228" y="1566"/>
                  </a:lnTo>
                  <a:lnTo>
                    <a:pt x="3179" y="1510"/>
                  </a:lnTo>
                  <a:lnTo>
                    <a:pt x="3172" y="1475"/>
                  </a:lnTo>
                  <a:lnTo>
                    <a:pt x="3179" y="1461"/>
                  </a:lnTo>
                  <a:lnTo>
                    <a:pt x="3214" y="1419"/>
                  </a:lnTo>
                  <a:lnTo>
                    <a:pt x="3242" y="1378"/>
                  </a:lnTo>
                  <a:lnTo>
                    <a:pt x="3242" y="1371"/>
                  </a:lnTo>
                  <a:lnTo>
                    <a:pt x="3242" y="1364"/>
                  </a:lnTo>
                  <a:lnTo>
                    <a:pt x="3242" y="1336"/>
                  </a:lnTo>
                  <a:lnTo>
                    <a:pt x="3235" y="1322"/>
                  </a:lnTo>
                  <a:lnTo>
                    <a:pt x="3200" y="1246"/>
                  </a:lnTo>
                  <a:lnTo>
                    <a:pt x="3263" y="1169"/>
                  </a:lnTo>
                  <a:lnTo>
                    <a:pt x="3346" y="1086"/>
                  </a:lnTo>
                  <a:lnTo>
                    <a:pt x="3381" y="1051"/>
                  </a:lnTo>
                  <a:lnTo>
                    <a:pt x="3409" y="1023"/>
                  </a:lnTo>
                  <a:lnTo>
                    <a:pt x="3423" y="1016"/>
                  </a:lnTo>
                  <a:lnTo>
                    <a:pt x="3437" y="1002"/>
                  </a:lnTo>
                  <a:lnTo>
                    <a:pt x="3464" y="953"/>
                  </a:lnTo>
                  <a:lnTo>
                    <a:pt x="3464" y="946"/>
                  </a:lnTo>
                  <a:lnTo>
                    <a:pt x="3464" y="940"/>
                  </a:lnTo>
                  <a:lnTo>
                    <a:pt x="3458" y="940"/>
                  </a:lnTo>
                  <a:lnTo>
                    <a:pt x="3437" y="863"/>
                  </a:lnTo>
                  <a:lnTo>
                    <a:pt x="3437" y="814"/>
                  </a:lnTo>
                  <a:lnTo>
                    <a:pt x="3367" y="779"/>
                  </a:lnTo>
                  <a:lnTo>
                    <a:pt x="3332" y="752"/>
                  </a:lnTo>
                  <a:lnTo>
                    <a:pt x="3304" y="752"/>
                  </a:lnTo>
                  <a:lnTo>
                    <a:pt x="3277" y="752"/>
                  </a:lnTo>
                  <a:lnTo>
                    <a:pt x="3249" y="710"/>
                  </a:lnTo>
                  <a:lnTo>
                    <a:pt x="3249" y="682"/>
                  </a:lnTo>
                  <a:lnTo>
                    <a:pt x="3207" y="647"/>
                  </a:lnTo>
                  <a:lnTo>
                    <a:pt x="3165" y="585"/>
                  </a:lnTo>
                  <a:lnTo>
                    <a:pt x="3144" y="550"/>
                  </a:lnTo>
                  <a:lnTo>
                    <a:pt x="3033" y="501"/>
                  </a:lnTo>
                  <a:lnTo>
                    <a:pt x="3033" y="494"/>
                  </a:lnTo>
                  <a:lnTo>
                    <a:pt x="2998" y="466"/>
                  </a:lnTo>
                  <a:lnTo>
                    <a:pt x="3012" y="446"/>
                  </a:lnTo>
                  <a:lnTo>
                    <a:pt x="2971" y="362"/>
                  </a:lnTo>
                  <a:lnTo>
                    <a:pt x="2998" y="320"/>
                  </a:lnTo>
                  <a:lnTo>
                    <a:pt x="3019" y="300"/>
                  </a:lnTo>
                  <a:lnTo>
                    <a:pt x="3033" y="230"/>
                  </a:lnTo>
                  <a:lnTo>
                    <a:pt x="3033" y="167"/>
                  </a:lnTo>
                  <a:lnTo>
                    <a:pt x="3040" y="153"/>
                  </a:lnTo>
                  <a:lnTo>
                    <a:pt x="3040" y="119"/>
                  </a:lnTo>
                  <a:lnTo>
                    <a:pt x="3019" y="98"/>
                  </a:lnTo>
                  <a:lnTo>
                    <a:pt x="3033" y="56"/>
                  </a:lnTo>
                  <a:lnTo>
                    <a:pt x="3005" y="0"/>
                  </a:lnTo>
                  <a:lnTo>
                    <a:pt x="2880" y="28"/>
                  </a:lnTo>
                  <a:lnTo>
                    <a:pt x="2824" y="63"/>
                  </a:lnTo>
                  <a:lnTo>
                    <a:pt x="2776" y="91"/>
                  </a:lnTo>
                  <a:lnTo>
                    <a:pt x="2748" y="119"/>
                  </a:lnTo>
                  <a:lnTo>
                    <a:pt x="2776" y="133"/>
                  </a:lnTo>
                  <a:lnTo>
                    <a:pt x="2790" y="167"/>
                  </a:lnTo>
                  <a:lnTo>
                    <a:pt x="2748" y="202"/>
                  </a:lnTo>
                  <a:lnTo>
                    <a:pt x="2706" y="223"/>
                  </a:lnTo>
                  <a:lnTo>
                    <a:pt x="2706" y="251"/>
                  </a:lnTo>
                  <a:lnTo>
                    <a:pt x="2658" y="272"/>
                  </a:lnTo>
                  <a:lnTo>
                    <a:pt x="2588" y="355"/>
                  </a:lnTo>
                  <a:lnTo>
                    <a:pt x="2518" y="362"/>
                  </a:lnTo>
                  <a:lnTo>
                    <a:pt x="2484" y="362"/>
                  </a:lnTo>
                  <a:lnTo>
                    <a:pt x="2393" y="452"/>
                  </a:lnTo>
                  <a:lnTo>
                    <a:pt x="2449" y="480"/>
                  </a:lnTo>
                  <a:lnTo>
                    <a:pt x="2477" y="515"/>
                  </a:lnTo>
                  <a:lnTo>
                    <a:pt x="2491" y="522"/>
                  </a:lnTo>
                  <a:lnTo>
                    <a:pt x="2539" y="626"/>
                  </a:lnTo>
                  <a:lnTo>
                    <a:pt x="2518" y="647"/>
                  </a:lnTo>
                  <a:lnTo>
                    <a:pt x="2518" y="682"/>
                  </a:lnTo>
                  <a:lnTo>
                    <a:pt x="2504" y="717"/>
                  </a:lnTo>
                  <a:lnTo>
                    <a:pt x="2477" y="717"/>
                  </a:lnTo>
                  <a:lnTo>
                    <a:pt x="2442" y="773"/>
                  </a:lnTo>
                  <a:lnTo>
                    <a:pt x="2324" y="793"/>
                  </a:lnTo>
                  <a:lnTo>
                    <a:pt x="2310" y="849"/>
                  </a:lnTo>
                  <a:lnTo>
                    <a:pt x="2317" y="912"/>
                  </a:lnTo>
                  <a:lnTo>
                    <a:pt x="2296" y="940"/>
                  </a:lnTo>
                  <a:lnTo>
                    <a:pt x="2289" y="988"/>
                  </a:lnTo>
                  <a:lnTo>
                    <a:pt x="2282" y="988"/>
                  </a:lnTo>
                  <a:lnTo>
                    <a:pt x="2247" y="1023"/>
                  </a:lnTo>
                  <a:lnTo>
                    <a:pt x="2115" y="1037"/>
                  </a:lnTo>
                  <a:lnTo>
                    <a:pt x="2066" y="1072"/>
                  </a:lnTo>
                  <a:lnTo>
                    <a:pt x="2052" y="1134"/>
                  </a:lnTo>
                  <a:lnTo>
                    <a:pt x="2059" y="1176"/>
                  </a:lnTo>
                  <a:lnTo>
                    <a:pt x="2038" y="1204"/>
                  </a:lnTo>
                  <a:lnTo>
                    <a:pt x="2052" y="1308"/>
                  </a:lnTo>
                  <a:lnTo>
                    <a:pt x="2052" y="1343"/>
                  </a:lnTo>
                  <a:lnTo>
                    <a:pt x="2038" y="1371"/>
                  </a:lnTo>
                  <a:lnTo>
                    <a:pt x="2052" y="1399"/>
                  </a:lnTo>
                  <a:lnTo>
                    <a:pt x="2031" y="1413"/>
                  </a:lnTo>
                  <a:lnTo>
                    <a:pt x="2052" y="1496"/>
                  </a:lnTo>
                  <a:lnTo>
                    <a:pt x="2094" y="1566"/>
                  </a:lnTo>
                  <a:lnTo>
                    <a:pt x="2150" y="1580"/>
                  </a:lnTo>
                  <a:lnTo>
                    <a:pt x="2150" y="1600"/>
                  </a:lnTo>
                  <a:lnTo>
                    <a:pt x="2157" y="1614"/>
                  </a:lnTo>
                  <a:lnTo>
                    <a:pt x="2150" y="1642"/>
                  </a:lnTo>
                  <a:lnTo>
                    <a:pt x="2150" y="1649"/>
                  </a:lnTo>
                  <a:lnTo>
                    <a:pt x="2136" y="1670"/>
                  </a:lnTo>
                  <a:lnTo>
                    <a:pt x="2115" y="1691"/>
                  </a:lnTo>
                  <a:lnTo>
                    <a:pt x="2115" y="1712"/>
                  </a:lnTo>
                  <a:lnTo>
                    <a:pt x="2122" y="1739"/>
                  </a:lnTo>
                  <a:lnTo>
                    <a:pt x="2136" y="1746"/>
                  </a:lnTo>
                  <a:lnTo>
                    <a:pt x="2129" y="1767"/>
                  </a:lnTo>
                  <a:lnTo>
                    <a:pt x="2164" y="1802"/>
                  </a:lnTo>
                  <a:lnTo>
                    <a:pt x="2157" y="1823"/>
                  </a:lnTo>
                  <a:lnTo>
                    <a:pt x="2136" y="1823"/>
                  </a:lnTo>
                  <a:lnTo>
                    <a:pt x="2094" y="1872"/>
                  </a:lnTo>
                  <a:lnTo>
                    <a:pt x="2094" y="1878"/>
                  </a:lnTo>
                  <a:lnTo>
                    <a:pt x="2094" y="1906"/>
                  </a:lnTo>
                  <a:lnTo>
                    <a:pt x="2087" y="1899"/>
                  </a:lnTo>
                  <a:lnTo>
                    <a:pt x="2038" y="1899"/>
                  </a:lnTo>
                  <a:lnTo>
                    <a:pt x="2018" y="1893"/>
                  </a:lnTo>
                  <a:lnTo>
                    <a:pt x="1927" y="1934"/>
                  </a:lnTo>
                  <a:lnTo>
                    <a:pt x="1830" y="1997"/>
                  </a:lnTo>
                  <a:lnTo>
                    <a:pt x="1823" y="2004"/>
                  </a:lnTo>
                  <a:lnTo>
                    <a:pt x="1809" y="1997"/>
                  </a:lnTo>
                  <a:lnTo>
                    <a:pt x="1767" y="1990"/>
                  </a:lnTo>
                  <a:lnTo>
                    <a:pt x="1753" y="1990"/>
                  </a:lnTo>
                  <a:lnTo>
                    <a:pt x="1732" y="1997"/>
                  </a:lnTo>
                  <a:lnTo>
                    <a:pt x="1663" y="1962"/>
                  </a:lnTo>
                  <a:lnTo>
                    <a:pt x="1621" y="1976"/>
                  </a:lnTo>
                  <a:lnTo>
                    <a:pt x="1621" y="1962"/>
                  </a:lnTo>
                  <a:lnTo>
                    <a:pt x="1544" y="1906"/>
                  </a:lnTo>
                  <a:lnTo>
                    <a:pt x="1496" y="1941"/>
                  </a:lnTo>
                  <a:lnTo>
                    <a:pt x="1447" y="1934"/>
                  </a:lnTo>
                  <a:lnTo>
                    <a:pt x="1391" y="1941"/>
                  </a:lnTo>
                  <a:lnTo>
                    <a:pt x="1350" y="1997"/>
                  </a:lnTo>
                  <a:lnTo>
                    <a:pt x="1315" y="2011"/>
                  </a:lnTo>
                  <a:lnTo>
                    <a:pt x="1301" y="2032"/>
                  </a:lnTo>
                  <a:lnTo>
                    <a:pt x="1238" y="2087"/>
                  </a:lnTo>
                  <a:lnTo>
                    <a:pt x="1217" y="2059"/>
                  </a:lnTo>
                  <a:lnTo>
                    <a:pt x="1148" y="2087"/>
                  </a:lnTo>
                  <a:lnTo>
                    <a:pt x="1065" y="2087"/>
                  </a:lnTo>
                  <a:lnTo>
                    <a:pt x="1051" y="2108"/>
                  </a:lnTo>
                  <a:lnTo>
                    <a:pt x="981" y="2171"/>
                  </a:lnTo>
                  <a:lnTo>
                    <a:pt x="946" y="2157"/>
                  </a:lnTo>
                  <a:lnTo>
                    <a:pt x="884" y="2150"/>
                  </a:lnTo>
                  <a:lnTo>
                    <a:pt x="856" y="2164"/>
                  </a:lnTo>
                  <a:lnTo>
                    <a:pt x="842" y="2087"/>
                  </a:lnTo>
                  <a:lnTo>
                    <a:pt x="821" y="2094"/>
                  </a:lnTo>
                  <a:lnTo>
                    <a:pt x="807" y="2171"/>
                  </a:lnTo>
                  <a:lnTo>
                    <a:pt x="786" y="2185"/>
                  </a:lnTo>
                  <a:lnTo>
                    <a:pt x="807" y="2261"/>
                  </a:lnTo>
                  <a:lnTo>
                    <a:pt x="849" y="2282"/>
                  </a:lnTo>
                  <a:lnTo>
                    <a:pt x="918" y="2324"/>
                  </a:lnTo>
                  <a:lnTo>
                    <a:pt x="890" y="2366"/>
                  </a:lnTo>
                  <a:lnTo>
                    <a:pt x="884" y="2414"/>
                  </a:lnTo>
                  <a:lnTo>
                    <a:pt x="842" y="2435"/>
                  </a:lnTo>
                  <a:lnTo>
                    <a:pt x="842" y="2484"/>
                  </a:lnTo>
                  <a:lnTo>
                    <a:pt x="814" y="2484"/>
                  </a:lnTo>
                  <a:lnTo>
                    <a:pt x="793" y="2512"/>
                  </a:lnTo>
                  <a:lnTo>
                    <a:pt x="842" y="2595"/>
                  </a:lnTo>
                  <a:lnTo>
                    <a:pt x="842" y="2644"/>
                  </a:lnTo>
                  <a:lnTo>
                    <a:pt x="835" y="2665"/>
                  </a:lnTo>
                  <a:lnTo>
                    <a:pt x="807" y="2665"/>
                  </a:lnTo>
                  <a:lnTo>
                    <a:pt x="758" y="2727"/>
                  </a:lnTo>
                  <a:lnTo>
                    <a:pt x="723" y="2748"/>
                  </a:lnTo>
                  <a:lnTo>
                    <a:pt x="703" y="2713"/>
                  </a:lnTo>
                  <a:lnTo>
                    <a:pt x="661" y="2727"/>
                  </a:lnTo>
                  <a:lnTo>
                    <a:pt x="626" y="2727"/>
                  </a:lnTo>
                  <a:lnTo>
                    <a:pt x="619" y="2741"/>
                  </a:lnTo>
                  <a:lnTo>
                    <a:pt x="557" y="2762"/>
                  </a:lnTo>
                  <a:lnTo>
                    <a:pt x="564" y="2776"/>
                  </a:lnTo>
                  <a:lnTo>
                    <a:pt x="550" y="2797"/>
                  </a:lnTo>
                  <a:lnTo>
                    <a:pt x="522" y="2825"/>
                  </a:lnTo>
                  <a:lnTo>
                    <a:pt x="529" y="2839"/>
                  </a:lnTo>
                  <a:lnTo>
                    <a:pt x="452" y="2845"/>
                  </a:lnTo>
                  <a:lnTo>
                    <a:pt x="431" y="2860"/>
                  </a:lnTo>
                  <a:lnTo>
                    <a:pt x="452" y="2894"/>
                  </a:lnTo>
                  <a:lnTo>
                    <a:pt x="383" y="2929"/>
                  </a:lnTo>
                  <a:lnTo>
                    <a:pt x="376" y="2915"/>
                  </a:lnTo>
                  <a:lnTo>
                    <a:pt x="334" y="2894"/>
                  </a:lnTo>
                  <a:lnTo>
                    <a:pt x="237" y="2860"/>
                  </a:lnTo>
                  <a:lnTo>
                    <a:pt x="195" y="2908"/>
                  </a:lnTo>
                  <a:lnTo>
                    <a:pt x="146" y="2887"/>
                  </a:lnTo>
                  <a:lnTo>
                    <a:pt x="91" y="2894"/>
                  </a:lnTo>
                  <a:lnTo>
                    <a:pt x="83" y="2929"/>
                  </a:lnTo>
                  <a:lnTo>
                    <a:pt x="28" y="2950"/>
                  </a:lnTo>
                  <a:lnTo>
                    <a:pt x="0" y="2978"/>
                  </a:lnTo>
                  <a:lnTo>
                    <a:pt x="35" y="3026"/>
                  </a:lnTo>
                  <a:lnTo>
                    <a:pt x="56" y="3047"/>
                  </a:lnTo>
                  <a:lnTo>
                    <a:pt x="63" y="3075"/>
                  </a:lnTo>
                  <a:lnTo>
                    <a:pt x="70" y="3117"/>
                  </a:lnTo>
                  <a:lnTo>
                    <a:pt x="70" y="3152"/>
                  </a:lnTo>
                  <a:lnTo>
                    <a:pt x="132" y="3158"/>
                  </a:lnTo>
                  <a:lnTo>
                    <a:pt x="195" y="3172"/>
                  </a:lnTo>
                  <a:lnTo>
                    <a:pt x="202" y="3186"/>
                  </a:lnTo>
                  <a:lnTo>
                    <a:pt x="216" y="3214"/>
                  </a:lnTo>
                  <a:lnTo>
                    <a:pt x="188" y="3221"/>
                  </a:lnTo>
                  <a:lnTo>
                    <a:pt x="230" y="3270"/>
                  </a:lnTo>
                  <a:lnTo>
                    <a:pt x="223" y="3319"/>
                  </a:lnTo>
                  <a:lnTo>
                    <a:pt x="195" y="3353"/>
                  </a:lnTo>
                  <a:lnTo>
                    <a:pt x="202" y="3402"/>
                  </a:lnTo>
                  <a:lnTo>
                    <a:pt x="230" y="3430"/>
                  </a:lnTo>
                  <a:lnTo>
                    <a:pt x="264" y="3444"/>
                  </a:lnTo>
                  <a:lnTo>
                    <a:pt x="292" y="3451"/>
                  </a:lnTo>
                  <a:lnTo>
                    <a:pt x="313" y="3479"/>
                  </a:lnTo>
                  <a:lnTo>
                    <a:pt x="417" y="3534"/>
                  </a:lnTo>
                  <a:lnTo>
                    <a:pt x="480" y="3541"/>
                  </a:lnTo>
                  <a:lnTo>
                    <a:pt x="508" y="3506"/>
                  </a:lnTo>
                  <a:lnTo>
                    <a:pt x="612" y="3562"/>
                  </a:lnTo>
                  <a:lnTo>
                    <a:pt x="619" y="3562"/>
                  </a:lnTo>
                  <a:lnTo>
                    <a:pt x="640" y="3597"/>
                  </a:lnTo>
                  <a:lnTo>
                    <a:pt x="654" y="3597"/>
                  </a:lnTo>
                  <a:lnTo>
                    <a:pt x="619" y="3666"/>
                  </a:lnTo>
                  <a:lnTo>
                    <a:pt x="647" y="3694"/>
                  </a:lnTo>
                  <a:lnTo>
                    <a:pt x="661" y="3798"/>
                  </a:lnTo>
                  <a:lnTo>
                    <a:pt x="723" y="3833"/>
                  </a:lnTo>
                  <a:lnTo>
                    <a:pt x="744" y="3903"/>
                  </a:lnTo>
                  <a:lnTo>
                    <a:pt x="744" y="3910"/>
                  </a:lnTo>
                  <a:lnTo>
                    <a:pt x="682" y="3889"/>
                  </a:lnTo>
                  <a:lnTo>
                    <a:pt x="619" y="3889"/>
                  </a:lnTo>
                  <a:lnTo>
                    <a:pt x="557" y="3910"/>
                  </a:lnTo>
                  <a:lnTo>
                    <a:pt x="543" y="3965"/>
                  </a:lnTo>
                  <a:lnTo>
                    <a:pt x="564" y="4042"/>
                  </a:lnTo>
                  <a:lnTo>
                    <a:pt x="550" y="4035"/>
                  </a:lnTo>
                  <a:lnTo>
                    <a:pt x="522" y="4070"/>
                  </a:lnTo>
                  <a:lnTo>
                    <a:pt x="515" y="4139"/>
                  </a:lnTo>
                  <a:lnTo>
                    <a:pt x="487" y="4153"/>
                  </a:lnTo>
                  <a:lnTo>
                    <a:pt x="480" y="4174"/>
                  </a:lnTo>
                  <a:lnTo>
                    <a:pt x="425" y="4188"/>
                  </a:lnTo>
                  <a:lnTo>
                    <a:pt x="390" y="4230"/>
                  </a:lnTo>
                  <a:lnTo>
                    <a:pt x="390" y="4271"/>
                  </a:lnTo>
                  <a:lnTo>
                    <a:pt x="417" y="4334"/>
                  </a:lnTo>
                  <a:lnTo>
                    <a:pt x="445" y="4362"/>
                  </a:lnTo>
                  <a:lnTo>
                    <a:pt x="466" y="4390"/>
                  </a:lnTo>
                  <a:lnTo>
                    <a:pt x="529" y="4459"/>
                  </a:lnTo>
                  <a:lnTo>
                    <a:pt x="487" y="4466"/>
                  </a:lnTo>
                  <a:lnTo>
                    <a:pt x="445" y="4487"/>
                  </a:lnTo>
                  <a:lnTo>
                    <a:pt x="445" y="4592"/>
                  </a:lnTo>
                  <a:lnTo>
                    <a:pt x="445" y="4613"/>
                  </a:lnTo>
                  <a:lnTo>
                    <a:pt x="487" y="4633"/>
                  </a:lnTo>
                  <a:lnTo>
                    <a:pt x="515" y="4689"/>
                  </a:lnTo>
                  <a:lnTo>
                    <a:pt x="543" y="4696"/>
                  </a:lnTo>
                  <a:lnTo>
                    <a:pt x="550" y="4731"/>
                  </a:lnTo>
                  <a:lnTo>
                    <a:pt x="557" y="4759"/>
                  </a:lnTo>
                  <a:lnTo>
                    <a:pt x="577" y="4779"/>
                  </a:lnTo>
                  <a:lnTo>
                    <a:pt x="612" y="4786"/>
                  </a:lnTo>
                  <a:lnTo>
                    <a:pt x="626" y="4884"/>
                  </a:lnTo>
                  <a:lnTo>
                    <a:pt x="689" y="4898"/>
                  </a:lnTo>
                  <a:lnTo>
                    <a:pt x="751" y="4891"/>
                  </a:lnTo>
                  <a:lnTo>
                    <a:pt x="779" y="4919"/>
                  </a:lnTo>
                  <a:lnTo>
                    <a:pt x="842" y="4953"/>
                  </a:lnTo>
                  <a:lnTo>
                    <a:pt x="877" y="4953"/>
                  </a:lnTo>
                  <a:lnTo>
                    <a:pt x="890" y="4953"/>
                  </a:lnTo>
                  <a:lnTo>
                    <a:pt x="918" y="4960"/>
                  </a:lnTo>
                  <a:lnTo>
                    <a:pt x="932" y="4960"/>
                  </a:lnTo>
                  <a:lnTo>
                    <a:pt x="988" y="5037"/>
                  </a:lnTo>
                  <a:lnTo>
                    <a:pt x="1016" y="5023"/>
                  </a:lnTo>
                  <a:lnTo>
                    <a:pt x="1051" y="5078"/>
                  </a:lnTo>
                  <a:lnTo>
                    <a:pt x="1085" y="5086"/>
                  </a:lnTo>
                  <a:lnTo>
                    <a:pt x="1134" y="5078"/>
                  </a:lnTo>
                  <a:lnTo>
                    <a:pt x="1183" y="5086"/>
                  </a:lnTo>
                  <a:lnTo>
                    <a:pt x="1211" y="5148"/>
                  </a:lnTo>
                  <a:lnTo>
                    <a:pt x="1273" y="5127"/>
                  </a:lnTo>
                  <a:lnTo>
                    <a:pt x="1315" y="5148"/>
                  </a:lnTo>
                  <a:lnTo>
                    <a:pt x="1329" y="5113"/>
                  </a:lnTo>
                  <a:lnTo>
                    <a:pt x="1378" y="5120"/>
                  </a:lnTo>
                  <a:lnTo>
                    <a:pt x="1447" y="5086"/>
                  </a:lnTo>
                  <a:lnTo>
                    <a:pt x="1489" y="5092"/>
                  </a:lnTo>
                  <a:lnTo>
                    <a:pt x="1503" y="5078"/>
                  </a:lnTo>
                  <a:lnTo>
                    <a:pt x="1565" y="5058"/>
                  </a:lnTo>
                  <a:lnTo>
                    <a:pt x="1635" y="5072"/>
                  </a:lnTo>
                  <a:lnTo>
                    <a:pt x="1663" y="5016"/>
                  </a:lnTo>
                  <a:lnTo>
                    <a:pt x="1725" y="5016"/>
                  </a:lnTo>
                  <a:lnTo>
                    <a:pt x="1753" y="5016"/>
                  </a:lnTo>
                  <a:lnTo>
                    <a:pt x="1725" y="5051"/>
                  </a:lnTo>
                  <a:lnTo>
                    <a:pt x="1732" y="5078"/>
                  </a:lnTo>
                  <a:lnTo>
                    <a:pt x="1718" y="5113"/>
                  </a:lnTo>
                  <a:lnTo>
                    <a:pt x="1795" y="5211"/>
                  </a:lnTo>
                  <a:lnTo>
                    <a:pt x="1795" y="5266"/>
                  </a:lnTo>
                  <a:lnTo>
                    <a:pt x="1823" y="5253"/>
                  </a:lnTo>
                  <a:lnTo>
                    <a:pt x="1851" y="5225"/>
                  </a:lnTo>
                  <a:lnTo>
                    <a:pt x="1864" y="5211"/>
                  </a:lnTo>
                  <a:lnTo>
                    <a:pt x="1830" y="5218"/>
                  </a:lnTo>
                  <a:lnTo>
                    <a:pt x="1795" y="5169"/>
                  </a:lnTo>
                  <a:lnTo>
                    <a:pt x="1809" y="5127"/>
                  </a:lnTo>
                  <a:lnTo>
                    <a:pt x="1851" y="5106"/>
                  </a:lnTo>
                  <a:lnTo>
                    <a:pt x="1892" y="5092"/>
                  </a:lnTo>
                  <a:lnTo>
                    <a:pt x="1997" y="5141"/>
                  </a:lnTo>
                  <a:lnTo>
                    <a:pt x="2003" y="5141"/>
                  </a:lnTo>
                  <a:lnTo>
                    <a:pt x="2066" y="5155"/>
                  </a:lnTo>
                  <a:lnTo>
                    <a:pt x="2080" y="5176"/>
                  </a:lnTo>
                  <a:lnTo>
                    <a:pt x="2136" y="5155"/>
                  </a:lnTo>
                  <a:lnTo>
                    <a:pt x="2157" y="5176"/>
                  </a:lnTo>
                  <a:lnTo>
                    <a:pt x="2164" y="5176"/>
                  </a:lnTo>
                  <a:lnTo>
                    <a:pt x="2212" y="5155"/>
                  </a:lnTo>
                  <a:lnTo>
                    <a:pt x="2219" y="5155"/>
                  </a:lnTo>
                  <a:lnTo>
                    <a:pt x="2282" y="5176"/>
                  </a:lnTo>
                  <a:lnTo>
                    <a:pt x="2289" y="5155"/>
                  </a:lnTo>
                  <a:lnTo>
                    <a:pt x="2289" y="5141"/>
                  </a:lnTo>
                  <a:lnTo>
                    <a:pt x="2254" y="5120"/>
                  </a:lnTo>
                  <a:lnTo>
                    <a:pt x="2254" y="5113"/>
                  </a:lnTo>
                  <a:lnTo>
                    <a:pt x="2233" y="5106"/>
                  </a:lnTo>
                  <a:lnTo>
                    <a:pt x="2261" y="5072"/>
                  </a:lnTo>
                  <a:lnTo>
                    <a:pt x="2310" y="5058"/>
                  </a:lnTo>
                  <a:lnTo>
                    <a:pt x="2345" y="5086"/>
                  </a:lnTo>
                  <a:lnTo>
                    <a:pt x="2386" y="5072"/>
                  </a:lnTo>
                  <a:lnTo>
                    <a:pt x="2407" y="5037"/>
                  </a:lnTo>
                  <a:lnTo>
                    <a:pt x="2421" y="5023"/>
                  </a:lnTo>
                  <a:lnTo>
                    <a:pt x="2421" y="4981"/>
                  </a:lnTo>
                  <a:lnTo>
                    <a:pt x="2414" y="4953"/>
                  </a:lnTo>
                  <a:lnTo>
                    <a:pt x="2386" y="4939"/>
                  </a:lnTo>
                  <a:lnTo>
                    <a:pt x="2379" y="4911"/>
                  </a:lnTo>
                  <a:lnTo>
                    <a:pt x="2379" y="4898"/>
                  </a:lnTo>
                  <a:lnTo>
                    <a:pt x="2393" y="4884"/>
                  </a:lnTo>
                  <a:lnTo>
                    <a:pt x="2365" y="4849"/>
                  </a:lnTo>
                  <a:lnTo>
                    <a:pt x="2414" y="4793"/>
                  </a:lnTo>
                  <a:lnTo>
                    <a:pt x="2365" y="4765"/>
                  </a:lnTo>
                  <a:lnTo>
                    <a:pt x="2365" y="4731"/>
                  </a:lnTo>
                  <a:lnTo>
                    <a:pt x="2407" y="4717"/>
                  </a:lnTo>
                  <a:lnTo>
                    <a:pt x="2442" y="4745"/>
                  </a:lnTo>
                  <a:lnTo>
                    <a:pt x="2442" y="4689"/>
                  </a:lnTo>
                  <a:lnTo>
                    <a:pt x="2456" y="4668"/>
                  </a:lnTo>
                  <a:lnTo>
                    <a:pt x="2463" y="4668"/>
                  </a:lnTo>
                  <a:lnTo>
                    <a:pt x="2491" y="4668"/>
                  </a:lnTo>
                  <a:lnTo>
                    <a:pt x="2511" y="4619"/>
                  </a:lnTo>
                  <a:lnTo>
                    <a:pt x="2504" y="4592"/>
                  </a:lnTo>
                  <a:lnTo>
                    <a:pt x="2511" y="4585"/>
                  </a:lnTo>
                  <a:lnTo>
                    <a:pt x="2511" y="4564"/>
                  </a:lnTo>
                  <a:lnTo>
                    <a:pt x="2511" y="4557"/>
                  </a:lnTo>
                  <a:lnTo>
                    <a:pt x="2518" y="4557"/>
                  </a:lnTo>
                  <a:lnTo>
                    <a:pt x="2546" y="4536"/>
                  </a:lnTo>
                  <a:lnTo>
                    <a:pt x="2574" y="4529"/>
                  </a:lnTo>
                  <a:lnTo>
                    <a:pt x="2609" y="4501"/>
                  </a:lnTo>
                  <a:lnTo>
                    <a:pt x="2623" y="4466"/>
                  </a:lnTo>
                  <a:lnTo>
                    <a:pt x="2609" y="4418"/>
                  </a:lnTo>
                  <a:lnTo>
                    <a:pt x="2609" y="4404"/>
                  </a:lnTo>
                  <a:lnTo>
                    <a:pt x="2588" y="4383"/>
                  </a:lnTo>
                  <a:lnTo>
                    <a:pt x="2595" y="4355"/>
                  </a:lnTo>
                  <a:lnTo>
                    <a:pt x="2637" y="4334"/>
                  </a:lnTo>
                  <a:lnTo>
                    <a:pt x="2644" y="4320"/>
                  </a:lnTo>
                  <a:lnTo>
                    <a:pt x="2623" y="4320"/>
                  </a:lnTo>
                  <a:lnTo>
                    <a:pt x="2651" y="4265"/>
                  </a:lnTo>
                  <a:lnTo>
                    <a:pt x="2685" y="4237"/>
                  </a:lnTo>
                  <a:lnTo>
                    <a:pt x="2692" y="4265"/>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209" name="Freeform 117">
              <a:extLst>
                <a:ext uri="{FF2B5EF4-FFF2-40B4-BE49-F238E27FC236}">
                  <a16:creationId xmlns:a16="http://schemas.microsoft.com/office/drawing/2014/main" id="{07010883-0AE5-174E-9700-CC8BB3803714}"/>
                </a:ext>
              </a:extLst>
            </p:cNvPr>
            <p:cNvSpPr>
              <a:spLocks noChangeArrowheads="1"/>
            </p:cNvSpPr>
            <p:nvPr/>
          </p:nvSpPr>
          <p:spPr bwMode="auto">
            <a:xfrm>
              <a:off x="13192088" y="3666900"/>
              <a:ext cx="876078" cy="532310"/>
            </a:xfrm>
            <a:custGeom>
              <a:avLst/>
              <a:gdLst>
                <a:gd name="T0" fmla="*/ 1273 w 1866"/>
                <a:gd name="T1" fmla="*/ 0 h 1135"/>
                <a:gd name="T2" fmla="*/ 1148 w 1866"/>
                <a:gd name="T3" fmla="*/ 55 h 1135"/>
                <a:gd name="T4" fmla="*/ 1079 w 1866"/>
                <a:gd name="T5" fmla="*/ 104 h 1135"/>
                <a:gd name="T6" fmla="*/ 967 w 1866"/>
                <a:gd name="T7" fmla="*/ 187 h 1135"/>
                <a:gd name="T8" fmla="*/ 870 w 1866"/>
                <a:gd name="T9" fmla="*/ 160 h 1135"/>
                <a:gd name="T10" fmla="*/ 724 w 1866"/>
                <a:gd name="T11" fmla="*/ 202 h 1135"/>
                <a:gd name="T12" fmla="*/ 612 w 1866"/>
                <a:gd name="T13" fmla="*/ 264 h 1135"/>
                <a:gd name="T14" fmla="*/ 487 w 1866"/>
                <a:gd name="T15" fmla="*/ 271 h 1135"/>
                <a:gd name="T16" fmla="*/ 355 w 1866"/>
                <a:gd name="T17" fmla="*/ 153 h 1135"/>
                <a:gd name="T18" fmla="*/ 244 w 1866"/>
                <a:gd name="T19" fmla="*/ 271 h 1135"/>
                <a:gd name="T20" fmla="*/ 118 w 1866"/>
                <a:gd name="T21" fmla="*/ 299 h 1135"/>
                <a:gd name="T22" fmla="*/ 21 w 1866"/>
                <a:gd name="T23" fmla="*/ 334 h 1135"/>
                <a:gd name="T24" fmla="*/ 0 w 1866"/>
                <a:gd name="T25" fmla="*/ 487 h 1135"/>
                <a:gd name="T26" fmla="*/ 14 w 1866"/>
                <a:gd name="T27" fmla="*/ 577 h 1135"/>
                <a:gd name="T28" fmla="*/ 146 w 1866"/>
                <a:gd name="T29" fmla="*/ 681 h 1135"/>
                <a:gd name="T30" fmla="*/ 181 w 1866"/>
                <a:gd name="T31" fmla="*/ 716 h 1135"/>
                <a:gd name="T32" fmla="*/ 265 w 1866"/>
                <a:gd name="T33" fmla="*/ 723 h 1135"/>
                <a:gd name="T34" fmla="*/ 292 w 1866"/>
                <a:gd name="T35" fmla="*/ 793 h 1135"/>
                <a:gd name="T36" fmla="*/ 306 w 1866"/>
                <a:gd name="T37" fmla="*/ 1002 h 1135"/>
                <a:gd name="T38" fmla="*/ 390 w 1866"/>
                <a:gd name="T39" fmla="*/ 1071 h 1135"/>
                <a:gd name="T40" fmla="*/ 487 w 1866"/>
                <a:gd name="T41" fmla="*/ 1134 h 1135"/>
                <a:gd name="T42" fmla="*/ 543 w 1866"/>
                <a:gd name="T43" fmla="*/ 1036 h 1135"/>
                <a:gd name="T44" fmla="*/ 647 w 1866"/>
                <a:gd name="T45" fmla="*/ 1106 h 1135"/>
                <a:gd name="T46" fmla="*/ 766 w 1866"/>
                <a:gd name="T47" fmla="*/ 1036 h 1135"/>
                <a:gd name="T48" fmla="*/ 939 w 1866"/>
                <a:gd name="T49" fmla="*/ 1036 h 1135"/>
                <a:gd name="T50" fmla="*/ 1051 w 1866"/>
                <a:gd name="T51" fmla="*/ 946 h 1135"/>
                <a:gd name="T52" fmla="*/ 1197 w 1866"/>
                <a:gd name="T53" fmla="*/ 890 h 1135"/>
                <a:gd name="T54" fmla="*/ 1322 w 1866"/>
                <a:gd name="T55" fmla="*/ 925 h 1135"/>
                <a:gd name="T56" fmla="*/ 1454 w 1866"/>
                <a:gd name="T57" fmla="*/ 939 h 1135"/>
                <a:gd name="T58" fmla="*/ 1524 w 1866"/>
                <a:gd name="T59" fmla="*/ 953 h 1135"/>
                <a:gd name="T60" fmla="*/ 1719 w 1866"/>
                <a:gd name="T61" fmla="*/ 842 h 1135"/>
                <a:gd name="T62" fmla="*/ 1795 w 1866"/>
                <a:gd name="T63" fmla="*/ 855 h 1135"/>
                <a:gd name="T64" fmla="*/ 1837 w 1866"/>
                <a:gd name="T65" fmla="*/ 772 h 1135"/>
                <a:gd name="T66" fmla="*/ 1830 w 1866"/>
                <a:gd name="T67" fmla="*/ 716 h 1135"/>
                <a:gd name="T68" fmla="*/ 1816 w 1866"/>
                <a:gd name="T69" fmla="*/ 661 h 1135"/>
                <a:gd name="T70" fmla="*/ 1851 w 1866"/>
                <a:gd name="T71" fmla="*/ 598 h 1135"/>
                <a:gd name="T72" fmla="*/ 1851 w 1866"/>
                <a:gd name="T73" fmla="*/ 549 h 1135"/>
                <a:gd name="T74" fmla="*/ 1753 w 1866"/>
                <a:gd name="T75" fmla="*/ 445 h 1135"/>
                <a:gd name="T76" fmla="*/ 1739 w 1866"/>
                <a:gd name="T77" fmla="*/ 320 h 1135"/>
                <a:gd name="T78" fmla="*/ 1739 w 1866"/>
                <a:gd name="T79" fmla="*/ 153 h 1135"/>
                <a:gd name="T80" fmla="*/ 1558 w 1866"/>
                <a:gd name="T81" fmla="*/ 97 h 1135"/>
                <a:gd name="T82" fmla="*/ 1489 w 1866"/>
                <a:gd name="T83" fmla="*/ 83 h 1135"/>
                <a:gd name="T84" fmla="*/ 1322 w 1866"/>
                <a:gd name="T85" fmla="*/ 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6" h="1135">
                  <a:moveTo>
                    <a:pt x="1322" y="35"/>
                  </a:moveTo>
                  <a:lnTo>
                    <a:pt x="1294" y="28"/>
                  </a:lnTo>
                  <a:lnTo>
                    <a:pt x="1273" y="0"/>
                  </a:lnTo>
                  <a:lnTo>
                    <a:pt x="1225" y="0"/>
                  </a:lnTo>
                  <a:lnTo>
                    <a:pt x="1211" y="62"/>
                  </a:lnTo>
                  <a:lnTo>
                    <a:pt x="1148" y="55"/>
                  </a:lnTo>
                  <a:lnTo>
                    <a:pt x="1099" y="83"/>
                  </a:lnTo>
                  <a:lnTo>
                    <a:pt x="1106" y="104"/>
                  </a:lnTo>
                  <a:lnTo>
                    <a:pt x="1079" y="104"/>
                  </a:lnTo>
                  <a:lnTo>
                    <a:pt x="1016" y="153"/>
                  </a:lnTo>
                  <a:lnTo>
                    <a:pt x="981" y="160"/>
                  </a:lnTo>
                  <a:lnTo>
                    <a:pt x="967" y="187"/>
                  </a:lnTo>
                  <a:lnTo>
                    <a:pt x="939" y="187"/>
                  </a:lnTo>
                  <a:lnTo>
                    <a:pt x="905" y="167"/>
                  </a:lnTo>
                  <a:lnTo>
                    <a:pt x="870" y="160"/>
                  </a:lnTo>
                  <a:lnTo>
                    <a:pt x="807" y="139"/>
                  </a:lnTo>
                  <a:lnTo>
                    <a:pt x="752" y="202"/>
                  </a:lnTo>
                  <a:lnTo>
                    <a:pt x="724" y="202"/>
                  </a:lnTo>
                  <a:lnTo>
                    <a:pt x="682" y="215"/>
                  </a:lnTo>
                  <a:lnTo>
                    <a:pt x="640" y="271"/>
                  </a:lnTo>
                  <a:lnTo>
                    <a:pt x="612" y="264"/>
                  </a:lnTo>
                  <a:lnTo>
                    <a:pt x="585" y="229"/>
                  </a:lnTo>
                  <a:lnTo>
                    <a:pt x="536" y="264"/>
                  </a:lnTo>
                  <a:lnTo>
                    <a:pt x="487" y="271"/>
                  </a:lnTo>
                  <a:lnTo>
                    <a:pt x="439" y="187"/>
                  </a:lnTo>
                  <a:lnTo>
                    <a:pt x="404" y="139"/>
                  </a:lnTo>
                  <a:lnTo>
                    <a:pt x="355" y="153"/>
                  </a:lnTo>
                  <a:lnTo>
                    <a:pt x="320" y="202"/>
                  </a:lnTo>
                  <a:lnTo>
                    <a:pt x="313" y="250"/>
                  </a:lnTo>
                  <a:lnTo>
                    <a:pt x="244" y="271"/>
                  </a:lnTo>
                  <a:lnTo>
                    <a:pt x="209" y="299"/>
                  </a:lnTo>
                  <a:lnTo>
                    <a:pt x="146" y="320"/>
                  </a:lnTo>
                  <a:lnTo>
                    <a:pt x="118" y="299"/>
                  </a:lnTo>
                  <a:lnTo>
                    <a:pt x="91" y="334"/>
                  </a:lnTo>
                  <a:lnTo>
                    <a:pt x="63" y="320"/>
                  </a:lnTo>
                  <a:lnTo>
                    <a:pt x="21" y="334"/>
                  </a:lnTo>
                  <a:lnTo>
                    <a:pt x="0" y="382"/>
                  </a:lnTo>
                  <a:lnTo>
                    <a:pt x="0" y="424"/>
                  </a:lnTo>
                  <a:lnTo>
                    <a:pt x="0" y="487"/>
                  </a:lnTo>
                  <a:lnTo>
                    <a:pt x="0" y="529"/>
                  </a:lnTo>
                  <a:lnTo>
                    <a:pt x="21" y="542"/>
                  </a:lnTo>
                  <a:lnTo>
                    <a:pt x="14" y="577"/>
                  </a:lnTo>
                  <a:lnTo>
                    <a:pt x="35" y="619"/>
                  </a:lnTo>
                  <a:lnTo>
                    <a:pt x="118" y="675"/>
                  </a:lnTo>
                  <a:lnTo>
                    <a:pt x="146" y="681"/>
                  </a:lnTo>
                  <a:lnTo>
                    <a:pt x="160" y="675"/>
                  </a:lnTo>
                  <a:lnTo>
                    <a:pt x="167" y="709"/>
                  </a:lnTo>
                  <a:lnTo>
                    <a:pt x="181" y="716"/>
                  </a:lnTo>
                  <a:lnTo>
                    <a:pt x="188" y="730"/>
                  </a:lnTo>
                  <a:lnTo>
                    <a:pt x="223" y="730"/>
                  </a:lnTo>
                  <a:lnTo>
                    <a:pt x="265" y="723"/>
                  </a:lnTo>
                  <a:lnTo>
                    <a:pt x="313" y="751"/>
                  </a:lnTo>
                  <a:lnTo>
                    <a:pt x="313" y="779"/>
                  </a:lnTo>
                  <a:lnTo>
                    <a:pt x="292" y="793"/>
                  </a:lnTo>
                  <a:lnTo>
                    <a:pt x="285" y="883"/>
                  </a:lnTo>
                  <a:lnTo>
                    <a:pt x="313" y="918"/>
                  </a:lnTo>
                  <a:lnTo>
                    <a:pt x="306" y="1002"/>
                  </a:lnTo>
                  <a:lnTo>
                    <a:pt x="320" y="1036"/>
                  </a:lnTo>
                  <a:lnTo>
                    <a:pt x="327" y="1057"/>
                  </a:lnTo>
                  <a:lnTo>
                    <a:pt x="390" y="1071"/>
                  </a:lnTo>
                  <a:lnTo>
                    <a:pt x="411" y="1085"/>
                  </a:lnTo>
                  <a:lnTo>
                    <a:pt x="404" y="1120"/>
                  </a:lnTo>
                  <a:lnTo>
                    <a:pt x="487" y="1134"/>
                  </a:lnTo>
                  <a:lnTo>
                    <a:pt x="508" y="1120"/>
                  </a:lnTo>
                  <a:lnTo>
                    <a:pt x="522" y="1043"/>
                  </a:lnTo>
                  <a:lnTo>
                    <a:pt x="543" y="1036"/>
                  </a:lnTo>
                  <a:lnTo>
                    <a:pt x="557" y="1113"/>
                  </a:lnTo>
                  <a:lnTo>
                    <a:pt x="585" y="1099"/>
                  </a:lnTo>
                  <a:lnTo>
                    <a:pt x="647" y="1106"/>
                  </a:lnTo>
                  <a:lnTo>
                    <a:pt x="682" y="1120"/>
                  </a:lnTo>
                  <a:lnTo>
                    <a:pt x="752" y="1057"/>
                  </a:lnTo>
                  <a:lnTo>
                    <a:pt x="766" y="1036"/>
                  </a:lnTo>
                  <a:lnTo>
                    <a:pt x="849" y="1036"/>
                  </a:lnTo>
                  <a:lnTo>
                    <a:pt x="918" y="1008"/>
                  </a:lnTo>
                  <a:lnTo>
                    <a:pt x="939" y="1036"/>
                  </a:lnTo>
                  <a:lnTo>
                    <a:pt x="1002" y="981"/>
                  </a:lnTo>
                  <a:lnTo>
                    <a:pt x="1016" y="960"/>
                  </a:lnTo>
                  <a:lnTo>
                    <a:pt x="1051" y="946"/>
                  </a:lnTo>
                  <a:lnTo>
                    <a:pt x="1092" y="890"/>
                  </a:lnTo>
                  <a:lnTo>
                    <a:pt x="1148" y="883"/>
                  </a:lnTo>
                  <a:lnTo>
                    <a:pt x="1197" y="890"/>
                  </a:lnTo>
                  <a:lnTo>
                    <a:pt x="1245" y="855"/>
                  </a:lnTo>
                  <a:lnTo>
                    <a:pt x="1322" y="911"/>
                  </a:lnTo>
                  <a:lnTo>
                    <a:pt x="1322" y="925"/>
                  </a:lnTo>
                  <a:lnTo>
                    <a:pt x="1364" y="911"/>
                  </a:lnTo>
                  <a:lnTo>
                    <a:pt x="1433" y="946"/>
                  </a:lnTo>
                  <a:lnTo>
                    <a:pt x="1454" y="939"/>
                  </a:lnTo>
                  <a:lnTo>
                    <a:pt x="1468" y="939"/>
                  </a:lnTo>
                  <a:lnTo>
                    <a:pt x="1510" y="946"/>
                  </a:lnTo>
                  <a:lnTo>
                    <a:pt x="1524" y="953"/>
                  </a:lnTo>
                  <a:lnTo>
                    <a:pt x="1531" y="946"/>
                  </a:lnTo>
                  <a:lnTo>
                    <a:pt x="1628" y="883"/>
                  </a:lnTo>
                  <a:lnTo>
                    <a:pt x="1719" y="842"/>
                  </a:lnTo>
                  <a:lnTo>
                    <a:pt x="1739" y="848"/>
                  </a:lnTo>
                  <a:lnTo>
                    <a:pt x="1788" y="848"/>
                  </a:lnTo>
                  <a:lnTo>
                    <a:pt x="1795" y="855"/>
                  </a:lnTo>
                  <a:lnTo>
                    <a:pt x="1795" y="827"/>
                  </a:lnTo>
                  <a:lnTo>
                    <a:pt x="1795" y="821"/>
                  </a:lnTo>
                  <a:lnTo>
                    <a:pt x="1837" y="772"/>
                  </a:lnTo>
                  <a:lnTo>
                    <a:pt x="1858" y="772"/>
                  </a:lnTo>
                  <a:lnTo>
                    <a:pt x="1865" y="751"/>
                  </a:lnTo>
                  <a:lnTo>
                    <a:pt x="1830" y="716"/>
                  </a:lnTo>
                  <a:lnTo>
                    <a:pt x="1837" y="695"/>
                  </a:lnTo>
                  <a:lnTo>
                    <a:pt x="1823" y="688"/>
                  </a:lnTo>
                  <a:lnTo>
                    <a:pt x="1816" y="661"/>
                  </a:lnTo>
                  <a:lnTo>
                    <a:pt x="1816" y="640"/>
                  </a:lnTo>
                  <a:lnTo>
                    <a:pt x="1837" y="619"/>
                  </a:lnTo>
                  <a:lnTo>
                    <a:pt x="1851" y="598"/>
                  </a:lnTo>
                  <a:lnTo>
                    <a:pt x="1851" y="591"/>
                  </a:lnTo>
                  <a:lnTo>
                    <a:pt x="1858" y="563"/>
                  </a:lnTo>
                  <a:lnTo>
                    <a:pt x="1851" y="549"/>
                  </a:lnTo>
                  <a:lnTo>
                    <a:pt x="1851" y="529"/>
                  </a:lnTo>
                  <a:lnTo>
                    <a:pt x="1795" y="515"/>
                  </a:lnTo>
                  <a:lnTo>
                    <a:pt x="1753" y="445"/>
                  </a:lnTo>
                  <a:lnTo>
                    <a:pt x="1732" y="362"/>
                  </a:lnTo>
                  <a:lnTo>
                    <a:pt x="1753" y="348"/>
                  </a:lnTo>
                  <a:lnTo>
                    <a:pt x="1739" y="320"/>
                  </a:lnTo>
                  <a:lnTo>
                    <a:pt x="1753" y="292"/>
                  </a:lnTo>
                  <a:lnTo>
                    <a:pt x="1753" y="257"/>
                  </a:lnTo>
                  <a:lnTo>
                    <a:pt x="1739" y="153"/>
                  </a:lnTo>
                  <a:lnTo>
                    <a:pt x="1691" y="132"/>
                  </a:lnTo>
                  <a:lnTo>
                    <a:pt x="1635" y="153"/>
                  </a:lnTo>
                  <a:lnTo>
                    <a:pt x="1558" y="97"/>
                  </a:lnTo>
                  <a:lnTo>
                    <a:pt x="1531" y="132"/>
                  </a:lnTo>
                  <a:lnTo>
                    <a:pt x="1489" y="125"/>
                  </a:lnTo>
                  <a:lnTo>
                    <a:pt x="1489" y="83"/>
                  </a:lnTo>
                  <a:lnTo>
                    <a:pt x="1454" y="62"/>
                  </a:lnTo>
                  <a:lnTo>
                    <a:pt x="1406" y="21"/>
                  </a:lnTo>
                  <a:lnTo>
                    <a:pt x="1322" y="3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490635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3EE0651-4451-7445-9E11-948B150D3846}"/>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8044088" y="6934200"/>
            <a:ext cx="16333560" cy="5257800"/>
            <a:chOff x="1" y="6353991"/>
            <a:chExt cx="16333560" cy="5257800"/>
          </a:xfrm>
        </p:grpSpPr>
        <p:sp>
          <p:nvSpPr>
            <p:cNvPr id="16" name="Rectangle 15">
              <a:extLst>
                <a:ext uri="{FF2B5EF4-FFF2-40B4-BE49-F238E27FC236}">
                  <a16:creationId xmlns:a16="http://schemas.microsoft.com/office/drawing/2014/main" id="{A91B0256-5EA8-584C-862F-0F85B5D8E0EB}"/>
                </a:ext>
              </a:extLst>
            </p:cNvPr>
            <p:cNvSpPr/>
            <p:nvPr/>
          </p:nvSpPr>
          <p:spPr>
            <a:xfrm>
              <a:off x="1" y="6353991"/>
              <a:ext cx="16333560"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7590003"/>
              <a:ext cx="13519874" cy="2412391"/>
              <a:chOff x="1653451" y="4864253"/>
              <a:chExt cx="13519874"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3519874"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GET IN TOUCH WIT US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sp>
        <p:nvSpPr>
          <p:cNvPr id="13" name="TextBox 12">
            <a:extLst>
              <a:ext uri="{FF2B5EF4-FFF2-40B4-BE49-F238E27FC236}">
                <a16:creationId xmlns:a16="http://schemas.microsoft.com/office/drawing/2014/main" id="{DF038ED4-D216-E74E-B84C-6D56BF122217}"/>
              </a:ext>
            </a:extLst>
          </p:cNvPr>
          <p:cNvSpPr txBox="1"/>
          <p:nvPr/>
        </p:nvSpPr>
        <p:spPr>
          <a:xfrm>
            <a:off x="1929937" y="10934005"/>
            <a:ext cx="4547063" cy="1384995"/>
          </a:xfrm>
          <a:prstGeom prst="rect">
            <a:avLst/>
          </a:prstGeom>
          <a:noFill/>
        </p:spPr>
        <p:txBody>
          <a:bodyPr wrap="square" rtlCol="0">
            <a:spAutoFit/>
          </a:bodyPr>
          <a:lstStyle/>
          <a:p>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a:t>
            </a:r>
          </a:p>
          <a:p>
            <a:r>
              <a:rPr lang="en-US" sz="2800" spc="300" dirty="0">
                <a:latin typeface="Lato Light" panose="020F0502020204030203" pitchFamily="34" charset="0"/>
                <a:ea typeface="Lato Light" panose="020F0502020204030203" pitchFamily="34" charset="0"/>
                <a:cs typeface="Lato Light" panose="020F0502020204030203" pitchFamily="34" charset="0"/>
              </a:rPr>
              <a:t>New York, NY 10118</a:t>
            </a:r>
          </a:p>
        </p:txBody>
      </p:sp>
    </p:spTree>
    <p:extLst>
      <p:ext uri="{BB962C8B-B14F-4D97-AF65-F5344CB8AC3E}">
        <p14:creationId xmlns:p14="http://schemas.microsoft.com/office/powerpoint/2010/main" val="2883052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FCCB7E9-5359-5D49-87A6-2043B6CF3ED1}"/>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612247" y="1702676"/>
            <a:ext cx="21153158" cy="1031064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D9AA464-B032-2D4A-9480-8A71BDA540DF}"/>
              </a:ext>
            </a:extLst>
          </p:cNvPr>
          <p:cNvGrpSpPr/>
          <p:nvPr/>
        </p:nvGrpSpPr>
        <p:grpSpPr>
          <a:xfrm>
            <a:off x="12036425" y="4373494"/>
            <a:ext cx="9159643" cy="4969012"/>
            <a:chOff x="13360740" y="2820473"/>
            <a:chExt cx="9159643" cy="4969012"/>
          </a:xfrm>
        </p:grpSpPr>
        <p:grpSp>
          <p:nvGrpSpPr>
            <p:cNvPr id="5" name="Group 4">
              <a:extLst>
                <a:ext uri="{FF2B5EF4-FFF2-40B4-BE49-F238E27FC236}">
                  <a16:creationId xmlns:a16="http://schemas.microsoft.com/office/drawing/2014/main" id="{044CA9B8-F33D-424E-8B9A-962383FED410}"/>
                </a:ext>
              </a:extLst>
            </p:cNvPr>
            <p:cNvGrpSpPr/>
            <p:nvPr/>
          </p:nvGrpSpPr>
          <p:grpSpPr>
            <a:xfrm>
              <a:off x="13360740" y="2820473"/>
              <a:ext cx="8969871" cy="2768462"/>
              <a:chOff x="13360740" y="2820473"/>
              <a:chExt cx="8969871" cy="2768462"/>
            </a:xfrm>
          </p:grpSpPr>
          <p:sp>
            <p:nvSpPr>
              <p:cNvPr id="17" name="TextBox 16">
                <a:extLst>
                  <a:ext uri="{FF2B5EF4-FFF2-40B4-BE49-F238E27FC236}">
                    <a16:creationId xmlns:a16="http://schemas.microsoft.com/office/drawing/2014/main" id="{922AB79E-0B4D-354E-B3B5-23FB683733B0}"/>
                  </a:ext>
                </a:extLst>
              </p:cNvPr>
              <p:cNvSpPr txBox="1"/>
              <p:nvPr/>
            </p:nvSpPr>
            <p:spPr>
              <a:xfrm>
                <a:off x="13360740" y="3280611"/>
                <a:ext cx="8969871" cy="2308324"/>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THANKS FOR COMING</a:t>
                </a:r>
                <a:endParaRPr lang="en-US" sz="11500" b="1" spc="600" dirty="0">
                  <a:solidFill>
                    <a:schemeClr val="tx2"/>
                  </a:solidFill>
                  <a:latin typeface="Montserrat" charset="0"/>
                  <a:ea typeface="Montserrat" charset="0"/>
                  <a:cs typeface="Montserra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a:off x="13360740" y="2820473"/>
                <a:ext cx="6267894" cy="400110"/>
              </a:xfrm>
              <a:prstGeom prst="rect">
                <a:avLst/>
              </a:prstGeom>
              <a:noFill/>
            </p:spPr>
            <p:txBody>
              <a:bodyPr wrap="square" rtlCol="0">
                <a:spAutoFit/>
              </a:bodyPr>
              <a:lstStyle/>
              <a:p>
                <a:r>
                  <a:rPr lang="en-US" sz="2000" spc="1200" dirty="0">
                    <a:solidFill>
                      <a:schemeClr val="tx2"/>
                    </a:solidFill>
                    <a:latin typeface="Montserrat" charset="0"/>
                    <a:ea typeface="Montserrat" charset="0"/>
                    <a:cs typeface="Montserrat" charset="0"/>
                  </a:rPr>
                  <a:t>JEFF ANDERSON PRES</a:t>
                </a:r>
              </a:p>
            </p:txBody>
          </p:sp>
        </p:grpSp>
        <p:sp>
          <p:nvSpPr>
            <p:cNvPr id="20" name="TextBox 19">
              <a:extLst>
                <a:ext uri="{FF2B5EF4-FFF2-40B4-BE49-F238E27FC236}">
                  <a16:creationId xmlns:a16="http://schemas.microsoft.com/office/drawing/2014/main" id="{4EE76446-005D-7D47-88DC-5463CA994B15}"/>
                </a:ext>
              </a:extLst>
            </p:cNvPr>
            <p:cNvSpPr txBox="1"/>
            <p:nvPr/>
          </p:nvSpPr>
          <p:spPr>
            <a:xfrm>
              <a:off x="13360740" y="5648963"/>
              <a:ext cx="91596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cxnSp>
        <p:nvCxnSpPr>
          <p:cNvPr id="4" name="Straight Connector 3">
            <a:extLst>
              <a:ext uri="{FF2B5EF4-FFF2-40B4-BE49-F238E27FC236}">
                <a16:creationId xmlns:a16="http://schemas.microsoft.com/office/drawing/2014/main" id="{4D0EBAF3-1581-1F4A-B99A-DB63D128A0EF}"/>
              </a:ext>
            </a:extLst>
          </p:cNvPr>
          <p:cNvCxnSpPr>
            <a:cxnSpLocks/>
          </p:cNvCxnSpPr>
          <p:nvPr/>
        </p:nvCxnSpPr>
        <p:spPr>
          <a:xfrm>
            <a:off x="4206875" y="971550"/>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44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29C10AB-08F9-9141-AD63-FBD477A495DF}"/>
              </a:ext>
            </a:extLst>
          </p:cNvPr>
          <p:cNvSpPr>
            <a:spLocks noGrp="1"/>
          </p:cNvSpPr>
          <p:nvPr>
            <p:ph type="pic" sz="quarter" idx="14"/>
          </p:nvPr>
        </p:nvSpPr>
        <p:spPr/>
      </p:sp>
      <p:sp>
        <p:nvSpPr>
          <p:cNvPr id="57" name="Rectangle 56">
            <a:extLst>
              <a:ext uri="{FF2B5EF4-FFF2-40B4-BE49-F238E27FC236}">
                <a16:creationId xmlns:a16="http://schemas.microsoft.com/office/drawing/2014/main" id="{9715CE9A-89CD-1D4D-9CEB-A301991BB3C6}"/>
              </a:ext>
            </a:extLst>
          </p:cNvPr>
          <p:cNvSpPr/>
          <p:nvPr/>
        </p:nvSpPr>
        <p:spPr>
          <a:xfrm>
            <a:off x="0" y="1702676"/>
            <a:ext cx="22765405" cy="1031064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7DFF766F-EDDA-7744-B275-476766B95732}"/>
              </a:ext>
            </a:extLst>
          </p:cNvPr>
          <p:cNvGrpSpPr/>
          <p:nvPr/>
        </p:nvGrpSpPr>
        <p:grpSpPr>
          <a:xfrm>
            <a:off x="1612245" y="5203701"/>
            <a:ext cx="10086156" cy="3188265"/>
            <a:chOff x="12019464" y="5203701"/>
            <a:chExt cx="10086156" cy="3188265"/>
          </a:xfrm>
        </p:grpSpPr>
        <p:sp>
          <p:nvSpPr>
            <p:cNvPr id="54" name="TextBox 53">
              <a:extLst>
                <a:ext uri="{FF2B5EF4-FFF2-40B4-BE49-F238E27FC236}">
                  <a16:creationId xmlns:a16="http://schemas.microsoft.com/office/drawing/2014/main" id="{4C5C65AD-AF5A-CB42-ABF1-D64D255FF4A9}"/>
                </a:ext>
              </a:extLst>
            </p:cNvPr>
            <p:cNvSpPr txBox="1"/>
            <p:nvPr/>
          </p:nvSpPr>
          <p:spPr>
            <a:xfrm>
              <a:off x="12019464" y="5203701"/>
              <a:ext cx="10086156" cy="2308324"/>
            </a:xfrm>
            <a:prstGeom prst="rect">
              <a:avLst/>
            </a:prstGeom>
            <a:noFill/>
          </p:spPr>
          <p:txBody>
            <a:bodyPr wrap="square" rtlCol="0">
              <a:spAutoFit/>
            </a:bodyPr>
            <a:lstStyle/>
            <a:p>
              <a:r>
                <a:rPr lang="en-US" sz="4800" b="1" spc="600" dirty="0">
                  <a:solidFill>
                    <a:schemeClr val="tx2"/>
                  </a:solidFill>
                  <a:latin typeface="Montserrat" pitchFamily="2" charset="77"/>
                  <a:ea typeface="Montserrat" charset="0"/>
                  <a:cs typeface="Montserrat" charset="0"/>
                </a:rPr>
                <a:t>“IT IS BETTER TO FAIL IN ORIGINALITY THAN TO SUCCEES IN IMITATION.”</a:t>
              </a:r>
            </a:p>
          </p:txBody>
        </p:sp>
        <p:sp>
          <p:nvSpPr>
            <p:cNvPr id="55" name="TextBox 54">
              <a:extLst>
                <a:ext uri="{FF2B5EF4-FFF2-40B4-BE49-F238E27FC236}">
                  <a16:creationId xmlns:a16="http://schemas.microsoft.com/office/drawing/2014/main" id="{D28C6102-B819-7A4B-BFEB-0D98B3C5A89B}"/>
                </a:ext>
              </a:extLst>
            </p:cNvPr>
            <p:cNvSpPr txBox="1"/>
            <p:nvPr/>
          </p:nvSpPr>
          <p:spPr>
            <a:xfrm>
              <a:off x="12019464" y="7991856"/>
              <a:ext cx="4479111" cy="400110"/>
            </a:xfrm>
            <a:prstGeom prst="rect">
              <a:avLst/>
            </a:prstGeom>
            <a:noFill/>
          </p:spPr>
          <p:txBody>
            <a:bodyPr wrap="none" rtlCol="0">
              <a:spAutoFit/>
            </a:bodyPr>
            <a:lstStyle/>
            <a:p>
              <a:r>
                <a:rPr lang="en-US" sz="2000" spc="1200" dirty="0">
                  <a:latin typeface="Montserrat" charset="0"/>
                  <a:ea typeface="Montserrat" charset="0"/>
                  <a:cs typeface="Montserrat" charset="0"/>
                </a:rPr>
                <a:t>CONORD HILTON</a:t>
              </a:r>
            </a:p>
          </p:txBody>
        </p:sp>
      </p:grpSp>
      <p:cxnSp>
        <p:nvCxnSpPr>
          <p:cNvPr id="58" name="Straight Connector 57">
            <a:extLst>
              <a:ext uri="{FF2B5EF4-FFF2-40B4-BE49-F238E27FC236}">
                <a16:creationId xmlns:a16="http://schemas.microsoft.com/office/drawing/2014/main" id="{B2E5C5BB-FEF8-2D4C-AA60-B5A8B968D506}"/>
              </a:ext>
            </a:extLst>
          </p:cNvPr>
          <p:cNvCxnSpPr>
            <a:cxnSpLocks/>
          </p:cNvCxnSpPr>
          <p:nvPr/>
        </p:nvCxnSpPr>
        <p:spPr>
          <a:xfrm>
            <a:off x="20300315" y="971550"/>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1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60F8D4D-7EC0-9F45-829E-B3FCE28A152A}"/>
              </a:ext>
            </a:extLst>
          </p:cNvPr>
          <p:cNvSpPr>
            <a:spLocks noGrp="1"/>
          </p:cNvSpPr>
          <p:nvPr>
            <p:ph type="pic" sz="quarter" idx="14"/>
          </p:nvPr>
        </p:nvSpPr>
        <p:spPr/>
      </p:sp>
      <p:sp>
        <p:nvSpPr>
          <p:cNvPr id="107" name="Rectangle 106">
            <a:extLst>
              <a:ext uri="{FF2B5EF4-FFF2-40B4-BE49-F238E27FC236}">
                <a16:creationId xmlns:a16="http://schemas.microsoft.com/office/drawing/2014/main" id="{98D90887-4FCF-B448-AB87-DF872700963A}"/>
              </a:ext>
            </a:extLst>
          </p:cNvPr>
          <p:cNvSpPr/>
          <p:nvPr/>
        </p:nvSpPr>
        <p:spPr>
          <a:xfrm>
            <a:off x="0" y="-1"/>
            <a:ext cx="24377650" cy="881149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7F7812E2-059D-CC42-B2CE-9CC65BC4B80B}"/>
              </a:ext>
            </a:extLst>
          </p:cNvPr>
          <p:cNvGrpSpPr/>
          <p:nvPr/>
        </p:nvGrpSpPr>
        <p:grpSpPr>
          <a:xfrm>
            <a:off x="8057074" y="1131813"/>
            <a:ext cx="8292655" cy="1383468"/>
            <a:chOff x="8057074" y="1407238"/>
            <a:chExt cx="829265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057074" y="1867376"/>
              <a:ext cx="8292655"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S.W.O.T. ANALYSIS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5" name="Rectangle 4">
            <a:extLst>
              <a:ext uri="{FF2B5EF4-FFF2-40B4-BE49-F238E27FC236}">
                <a16:creationId xmlns:a16="http://schemas.microsoft.com/office/drawing/2014/main" id="{2017FE2F-3E82-8748-B254-B27121C75F8E}"/>
              </a:ext>
            </a:extLst>
          </p:cNvPr>
          <p:cNvSpPr/>
          <p:nvPr/>
        </p:nvSpPr>
        <p:spPr>
          <a:xfrm>
            <a:off x="2382319" y="7365412"/>
            <a:ext cx="2751038" cy="2751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3B20F6BD-D3FB-DC45-B2F3-A9D20BC1F29E}"/>
              </a:ext>
            </a:extLst>
          </p:cNvPr>
          <p:cNvSpPr/>
          <p:nvPr/>
        </p:nvSpPr>
        <p:spPr>
          <a:xfrm>
            <a:off x="7977577" y="7365412"/>
            <a:ext cx="2751038" cy="2751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EDF78D5E-BD88-8F4A-A105-8EAA6447DF35}"/>
              </a:ext>
            </a:extLst>
          </p:cNvPr>
          <p:cNvSpPr/>
          <p:nvPr/>
        </p:nvSpPr>
        <p:spPr>
          <a:xfrm>
            <a:off x="13572835" y="7365412"/>
            <a:ext cx="2751038" cy="2751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783C5D64-D941-1F40-B732-6ACEAD14AFCE}"/>
              </a:ext>
            </a:extLst>
          </p:cNvPr>
          <p:cNvSpPr/>
          <p:nvPr/>
        </p:nvSpPr>
        <p:spPr>
          <a:xfrm>
            <a:off x="19168093" y="7365412"/>
            <a:ext cx="2751038" cy="2751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57F2CA03-ADDD-9C4F-8D42-764DCA695E0A}"/>
              </a:ext>
            </a:extLst>
          </p:cNvPr>
          <p:cNvSpPr txBox="1"/>
          <p:nvPr/>
        </p:nvSpPr>
        <p:spPr>
          <a:xfrm>
            <a:off x="2943675" y="8073768"/>
            <a:ext cx="1628326" cy="1323439"/>
          </a:xfrm>
          <a:prstGeom prst="rect">
            <a:avLst/>
          </a:prstGeom>
          <a:noFill/>
        </p:spPr>
        <p:txBody>
          <a:bodyPr wrap="square" rtlCol="0">
            <a:spAutoFit/>
          </a:bodyPr>
          <a:lstStyle/>
          <a:p>
            <a:pPr algn="ctr"/>
            <a:r>
              <a:rPr lang="en-US" sz="8000" b="1" spc="600" dirty="0">
                <a:solidFill>
                  <a:schemeClr val="bg2"/>
                </a:solidFill>
                <a:latin typeface="Montserrat" charset="0"/>
                <a:ea typeface="Montserrat" charset="0"/>
                <a:cs typeface="Montserrat" charset="0"/>
              </a:rPr>
              <a:t>S</a:t>
            </a:r>
          </a:p>
        </p:txBody>
      </p:sp>
      <p:sp>
        <p:nvSpPr>
          <p:cNvPr id="128" name="TextBox 127">
            <a:extLst>
              <a:ext uri="{FF2B5EF4-FFF2-40B4-BE49-F238E27FC236}">
                <a16:creationId xmlns:a16="http://schemas.microsoft.com/office/drawing/2014/main" id="{4FEFF679-9C41-8941-9A1F-D02CD138C522}"/>
              </a:ext>
            </a:extLst>
          </p:cNvPr>
          <p:cNvSpPr txBox="1"/>
          <p:nvPr/>
        </p:nvSpPr>
        <p:spPr>
          <a:xfrm>
            <a:off x="8060013" y="8073768"/>
            <a:ext cx="2586166" cy="1323439"/>
          </a:xfrm>
          <a:prstGeom prst="rect">
            <a:avLst/>
          </a:prstGeom>
          <a:noFill/>
        </p:spPr>
        <p:txBody>
          <a:bodyPr wrap="square" rtlCol="0">
            <a:spAutoFit/>
          </a:bodyPr>
          <a:lstStyle/>
          <a:p>
            <a:pPr algn="ctr"/>
            <a:r>
              <a:rPr lang="en-US" sz="8000" b="1" spc="600" dirty="0">
                <a:solidFill>
                  <a:schemeClr val="bg2"/>
                </a:solidFill>
                <a:latin typeface="Montserrat" charset="0"/>
                <a:ea typeface="Montserrat" charset="0"/>
                <a:cs typeface="Montserrat" charset="0"/>
              </a:rPr>
              <a:t>W</a:t>
            </a:r>
          </a:p>
        </p:txBody>
      </p:sp>
      <p:sp>
        <p:nvSpPr>
          <p:cNvPr id="129" name="TextBox 128">
            <a:extLst>
              <a:ext uri="{FF2B5EF4-FFF2-40B4-BE49-F238E27FC236}">
                <a16:creationId xmlns:a16="http://schemas.microsoft.com/office/drawing/2014/main" id="{A1FEE8AA-DC4E-4047-901D-50E650134169}"/>
              </a:ext>
            </a:extLst>
          </p:cNvPr>
          <p:cNvSpPr txBox="1"/>
          <p:nvPr/>
        </p:nvSpPr>
        <p:spPr>
          <a:xfrm>
            <a:off x="13946043" y="8073768"/>
            <a:ext cx="2004622" cy="1323439"/>
          </a:xfrm>
          <a:prstGeom prst="rect">
            <a:avLst/>
          </a:prstGeom>
          <a:noFill/>
        </p:spPr>
        <p:txBody>
          <a:bodyPr wrap="square" rtlCol="0">
            <a:spAutoFit/>
          </a:bodyPr>
          <a:lstStyle/>
          <a:p>
            <a:pPr algn="ctr"/>
            <a:r>
              <a:rPr lang="en-US" sz="8000" b="1" spc="600" dirty="0">
                <a:solidFill>
                  <a:schemeClr val="bg2"/>
                </a:solidFill>
                <a:latin typeface="Montserrat" charset="0"/>
                <a:ea typeface="Montserrat" charset="0"/>
                <a:cs typeface="Montserrat" charset="0"/>
              </a:rPr>
              <a:t>O</a:t>
            </a:r>
          </a:p>
        </p:txBody>
      </p:sp>
      <p:sp>
        <p:nvSpPr>
          <p:cNvPr id="130" name="TextBox 129">
            <a:extLst>
              <a:ext uri="{FF2B5EF4-FFF2-40B4-BE49-F238E27FC236}">
                <a16:creationId xmlns:a16="http://schemas.microsoft.com/office/drawing/2014/main" id="{E572658A-6C25-4247-912D-5F9CB8D3A12E}"/>
              </a:ext>
            </a:extLst>
          </p:cNvPr>
          <p:cNvSpPr txBox="1"/>
          <p:nvPr/>
        </p:nvSpPr>
        <p:spPr>
          <a:xfrm>
            <a:off x="19746553" y="8073768"/>
            <a:ext cx="1594118" cy="1323439"/>
          </a:xfrm>
          <a:prstGeom prst="rect">
            <a:avLst/>
          </a:prstGeom>
          <a:noFill/>
        </p:spPr>
        <p:txBody>
          <a:bodyPr wrap="square" rtlCol="0">
            <a:spAutoFit/>
          </a:bodyPr>
          <a:lstStyle/>
          <a:p>
            <a:pPr algn="ctr"/>
            <a:r>
              <a:rPr lang="en-US" sz="8000" b="1" spc="600" dirty="0">
                <a:solidFill>
                  <a:schemeClr val="bg2"/>
                </a:solidFill>
                <a:latin typeface="Montserrat" charset="0"/>
                <a:ea typeface="Montserrat" charset="0"/>
                <a:cs typeface="Montserrat" charset="0"/>
              </a:rPr>
              <a:t>T</a:t>
            </a:r>
          </a:p>
        </p:txBody>
      </p:sp>
      <p:grpSp>
        <p:nvGrpSpPr>
          <p:cNvPr id="131" name="Group 130">
            <a:extLst>
              <a:ext uri="{FF2B5EF4-FFF2-40B4-BE49-F238E27FC236}">
                <a16:creationId xmlns:a16="http://schemas.microsoft.com/office/drawing/2014/main" id="{806CD4D7-B350-5840-A086-8F01826115AF}"/>
              </a:ext>
            </a:extLst>
          </p:cNvPr>
          <p:cNvGrpSpPr/>
          <p:nvPr/>
        </p:nvGrpSpPr>
        <p:grpSpPr>
          <a:xfrm>
            <a:off x="1079704" y="10667175"/>
            <a:ext cx="5356266" cy="1917012"/>
            <a:chOff x="1828504" y="5660647"/>
            <a:chExt cx="5356266" cy="1917012"/>
          </a:xfrm>
        </p:grpSpPr>
        <p:sp>
          <p:nvSpPr>
            <p:cNvPr id="132" name="Subtitle 2">
              <a:extLst>
                <a:ext uri="{FF2B5EF4-FFF2-40B4-BE49-F238E27FC236}">
                  <a16:creationId xmlns:a16="http://schemas.microsoft.com/office/drawing/2014/main" id="{6053137F-5C2A-ED4C-AA05-C545141862BF}"/>
                </a:ext>
              </a:extLst>
            </p:cNvPr>
            <p:cNvSpPr txBox="1">
              <a:spLocks/>
            </p:cNvSpPr>
            <p:nvPr/>
          </p:nvSpPr>
          <p:spPr>
            <a:xfrm>
              <a:off x="1828504" y="6306978"/>
              <a:ext cx="535626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3" name="Rectangle 132">
              <a:extLst>
                <a:ext uri="{FF2B5EF4-FFF2-40B4-BE49-F238E27FC236}">
                  <a16:creationId xmlns:a16="http://schemas.microsoft.com/office/drawing/2014/main" id="{5C7769ED-6197-2446-BF34-C91C810842B1}"/>
                </a:ext>
              </a:extLst>
            </p:cNvPr>
            <p:cNvSpPr/>
            <p:nvPr/>
          </p:nvSpPr>
          <p:spPr>
            <a:xfrm>
              <a:off x="2489923" y="5660647"/>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grpSp>
        <p:nvGrpSpPr>
          <p:cNvPr id="134" name="Group 133">
            <a:extLst>
              <a:ext uri="{FF2B5EF4-FFF2-40B4-BE49-F238E27FC236}">
                <a16:creationId xmlns:a16="http://schemas.microsoft.com/office/drawing/2014/main" id="{5255B804-CE28-1A47-BB43-D0703CEBD583}"/>
              </a:ext>
            </a:extLst>
          </p:cNvPr>
          <p:cNvGrpSpPr/>
          <p:nvPr/>
        </p:nvGrpSpPr>
        <p:grpSpPr>
          <a:xfrm>
            <a:off x="6674963" y="10667175"/>
            <a:ext cx="5356266" cy="1917012"/>
            <a:chOff x="1828504" y="5660647"/>
            <a:chExt cx="5356266" cy="1917012"/>
          </a:xfrm>
        </p:grpSpPr>
        <p:sp>
          <p:nvSpPr>
            <p:cNvPr id="135" name="Subtitle 2">
              <a:extLst>
                <a:ext uri="{FF2B5EF4-FFF2-40B4-BE49-F238E27FC236}">
                  <a16:creationId xmlns:a16="http://schemas.microsoft.com/office/drawing/2014/main" id="{ABB6D1B8-69BA-2242-B3A2-4B7E5B81D231}"/>
                </a:ext>
              </a:extLst>
            </p:cNvPr>
            <p:cNvSpPr txBox="1">
              <a:spLocks/>
            </p:cNvSpPr>
            <p:nvPr/>
          </p:nvSpPr>
          <p:spPr>
            <a:xfrm>
              <a:off x="1828504" y="6306978"/>
              <a:ext cx="535626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6" name="Rectangle 135">
              <a:extLst>
                <a:ext uri="{FF2B5EF4-FFF2-40B4-BE49-F238E27FC236}">
                  <a16:creationId xmlns:a16="http://schemas.microsoft.com/office/drawing/2014/main" id="{E3FF0BE3-3160-1149-8E14-C12C18E11BBB}"/>
                </a:ext>
              </a:extLst>
            </p:cNvPr>
            <p:cNvSpPr/>
            <p:nvPr/>
          </p:nvSpPr>
          <p:spPr>
            <a:xfrm>
              <a:off x="2489923" y="5660647"/>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nvGrpSpPr>
          <p:cNvPr id="137" name="Group 136">
            <a:extLst>
              <a:ext uri="{FF2B5EF4-FFF2-40B4-BE49-F238E27FC236}">
                <a16:creationId xmlns:a16="http://schemas.microsoft.com/office/drawing/2014/main" id="{8E12926D-BDBA-0E4D-AAA3-FB1A4F772BDE}"/>
              </a:ext>
            </a:extLst>
          </p:cNvPr>
          <p:cNvGrpSpPr/>
          <p:nvPr/>
        </p:nvGrpSpPr>
        <p:grpSpPr>
          <a:xfrm>
            <a:off x="12270221" y="10667175"/>
            <a:ext cx="5356267" cy="1917012"/>
            <a:chOff x="1828504" y="5660647"/>
            <a:chExt cx="5356267" cy="1917012"/>
          </a:xfrm>
        </p:grpSpPr>
        <p:sp>
          <p:nvSpPr>
            <p:cNvPr id="138" name="Subtitle 2">
              <a:extLst>
                <a:ext uri="{FF2B5EF4-FFF2-40B4-BE49-F238E27FC236}">
                  <a16:creationId xmlns:a16="http://schemas.microsoft.com/office/drawing/2014/main" id="{D3693B5E-B571-D249-9D6B-C13D57DD9C6E}"/>
                </a:ext>
              </a:extLst>
            </p:cNvPr>
            <p:cNvSpPr txBox="1">
              <a:spLocks/>
            </p:cNvSpPr>
            <p:nvPr/>
          </p:nvSpPr>
          <p:spPr>
            <a:xfrm>
              <a:off x="1828504" y="6306978"/>
              <a:ext cx="535626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9" name="Rectangle 138">
              <a:extLst>
                <a:ext uri="{FF2B5EF4-FFF2-40B4-BE49-F238E27FC236}">
                  <a16:creationId xmlns:a16="http://schemas.microsoft.com/office/drawing/2014/main" id="{C87E99D6-EFE8-7946-941C-265712EA4FEA}"/>
                </a:ext>
              </a:extLst>
            </p:cNvPr>
            <p:cNvSpPr/>
            <p:nvPr/>
          </p:nvSpPr>
          <p:spPr>
            <a:xfrm>
              <a:off x="1828505" y="5660647"/>
              <a:ext cx="5356266"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grpSp>
        <p:nvGrpSpPr>
          <p:cNvPr id="140" name="Group 139">
            <a:extLst>
              <a:ext uri="{FF2B5EF4-FFF2-40B4-BE49-F238E27FC236}">
                <a16:creationId xmlns:a16="http://schemas.microsoft.com/office/drawing/2014/main" id="{0549E6A1-4836-CC46-A297-F4C7F5D79BF3}"/>
              </a:ext>
            </a:extLst>
          </p:cNvPr>
          <p:cNvGrpSpPr/>
          <p:nvPr/>
        </p:nvGrpSpPr>
        <p:grpSpPr>
          <a:xfrm>
            <a:off x="17865479" y="10667175"/>
            <a:ext cx="5356266" cy="1917012"/>
            <a:chOff x="1828504" y="5660647"/>
            <a:chExt cx="5356266" cy="1917012"/>
          </a:xfrm>
        </p:grpSpPr>
        <p:sp>
          <p:nvSpPr>
            <p:cNvPr id="141" name="Subtitle 2">
              <a:extLst>
                <a:ext uri="{FF2B5EF4-FFF2-40B4-BE49-F238E27FC236}">
                  <a16:creationId xmlns:a16="http://schemas.microsoft.com/office/drawing/2014/main" id="{D5BC0D94-374B-7D44-A598-D691292C36D6}"/>
                </a:ext>
              </a:extLst>
            </p:cNvPr>
            <p:cNvSpPr txBox="1">
              <a:spLocks/>
            </p:cNvSpPr>
            <p:nvPr/>
          </p:nvSpPr>
          <p:spPr>
            <a:xfrm>
              <a:off x="1828504" y="6306978"/>
              <a:ext cx="535626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2" name="Rectangle 141">
              <a:extLst>
                <a:ext uri="{FF2B5EF4-FFF2-40B4-BE49-F238E27FC236}">
                  <a16:creationId xmlns:a16="http://schemas.microsoft.com/office/drawing/2014/main" id="{8DD8F235-EBF7-4046-B9FC-5F9FD82881B5}"/>
                </a:ext>
              </a:extLst>
            </p:cNvPr>
            <p:cNvSpPr/>
            <p:nvPr/>
          </p:nvSpPr>
          <p:spPr>
            <a:xfrm>
              <a:off x="2489923" y="5660647"/>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8364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3FAB1A5-9B0A-5A47-A0FE-76D60BFDC671}"/>
              </a:ext>
            </a:extLst>
          </p:cNvPr>
          <p:cNvSpPr>
            <a:spLocks noGrp="1"/>
          </p:cNvSpPr>
          <p:nvPr>
            <p:ph type="pic" sz="quarter" idx="15"/>
          </p:nvPr>
        </p:nvSpPr>
        <p:spPr/>
      </p:sp>
      <p:sp>
        <p:nvSpPr>
          <p:cNvPr id="55" name="Rectangle 54">
            <a:extLst>
              <a:ext uri="{FF2B5EF4-FFF2-40B4-BE49-F238E27FC236}">
                <a16:creationId xmlns:a16="http://schemas.microsoft.com/office/drawing/2014/main" id="{72494DA2-C5E0-6B49-8E26-BC6F4613CAE2}"/>
              </a:ext>
            </a:extLst>
          </p:cNvPr>
          <p:cNvSpPr/>
          <p:nvPr/>
        </p:nvSpPr>
        <p:spPr>
          <a:xfrm>
            <a:off x="4855778" y="5014678"/>
            <a:ext cx="19521871" cy="870132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12C28DD-2B01-2941-B94A-6ED7B5A5AF37}"/>
              </a:ext>
            </a:extLst>
          </p:cNvPr>
          <p:cNvGrpSpPr/>
          <p:nvPr/>
        </p:nvGrpSpPr>
        <p:grpSpPr>
          <a:xfrm>
            <a:off x="2414350" y="2343560"/>
            <a:ext cx="3810663" cy="3810663"/>
            <a:chOff x="2790115" y="7773208"/>
            <a:chExt cx="1935446" cy="1935446"/>
          </a:xfrm>
        </p:grpSpPr>
        <p:sp>
          <p:nvSpPr>
            <p:cNvPr id="50" name="Rectangle 49">
              <a:extLst>
                <a:ext uri="{FF2B5EF4-FFF2-40B4-BE49-F238E27FC236}">
                  <a16:creationId xmlns:a16="http://schemas.microsoft.com/office/drawing/2014/main" id="{3273456C-3746-0547-9958-6A08C84D639F}"/>
                </a:ext>
              </a:extLst>
            </p:cNvPr>
            <p:cNvSpPr/>
            <p:nvPr/>
          </p:nvSpPr>
          <p:spPr>
            <a:xfrm>
              <a:off x="2790115" y="7773208"/>
              <a:ext cx="1935446" cy="19354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D7D922E-C289-D345-BEA2-4641AB605FDF}"/>
                </a:ext>
              </a:extLst>
            </p:cNvPr>
            <p:cNvSpPr txBox="1"/>
            <p:nvPr/>
          </p:nvSpPr>
          <p:spPr>
            <a:xfrm>
              <a:off x="2943675" y="8248521"/>
              <a:ext cx="1628326" cy="984819"/>
            </a:xfrm>
            <a:prstGeom prst="rect">
              <a:avLst/>
            </a:prstGeom>
            <a:noFill/>
          </p:spPr>
          <p:txBody>
            <a:bodyPr wrap="square" rtlCol="0">
              <a:spAutoFit/>
            </a:bodyPr>
            <a:lstStyle/>
            <a:p>
              <a:pPr algn="ctr"/>
              <a:r>
                <a:rPr lang="en-US" sz="12000" b="1" spc="600" dirty="0">
                  <a:solidFill>
                    <a:schemeClr val="bg2"/>
                  </a:solidFill>
                  <a:latin typeface="Montserrat" charset="0"/>
                  <a:ea typeface="Montserrat" charset="0"/>
                  <a:cs typeface="Montserrat" charset="0"/>
                </a:rPr>
                <a:t>S</a:t>
              </a:r>
            </a:p>
          </p:txBody>
        </p:sp>
      </p:grpSp>
      <p:grpSp>
        <p:nvGrpSpPr>
          <p:cNvPr id="5" name="Group 4">
            <a:extLst>
              <a:ext uri="{FF2B5EF4-FFF2-40B4-BE49-F238E27FC236}">
                <a16:creationId xmlns:a16="http://schemas.microsoft.com/office/drawing/2014/main" id="{E477AE40-FE8F-694B-B9EC-CB9512CF6F6E}"/>
              </a:ext>
            </a:extLst>
          </p:cNvPr>
          <p:cNvGrpSpPr/>
          <p:nvPr/>
        </p:nvGrpSpPr>
        <p:grpSpPr>
          <a:xfrm>
            <a:off x="7564008" y="2343560"/>
            <a:ext cx="15474645" cy="1735283"/>
            <a:chOff x="7924312" y="2681655"/>
            <a:chExt cx="15474645" cy="1735283"/>
          </a:xfrm>
        </p:grpSpPr>
        <p:sp>
          <p:nvSpPr>
            <p:cNvPr id="56" name="TextBox 55">
              <a:extLst>
                <a:ext uri="{FF2B5EF4-FFF2-40B4-BE49-F238E27FC236}">
                  <a16:creationId xmlns:a16="http://schemas.microsoft.com/office/drawing/2014/main" id="{46C0F18A-5D8B-7847-8FBA-55A6171B9311}"/>
                </a:ext>
              </a:extLst>
            </p:cNvPr>
            <p:cNvSpPr txBox="1"/>
            <p:nvPr/>
          </p:nvSpPr>
          <p:spPr>
            <a:xfrm>
              <a:off x="7924312" y="3327986"/>
              <a:ext cx="15474645"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7" name="Rectangle 56">
              <a:extLst>
                <a:ext uri="{FF2B5EF4-FFF2-40B4-BE49-F238E27FC236}">
                  <a16:creationId xmlns:a16="http://schemas.microsoft.com/office/drawing/2014/main" id="{84DEE244-4B96-2646-96ED-C61676805240}"/>
                </a:ext>
              </a:extLst>
            </p:cNvPr>
            <p:cNvSpPr/>
            <p:nvPr/>
          </p:nvSpPr>
          <p:spPr>
            <a:xfrm>
              <a:off x="7924313" y="2681655"/>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5979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B54B665-E3B7-FC4A-9CDB-771252FBC21B}"/>
              </a:ext>
            </a:extLst>
          </p:cNvPr>
          <p:cNvSpPr>
            <a:spLocks noGrp="1"/>
          </p:cNvSpPr>
          <p:nvPr>
            <p:ph type="pic" sz="quarter" idx="15"/>
          </p:nvPr>
        </p:nvSpPr>
        <p:spPr/>
      </p:sp>
      <p:grpSp>
        <p:nvGrpSpPr>
          <p:cNvPr id="3" name="Group 2">
            <a:extLst>
              <a:ext uri="{FF2B5EF4-FFF2-40B4-BE49-F238E27FC236}">
                <a16:creationId xmlns:a16="http://schemas.microsoft.com/office/drawing/2014/main" id="{599A95D5-B8C3-1645-9511-523ABB5F1753}"/>
              </a:ext>
            </a:extLst>
          </p:cNvPr>
          <p:cNvGrpSpPr/>
          <p:nvPr/>
        </p:nvGrpSpPr>
        <p:grpSpPr>
          <a:xfrm flipH="1">
            <a:off x="0" y="2343560"/>
            <a:ext cx="21963299" cy="11372440"/>
            <a:chOff x="2414350" y="2343560"/>
            <a:chExt cx="21963299" cy="11372440"/>
          </a:xfrm>
        </p:grpSpPr>
        <p:sp>
          <p:nvSpPr>
            <p:cNvPr id="55" name="Rectangle 54">
              <a:extLst>
                <a:ext uri="{FF2B5EF4-FFF2-40B4-BE49-F238E27FC236}">
                  <a16:creationId xmlns:a16="http://schemas.microsoft.com/office/drawing/2014/main" id="{72494DA2-C5E0-6B49-8E26-BC6F4613CAE2}"/>
                </a:ext>
              </a:extLst>
            </p:cNvPr>
            <p:cNvSpPr/>
            <p:nvPr/>
          </p:nvSpPr>
          <p:spPr>
            <a:xfrm>
              <a:off x="4855778" y="5014678"/>
              <a:ext cx="19521871" cy="870132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12C28DD-2B01-2941-B94A-6ED7B5A5AF37}"/>
                </a:ext>
              </a:extLst>
            </p:cNvPr>
            <p:cNvGrpSpPr/>
            <p:nvPr/>
          </p:nvGrpSpPr>
          <p:grpSpPr>
            <a:xfrm>
              <a:off x="2414350" y="2343560"/>
              <a:ext cx="3810663" cy="3810663"/>
              <a:chOff x="2790115" y="7773208"/>
              <a:chExt cx="1935446" cy="1935446"/>
            </a:xfrm>
          </p:grpSpPr>
          <p:sp>
            <p:nvSpPr>
              <p:cNvPr id="50" name="Rectangle 49">
                <a:extLst>
                  <a:ext uri="{FF2B5EF4-FFF2-40B4-BE49-F238E27FC236}">
                    <a16:creationId xmlns:a16="http://schemas.microsoft.com/office/drawing/2014/main" id="{3273456C-3746-0547-9958-6A08C84D639F}"/>
                  </a:ext>
                </a:extLst>
              </p:cNvPr>
              <p:cNvSpPr/>
              <p:nvPr/>
            </p:nvSpPr>
            <p:spPr>
              <a:xfrm>
                <a:off x="2790115" y="7773208"/>
                <a:ext cx="1935446" cy="19354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D7D922E-C289-D345-BEA2-4641AB605FDF}"/>
                  </a:ext>
                </a:extLst>
              </p:cNvPr>
              <p:cNvSpPr txBox="1"/>
              <p:nvPr/>
            </p:nvSpPr>
            <p:spPr>
              <a:xfrm>
                <a:off x="2943675" y="8248521"/>
                <a:ext cx="1628326" cy="984819"/>
              </a:xfrm>
              <a:prstGeom prst="rect">
                <a:avLst/>
              </a:prstGeom>
              <a:noFill/>
            </p:spPr>
            <p:txBody>
              <a:bodyPr wrap="square" rtlCol="0">
                <a:spAutoFit/>
              </a:bodyPr>
              <a:lstStyle/>
              <a:p>
                <a:pPr algn="ctr"/>
                <a:r>
                  <a:rPr lang="en-US" sz="12000" b="1" spc="600" dirty="0">
                    <a:solidFill>
                      <a:schemeClr val="bg2"/>
                    </a:solidFill>
                    <a:latin typeface="Montserrat" charset="0"/>
                    <a:ea typeface="Montserrat" charset="0"/>
                    <a:cs typeface="Montserrat" charset="0"/>
                  </a:rPr>
                  <a:t>W</a:t>
                </a:r>
              </a:p>
            </p:txBody>
          </p:sp>
        </p:grpSp>
      </p:grpSp>
      <p:grpSp>
        <p:nvGrpSpPr>
          <p:cNvPr id="5" name="Group 4">
            <a:extLst>
              <a:ext uri="{FF2B5EF4-FFF2-40B4-BE49-F238E27FC236}">
                <a16:creationId xmlns:a16="http://schemas.microsoft.com/office/drawing/2014/main" id="{E477AE40-FE8F-694B-B9EC-CB9512CF6F6E}"/>
              </a:ext>
            </a:extLst>
          </p:cNvPr>
          <p:cNvGrpSpPr/>
          <p:nvPr/>
        </p:nvGrpSpPr>
        <p:grpSpPr>
          <a:xfrm>
            <a:off x="1602120" y="2343560"/>
            <a:ext cx="15474645" cy="1735283"/>
            <a:chOff x="7924312" y="2681655"/>
            <a:chExt cx="15474645" cy="1735283"/>
          </a:xfrm>
        </p:grpSpPr>
        <p:sp>
          <p:nvSpPr>
            <p:cNvPr id="56" name="TextBox 55">
              <a:extLst>
                <a:ext uri="{FF2B5EF4-FFF2-40B4-BE49-F238E27FC236}">
                  <a16:creationId xmlns:a16="http://schemas.microsoft.com/office/drawing/2014/main" id="{46C0F18A-5D8B-7847-8FBA-55A6171B9311}"/>
                </a:ext>
              </a:extLst>
            </p:cNvPr>
            <p:cNvSpPr txBox="1"/>
            <p:nvPr/>
          </p:nvSpPr>
          <p:spPr>
            <a:xfrm>
              <a:off x="7924312" y="3327986"/>
              <a:ext cx="15474645"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7" name="Rectangle 56">
              <a:extLst>
                <a:ext uri="{FF2B5EF4-FFF2-40B4-BE49-F238E27FC236}">
                  <a16:creationId xmlns:a16="http://schemas.microsoft.com/office/drawing/2014/main" id="{84DEE244-4B96-2646-96ED-C61676805240}"/>
                </a:ext>
              </a:extLst>
            </p:cNvPr>
            <p:cNvSpPr/>
            <p:nvPr/>
          </p:nvSpPr>
          <p:spPr>
            <a:xfrm>
              <a:off x="7924313" y="2681655"/>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224913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B8F4A8-2CDE-5844-BFC7-3A5B0D030D33}"/>
              </a:ext>
            </a:extLst>
          </p:cNvPr>
          <p:cNvSpPr>
            <a:spLocks noGrp="1"/>
          </p:cNvSpPr>
          <p:nvPr>
            <p:ph type="pic" sz="quarter" idx="15"/>
          </p:nvPr>
        </p:nvSpPr>
        <p:spPr/>
      </p:sp>
      <p:sp>
        <p:nvSpPr>
          <p:cNvPr id="55" name="Rectangle 54">
            <a:extLst>
              <a:ext uri="{FF2B5EF4-FFF2-40B4-BE49-F238E27FC236}">
                <a16:creationId xmlns:a16="http://schemas.microsoft.com/office/drawing/2014/main" id="{72494DA2-C5E0-6B49-8E26-BC6F4613CAE2}"/>
              </a:ext>
            </a:extLst>
          </p:cNvPr>
          <p:cNvSpPr/>
          <p:nvPr/>
        </p:nvSpPr>
        <p:spPr>
          <a:xfrm>
            <a:off x="4855778" y="5014678"/>
            <a:ext cx="19521871" cy="870132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12C28DD-2B01-2941-B94A-6ED7B5A5AF37}"/>
              </a:ext>
            </a:extLst>
          </p:cNvPr>
          <p:cNvGrpSpPr/>
          <p:nvPr/>
        </p:nvGrpSpPr>
        <p:grpSpPr>
          <a:xfrm>
            <a:off x="2414350" y="2343560"/>
            <a:ext cx="3810663" cy="3810663"/>
            <a:chOff x="2790115" y="7773208"/>
            <a:chExt cx="1935446" cy="1935446"/>
          </a:xfrm>
        </p:grpSpPr>
        <p:sp>
          <p:nvSpPr>
            <p:cNvPr id="50" name="Rectangle 49">
              <a:extLst>
                <a:ext uri="{FF2B5EF4-FFF2-40B4-BE49-F238E27FC236}">
                  <a16:creationId xmlns:a16="http://schemas.microsoft.com/office/drawing/2014/main" id="{3273456C-3746-0547-9958-6A08C84D639F}"/>
                </a:ext>
              </a:extLst>
            </p:cNvPr>
            <p:cNvSpPr/>
            <p:nvPr/>
          </p:nvSpPr>
          <p:spPr>
            <a:xfrm>
              <a:off x="2790115" y="7773208"/>
              <a:ext cx="1935446" cy="19354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D7D922E-C289-D345-BEA2-4641AB605FDF}"/>
                </a:ext>
              </a:extLst>
            </p:cNvPr>
            <p:cNvSpPr txBox="1"/>
            <p:nvPr/>
          </p:nvSpPr>
          <p:spPr>
            <a:xfrm>
              <a:off x="2943675" y="8248521"/>
              <a:ext cx="1628326" cy="984819"/>
            </a:xfrm>
            <a:prstGeom prst="rect">
              <a:avLst/>
            </a:prstGeom>
            <a:noFill/>
          </p:spPr>
          <p:txBody>
            <a:bodyPr wrap="square" rtlCol="0">
              <a:spAutoFit/>
            </a:bodyPr>
            <a:lstStyle/>
            <a:p>
              <a:pPr algn="ctr"/>
              <a:r>
                <a:rPr lang="en-US" sz="12000" b="1" spc="600" dirty="0">
                  <a:solidFill>
                    <a:schemeClr val="bg2"/>
                  </a:solidFill>
                  <a:latin typeface="Montserrat" charset="0"/>
                  <a:ea typeface="Montserrat" charset="0"/>
                  <a:cs typeface="Montserrat" charset="0"/>
                </a:rPr>
                <a:t>O</a:t>
              </a:r>
            </a:p>
          </p:txBody>
        </p:sp>
      </p:grpSp>
      <p:grpSp>
        <p:nvGrpSpPr>
          <p:cNvPr id="5" name="Group 4">
            <a:extLst>
              <a:ext uri="{FF2B5EF4-FFF2-40B4-BE49-F238E27FC236}">
                <a16:creationId xmlns:a16="http://schemas.microsoft.com/office/drawing/2014/main" id="{E477AE40-FE8F-694B-B9EC-CB9512CF6F6E}"/>
              </a:ext>
            </a:extLst>
          </p:cNvPr>
          <p:cNvGrpSpPr/>
          <p:nvPr/>
        </p:nvGrpSpPr>
        <p:grpSpPr>
          <a:xfrm>
            <a:off x="7564008" y="2343560"/>
            <a:ext cx="15474645" cy="1735283"/>
            <a:chOff x="7924312" y="2681655"/>
            <a:chExt cx="15474645" cy="1735283"/>
          </a:xfrm>
        </p:grpSpPr>
        <p:sp>
          <p:nvSpPr>
            <p:cNvPr id="56" name="TextBox 55">
              <a:extLst>
                <a:ext uri="{FF2B5EF4-FFF2-40B4-BE49-F238E27FC236}">
                  <a16:creationId xmlns:a16="http://schemas.microsoft.com/office/drawing/2014/main" id="{46C0F18A-5D8B-7847-8FBA-55A6171B9311}"/>
                </a:ext>
              </a:extLst>
            </p:cNvPr>
            <p:cNvSpPr txBox="1"/>
            <p:nvPr/>
          </p:nvSpPr>
          <p:spPr>
            <a:xfrm>
              <a:off x="7924312" y="3327986"/>
              <a:ext cx="15474645"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7" name="Rectangle 56">
              <a:extLst>
                <a:ext uri="{FF2B5EF4-FFF2-40B4-BE49-F238E27FC236}">
                  <a16:creationId xmlns:a16="http://schemas.microsoft.com/office/drawing/2014/main" id="{84DEE244-4B96-2646-96ED-C61676805240}"/>
                </a:ext>
              </a:extLst>
            </p:cNvPr>
            <p:cNvSpPr/>
            <p:nvPr/>
          </p:nvSpPr>
          <p:spPr>
            <a:xfrm>
              <a:off x="7924313" y="2681655"/>
              <a:ext cx="5749655"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4111663473"/>
      </p:ext>
    </p:extLst>
  </p:cSld>
  <p:clrMapOvr>
    <a:masterClrMapping/>
  </p:clrMapOvr>
</p:sld>
</file>

<file path=ppt/theme/theme1.xml><?xml version="1.0" encoding="utf-8"?>
<a:theme xmlns:a="http://schemas.openxmlformats.org/drawingml/2006/main" name="Office Theme">
  <a:themeElements>
    <a:clrScheme name="MIN - Monsieur Dark">
      <a:dk1>
        <a:srgbClr val="FFFFFF"/>
      </a:dk1>
      <a:lt1>
        <a:srgbClr val="FFFFFF"/>
      </a:lt1>
      <a:dk2>
        <a:srgbClr val="FFFFFF"/>
      </a:dk2>
      <a:lt2>
        <a:srgbClr val="363E48"/>
      </a:lt2>
      <a:accent1>
        <a:srgbClr val="F9D9D3"/>
      </a:accent1>
      <a:accent2>
        <a:srgbClr val="E1DFD2"/>
      </a:accent2>
      <a:accent3>
        <a:srgbClr val="2B2C2B"/>
      </a:accent3>
      <a:accent4>
        <a:srgbClr val="F9D9D3"/>
      </a:accent4>
      <a:accent5>
        <a:srgbClr val="E1DFD2"/>
      </a:accent5>
      <a:accent6>
        <a:srgbClr val="2C2D2C"/>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92896</TotalTime>
  <Words>1796</Words>
  <Application>Microsoft Macintosh PowerPoint</Application>
  <PresentationFormat>Custom</PresentationFormat>
  <Paragraphs>249</Paragraphs>
  <Slides>45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 Unicode MS</vt:lpstr>
      <vt:lpstr>Arial</vt:lpstr>
      <vt:lpstr>Calibri</vt:lpstr>
      <vt:lpstr>Calibri Light</vt:lpstr>
      <vt:lpstr>Lato Light</vt:lpstr>
      <vt:lpstr>Lato Regular</vt:lpstr>
      <vt:lpstr>Montserrat</vt:lpstr>
      <vt:lpstr>Montserrat Light</vt:lpstr>
      <vt:lpstr>Montserrat SemiBold</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15664</cp:revision>
  <dcterms:created xsi:type="dcterms:W3CDTF">2014-11-12T21:47:38Z</dcterms:created>
  <dcterms:modified xsi:type="dcterms:W3CDTF">2019-05-09T21:08:04Z</dcterms:modified>
  <cp:category/>
</cp:coreProperties>
</file>