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66" r:id="rId2"/>
    <p:sldId id="4042" r:id="rId3"/>
    <p:sldId id="4027" r:id="rId4"/>
    <p:sldId id="4045" r:id="rId5"/>
    <p:sldId id="4047" r:id="rId6"/>
    <p:sldId id="4046" r:id="rId7"/>
    <p:sldId id="4054" r:id="rId8"/>
    <p:sldId id="4055" r:id="rId9"/>
    <p:sldId id="4056" r:id="rId10"/>
    <p:sldId id="4057" r:id="rId11"/>
    <p:sldId id="4048" r:id="rId12"/>
    <p:sldId id="4049" r:id="rId13"/>
    <p:sldId id="4050" r:id="rId14"/>
    <p:sldId id="4051" r:id="rId15"/>
    <p:sldId id="4053" r:id="rId16"/>
    <p:sldId id="4060" r:id="rId17"/>
    <p:sldId id="4052" r:id="rId18"/>
    <p:sldId id="4059" r:id="rId19"/>
    <p:sldId id="4061" r:id="rId20"/>
    <p:sldId id="4063" r:id="rId21"/>
    <p:sldId id="4064" r:id="rId22"/>
    <p:sldId id="4069" r:id="rId23"/>
    <p:sldId id="4074" r:id="rId24"/>
    <p:sldId id="4070" r:id="rId25"/>
    <p:sldId id="4071" r:id="rId26"/>
    <p:sldId id="4076" r:id="rId27"/>
    <p:sldId id="4072" r:id="rId28"/>
    <p:sldId id="4075" r:id="rId29"/>
    <p:sldId id="4080" r:id="rId30"/>
    <p:sldId id="4073" r:id="rId31"/>
    <p:sldId id="4078" r:id="rId32"/>
    <p:sldId id="4079" r:id="rId33"/>
    <p:sldId id="4082" r:id="rId34"/>
    <p:sldId id="4083" r:id="rId35"/>
    <p:sldId id="4084" r:id="rId36"/>
    <p:sldId id="4086" r:id="rId37"/>
    <p:sldId id="4088" r:id="rId38"/>
    <p:sldId id="4087" r:id="rId39"/>
    <p:sldId id="4091" r:id="rId40"/>
    <p:sldId id="4092" r:id="rId41"/>
    <p:sldId id="4093" r:id="rId42"/>
    <p:sldId id="4094" r:id="rId43"/>
    <p:sldId id="4095" r:id="rId44"/>
    <p:sldId id="4090" r:id="rId45"/>
    <p:sldId id="4085"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373737"/>
    <a:srgbClr val="F2F2F2"/>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8" autoAdjust="0"/>
    <p:restoredTop sz="95827" autoAdjust="0"/>
  </p:normalViewPr>
  <p:slideViewPr>
    <p:cSldViewPr snapToGrid="0" snapToObjects="1">
      <p:cViewPr varScale="1">
        <p:scale>
          <a:sx n="53" d="100"/>
          <a:sy n="53" d="100"/>
        </p:scale>
        <p:origin x="640" y="200"/>
      </p:cViewPr>
      <p:guideLst>
        <p:guide pos="15356"/>
        <p:guide pos="7654"/>
        <p:guide/>
        <p:guide orient="horz" pos="436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76220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53541CD-0D0B-8740-81D1-4C356D0F5B7C}"/>
              </a:ext>
            </a:extLst>
          </p:cNvPr>
          <p:cNvSpPr>
            <a:spLocks noGrp="1"/>
          </p:cNvSpPr>
          <p:nvPr>
            <p:ph type="pic" sz="quarter" idx="15"/>
          </p:nvPr>
        </p:nvSpPr>
        <p:spPr>
          <a:xfrm>
            <a:off x="12188825" y="4741333"/>
            <a:ext cx="10591550" cy="89746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038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53541CD-0D0B-8740-81D1-4C356D0F5B7C}"/>
              </a:ext>
            </a:extLst>
          </p:cNvPr>
          <p:cNvSpPr>
            <a:spLocks noGrp="1"/>
          </p:cNvSpPr>
          <p:nvPr>
            <p:ph type="pic" sz="quarter" idx="15"/>
          </p:nvPr>
        </p:nvSpPr>
        <p:spPr>
          <a:xfrm>
            <a:off x="1597274" y="4741333"/>
            <a:ext cx="10591550" cy="89746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5434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53541CD-0D0B-8740-81D1-4C356D0F5B7C}"/>
              </a:ext>
            </a:extLst>
          </p:cNvPr>
          <p:cNvSpPr>
            <a:spLocks noGrp="1"/>
          </p:cNvSpPr>
          <p:nvPr>
            <p:ph type="pic" sz="quarter" idx="15"/>
          </p:nvPr>
        </p:nvSpPr>
        <p:spPr>
          <a:xfrm>
            <a:off x="12188825" y="0"/>
            <a:ext cx="12205568"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61391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53541CD-0D0B-8740-81D1-4C356D0F5B7C}"/>
              </a:ext>
            </a:extLst>
          </p:cNvPr>
          <p:cNvSpPr>
            <a:spLocks noGrp="1"/>
          </p:cNvSpPr>
          <p:nvPr>
            <p:ph type="pic" sz="quarter" idx="15"/>
          </p:nvPr>
        </p:nvSpPr>
        <p:spPr>
          <a:xfrm>
            <a:off x="17636977" y="4404264"/>
            <a:ext cx="5275215" cy="60579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18B6F640-3520-2A41-A4AB-5E09F90B5D7E}"/>
              </a:ext>
            </a:extLst>
          </p:cNvPr>
          <p:cNvSpPr>
            <a:spLocks noGrp="1"/>
          </p:cNvSpPr>
          <p:nvPr>
            <p:ph type="pic" sz="quarter" idx="16"/>
          </p:nvPr>
        </p:nvSpPr>
        <p:spPr>
          <a:xfrm>
            <a:off x="10140892" y="4404264"/>
            <a:ext cx="5275215" cy="60579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9106795F-7D45-164D-99EC-CB26BC3BFF83}"/>
              </a:ext>
            </a:extLst>
          </p:cNvPr>
          <p:cNvSpPr>
            <a:spLocks noGrp="1"/>
          </p:cNvSpPr>
          <p:nvPr>
            <p:ph type="pic" sz="quarter" idx="17"/>
          </p:nvPr>
        </p:nvSpPr>
        <p:spPr>
          <a:xfrm>
            <a:off x="2644807" y="4404264"/>
            <a:ext cx="5275215" cy="60579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86819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C075A434-AED3-3448-B58C-7354362254CC}"/>
              </a:ext>
            </a:extLst>
          </p:cNvPr>
          <p:cNvSpPr>
            <a:spLocks noGrp="1"/>
          </p:cNvSpPr>
          <p:nvPr>
            <p:ph type="pic" sz="quarter" idx="14"/>
          </p:nvPr>
        </p:nvSpPr>
        <p:spPr>
          <a:xfrm>
            <a:off x="12188825" y="-378372"/>
            <a:ext cx="12558242" cy="14472744"/>
          </a:xfrm>
          <a:prstGeom prst="rect">
            <a:avLst/>
          </a:prstGeom>
          <a:solidFill>
            <a:schemeClr val="bg1">
              <a:lumMod val="95000"/>
            </a:schemeClr>
          </a:solidFill>
        </p:spPr>
        <p:txBody>
          <a:bodyPr>
            <a:normAutofit/>
          </a:bodyPr>
          <a:lstStyle>
            <a:lvl1pPr>
              <a:defRPr sz="2101"/>
            </a:lvl1pPr>
          </a:lstStyle>
          <a:p>
            <a:endParaRPr lang="en-US"/>
          </a:p>
        </p:txBody>
      </p:sp>
      <p:sp>
        <p:nvSpPr>
          <p:cNvPr id="12" name="Rectangle 11">
            <a:extLst>
              <a:ext uri="{FF2B5EF4-FFF2-40B4-BE49-F238E27FC236}">
                <a16:creationId xmlns:a16="http://schemas.microsoft.com/office/drawing/2014/main" id="{98AD7C66-74AC-D646-8A07-32711BECA60D}"/>
              </a:ext>
            </a:extLst>
          </p:cNvPr>
          <p:cNvSpPr/>
          <p:nvPr userDrawn="1"/>
        </p:nvSpPr>
        <p:spPr>
          <a:xfrm rot="2700000">
            <a:off x="4433284" y="3175157"/>
            <a:ext cx="3049606" cy="30496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8">
            <a:extLst>
              <a:ext uri="{FF2B5EF4-FFF2-40B4-BE49-F238E27FC236}">
                <a16:creationId xmlns:a16="http://schemas.microsoft.com/office/drawing/2014/main" id="{42D73861-CF26-4A44-B515-80351A531E63}"/>
              </a:ext>
            </a:extLst>
          </p:cNvPr>
          <p:cNvSpPr>
            <a:spLocks noGrp="1"/>
          </p:cNvSpPr>
          <p:nvPr>
            <p:ph type="pic" sz="quarter" idx="17"/>
          </p:nvPr>
        </p:nvSpPr>
        <p:spPr>
          <a:xfrm rot="10800000" flipH="1" flipV="1">
            <a:off x="3801690" y="2552550"/>
            <a:ext cx="4289190" cy="4273553"/>
          </a:xfrm>
          <a:custGeom>
            <a:avLst/>
            <a:gdLst>
              <a:gd name="connsiteX0" fmla="*/ 0 w 3778826"/>
              <a:gd name="connsiteY0" fmla="*/ 0 h 4252288"/>
              <a:gd name="connsiteX1" fmla="*/ 3778826 w 3778826"/>
              <a:gd name="connsiteY1" fmla="*/ 0 h 4252288"/>
              <a:gd name="connsiteX2" fmla="*/ 3778826 w 3778826"/>
              <a:gd name="connsiteY2" fmla="*/ 4252288 h 4252288"/>
              <a:gd name="connsiteX3" fmla="*/ 0 w 3778826"/>
              <a:gd name="connsiteY3" fmla="*/ 4252288 h 4252288"/>
              <a:gd name="connsiteX4" fmla="*/ 0 w 3778826"/>
              <a:gd name="connsiteY4" fmla="*/ 0 h 4252288"/>
              <a:gd name="connsiteX0" fmla="*/ 1807535 w 3778826"/>
              <a:gd name="connsiteY0" fmla="*/ 0 h 4252288"/>
              <a:gd name="connsiteX1" fmla="*/ 3778826 w 3778826"/>
              <a:gd name="connsiteY1" fmla="*/ 0 h 4252288"/>
              <a:gd name="connsiteX2" fmla="*/ 3778826 w 3778826"/>
              <a:gd name="connsiteY2" fmla="*/ 4252288 h 4252288"/>
              <a:gd name="connsiteX3" fmla="*/ 0 w 3778826"/>
              <a:gd name="connsiteY3" fmla="*/ 4252288 h 4252288"/>
              <a:gd name="connsiteX4" fmla="*/ 1807535 w 3778826"/>
              <a:gd name="connsiteY4" fmla="*/ 0 h 4252288"/>
              <a:gd name="connsiteX0" fmla="*/ 2041452 w 4012743"/>
              <a:gd name="connsiteY0" fmla="*/ 0 h 4252288"/>
              <a:gd name="connsiteX1" fmla="*/ 4012743 w 4012743"/>
              <a:gd name="connsiteY1" fmla="*/ 0 h 4252288"/>
              <a:gd name="connsiteX2" fmla="*/ 4012743 w 4012743"/>
              <a:gd name="connsiteY2" fmla="*/ 4252288 h 4252288"/>
              <a:gd name="connsiteX3" fmla="*/ 0 w 4012743"/>
              <a:gd name="connsiteY3" fmla="*/ 2125777 h 4252288"/>
              <a:gd name="connsiteX4" fmla="*/ 2041452 w 4012743"/>
              <a:gd name="connsiteY4" fmla="*/ 0 h 4252288"/>
              <a:gd name="connsiteX0" fmla="*/ 2041452 w 4012743"/>
              <a:gd name="connsiteY0" fmla="*/ 0 h 4252288"/>
              <a:gd name="connsiteX1" fmla="*/ 4012743 w 4012743"/>
              <a:gd name="connsiteY1" fmla="*/ 0 h 4252288"/>
              <a:gd name="connsiteX2" fmla="*/ 2162678 w 4012743"/>
              <a:gd name="connsiteY2" fmla="*/ 4252288 h 4252288"/>
              <a:gd name="connsiteX3" fmla="*/ 0 w 4012743"/>
              <a:gd name="connsiteY3" fmla="*/ 2125777 h 4252288"/>
              <a:gd name="connsiteX4" fmla="*/ 2041452 w 4012743"/>
              <a:gd name="connsiteY4" fmla="*/ 0 h 4252288"/>
              <a:gd name="connsiteX0" fmla="*/ 2041452 w 4289190"/>
              <a:gd name="connsiteY0" fmla="*/ 0 h 4252288"/>
              <a:gd name="connsiteX1" fmla="*/ 4289190 w 4289190"/>
              <a:gd name="connsiteY1" fmla="*/ 2105246 h 4252288"/>
              <a:gd name="connsiteX2" fmla="*/ 2162678 w 4289190"/>
              <a:gd name="connsiteY2" fmla="*/ 4252288 h 4252288"/>
              <a:gd name="connsiteX3" fmla="*/ 0 w 4289190"/>
              <a:gd name="connsiteY3" fmla="*/ 2125777 h 4252288"/>
              <a:gd name="connsiteX4" fmla="*/ 2041452 w 4289190"/>
              <a:gd name="connsiteY4" fmla="*/ 0 h 4252288"/>
              <a:gd name="connsiteX0" fmla="*/ 2105248 w 4289190"/>
              <a:gd name="connsiteY0" fmla="*/ 0 h 3167767"/>
              <a:gd name="connsiteX1" fmla="*/ 4289190 w 4289190"/>
              <a:gd name="connsiteY1" fmla="*/ 1020725 h 3167767"/>
              <a:gd name="connsiteX2" fmla="*/ 2162678 w 4289190"/>
              <a:gd name="connsiteY2" fmla="*/ 3167767 h 3167767"/>
              <a:gd name="connsiteX3" fmla="*/ 0 w 4289190"/>
              <a:gd name="connsiteY3" fmla="*/ 1041256 h 3167767"/>
              <a:gd name="connsiteX4" fmla="*/ 2105248 w 4289190"/>
              <a:gd name="connsiteY4" fmla="*/ 0 h 3167767"/>
              <a:gd name="connsiteX0" fmla="*/ 2169044 w 4289190"/>
              <a:gd name="connsiteY0" fmla="*/ 0 h 4273553"/>
              <a:gd name="connsiteX1" fmla="*/ 4289190 w 4289190"/>
              <a:gd name="connsiteY1" fmla="*/ 2126511 h 4273553"/>
              <a:gd name="connsiteX2" fmla="*/ 2162678 w 4289190"/>
              <a:gd name="connsiteY2" fmla="*/ 4273553 h 4273553"/>
              <a:gd name="connsiteX3" fmla="*/ 0 w 4289190"/>
              <a:gd name="connsiteY3" fmla="*/ 2147042 h 4273553"/>
              <a:gd name="connsiteX4" fmla="*/ 2169044 w 4289190"/>
              <a:gd name="connsiteY4" fmla="*/ 0 h 427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190" h="4273553">
                <a:moveTo>
                  <a:pt x="2169044" y="0"/>
                </a:moveTo>
                <a:lnTo>
                  <a:pt x="4289190" y="2126511"/>
                </a:lnTo>
                <a:lnTo>
                  <a:pt x="2162678" y="4273553"/>
                </a:lnTo>
                <a:lnTo>
                  <a:pt x="0" y="2147042"/>
                </a:lnTo>
                <a:lnTo>
                  <a:pt x="2169044" y="0"/>
                </a:lnTo>
                <a:close/>
              </a:path>
            </a:pathLst>
          </a:cu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8839A019-5EA2-5F4C-94A7-45E0FD2276C3}"/>
              </a:ext>
            </a:extLst>
          </p:cNvPr>
          <p:cNvSpPr>
            <a:spLocks noGrp="1"/>
          </p:cNvSpPr>
          <p:nvPr>
            <p:ph type="pic" sz="quarter" idx="18"/>
          </p:nvPr>
        </p:nvSpPr>
        <p:spPr>
          <a:xfrm rot="10800000" flipH="1" flipV="1">
            <a:off x="16138642" y="2552550"/>
            <a:ext cx="4289190" cy="4273553"/>
          </a:xfrm>
          <a:custGeom>
            <a:avLst/>
            <a:gdLst>
              <a:gd name="connsiteX0" fmla="*/ 0 w 3778826"/>
              <a:gd name="connsiteY0" fmla="*/ 0 h 4252288"/>
              <a:gd name="connsiteX1" fmla="*/ 3778826 w 3778826"/>
              <a:gd name="connsiteY1" fmla="*/ 0 h 4252288"/>
              <a:gd name="connsiteX2" fmla="*/ 3778826 w 3778826"/>
              <a:gd name="connsiteY2" fmla="*/ 4252288 h 4252288"/>
              <a:gd name="connsiteX3" fmla="*/ 0 w 3778826"/>
              <a:gd name="connsiteY3" fmla="*/ 4252288 h 4252288"/>
              <a:gd name="connsiteX4" fmla="*/ 0 w 3778826"/>
              <a:gd name="connsiteY4" fmla="*/ 0 h 4252288"/>
              <a:gd name="connsiteX0" fmla="*/ 1807535 w 3778826"/>
              <a:gd name="connsiteY0" fmla="*/ 0 h 4252288"/>
              <a:gd name="connsiteX1" fmla="*/ 3778826 w 3778826"/>
              <a:gd name="connsiteY1" fmla="*/ 0 h 4252288"/>
              <a:gd name="connsiteX2" fmla="*/ 3778826 w 3778826"/>
              <a:gd name="connsiteY2" fmla="*/ 4252288 h 4252288"/>
              <a:gd name="connsiteX3" fmla="*/ 0 w 3778826"/>
              <a:gd name="connsiteY3" fmla="*/ 4252288 h 4252288"/>
              <a:gd name="connsiteX4" fmla="*/ 1807535 w 3778826"/>
              <a:gd name="connsiteY4" fmla="*/ 0 h 4252288"/>
              <a:gd name="connsiteX0" fmla="*/ 2041452 w 4012743"/>
              <a:gd name="connsiteY0" fmla="*/ 0 h 4252288"/>
              <a:gd name="connsiteX1" fmla="*/ 4012743 w 4012743"/>
              <a:gd name="connsiteY1" fmla="*/ 0 h 4252288"/>
              <a:gd name="connsiteX2" fmla="*/ 4012743 w 4012743"/>
              <a:gd name="connsiteY2" fmla="*/ 4252288 h 4252288"/>
              <a:gd name="connsiteX3" fmla="*/ 0 w 4012743"/>
              <a:gd name="connsiteY3" fmla="*/ 2125777 h 4252288"/>
              <a:gd name="connsiteX4" fmla="*/ 2041452 w 4012743"/>
              <a:gd name="connsiteY4" fmla="*/ 0 h 4252288"/>
              <a:gd name="connsiteX0" fmla="*/ 2041452 w 4012743"/>
              <a:gd name="connsiteY0" fmla="*/ 0 h 4252288"/>
              <a:gd name="connsiteX1" fmla="*/ 4012743 w 4012743"/>
              <a:gd name="connsiteY1" fmla="*/ 0 h 4252288"/>
              <a:gd name="connsiteX2" fmla="*/ 2162678 w 4012743"/>
              <a:gd name="connsiteY2" fmla="*/ 4252288 h 4252288"/>
              <a:gd name="connsiteX3" fmla="*/ 0 w 4012743"/>
              <a:gd name="connsiteY3" fmla="*/ 2125777 h 4252288"/>
              <a:gd name="connsiteX4" fmla="*/ 2041452 w 4012743"/>
              <a:gd name="connsiteY4" fmla="*/ 0 h 4252288"/>
              <a:gd name="connsiteX0" fmla="*/ 2041452 w 4289190"/>
              <a:gd name="connsiteY0" fmla="*/ 0 h 4252288"/>
              <a:gd name="connsiteX1" fmla="*/ 4289190 w 4289190"/>
              <a:gd name="connsiteY1" fmla="*/ 2105246 h 4252288"/>
              <a:gd name="connsiteX2" fmla="*/ 2162678 w 4289190"/>
              <a:gd name="connsiteY2" fmla="*/ 4252288 h 4252288"/>
              <a:gd name="connsiteX3" fmla="*/ 0 w 4289190"/>
              <a:gd name="connsiteY3" fmla="*/ 2125777 h 4252288"/>
              <a:gd name="connsiteX4" fmla="*/ 2041452 w 4289190"/>
              <a:gd name="connsiteY4" fmla="*/ 0 h 4252288"/>
              <a:gd name="connsiteX0" fmla="*/ 2105248 w 4289190"/>
              <a:gd name="connsiteY0" fmla="*/ 0 h 3167767"/>
              <a:gd name="connsiteX1" fmla="*/ 4289190 w 4289190"/>
              <a:gd name="connsiteY1" fmla="*/ 1020725 h 3167767"/>
              <a:gd name="connsiteX2" fmla="*/ 2162678 w 4289190"/>
              <a:gd name="connsiteY2" fmla="*/ 3167767 h 3167767"/>
              <a:gd name="connsiteX3" fmla="*/ 0 w 4289190"/>
              <a:gd name="connsiteY3" fmla="*/ 1041256 h 3167767"/>
              <a:gd name="connsiteX4" fmla="*/ 2105248 w 4289190"/>
              <a:gd name="connsiteY4" fmla="*/ 0 h 3167767"/>
              <a:gd name="connsiteX0" fmla="*/ 2169044 w 4289190"/>
              <a:gd name="connsiteY0" fmla="*/ 0 h 4273553"/>
              <a:gd name="connsiteX1" fmla="*/ 4289190 w 4289190"/>
              <a:gd name="connsiteY1" fmla="*/ 2126511 h 4273553"/>
              <a:gd name="connsiteX2" fmla="*/ 2162678 w 4289190"/>
              <a:gd name="connsiteY2" fmla="*/ 4273553 h 4273553"/>
              <a:gd name="connsiteX3" fmla="*/ 0 w 4289190"/>
              <a:gd name="connsiteY3" fmla="*/ 2147042 h 4273553"/>
              <a:gd name="connsiteX4" fmla="*/ 2169044 w 4289190"/>
              <a:gd name="connsiteY4" fmla="*/ 0 h 427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190" h="4273553">
                <a:moveTo>
                  <a:pt x="2169044" y="0"/>
                </a:moveTo>
                <a:lnTo>
                  <a:pt x="4289190" y="2126511"/>
                </a:lnTo>
                <a:lnTo>
                  <a:pt x="2162678" y="4273553"/>
                </a:lnTo>
                <a:lnTo>
                  <a:pt x="0" y="2147042"/>
                </a:lnTo>
                <a:lnTo>
                  <a:pt x="2169044" y="0"/>
                </a:lnTo>
                <a:close/>
              </a:path>
            </a:pathLst>
          </a:cu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3331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C075A434-AED3-3448-B58C-7354362254CC}"/>
              </a:ext>
            </a:extLst>
          </p:cNvPr>
          <p:cNvSpPr>
            <a:spLocks noGrp="1"/>
          </p:cNvSpPr>
          <p:nvPr>
            <p:ph type="pic" sz="quarter" idx="14"/>
          </p:nvPr>
        </p:nvSpPr>
        <p:spPr>
          <a:xfrm>
            <a:off x="12188825" y="0"/>
            <a:ext cx="1220556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7560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C075A434-AED3-3448-B58C-7354362254CC}"/>
              </a:ext>
            </a:extLst>
          </p:cNvPr>
          <p:cNvSpPr>
            <a:spLocks noGrp="1"/>
          </p:cNvSpPr>
          <p:nvPr>
            <p:ph type="pic" sz="quarter" idx="14"/>
          </p:nvPr>
        </p:nvSpPr>
        <p:spPr>
          <a:xfrm>
            <a:off x="1" y="3964536"/>
            <a:ext cx="14798399" cy="78167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10327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C075A434-AED3-3448-B58C-7354362254CC}"/>
              </a:ext>
            </a:extLst>
          </p:cNvPr>
          <p:cNvSpPr>
            <a:spLocks noGrp="1"/>
          </p:cNvSpPr>
          <p:nvPr>
            <p:ph type="pic" sz="quarter" idx="14"/>
          </p:nvPr>
        </p:nvSpPr>
        <p:spPr>
          <a:xfrm>
            <a:off x="12188825" y="1131813"/>
            <a:ext cx="10670225" cy="114523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5918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95C187-C46E-C34F-9074-FE266AD25574}"/>
              </a:ext>
            </a:extLst>
          </p:cNvPr>
          <p:cNvSpPr>
            <a:spLocks noGrp="1"/>
          </p:cNvSpPr>
          <p:nvPr>
            <p:ph type="pic" sz="quarter" idx="14"/>
          </p:nvPr>
        </p:nvSpPr>
        <p:spPr>
          <a:xfrm>
            <a:off x="9003323" y="-378372"/>
            <a:ext cx="15743743"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3222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95C187-C46E-C34F-9074-FE266AD25574}"/>
              </a:ext>
            </a:extLst>
          </p:cNvPr>
          <p:cNvSpPr>
            <a:spLocks noGrp="1"/>
          </p:cNvSpPr>
          <p:nvPr>
            <p:ph type="pic" sz="quarter" idx="14"/>
          </p:nvPr>
        </p:nvSpPr>
        <p:spPr>
          <a:xfrm>
            <a:off x="12188825" y="0"/>
            <a:ext cx="1220556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5911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69417" y="-378372"/>
            <a:ext cx="25116484"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95C187-C46E-C34F-9074-FE266AD25574}"/>
              </a:ext>
            </a:extLst>
          </p:cNvPr>
          <p:cNvSpPr>
            <a:spLocks noGrp="1"/>
          </p:cNvSpPr>
          <p:nvPr>
            <p:ph type="pic" sz="quarter" idx="14"/>
          </p:nvPr>
        </p:nvSpPr>
        <p:spPr>
          <a:xfrm>
            <a:off x="8996137" y="0"/>
            <a:ext cx="15398257" cy="69342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582D8388-2CAF-954A-8226-8608E62F8961}"/>
              </a:ext>
            </a:extLst>
          </p:cNvPr>
          <p:cNvSpPr>
            <a:spLocks noGrp="1"/>
          </p:cNvSpPr>
          <p:nvPr>
            <p:ph type="pic" sz="quarter" idx="15"/>
          </p:nvPr>
        </p:nvSpPr>
        <p:spPr>
          <a:xfrm>
            <a:off x="0" y="7750629"/>
            <a:ext cx="12188825" cy="59653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08070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95C187-C46E-C34F-9074-FE266AD25574}"/>
              </a:ext>
            </a:extLst>
          </p:cNvPr>
          <p:cNvSpPr>
            <a:spLocks noGrp="1"/>
          </p:cNvSpPr>
          <p:nvPr>
            <p:ph type="pic" sz="quarter" idx="14"/>
          </p:nvPr>
        </p:nvSpPr>
        <p:spPr>
          <a:xfrm>
            <a:off x="16251766" y="0"/>
            <a:ext cx="8142628" cy="6858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8E6F9FDD-631D-1D42-84BB-A66C0CF27E16}"/>
              </a:ext>
            </a:extLst>
          </p:cNvPr>
          <p:cNvSpPr>
            <a:spLocks noGrp="1"/>
          </p:cNvSpPr>
          <p:nvPr>
            <p:ph type="pic" sz="quarter" idx="15"/>
          </p:nvPr>
        </p:nvSpPr>
        <p:spPr>
          <a:xfrm>
            <a:off x="8125883" y="6858000"/>
            <a:ext cx="8142628" cy="685800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60F16147-391E-D84E-8CDB-B321DD308752}"/>
              </a:ext>
            </a:extLst>
          </p:cNvPr>
          <p:cNvSpPr>
            <a:spLocks noGrp="1"/>
          </p:cNvSpPr>
          <p:nvPr>
            <p:ph type="pic" sz="quarter" idx="16"/>
          </p:nvPr>
        </p:nvSpPr>
        <p:spPr>
          <a:xfrm>
            <a:off x="0" y="0"/>
            <a:ext cx="8142628"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86551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95C187-C46E-C34F-9074-FE266AD25574}"/>
              </a:ext>
            </a:extLst>
          </p:cNvPr>
          <p:cNvSpPr>
            <a:spLocks noGrp="1"/>
          </p:cNvSpPr>
          <p:nvPr>
            <p:ph type="pic" sz="quarter" idx="14"/>
          </p:nvPr>
        </p:nvSpPr>
        <p:spPr>
          <a:xfrm>
            <a:off x="12188825" y="0"/>
            <a:ext cx="1220556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0630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95C187-C46E-C34F-9074-FE266AD25574}"/>
              </a:ext>
            </a:extLst>
          </p:cNvPr>
          <p:cNvSpPr>
            <a:spLocks noGrp="1"/>
          </p:cNvSpPr>
          <p:nvPr>
            <p:ph type="pic" sz="quarter" idx="14"/>
          </p:nvPr>
        </p:nvSpPr>
        <p:spPr>
          <a:xfrm>
            <a:off x="12602472" y="5968674"/>
            <a:ext cx="4397329" cy="774732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F95A355-07F9-4444-9575-82CB2A45EE38}"/>
              </a:ext>
            </a:extLst>
          </p:cNvPr>
          <p:cNvSpPr>
            <a:spLocks noGrp="1"/>
          </p:cNvSpPr>
          <p:nvPr>
            <p:ph type="pic" sz="quarter" idx="15"/>
          </p:nvPr>
        </p:nvSpPr>
        <p:spPr>
          <a:xfrm>
            <a:off x="7330589" y="5968674"/>
            <a:ext cx="4397329" cy="77473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2422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A5ED8D3-A638-F94A-A1AD-EC7F3CD2581F}"/>
              </a:ext>
            </a:extLst>
          </p:cNvPr>
          <p:cNvSpPr>
            <a:spLocks noGrp="1"/>
          </p:cNvSpPr>
          <p:nvPr>
            <p:ph type="pic" sz="quarter" idx="14"/>
          </p:nvPr>
        </p:nvSpPr>
        <p:spPr>
          <a:xfrm>
            <a:off x="1687679" y="6934200"/>
            <a:ext cx="23059387" cy="7160171"/>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F95A355-07F9-4444-9575-82CB2A45EE38}"/>
              </a:ext>
            </a:extLst>
          </p:cNvPr>
          <p:cNvSpPr>
            <a:spLocks noGrp="1"/>
          </p:cNvSpPr>
          <p:nvPr>
            <p:ph type="pic" sz="quarter" idx="15"/>
          </p:nvPr>
        </p:nvSpPr>
        <p:spPr>
          <a:xfrm>
            <a:off x="15639903" y="2146068"/>
            <a:ext cx="7050067"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7249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5D47C335-4C6F-D542-8B63-BC088E1C28A4}"/>
              </a:ext>
            </a:extLst>
          </p:cNvPr>
          <p:cNvSpPr>
            <a:spLocks noGrp="1"/>
          </p:cNvSpPr>
          <p:nvPr>
            <p:ph type="pic" sz="quarter" idx="14"/>
          </p:nvPr>
        </p:nvSpPr>
        <p:spPr>
          <a:xfrm>
            <a:off x="-369417" y="6934200"/>
            <a:ext cx="23076130" cy="716017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F95A355-07F9-4444-9575-82CB2A45EE38}"/>
              </a:ext>
            </a:extLst>
          </p:cNvPr>
          <p:cNvSpPr>
            <a:spLocks noGrp="1"/>
          </p:cNvSpPr>
          <p:nvPr>
            <p:ph type="pic" sz="quarter" idx="15"/>
          </p:nvPr>
        </p:nvSpPr>
        <p:spPr>
          <a:xfrm>
            <a:off x="-7473533" y="1619621"/>
            <a:ext cx="15150742" cy="949253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318171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F95A355-07F9-4444-9575-82CB2A45EE38}"/>
              </a:ext>
            </a:extLst>
          </p:cNvPr>
          <p:cNvSpPr>
            <a:spLocks noGrp="1"/>
          </p:cNvSpPr>
          <p:nvPr>
            <p:ph type="pic" sz="quarter" idx="15"/>
          </p:nvPr>
        </p:nvSpPr>
        <p:spPr>
          <a:xfrm>
            <a:off x="12188825" y="0"/>
            <a:ext cx="1220556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5980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5" y="0"/>
            <a:ext cx="1220556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1407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7358685" y="2267710"/>
            <a:ext cx="17035710" cy="114482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5271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
            <a:ext cx="2439439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0053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
            <a:ext cx="2439439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9830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
            <a:ext cx="2439439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661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
            <a:ext cx="2439439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514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044939" y="823528"/>
            <a:ext cx="12380028" cy="589067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253541CD-0D0B-8740-81D1-4C356D0F5B7C}"/>
              </a:ext>
            </a:extLst>
          </p:cNvPr>
          <p:cNvSpPr>
            <a:spLocks noGrp="1"/>
          </p:cNvSpPr>
          <p:nvPr>
            <p:ph type="pic" sz="quarter" idx="15"/>
          </p:nvPr>
        </p:nvSpPr>
        <p:spPr>
          <a:xfrm>
            <a:off x="11044939" y="7019852"/>
            <a:ext cx="12380028" cy="58906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6771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2FF1EF2-44D3-BF4B-80E8-E5C6104AEF87}"/>
              </a:ext>
            </a:extLst>
          </p:cNvPr>
          <p:cNvSpPr>
            <a:spLocks noGrp="1"/>
          </p:cNvSpPr>
          <p:nvPr>
            <p:ph type="pic" sz="quarter" idx="14"/>
          </p:nvPr>
        </p:nvSpPr>
        <p:spPr/>
      </p:sp>
      <p:sp>
        <p:nvSpPr>
          <p:cNvPr id="11" name="Rectangle 10">
            <a:extLst>
              <a:ext uri="{FF2B5EF4-FFF2-40B4-BE49-F238E27FC236}">
                <a16:creationId xmlns:a16="http://schemas.microsoft.com/office/drawing/2014/main" id="{C705A3E1-5F27-A845-9713-D4F9584F1C7A}"/>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B19EB73-72CE-E44D-B8CB-A5368E2A6FBF}"/>
              </a:ext>
            </a:extLst>
          </p:cNvPr>
          <p:cNvGrpSpPr/>
          <p:nvPr/>
        </p:nvGrpSpPr>
        <p:grpSpPr>
          <a:xfrm>
            <a:off x="1691356" y="5098313"/>
            <a:ext cx="20918738" cy="3671774"/>
            <a:chOff x="778503" y="5022111"/>
            <a:chExt cx="20918738" cy="3671774"/>
          </a:xfrm>
        </p:grpSpPr>
        <p:sp>
          <p:nvSpPr>
            <p:cNvPr id="13" name="TextBox 12">
              <a:extLst>
                <a:ext uri="{FF2B5EF4-FFF2-40B4-BE49-F238E27FC236}">
                  <a16:creationId xmlns:a16="http://schemas.microsoft.com/office/drawing/2014/main" id="{88BE9C5B-F699-234E-A1E4-64E2FAE260A7}"/>
                </a:ext>
              </a:extLst>
            </p:cNvPr>
            <p:cNvSpPr txBox="1"/>
            <p:nvPr/>
          </p:nvSpPr>
          <p:spPr>
            <a:xfrm>
              <a:off x="778503" y="5580725"/>
              <a:ext cx="9822427" cy="2554545"/>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OMMA PRESENTATION</a:t>
              </a:r>
            </a:p>
          </p:txBody>
        </p:sp>
        <p:cxnSp>
          <p:nvCxnSpPr>
            <p:cNvPr id="14" name="Straight Connector 13">
              <a:extLst>
                <a:ext uri="{FF2B5EF4-FFF2-40B4-BE49-F238E27FC236}">
                  <a16:creationId xmlns:a16="http://schemas.microsoft.com/office/drawing/2014/main" id="{3297E331-DCB2-084A-B395-829377BB43A3}"/>
                </a:ext>
              </a:extLst>
            </p:cNvPr>
            <p:cNvCxnSpPr>
              <a:cxnSpLocks/>
            </p:cNvCxnSpPr>
            <p:nvPr/>
          </p:nvCxnSpPr>
          <p:spPr>
            <a:xfrm>
              <a:off x="11246486" y="5272949"/>
              <a:ext cx="0" cy="3420936"/>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2D7D6D6-8C7D-3540-AD78-4DD44FECB90C}"/>
                </a:ext>
              </a:extLst>
            </p:cNvPr>
            <p:cNvGrpSpPr/>
            <p:nvPr/>
          </p:nvGrpSpPr>
          <p:grpSpPr>
            <a:xfrm>
              <a:off x="12537598" y="5022111"/>
              <a:ext cx="9159643" cy="3671774"/>
              <a:chOff x="12334398" y="4041844"/>
              <a:chExt cx="9159643" cy="3671774"/>
            </a:xfrm>
          </p:grpSpPr>
          <p:grpSp>
            <p:nvGrpSpPr>
              <p:cNvPr id="17" name="Group 16">
                <a:extLst>
                  <a:ext uri="{FF2B5EF4-FFF2-40B4-BE49-F238E27FC236}">
                    <a16:creationId xmlns:a16="http://schemas.microsoft.com/office/drawing/2014/main" id="{46EC51F2-62DC-CA40-B12F-610C20A4DF7E}"/>
                  </a:ext>
                </a:extLst>
              </p:cNvPr>
              <p:cNvGrpSpPr/>
              <p:nvPr/>
            </p:nvGrpSpPr>
            <p:grpSpPr>
              <a:xfrm>
                <a:off x="12334398" y="6858000"/>
                <a:ext cx="6573064" cy="855618"/>
                <a:chOff x="15658286" y="11315700"/>
                <a:chExt cx="6573064" cy="855618"/>
              </a:xfrm>
            </p:grpSpPr>
            <p:sp>
              <p:nvSpPr>
                <p:cNvPr id="19" name="Rectangle 18">
                  <a:extLst>
                    <a:ext uri="{FF2B5EF4-FFF2-40B4-BE49-F238E27FC236}">
                      <a16:creationId xmlns:a16="http://schemas.microsoft.com/office/drawing/2014/main" id="{27DA440A-BD12-1F48-BC2D-CA6E8D7F2254}"/>
                    </a:ext>
                  </a:extLst>
                </p:cNvPr>
                <p:cNvSpPr/>
                <p:nvPr/>
              </p:nvSpPr>
              <p:spPr>
                <a:xfrm>
                  <a:off x="15658286" y="11315700"/>
                  <a:ext cx="657306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73AAB7-0101-E140-92F2-5FA9179C3A17}"/>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JEFF ANDERSON PRES</a:t>
                  </a:r>
                </a:p>
              </p:txBody>
            </p:sp>
          </p:grpSp>
          <p:sp>
            <p:nvSpPr>
              <p:cNvPr id="18" name="TextBox 17">
                <a:extLst>
                  <a:ext uri="{FF2B5EF4-FFF2-40B4-BE49-F238E27FC236}">
                    <a16:creationId xmlns:a16="http://schemas.microsoft.com/office/drawing/2014/main" id="{A6535637-60DB-4047-A797-3309010A358C}"/>
                  </a:ext>
                </a:extLst>
              </p:cNvPr>
              <p:cNvSpPr txBox="1"/>
              <p:nvPr/>
            </p:nvSpPr>
            <p:spPr>
              <a:xfrm>
                <a:off x="12334398" y="4041844"/>
                <a:ext cx="9159643" cy="214052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spTree>
    <p:extLst>
      <p:ext uri="{BB962C8B-B14F-4D97-AF65-F5344CB8AC3E}">
        <p14:creationId xmlns:p14="http://schemas.microsoft.com/office/powerpoint/2010/main" val="232373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CCD337-47F7-CB4C-A1D4-FF0FD9627113}"/>
              </a:ext>
            </a:extLst>
          </p:cNvPr>
          <p:cNvSpPr>
            <a:spLocks noGrp="1"/>
          </p:cNvSpPr>
          <p:nvPr>
            <p:ph type="pic" sz="quarter" idx="14"/>
          </p:nvPr>
        </p:nvSpPr>
        <p:spPr/>
      </p:sp>
      <p:grpSp>
        <p:nvGrpSpPr>
          <p:cNvPr id="2" name="Group 1">
            <a:extLst>
              <a:ext uri="{FF2B5EF4-FFF2-40B4-BE49-F238E27FC236}">
                <a16:creationId xmlns:a16="http://schemas.microsoft.com/office/drawing/2014/main" id="{1DADE281-3344-714C-8D07-608F0ADF802D}"/>
              </a:ext>
            </a:extLst>
          </p:cNvPr>
          <p:cNvGrpSpPr/>
          <p:nvPr/>
        </p:nvGrpSpPr>
        <p:grpSpPr>
          <a:xfrm>
            <a:off x="2111934" y="8898409"/>
            <a:ext cx="9159643" cy="2786853"/>
            <a:chOff x="13106073" y="7921657"/>
            <a:chExt cx="9159643" cy="2786853"/>
          </a:xfrm>
        </p:grpSpPr>
        <p:sp>
          <p:nvSpPr>
            <p:cNvPr id="30" name="TextBox 29">
              <a:extLst>
                <a:ext uri="{FF2B5EF4-FFF2-40B4-BE49-F238E27FC236}">
                  <a16:creationId xmlns:a16="http://schemas.microsoft.com/office/drawing/2014/main" id="{B6533B8A-7860-CB4F-98CF-4923D3DAB214}"/>
                </a:ext>
              </a:extLst>
            </p:cNvPr>
            <p:cNvSpPr txBox="1"/>
            <p:nvPr/>
          </p:nvSpPr>
          <p:spPr>
            <a:xfrm>
              <a:off x="13106073"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3106073" y="792165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9" name="Group 8">
            <a:extLst>
              <a:ext uri="{FF2B5EF4-FFF2-40B4-BE49-F238E27FC236}">
                <a16:creationId xmlns:a16="http://schemas.microsoft.com/office/drawing/2014/main" id="{5BAE6326-FC6F-944C-9A10-708026C3743F}"/>
              </a:ext>
            </a:extLst>
          </p:cNvPr>
          <p:cNvGrpSpPr/>
          <p:nvPr/>
        </p:nvGrpSpPr>
        <p:grpSpPr>
          <a:xfrm>
            <a:off x="13386764" y="2418526"/>
            <a:ext cx="8878952" cy="8878948"/>
            <a:chOff x="2111934" y="2418526"/>
            <a:chExt cx="8878952" cy="8878948"/>
          </a:xfrm>
        </p:grpSpPr>
        <p:sp>
          <p:nvSpPr>
            <p:cNvPr id="10" name="Freeform: Shape 3563">
              <a:extLst>
                <a:ext uri="{FF2B5EF4-FFF2-40B4-BE49-F238E27FC236}">
                  <a16:creationId xmlns:a16="http://schemas.microsoft.com/office/drawing/2014/main" id="{A933A817-631A-6844-BCFC-3BD1B140EB83}"/>
                </a:ext>
              </a:extLst>
            </p:cNvPr>
            <p:cNvSpPr/>
            <p:nvPr/>
          </p:nvSpPr>
          <p:spPr>
            <a:xfrm>
              <a:off x="2111934" y="2418526"/>
              <a:ext cx="8878952" cy="8878948"/>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Rectangle 10">
              <a:extLst>
                <a:ext uri="{FF2B5EF4-FFF2-40B4-BE49-F238E27FC236}">
                  <a16:creationId xmlns:a16="http://schemas.microsoft.com/office/drawing/2014/main" id="{BEF9BB2F-8C10-5B46-A0B5-6F7E35EFD932}"/>
                </a:ext>
              </a:extLst>
            </p:cNvPr>
            <p:cNvSpPr/>
            <p:nvPr/>
          </p:nvSpPr>
          <p:spPr>
            <a:xfrm>
              <a:off x="5001437" y="5657671"/>
              <a:ext cx="3026794" cy="2400657"/>
            </a:xfrm>
            <a:prstGeom prst="rect">
              <a:avLst/>
            </a:prstGeom>
          </p:spPr>
          <p:txBody>
            <a:bodyPr wrap="square">
              <a:spAutoFit/>
            </a:bodyPr>
            <a:lstStyle/>
            <a:p>
              <a:pPr algn="ctr"/>
              <a:r>
                <a:rPr lang="en-US" sz="15000" b="1" spc="600" dirty="0">
                  <a:solidFill>
                    <a:schemeClr val="bg2"/>
                  </a:solidFill>
                  <a:latin typeface="Montserrat SemiBold" pitchFamily="2" charset="77"/>
                  <a:ea typeface="Montserrat" charset="0"/>
                  <a:cs typeface="Montserrat" charset="0"/>
                </a:rPr>
                <a:t>T</a:t>
              </a:r>
            </a:p>
          </p:txBody>
        </p:sp>
      </p:grpSp>
    </p:spTree>
    <p:extLst>
      <p:ext uri="{BB962C8B-B14F-4D97-AF65-F5344CB8AC3E}">
        <p14:creationId xmlns:p14="http://schemas.microsoft.com/office/powerpoint/2010/main" val="157625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3A3CBF-D8B0-C94B-86CB-3B4B5687F2B2}"/>
              </a:ext>
            </a:extLst>
          </p:cNvPr>
          <p:cNvSpPr>
            <a:spLocks noGrp="1"/>
          </p:cNvSpPr>
          <p:nvPr>
            <p:ph type="pic" sz="quarter" idx="14"/>
          </p:nvPr>
        </p:nvSpPr>
        <p:spPr/>
      </p:sp>
      <p:sp>
        <p:nvSpPr>
          <p:cNvPr id="87" name="Rectangle 86">
            <a:extLst>
              <a:ext uri="{FF2B5EF4-FFF2-40B4-BE49-F238E27FC236}">
                <a16:creationId xmlns:a16="http://schemas.microsoft.com/office/drawing/2014/main" id="{DFA585ED-7DD6-3D46-BF2C-9F17D11908F7}"/>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9319438" y="1131813"/>
            <a:ext cx="5767926" cy="1383468"/>
            <a:chOff x="9319438" y="1407238"/>
            <a:chExt cx="576792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38" y="1867376"/>
              <a:ext cx="5767926"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grpSp>
        <p:nvGrpSpPr>
          <p:cNvPr id="88" name="Group 87">
            <a:extLst>
              <a:ext uri="{FF2B5EF4-FFF2-40B4-BE49-F238E27FC236}">
                <a16:creationId xmlns:a16="http://schemas.microsoft.com/office/drawing/2014/main" id="{16FF08D8-FD84-564F-A8A0-C5D0CF45899F}"/>
              </a:ext>
            </a:extLst>
          </p:cNvPr>
          <p:cNvGrpSpPr/>
          <p:nvPr/>
        </p:nvGrpSpPr>
        <p:grpSpPr>
          <a:xfrm>
            <a:off x="2368245" y="5581137"/>
            <a:ext cx="5672170" cy="1907394"/>
            <a:chOff x="3001226" y="5815996"/>
            <a:chExt cx="5672170" cy="1907394"/>
          </a:xfrm>
        </p:grpSpPr>
        <p:sp>
          <p:nvSpPr>
            <p:cNvPr id="89" name="Subtitle 2">
              <a:extLst>
                <a:ext uri="{FF2B5EF4-FFF2-40B4-BE49-F238E27FC236}">
                  <a16:creationId xmlns:a16="http://schemas.microsoft.com/office/drawing/2014/main" id="{37F41D0C-70A5-744B-9CC9-B98C2E70BAD2}"/>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0" name="Rectangle 89">
              <a:extLst>
                <a:ext uri="{FF2B5EF4-FFF2-40B4-BE49-F238E27FC236}">
                  <a16:creationId xmlns:a16="http://schemas.microsoft.com/office/drawing/2014/main" id="{97720108-F3EA-6944-AFED-4EA38E5A6390}"/>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A</a:t>
              </a:r>
              <a:endParaRPr lang="en-US" sz="5400" b="1" spc="600" dirty="0">
                <a:solidFill>
                  <a:schemeClr val="bg2"/>
                </a:solidFill>
                <a:latin typeface="Montserrat SemiBold" pitchFamily="2" charset="77"/>
                <a:ea typeface="Montserrat" charset="0"/>
                <a:cs typeface="Montserrat" charset="0"/>
              </a:endParaRPr>
            </a:p>
          </p:txBody>
        </p:sp>
      </p:grpSp>
      <p:grpSp>
        <p:nvGrpSpPr>
          <p:cNvPr id="91" name="Group 90">
            <a:extLst>
              <a:ext uri="{FF2B5EF4-FFF2-40B4-BE49-F238E27FC236}">
                <a16:creationId xmlns:a16="http://schemas.microsoft.com/office/drawing/2014/main" id="{CF7CFC79-F6C8-2F4E-BF09-D73B0D17551B}"/>
              </a:ext>
            </a:extLst>
          </p:cNvPr>
          <p:cNvGrpSpPr/>
          <p:nvPr/>
        </p:nvGrpSpPr>
        <p:grpSpPr>
          <a:xfrm>
            <a:off x="9415194" y="5581137"/>
            <a:ext cx="5672170" cy="1907394"/>
            <a:chOff x="3001226" y="5815996"/>
            <a:chExt cx="5672170" cy="1907394"/>
          </a:xfrm>
        </p:grpSpPr>
        <p:sp>
          <p:nvSpPr>
            <p:cNvPr id="92" name="Subtitle 2">
              <a:extLst>
                <a:ext uri="{FF2B5EF4-FFF2-40B4-BE49-F238E27FC236}">
                  <a16:creationId xmlns:a16="http://schemas.microsoft.com/office/drawing/2014/main" id="{FD0D353E-F3D7-3248-B2D3-E073739E9DD2}"/>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3" name="Rectangle 92">
              <a:extLst>
                <a:ext uri="{FF2B5EF4-FFF2-40B4-BE49-F238E27FC236}">
                  <a16:creationId xmlns:a16="http://schemas.microsoft.com/office/drawing/2014/main" id="{1A59F0DD-5655-A246-BE18-0672FC3B6BF8}"/>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B</a:t>
              </a:r>
              <a:endParaRPr lang="en-US" sz="5400" b="1" spc="600" dirty="0">
                <a:solidFill>
                  <a:schemeClr val="bg2"/>
                </a:solidFill>
                <a:latin typeface="Montserrat SemiBold" pitchFamily="2" charset="77"/>
                <a:ea typeface="Montserrat" charset="0"/>
                <a:cs typeface="Montserrat" charset="0"/>
              </a:endParaRPr>
            </a:p>
          </p:txBody>
        </p:sp>
      </p:grpSp>
      <p:grpSp>
        <p:nvGrpSpPr>
          <p:cNvPr id="94" name="Group 93">
            <a:extLst>
              <a:ext uri="{FF2B5EF4-FFF2-40B4-BE49-F238E27FC236}">
                <a16:creationId xmlns:a16="http://schemas.microsoft.com/office/drawing/2014/main" id="{B0E79689-83F2-FF4C-A5DC-CE2D686C406B}"/>
              </a:ext>
            </a:extLst>
          </p:cNvPr>
          <p:cNvGrpSpPr/>
          <p:nvPr/>
        </p:nvGrpSpPr>
        <p:grpSpPr>
          <a:xfrm>
            <a:off x="16462143" y="5581137"/>
            <a:ext cx="5672170" cy="1907394"/>
            <a:chOff x="3001226" y="5815996"/>
            <a:chExt cx="5672170" cy="1907394"/>
          </a:xfrm>
        </p:grpSpPr>
        <p:sp>
          <p:nvSpPr>
            <p:cNvPr id="95" name="Subtitle 2">
              <a:extLst>
                <a:ext uri="{FF2B5EF4-FFF2-40B4-BE49-F238E27FC236}">
                  <a16:creationId xmlns:a16="http://schemas.microsoft.com/office/drawing/2014/main" id="{BACE3806-74F0-EB44-9682-4C777D79A26B}"/>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6" name="Rectangle 95">
              <a:extLst>
                <a:ext uri="{FF2B5EF4-FFF2-40B4-BE49-F238E27FC236}">
                  <a16:creationId xmlns:a16="http://schemas.microsoft.com/office/drawing/2014/main" id="{33847CB8-6F81-9541-8F90-F5702A858549}"/>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C</a:t>
              </a:r>
              <a:endParaRPr lang="en-US" sz="5400" b="1" spc="600" dirty="0">
                <a:solidFill>
                  <a:schemeClr val="bg2"/>
                </a:solidFill>
                <a:latin typeface="Montserrat SemiBold" pitchFamily="2" charset="77"/>
                <a:ea typeface="Montserrat" charset="0"/>
                <a:cs typeface="Montserrat" charset="0"/>
              </a:endParaRPr>
            </a:p>
          </p:txBody>
        </p:sp>
      </p:grpSp>
      <p:grpSp>
        <p:nvGrpSpPr>
          <p:cNvPr id="97" name="Group 96">
            <a:extLst>
              <a:ext uri="{FF2B5EF4-FFF2-40B4-BE49-F238E27FC236}">
                <a16:creationId xmlns:a16="http://schemas.microsoft.com/office/drawing/2014/main" id="{3C29B51F-C0D6-2740-9381-549E2F565066}"/>
              </a:ext>
            </a:extLst>
          </p:cNvPr>
          <p:cNvGrpSpPr/>
          <p:nvPr/>
        </p:nvGrpSpPr>
        <p:grpSpPr>
          <a:xfrm>
            <a:off x="2368245" y="8742749"/>
            <a:ext cx="5672170" cy="1907394"/>
            <a:chOff x="3001226" y="5815996"/>
            <a:chExt cx="5672170" cy="1907394"/>
          </a:xfrm>
        </p:grpSpPr>
        <p:sp>
          <p:nvSpPr>
            <p:cNvPr id="98" name="Subtitle 2">
              <a:extLst>
                <a:ext uri="{FF2B5EF4-FFF2-40B4-BE49-F238E27FC236}">
                  <a16:creationId xmlns:a16="http://schemas.microsoft.com/office/drawing/2014/main" id="{F9F601FE-418C-AE4C-8445-DD785BB13A22}"/>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9" name="Rectangle 98">
              <a:extLst>
                <a:ext uri="{FF2B5EF4-FFF2-40B4-BE49-F238E27FC236}">
                  <a16:creationId xmlns:a16="http://schemas.microsoft.com/office/drawing/2014/main" id="{26791719-1B6D-C94E-856E-42C656C162ED}"/>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D</a:t>
              </a:r>
              <a:endParaRPr lang="en-US" sz="5400" b="1" spc="600" dirty="0">
                <a:solidFill>
                  <a:schemeClr val="bg2"/>
                </a:solidFill>
                <a:latin typeface="Montserrat SemiBold" pitchFamily="2" charset="77"/>
                <a:ea typeface="Montserrat" charset="0"/>
                <a:cs typeface="Montserrat" charset="0"/>
              </a:endParaRPr>
            </a:p>
          </p:txBody>
        </p:sp>
      </p:grpSp>
      <p:grpSp>
        <p:nvGrpSpPr>
          <p:cNvPr id="100" name="Group 99">
            <a:extLst>
              <a:ext uri="{FF2B5EF4-FFF2-40B4-BE49-F238E27FC236}">
                <a16:creationId xmlns:a16="http://schemas.microsoft.com/office/drawing/2014/main" id="{B9E83C2B-6863-2848-803B-615EBBFB9D47}"/>
              </a:ext>
            </a:extLst>
          </p:cNvPr>
          <p:cNvGrpSpPr/>
          <p:nvPr/>
        </p:nvGrpSpPr>
        <p:grpSpPr>
          <a:xfrm>
            <a:off x="9415194" y="8742749"/>
            <a:ext cx="5672170" cy="1907394"/>
            <a:chOff x="3001226" y="5815996"/>
            <a:chExt cx="5672170" cy="1907394"/>
          </a:xfrm>
        </p:grpSpPr>
        <p:sp>
          <p:nvSpPr>
            <p:cNvPr id="101" name="Subtitle 2">
              <a:extLst>
                <a:ext uri="{FF2B5EF4-FFF2-40B4-BE49-F238E27FC236}">
                  <a16:creationId xmlns:a16="http://schemas.microsoft.com/office/drawing/2014/main" id="{C99DDE5C-A858-C146-B720-220E523A29A6}"/>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2" name="Rectangle 101">
              <a:extLst>
                <a:ext uri="{FF2B5EF4-FFF2-40B4-BE49-F238E27FC236}">
                  <a16:creationId xmlns:a16="http://schemas.microsoft.com/office/drawing/2014/main" id="{D80654DF-4F3B-C945-AE57-7985EFA82EC2}"/>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E</a:t>
              </a:r>
              <a:endParaRPr lang="en-US" sz="5400" b="1" spc="600" dirty="0">
                <a:solidFill>
                  <a:schemeClr val="bg2"/>
                </a:solidFill>
                <a:latin typeface="Montserrat SemiBold" pitchFamily="2" charset="77"/>
                <a:ea typeface="Montserrat" charset="0"/>
                <a:cs typeface="Montserrat" charset="0"/>
              </a:endParaRPr>
            </a:p>
          </p:txBody>
        </p:sp>
      </p:grpSp>
      <p:grpSp>
        <p:nvGrpSpPr>
          <p:cNvPr id="103" name="Group 102">
            <a:extLst>
              <a:ext uri="{FF2B5EF4-FFF2-40B4-BE49-F238E27FC236}">
                <a16:creationId xmlns:a16="http://schemas.microsoft.com/office/drawing/2014/main" id="{DBAFB12F-BF17-CC48-BEC1-A0F751229B99}"/>
              </a:ext>
            </a:extLst>
          </p:cNvPr>
          <p:cNvGrpSpPr/>
          <p:nvPr/>
        </p:nvGrpSpPr>
        <p:grpSpPr>
          <a:xfrm>
            <a:off x="16462143" y="8742749"/>
            <a:ext cx="5672170" cy="1907394"/>
            <a:chOff x="3001226" y="5815996"/>
            <a:chExt cx="5672170" cy="1907394"/>
          </a:xfrm>
        </p:grpSpPr>
        <p:sp>
          <p:nvSpPr>
            <p:cNvPr id="104" name="Subtitle 2">
              <a:extLst>
                <a:ext uri="{FF2B5EF4-FFF2-40B4-BE49-F238E27FC236}">
                  <a16:creationId xmlns:a16="http://schemas.microsoft.com/office/drawing/2014/main" id="{777B1F0B-B2D3-B141-9258-0EF6CFB7071F}"/>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5" name="Rectangle 104">
              <a:extLst>
                <a:ext uri="{FF2B5EF4-FFF2-40B4-BE49-F238E27FC236}">
                  <a16:creationId xmlns:a16="http://schemas.microsoft.com/office/drawing/2014/main" id="{7B112F62-0AE6-DB4E-B9AA-9C4B57EAB37C}"/>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F</a:t>
              </a:r>
              <a:endParaRPr lang="en-US" sz="5400" b="1" spc="600" dirty="0">
                <a:solidFill>
                  <a:schemeClr val="bg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44752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0C26A1-3A5B-4A48-AE0A-13D7474D006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19F2B05-641F-694F-BA3A-FB94076A4C28}"/>
              </a:ext>
            </a:extLst>
          </p:cNvPr>
          <p:cNvSpPr>
            <a:spLocks noGrp="1"/>
          </p:cNvSpPr>
          <p:nvPr>
            <p:ph type="pic" sz="quarter" idx="15"/>
          </p:nvPr>
        </p:nvSpPr>
        <p:spPr/>
      </p:sp>
      <p:sp>
        <p:nvSpPr>
          <p:cNvPr id="31" name="Rectangle 30">
            <a:extLst>
              <a:ext uri="{FF2B5EF4-FFF2-40B4-BE49-F238E27FC236}">
                <a16:creationId xmlns:a16="http://schemas.microsoft.com/office/drawing/2014/main" id="{631EA09B-5BE7-6149-988B-3C3FAA831168}"/>
              </a:ext>
            </a:extLst>
          </p:cNvPr>
          <p:cNvSpPr/>
          <p:nvPr/>
        </p:nvSpPr>
        <p:spPr>
          <a:xfrm>
            <a:off x="11044940" y="823528"/>
            <a:ext cx="12380028" cy="590871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701D73E-90B5-1F49-88C6-2357C377808E}"/>
              </a:ext>
            </a:extLst>
          </p:cNvPr>
          <p:cNvSpPr/>
          <p:nvPr/>
        </p:nvSpPr>
        <p:spPr>
          <a:xfrm>
            <a:off x="11044939" y="7001803"/>
            <a:ext cx="12380028" cy="590871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46BABDF-9CD6-C447-A5AE-241DE6994DA5}"/>
              </a:ext>
            </a:extLst>
          </p:cNvPr>
          <p:cNvGrpSpPr/>
          <p:nvPr/>
        </p:nvGrpSpPr>
        <p:grpSpPr>
          <a:xfrm>
            <a:off x="1624618" y="4388353"/>
            <a:ext cx="6949126" cy="5002355"/>
            <a:chOff x="1624618" y="5750768"/>
            <a:chExt cx="6949126" cy="5002355"/>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24618" y="5750768"/>
              <a:ext cx="6920291" cy="2214464"/>
              <a:chOff x="7228326" y="1407238"/>
              <a:chExt cx="692029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228326" y="1867376"/>
                <a:ext cx="69202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6" name="TextBox 35">
              <a:extLst>
                <a:ext uri="{FF2B5EF4-FFF2-40B4-BE49-F238E27FC236}">
                  <a16:creationId xmlns:a16="http://schemas.microsoft.com/office/drawing/2014/main" id="{ECF6D93F-E6DC-4947-A28E-F7D5AAD057C8}"/>
                </a:ext>
              </a:extLst>
            </p:cNvPr>
            <p:cNvSpPr txBox="1"/>
            <p:nvPr/>
          </p:nvSpPr>
          <p:spPr>
            <a:xfrm>
              <a:off x="1653452" y="8086816"/>
              <a:ext cx="6920292"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381832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31105" y="6166266"/>
            <a:ext cx="8683788" cy="1383468"/>
            <a:chOff x="786151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11"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304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2" name="TextBox 31">
            <a:extLst>
              <a:ext uri="{FF2B5EF4-FFF2-40B4-BE49-F238E27FC236}">
                <a16:creationId xmlns:a16="http://schemas.microsoft.com/office/drawing/2014/main" id="{90C4FE02-BCF8-1049-9766-9E2E9E2E1332}"/>
              </a:ext>
            </a:extLst>
          </p:cNvPr>
          <p:cNvSpPr txBox="1"/>
          <p:nvPr/>
        </p:nvSpPr>
        <p:spPr>
          <a:xfrm>
            <a:off x="1631105" y="1924565"/>
            <a:ext cx="2122242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r>
              <a:rPr lang="en-US" sz="2800" spc="300" dirty="0">
                <a:latin typeface="Lato Light" charset="0"/>
                <a:ea typeface="Lato Light" charset="0"/>
                <a:cs typeface="Lato Light" charset="0"/>
              </a:rPr>
              <a:t>Likewise a fish is technically fast when it bears a waif, or any other recognized symbol of possession.</a:t>
            </a: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46" name="Group 45">
            <a:extLst>
              <a:ext uri="{FF2B5EF4-FFF2-40B4-BE49-F238E27FC236}">
                <a16:creationId xmlns:a16="http://schemas.microsoft.com/office/drawing/2014/main" id="{E89BBDFA-911C-F64E-8F47-8D3BE9806450}"/>
              </a:ext>
            </a:extLst>
          </p:cNvPr>
          <p:cNvGrpSpPr/>
          <p:nvPr/>
        </p:nvGrpSpPr>
        <p:grpSpPr>
          <a:xfrm>
            <a:off x="1662636" y="10935817"/>
            <a:ext cx="5438555" cy="855618"/>
            <a:chOff x="15658286" y="11315700"/>
            <a:chExt cx="5438555" cy="855618"/>
          </a:xfrm>
        </p:grpSpPr>
        <p:sp>
          <p:nvSpPr>
            <p:cNvPr id="47" name="Rectangle 46">
              <a:extLst>
                <a:ext uri="{FF2B5EF4-FFF2-40B4-BE49-F238E27FC236}">
                  <a16:creationId xmlns:a16="http://schemas.microsoft.com/office/drawing/2014/main" id="{AE2BBDE7-C5F0-9344-BBA3-E3093311C1EE}"/>
                </a:ext>
              </a:extLst>
            </p:cNvPr>
            <p:cNvSpPr/>
            <p:nvPr/>
          </p:nvSpPr>
          <p:spPr>
            <a:xfrm>
              <a:off x="15658286" y="11315700"/>
              <a:ext cx="5438555"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TextBox 47">
              <a:extLst>
                <a:ext uri="{FF2B5EF4-FFF2-40B4-BE49-F238E27FC236}">
                  <a16:creationId xmlns:a16="http://schemas.microsoft.com/office/drawing/2014/main" id="{621C2661-A1EE-154B-B4A4-E84D6B37B4F6}"/>
                </a:ext>
              </a:extLst>
            </p:cNvPr>
            <p:cNvSpPr txBox="1"/>
            <p:nvPr/>
          </p:nvSpPr>
          <p:spPr>
            <a:xfrm>
              <a:off x="15901085" y="11543454"/>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sp>
        <p:nvSpPr>
          <p:cNvPr id="2" name="Picture Placeholder 1">
            <a:extLst>
              <a:ext uri="{FF2B5EF4-FFF2-40B4-BE49-F238E27FC236}">
                <a16:creationId xmlns:a16="http://schemas.microsoft.com/office/drawing/2014/main" id="{4F8A37D7-4180-3C47-A65E-52DDAFD08B49}"/>
              </a:ext>
            </a:extLst>
          </p:cNvPr>
          <p:cNvSpPr>
            <a:spLocks noGrp="1"/>
          </p:cNvSpPr>
          <p:nvPr>
            <p:ph type="pic" sz="quarter" idx="15"/>
          </p:nvPr>
        </p:nvSpPr>
        <p:spPr/>
      </p:sp>
    </p:spTree>
    <p:extLst>
      <p:ext uri="{BB962C8B-B14F-4D97-AF65-F5344CB8AC3E}">
        <p14:creationId xmlns:p14="http://schemas.microsoft.com/office/powerpoint/2010/main" val="56155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4096588" y="6166266"/>
            <a:ext cx="8683788" cy="1383468"/>
            <a:chOff x="786151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11"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304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2" name="TextBox 31">
            <a:extLst>
              <a:ext uri="{FF2B5EF4-FFF2-40B4-BE49-F238E27FC236}">
                <a16:creationId xmlns:a16="http://schemas.microsoft.com/office/drawing/2014/main" id="{90C4FE02-BCF8-1049-9766-9E2E9E2E1332}"/>
              </a:ext>
            </a:extLst>
          </p:cNvPr>
          <p:cNvSpPr txBox="1"/>
          <p:nvPr/>
        </p:nvSpPr>
        <p:spPr>
          <a:xfrm>
            <a:off x="1631105" y="1924565"/>
            <a:ext cx="2122242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r>
              <a:rPr lang="en-US" sz="2800" spc="300" dirty="0">
                <a:latin typeface="Lato Light" charset="0"/>
                <a:ea typeface="Lato Light" charset="0"/>
                <a:cs typeface="Lato Light" charset="0"/>
              </a:rPr>
              <a:t>Likewise a fish is technically fast when it bears a waif, or any other recognized symbol of possession.</a:t>
            </a: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46" name="Group 45">
            <a:extLst>
              <a:ext uri="{FF2B5EF4-FFF2-40B4-BE49-F238E27FC236}">
                <a16:creationId xmlns:a16="http://schemas.microsoft.com/office/drawing/2014/main" id="{E89BBDFA-911C-F64E-8F47-8D3BE9806450}"/>
              </a:ext>
            </a:extLst>
          </p:cNvPr>
          <p:cNvGrpSpPr/>
          <p:nvPr/>
        </p:nvGrpSpPr>
        <p:grpSpPr>
          <a:xfrm>
            <a:off x="14128119" y="10935817"/>
            <a:ext cx="5438555" cy="855618"/>
            <a:chOff x="15658286" y="11315700"/>
            <a:chExt cx="5438555" cy="855618"/>
          </a:xfrm>
        </p:grpSpPr>
        <p:sp>
          <p:nvSpPr>
            <p:cNvPr id="47" name="Rectangle 46">
              <a:extLst>
                <a:ext uri="{FF2B5EF4-FFF2-40B4-BE49-F238E27FC236}">
                  <a16:creationId xmlns:a16="http://schemas.microsoft.com/office/drawing/2014/main" id="{AE2BBDE7-C5F0-9344-BBA3-E3093311C1EE}"/>
                </a:ext>
              </a:extLst>
            </p:cNvPr>
            <p:cNvSpPr/>
            <p:nvPr/>
          </p:nvSpPr>
          <p:spPr>
            <a:xfrm>
              <a:off x="15658286" y="11315700"/>
              <a:ext cx="5438555"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8" name="TextBox 47">
              <a:extLst>
                <a:ext uri="{FF2B5EF4-FFF2-40B4-BE49-F238E27FC236}">
                  <a16:creationId xmlns:a16="http://schemas.microsoft.com/office/drawing/2014/main" id="{621C2661-A1EE-154B-B4A4-E84D6B37B4F6}"/>
                </a:ext>
              </a:extLst>
            </p:cNvPr>
            <p:cNvSpPr txBox="1"/>
            <p:nvPr/>
          </p:nvSpPr>
          <p:spPr>
            <a:xfrm>
              <a:off x="15901085" y="11543454"/>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sp>
        <p:nvSpPr>
          <p:cNvPr id="2" name="Picture Placeholder 1">
            <a:extLst>
              <a:ext uri="{FF2B5EF4-FFF2-40B4-BE49-F238E27FC236}">
                <a16:creationId xmlns:a16="http://schemas.microsoft.com/office/drawing/2014/main" id="{E613AC4C-98FB-3141-8992-61FC363858DA}"/>
              </a:ext>
            </a:extLst>
          </p:cNvPr>
          <p:cNvSpPr>
            <a:spLocks noGrp="1"/>
          </p:cNvSpPr>
          <p:nvPr>
            <p:ph type="pic" sz="quarter" idx="15"/>
          </p:nvPr>
        </p:nvSpPr>
        <p:spPr/>
      </p:sp>
    </p:spTree>
    <p:extLst>
      <p:ext uri="{BB962C8B-B14F-4D97-AF65-F5344CB8AC3E}">
        <p14:creationId xmlns:p14="http://schemas.microsoft.com/office/powerpoint/2010/main" val="370281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757735E-9DB5-2A40-8D3E-4A2F8A3A102F}"/>
              </a:ext>
            </a:extLst>
          </p:cNvPr>
          <p:cNvSpPr>
            <a:spLocks noGrp="1"/>
          </p:cNvSpPr>
          <p:nvPr>
            <p:ph type="pic" sz="quarter" idx="15"/>
          </p:nvPr>
        </p:nvSpPr>
        <p:spPr/>
      </p:sp>
      <p:sp>
        <p:nvSpPr>
          <p:cNvPr id="6" name="Rectangle 5">
            <a:extLst>
              <a:ext uri="{FF2B5EF4-FFF2-40B4-BE49-F238E27FC236}">
                <a16:creationId xmlns:a16="http://schemas.microsoft.com/office/drawing/2014/main" id="{C51D7EC4-C7E6-2E4B-8F6C-1F47B284B1BC}"/>
              </a:ext>
            </a:extLst>
          </p:cNvPr>
          <p:cNvSpPr/>
          <p:nvPr/>
        </p:nvSpPr>
        <p:spPr>
          <a:xfrm>
            <a:off x="0" y="2114584"/>
            <a:ext cx="24394394" cy="47434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52B8F2-0BAA-894B-97C7-6A033326F75A}"/>
              </a:ext>
            </a:extLst>
          </p:cNvPr>
          <p:cNvGrpSpPr/>
          <p:nvPr/>
        </p:nvGrpSpPr>
        <p:grpSpPr>
          <a:xfrm>
            <a:off x="8910665" y="11983499"/>
            <a:ext cx="6573064" cy="855618"/>
            <a:chOff x="15658286" y="11315700"/>
            <a:chExt cx="6573064"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58286" y="11315700"/>
              <a:ext cx="657306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1930"/>
              <a:ext cx="5953874" cy="400110"/>
            </a:xfrm>
            <a:prstGeom prst="rect">
              <a:avLst/>
            </a:prstGeom>
            <a:noFill/>
          </p:spPr>
          <p:txBody>
            <a:bodyPr wrap="non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8" name="TextBox 7">
            <a:extLst>
              <a:ext uri="{FF2B5EF4-FFF2-40B4-BE49-F238E27FC236}">
                <a16:creationId xmlns:a16="http://schemas.microsoft.com/office/drawing/2014/main" id="{CA0FFD5B-3E4B-FA40-85B1-861F12486F58}"/>
              </a:ext>
            </a:extLst>
          </p:cNvPr>
          <p:cNvSpPr txBox="1"/>
          <p:nvPr/>
        </p:nvSpPr>
        <p:spPr>
          <a:xfrm>
            <a:off x="1653451" y="3824572"/>
            <a:ext cx="10269158" cy="1323439"/>
          </a:xfrm>
          <a:prstGeom prst="rect">
            <a:avLst/>
          </a:prstGeom>
          <a:noFill/>
        </p:spPr>
        <p:txBody>
          <a:bodyPr wrap="non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273902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9A876FD-BD4E-4C4D-8E95-85910E2C7622}"/>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D359A0DE-347A-B341-A514-A96A2B225EAB}"/>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72DB7390-D41A-1E42-B3C8-9C6432721CA5}"/>
              </a:ext>
            </a:extLst>
          </p:cNvPr>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7572172" y="1131813"/>
            <a:ext cx="9262472" cy="1383468"/>
            <a:chOff x="7572172" y="1407238"/>
            <a:chExt cx="926247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572172" y="1867376"/>
              <a:ext cx="926247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36" name="Subtitle 2">
            <a:extLst>
              <a:ext uri="{FF2B5EF4-FFF2-40B4-BE49-F238E27FC236}">
                <a16:creationId xmlns:a16="http://schemas.microsoft.com/office/drawing/2014/main" id="{B11C1672-5993-4C4E-8880-02E016B42C49}"/>
              </a:ext>
            </a:extLst>
          </p:cNvPr>
          <p:cNvSpPr txBox="1">
            <a:spLocks/>
          </p:cNvSpPr>
          <p:nvPr/>
        </p:nvSpPr>
        <p:spPr>
          <a:xfrm>
            <a:off x="2419300" y="10775900"/>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293F4EFA-4568-184E-9545-4C70286A286D}"/>
              </a:ext>
            </a:extLst>
          </p:cNvPr>
          <p:cNvSpPr/>
          <p:nvPr/>
        </p:nvSpPr>
        <p:spPr>
          <a:xfrm>
            <a:off x="1291000" y="5004339"/>
            <a:ext cx="3792934" cy="1226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FCE5CB0-35AF-6E45-828A-BAA78A801A2A}"/>
              </a:ext>
            </a:extLst>
          </p:cNvPr>
          <p:cNvSpPr txBox="1"/>
          <p:nvPr/>
        </p:nvSpPr>
        <p:spPr>
          <a:xfrm>
            <a:off x="1882465" y="5318075"/>
            <a:ext cx="2610010" cy="584775"/>
          </a:xfrm>
          <a:prstGeom prst="rect">
            <a:avLst/>
          </a:prstGeom>
          <a:noFill/>
        </p:spPr>
        <p:txBody>
          <a:bodyPr wrap="none" rtlCol="0">
            <a:spAutoFit/>
          </a:bodyPr>
          <a:lstStyle/>
          <a:p>
            <a:pPr algn="ctr"/>
            <a:r>
              <a:rPr lang="en-US" sz="3200" b="1" spc="600" dirty="0">
                <a:solidFill>
                  <a:schemeClr val="bg2"/>
                </a:solidFill>
                <a:latin typeface="Montserrat SemiBold" pitchFamily="2" charset="77"/>
                <a:ea typeface="Montserrat" charset="0"/>
                <a:cs typeface="Montserrat" charset="0"/>
              </a:rPr>
              <a:t>TYLER S.</a:t>
            </a:r>
            <a:endParaRPr lang="en-US" sz="4800" b="1" spc="600" dirty="0">
              <a:solidFill>
                <a:schemeClr val="bg2"/>
              </a:solidFill>
              <a:latin typeface="Montserrat SemiBold" pitchFamily="2" charset="77"/>
              <a:ea typeface="Montserrat" charset="0"/>
              <a:cs typeface="Montserrat" charset="0"/>
            </a:endParaRPr>
          </a:p>
        </p:txBody>
      </p:sp>
      <p:sp>
        <p:nvSpPr>
          <p:cNvPr id="47" name="Subtitle 2">
            <a:extLst>
              <a:ext uri="{FF2B5EF4-FFF2-40B4-BE49-F238E27FC236}">
                <a16:creationId xmlns:a16="http://schemas.microsoft.com/office/drawing/2014/main" id="{9E3B33B0-5BAA-FA4B-833C-FD8064A71A34}"/>
              </a:ext>
            </a:extLst>
          </p:cNvPr>
          <p:cNvSpPr txBox="1">
            <a:spLocks/>
          </p:cNvSpPr>
          <p:nvPr/>
        </p:nvSpPr>
        <p:spPr>
          <a:xfrm>
            <a:off x="9915385" y="10775900"/>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9" name="Rectangle 48">
            <a:extLst>
              <a:ext uri="{FF2B5EF4-FFF2-40B4-BE49-F238E27FC236}">
                <a16:creationId xmlns:a16="http://schemas.microsoft.com/office/drawing/2014/main" id="{38BFE724-5FC5-A04C-9C8B-250386AF2009}"/>
              </a:ext>
            </a:extLst>
          </p:cNvPr>
          <p:cNvSpPr/>
          <p:nvPr/>
        </p:nvSpPr>
        <p:spPr>
          <a:xfrm>
            <a:off x="8787085" y="5004339"/>
            <a:ext cx="3792934" cy="1226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E6E6F17-0694-7A4E-9D5B-8355DD4F54C2}"/>
              </a:ext>
            </a:extLst>
          </p:cNvPr>
          <p:cNvSpPr txBox="1"/>
          <p:nvPr/>
        </p:nvSpPr>
        <p:spPr>
          <a:xfrm>
            <a:off x="9353704" y="5318075"/>
            <a:ext cx="2659703" cy="584775"/>
          </a:xfrm>
          <a:prstGeom prst="rect">
            <a:avLst/>
          </a:prstGeom>
          <a:noFill/>
        </p:spPr>
        <p:txBody>
          <a:bodyPr wrap="none" rtlCol="0">
            <a:spAutoFit/>
          </a:bodyPr>
          <a:lstStyle/>
          <a:p>
            <a:pPr algn="ctr"/>
            <a:r>
              <a:rPr lang="en-US" sz="3200" b="1" spc="600" dirty="0">
                <a:solidFill>
                  <a:schemeClr val="bg2"/>
                </a:solidFill>
                <a:latin typeface="Montserrat SemiBold" pitchFamily="2" charset="77"/>
                <a:ea typeface="Montserrat" charset="0"/>
                <a:cs typeface="Montserrat" charset="0"/>
              </a:rPr>
              <a:t>EMILY H.</a:t>
            </a:r>
            <a:endParaRPr lang="en-US" sz="4800" b="1" spc="600" dirty="0">
              <a:solidFill>
                <a:schemeClr val="bg2"/>
              </a:solidFill>
              <a:latin typeface="Montserrat SemiBold" pitchFamily="2" charset="77"/>
              <a:ea typeface="Montserrat" charset="0"/>
              <a:cs typeface="Montserrat" charset="0"/>
            </a:endParaRPr>
          </a:p>
        </p:txBody>
      </p:sp>
      <p:sp>
        <p:nvSpPr>
          <p:cNvPr id="53" name="Subtitle 2">
            <a:extLst>
              <a:ext uri="{FF2B5EF4-FFF2-40B4-BE49-F238E27FC236}">
                <a16:creationId xmlns:a16="http://schemas.microsoft.com/office/drawing/2014/main" id="{7302E93C-82F2-E244-A0E4-17CA02637096}"/>
              </a:ext>
            </a:extLst>
          </p:cNvPr>
          <p:cNvSpPr txBox="1">
            <a:spLocks/>
          </p:cNvSpPr>
          <p:nvPr/>
        </p:nvSpPr>
        <p:spPr>
          <a:xfrm>
            <a:off x="17438499" y="10775900"/>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5" name="Rectangle 54">
            <a:extLst>
              <a:ext uri="{FF2B5EF4-FFF2-40B4-BE49-F238E27FC236}">
                <a16:creationId xmlns:a16="http://schemas.microsoft.com/office/drawing/2014/main" id="{EBD4829F-51C4-0A4C-AA91-03FACF2785CE}"/>
              </a:ext>
            </a:extLst>
          </p:cNvPr>
          <p:cNvSpPr/>
          <p:nvPr/>
        </p:nvSpPr>
        <p:spPr>
          <a:xfrm>
            <a:off x="16310199" y="5004339"/>
            <a:ext cx="3792934" cy="1226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456C8A6B-2B1A-3844-8A39-33B615CDB2E7}"/>
              </a:ext>
            </a:extLst>
          </p:cNvPr>
          <p:cNvSpPr txBox="1"/>
          <p:nvPr/>
        </p:nvSpPr>
        <p:spPr>
          <a:xfrm>
            <a:off x="16980213" y="5318075"/>
            <a:ext cx="2452916" cy="584775"/>
          </a:xfrm>
          <a:prstGeom prst="rect">
            <a:avLst/>
          </a:prstGeom>
          <a:noFill/>
        </p:spPr>
        <p:txBody>
          <a:bodyPr wrap="none" rtlCol="0">
            <a:spAutoFit/>
          </a:bodyPr>
          <a:lstStyle/>
          <a:p>
            <a:pPr algn="ctr"/>
            <a:r>
              <a:rPr lang="en-US" sz="3200" b="1" spc="600" dirty="0">
                <a:solidFill>
                  <a:schemeClr val="bg2"/>
                </a:solidFill>
                <a:latin typeface="Montserrat SemiBold" pitchFamily="2" charset="77"/>
                <a:ea typeface="Montserrat" charset="0"/>
                <a:cs typeface="Montserrat" charset="0"/>
              </a:rPr>
              <a:t>KATY M.</a:t>
            </a:r>
            <a:endParaRPr lang="en-US" sz="4800" b="1" spc="600" dirty="0">
              <a:solidFill>
                <a:schemeClr val="bg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91210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1180C3-48DA-1B4E-8CFC-80B5074F0A86}"/>
              </a:ext>
            </a:extLst>
          </p:cNvPr>
          <p:cNvSpPr>
            <a:spLocks noGrp="1"/>
          </p:cNvSpPr>
          <p:nvPr>
            <p:ph type="pic" sz="quarter" idx="14"/>
          </p:nvPr>
        </p:nvSpPr>
        <p:spPr/>
      </p:sp>
      <p:sp>
        <p:nvSpPr>
          <p:cNvPr id="30" name="Rectangle 29">
            <a:extLst>
              <a:ext uri="{FF2B5EF4-FFF2-40B4-BE49-F238E27FC236}">
                <a16:creationId xmlns:a16="http://schemas.microsoft.com/office/drawing/2014/main" id="{A1DC4315-DF62-D84A-9A68-441DC429C9E9}"/>
              </a:ext>
            </a:extLst>
          </p:cNvPr>
          <p:cNvSpPr/>
          <p:nvPr/>
        </p:nvSpPr>
        <p:spPr>
          <a:xfrm>
            <a:off x="12188825" y="0"/>
            <a:ext cx="1220556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B5AF3E8-BDB8-AC49-A913-3E3045A84E9D}"/>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A15A2B74-DAF1-C246-BA8A-BD1A9ECF4A0A}"/>
              </a:ext>
            </a:extLst>
          </p:cNvPr>
          <p:cNvSpPr>
            <a:spLocks noGrp="1"/>
          </p:cNvSpPr>
          <p:nvPr>
            <p:ph type="pic" sz="quarter" idx="18"/>
          </p:nvPr>
        </p:nvSpPr>
        <p:spPr/>
      </p:sp>
      <p:grpSp>
        <p:nvGrpSpPr>
          <p:cNvPr id="32" name="Group 31">
            <a:extLst>
              <a:ext uri="{FF2B5EF4-FFF2-40B4-BE49-F238E27FC236}">
                <a16:creationId xmlns:a16="http://schemas.microsoft.com/office/drawing/2014/main" id="{C53771DE-EA09-4942-9A51-667F39F69F68}"/>
              </a:ext>
            </a:extLst>
          </p:cNvPr>
          <p:cNvGrpSpPr/>
          <p:nvPr/>
        </p:nvGrpSpPr>
        <p:grpSpPr>
          <a:xfrm>
            <a:off x="2994050" y="7309952"/>
            <a:ext cx="5928076" cy="1907394"/>
            <a:chOff x="2602903" y="5815996"/>
            <a:chExt cx="5928076" cy="1907394"/>
          </a:xfrm>
        </p:grpSpPr>
        <p:sp>
          <p:nvSpPr>
            <p:cNvPr id="33" name="Subtitle 2">
              <a:extLst>
                <a:ext uri="{FF2B5EF4-FFF2-40B4-BE49-F238E27FC236}">
                  <a16:creationId xmlns:a16="http://schemas.microsoft.com/office/drawing/2014/main" id="{A6B9CA45-E97A-CE4A-AB95-E9BB7EAC2FCA}"/>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Rectangle 33">
              <a:extLst>
                <a:ext uri="{FF2B5EF4-FFF2-40B4-BE49-F238E27FC236}">
                  <a16:creationId xmlns:a16="http://schemas.microsoft.com/office/drawing/2014/main" id="{EC44A240-74D6-1043-8A91-4866DFC9BAA1}"/>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JHONSON MURRAY</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94E3F68E-1DFE-4444-9612-FAE8ACE14DD8}"/>
              </a:ext>
            </a:extLst>
          </p:cNvPr>
          <p:cNvGrpSpPr/>
          <p:nvPr/>
        </p:nvGrpSpPr>
        <p:grpSpPr>
          <a:xfrm>
            <a:off x="4150400" y="10286566"/>
            <a:ext cx="3615374" cy="855618"/>
            <a:chOff x="4150400" y="10156206"/>
            <a:chExt cx="3615374" cy="855618"/>
          </a:xfrm>
        </p:grpSpPr>
        <p:sp>
          <p:nvSpPr>
            <p:cNvPr id="43" name="Rectangle 42">
              <a:extLst>
                <a:ext uri="{FF2B5EF4-FFF2-40B4-BE49-F238E27FC236}">
                  <a16:creationId xmlns:a16="http://schemas.microsoft.com/office/drawing/2014/main" id="{553F0586-D688-6145-A978-7BF069AB9058}"/>
                </a:ext>
              </a:extLst>
            </p:cNvPr>
            <p:cNvSpPr/>
            <p:nvPr/>
          </p:nvSpPr>
          <p:spPr>
            <a:xfrm>
              <a:off x="4150400" y="10156206"/>
              <a:ext cx="361537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44" name="TextBox 43">
              <a:extLst>
                <a:ext uri="{FF2B5EF4-FFF2-40B4-BE49-F238E27FC236}">
                  <a16:creationId xmlns:a16="http://schemas.microsoft.com/office/drawing/2014/main" id="{B2329EDD-6ADB-A24E-8951-1A3BA0AEA76E}"/>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grpSp>
        <p:nvGrpSpPr>
          <p:cNvPr id="47" name="Group 46">
            <a:extLst>
              <a:ext uri="{FF2B5EF4-FFF2-40B4-BE49-F238E27FC236}">
                <a16:creationId xmlns:a16="http://schemas.microsoft.com/office/drawing/2014/main" id="{243DE31F-087F-2F4F-9E2B-3B88E0A1A0F2}"/>
              </a:ext>
            </a:extLst>
          </p:cNvPr>
          <p:cNvGrpSpPr/>
          <p:nvPr/>
        </p:nvGrpSpPr>
        <p:grpSpPr>
          <a:xfrm>
            <a:off x="14759539" y="7309952"/>
            <a:ext cx="7064142" cy="1907394"/>
            <a:chOff x="2034870" y="5815996"/>
            <a:chExt cx="7064142" cy="1907394"/>
          </a:xfrm>
        </p:grpSpPr>
        <p:sp>
          <p:nvSpPr>
            <p:cNvPr id="51" name="Subtitle 2">
              <a:extLst>
                <a:ext uri="{FF2B5EF4-FFF2-40B4-BE49-F238E27FC236}">
                  <a16:creationId xmlns:a16="http://schemas.microsoft.com/office/drawing/2014/main" id="{BE82006A-7497-8441-9614-DCC9528F0A9D}"/>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2" name="Rectangle 51">
              <a:extLst>
                <a:ext uri="{FF2B5EF4-FFF2-40B4-BE49-F238E27FC236}">
                  <a16:creationId xmlns:a16="http://schemas.microsoft.com/office/drawing/2014/main" id="{707EBC05-9A00-0A4B-B4F6-373222C1612B}"/>
                </a:ext>
              </a:extLst>
            </p:cNvPr>
            <p:cNvSpPr/>
            <p:nvPr/>
          </p:nvSpPr>
          <p:spPr>
            <a:xfrm>
              <a:off x="2034870" y="5815996"/>
              <a:ext cx="7064142"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MADDIE MILLS</a:t>
              </a:r>
              <a:endParaRPr lang="en-US" sz="5400" b="1" spc="600" dirty="0">
                <a:solidFill>
                  <a:schemeClr val="bg2"/>
                </a:solidFill>
                <a:latin typeface="Montserrat SemiBold" pitchFamily="2" charset="77"/>
                <a:ea typeface="Montserrat" charset="0"/>
                <a:cs typeface="Montserrat" charset="0"/>
              </a:endParaRPr>
            </a:p>
          </p:txBody>
        </p:sp>
      </p:grpSp>
      <p:grpSp>
        <p:nvGrpSpPr>
          <p:cNvPr id="48" name="Group 47">
            <a:extLst>
              <a:ext uri="{FF2B5EF4-FFF2-40B4-BE49-F238E27FC236}">
                <a16:creationId xmlns:a16="http://schemas.microsoft.com/office/drawing/2014/main" id="{5546DA3C-59E1-174C-AC09-047A17ECC701}"/>
              </a:ext>
            </a:extLst>
          </p:cNvPr>
          <p:cNvGrpSpPr/>
          <p:nvPr/>
        </p:nvGrpSpPr>
        <p:grpSpPr>
          <a:xfrm>
            <a:off x="16483922" y="10286566"/>
            <a:ext cx="3615374" cy="855618"/>
            <a:chOff x="4150400" y="10156206"/>
            <a:chExt cx="3615374" cy="855618"/>
          </a:xfrm>
        </p:grpSpPr>
        <p:sp>
          <p:nvSpPr>
            <p:cNvPr id="49" name="Rectangle 48">
              <a:extLst>
                <a:ext uri="{FF2B5EF4-FFF2-40B4-BE49-F238E27FC236}">
                  <a16:creationId xmlns:a16="http://schemas.microsoft.com/office/drawing/2014/main" id="{6AD95ACC-94AB-C746-A99D-F48BBD23AF7C}"/>
                </a:ext>
              </a:extLst>
            </p:cNvPr>
            <p:cNvSpPr/>
            <p:nvPr/>
          </p:nvSpPr>
          <p:spPr>
            <a:xfrm>
              <a:off x="4150400" y="10156206"/>
              <a:ext cx="361537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TextBox 49">
              <a:extLst>
                <a:ext uri="{FF2B5EF4-FFF2-40B4-BE49-F238E27FC236}">
                  <a16:creationId xmlns:a16="http://schemas.microsoft.com/office/drawing/2014/main" id="{2EA7DC8D-9817-2049-95EB-6979C740D797}"/>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Tree>
    <p:extLst>
      <p:ext uri="{BB962C8B-B14F-4D97-AF65-F5344CB8AC3E}">
        <p14:creationId xmlns:p14="http://schemas.microsoft.com/office/powerpoint/2010/main" val="25885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0A09535-4F93-0C40-9F0C-0D56E00B06C8}"/>
              </a:ext>
            </a:extLst>
          </p:cNvPr>
          <p:cNvSpPr>
            <a:spLocks noGrp="1"/>
          </p:cNvSpPr>
          <p:nvPr>
            <p:ph type="pic" sz="quarter" idx="14"/>
          </p:nvPr>
        </p:nvSpPr>
        <p:spPr/>
      </p:sp>
      <p:sp>
        <p:nvSpPr>
          <p:cNvPr id="6" name="Rectangle 5">
            <a:extLst>
              <a:ext uri="{FF2B5EF4-FFF2-40B4-BE49-F238E27FC236}">
                <a16:creationId xmlns:a16="http://schemas.microsoft.com/office/drawing/2014/main" id="{C51D7EC4-C7E6-2E4B-8F6C-1F47B284B1BC}"/>
              </a:ext>
            </a:extLst>
          </p:cNvPr>
          <p:cNvSpPr/>
          <p:nvPr/>
        </p:nvSpPr>
        <p:spPr>
          <a:xfrm>
            <a:off x="0" y="2114584"/>
            <a:ext cx="24394394" cy="47434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52B8F2-0BAA-894B-97C7-6A033326F75A}"/>
              </a:ext>
            </a:extLst>
          </p:cNvPr>
          <p:cNvGrpSpPr/>
          <p:nvPr/>
        </p:nvGrpSpPr>
        <p:grpSpPr>
          <a:xfrm>
            <a:off x="8910665" y="11983499"/>
            <a:ext cx="6573064" cy="855618"/>
            <a:chOff x="15658286" y="11315700"/>
            <a:chExt cx="6573064"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58286" y="11315700"/>
              <a:ext cx="657306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1930"/>
              <a:ext cx="5953874" cy="400110"/>
            </a:xfrm>
            <a:prstGeom prst="rect">
              <a:avLst/>
            </a:prstGeom>
            <a:noFill/>
          </p:spPr>
          <p:txBody>
            <a:bodyPr wrap="non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8" name="TextBox 7">
            <a:extLst>
              <a:ext uri="{FF2B5EF4-FFF2-40B4-BE49-F238E27FC236}">
                <a16:creationId xmlns:a16="http://schemas.microsoft.com/office/drawing/2014/main" id="{CA0FFD5B-3E4B-FA40-85B1-861F12486F58}"/>
              </a:ext>
            </a:extLst>
          </p:cNvPr>
          <p:cNvSpPr txBox="1"/>
          <p:nvPr/>
        </p:nvSpPr>
        <p:spPr>
          <a:xfrm>
            <a:off x="1653451" y="3824572"/>
            <a:ext cx="9114996" cy="1323439"/>
          </a:xfrm>
          <a:prstGeom prst="rect">
            <a:avLst/>
          </a:prstGeom>
          <a:noFill/>
        </p:spPr>
        <p:txBody>
          <a:bodyPr wrap="non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304399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8296724" y="1131813"/>
            <a:ext cx="7813357" cy="1383468"/>
            <a:chOff x="8296724"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24" y="1867376"/>
              <a:ext cx="7813357"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40" name="Rectangle 39">
            <a:extLst>
              <a:ext uri="{FF2B5EF4-FFF2-40B4-BE49-F238E27FC236}">
                <a16:creationId xmlns:a16="http://schemas.microsoft.com/office/drawing/2014/main" id="{3DF85055-1687-3B44-9500-B228042B67B0}"/>
              </a:ext>
            </a:extLst>
          </p:cNvPr>
          <p:cNvSpPr/>
          <p:nvPr/>
        </p:nvSpPr>
        <p:spPr>
          <a:xfrm>
            <a:off x="1517550" y="4650624"/>
            <a:ext cx="21279483" cy="666974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7465463-BBC8-0440-901D-E480734DEC0B}"/>
              </a:ext>
            </a:extLst>
          </p:cNvPr>
          <p:cNvSpPr/>
          <p:nvPr/>
        </p:nvSpPr>
        <p:spPr>
          <a:xfrm>
            <a:off x="3058534" y="9794197"/>
            <a:ext cx="361537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4" name="TextBox 93">
            <a:extLst>
              <a:ext uri="{FF2B5EF4-FFF2-40B4-BE49-F238E27FC236}">
                <a16:creationId xmlns:a16="http://schemas.microsoft.com/office/drawing/2014/main" id="{8CF04D2B-5B2A-FF4D-9D6B-CE4A8C1A6F16}"/>
              </a:ext>
            </a:extLst>
          </p:cNvPr>
          <p:cNvSpPr txBox="1"/>
          <p:nvPr/>
        </p:nvSpPr>
        <p:spPr>
          <a:xfrm>
            <a:off x="3318682" y="10021951"/>
            <a:ext cx="3252814" cy="400110"/>
          </a:xfrm>
          <a:prstGeom prst="rect">
            <a:avLst/>
          </a:prstGeom>
          <a:noFill/>
        </p:spPr>
        <p:txBody>
          <a:bodyPr wrap="none" rtlCol="0">
            <a:spAutoFit/>
          </a:bodyPr>
          <a:lstStyle/>
          <a:p>
            <a:pPr algn="ctr"/>
            <a:r>
              <a:rPr lang="en-US" sz="2000" spc="1200" dirty="0">
                <a:solidFill>
                  <a:schemeClr val="tx2"/>
                </a:solidFill>
                <a:latin typeface="Montserrat" charset="0"/>
                <a:ea typeface="Montserrat" charset="0"/>
                <a:cs typeface="Montserrat" charset="0"/>
              </a:rPr>
              <a:t>YOUR TITLE</a:t>
            </a:r>
          </a:p>
        </p:txBody>
      </p:sp>
      <p:sp>
        <p:nvSpPr>
          <p:cNvPr id="96" name="Rectangle 95">
            <a:extLst>
              <a:ext uri="{FF2B5EF4-FFF2-40B4-BE49-F238E27FC236}">
                <a16:creationId xmlns:a16="http://schemas.microsoft.com/office/drawing/2014/main" id="{2F7202D2-97F9-B347-BB81-935082F78055}"/>
              </a:ext>
            </a:extLst>
          </p:cNvPr>
          <p:cNvSpPr/>
          <p:nvPr/>
        </p:nvSpPr>
        <p:spPr>
          <a:xfrm>
            <a:off x="10349604" y="9794197"/>
            <a:ext cx="361537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7" name="TextBox 96">
            <a:extLst>
              <a:ext uri="{FF2B5EF4-FFF2-40B4-BE49-F238E27FC236}">
                <a16:creationId xmlns:a16="http://schemas.microsoft.com/office/drawing/2014/main" id="{675D9F67-1F72-E24B-AF92-9695E591F188}"/>
              </a:ext>
            </a:extLst>
          </p:cNvPr>
          <p:cNvSpPr txBox="1"/>
          <p:nvPr/>
        </p:nvSpPr>
        <p:spPr>
          <a:xfrm>
            <a:off x="10609752" y="10021951"/>
            <a:ext cx="3252814" cy="400110"/>
          </a:xfrm>
          <a:prstGeom prst="rect">
            <a:avLst/>
          </a:prstGeom>
          <a:noFill/>
        </p:spPr>
        <p:txBody>
          <a:bodyPr wrap="none" rtlCol="0">
            <a:spAutoFit/>
          </a:bodyPr>
          <a:lstStyle/>
          <a:p>
            <a:pPr algn="ctr"/>
            <a:r>
              <a:rPr lang="en-US" sz="2000" spc="1200" dirty="0">
                <a:solidFill>
                  <a:schemeClr val="tx2"/>
                </a:solidFill>
                <a:latin typeface="Montserrat" charset="0"/>
                <a:ea typeface="Montserrat" charset="0"/>
                <a:cs typeface="Montserrat" charset="0"/>
              </a:rPr>
              <a:t>YOUR TITLE</a:t>
            </a:r>
          </a:p>
        </p:txBody>
      </p:sp>
      <p:sp>
        <p:nvSpPr>
          <p:cNvPr id="99" name="Rectangle 98">
            <a:extLst>
              <a:ext uri="{FF2B5EF4-FFF2-40B4-BE49-F238E27FC236}">
                <a16:creationId xmlns:a16="http://schemas.microsoft.com/office/drawing/2014/main" id="{39B52C89-7314-A447-84F4-8787BBEF9815}"/>
              </a:ext>
            </a:extLst>
          </p:cNvPr>
          <p:cNvSpPr/>
          <p:nvPr/>
        </p:nvSpPr>
        <p:spPr>
          <a:xfrm>
            <a:off x="17640674" y="9794197"/>
            <a:ext cx="361537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0" name="TextBox 99">
            <a:extLst>
              <a:ext uri="{FF2B5EF4-FFF2-40B4-BE49-F238E27FC236}">
                <a16:creationId xmlns:a16="http://schemas.microsoft.com/office/drawing/2014/main" id="{2AFC357A-53BB-4F4F-B616-45458C838637}"/>
              </a:ext>
            </a:extLst>
          </p:cNvPr>
          <p:cNvSpPr txBox="1"/>
          <p:nvPr/>
        </p:nvSpPr>
        <p:spPr>
          <a:xfrm>
            <a:off x="17900822" y="10021951"/>
            <a:ext cx="3252814" cy="400110"/>
          </a:xfrm>
          <a:prstGeom prst="rect">
            <a:avLst/>
          </a:prstGeom>
          <a:noFill/>
        </p:spPr>
        <p:txBody>
          <a:bodyPr wrap="none" rtlCol="0">
            <a:spAutoFit/>
          </a:bodyPr>
          <a:lstStyle/>
          <a:p>
            <a:pPr algn="ctr"/>
            <a:r>
              <a:rPr lang="en-US" sz="2000" spc="1200" dirty="0">
                <a:solidFill>
                  <a:schemeClr val="tx2"/>
                </a:solidFill>
                <a:latin typeface="Montserrat" charset="0"/>
                <a:ea typeface="Montserrat" charset="0"/>
                <a:cs typeface="Montserrat" charset="0"/>
              </a:rPr>
              <a:t>YOUR TITLE</a:t>
            </a:r>
          </a:p>
        </p:txBody>
      </p:sp>
      <p:sp>
        <p:nvSpPr>
          <p:cNvPr id="101" name="TextBox 100">
            <a:extLst>
              <a:ext uri="{FF2B5EF4-FFF2-40B4-BE49-F238E27FC236}">
                <a16:creationId xmlns:a16="http://schemas.microsoft.com/office/drawing/2014/main" id="{1CE339F5-DCB4-FF4A-BE43-6FE142A96528}"/>
              </a:ext>
            </a:extLst>
          </p:cNvPr>
          <p:cNvSpPr txBox="1"/>
          <p:nvPr/>
        </p:nvSpPr>
        <p:spPr>
          <a:xfrm>
            <a:off x="2317070" y="7400207"/>
            <a:ext cx="5256038" cy="1614737"/>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2" name="TextBox 101">
            <a:extLst>
              <a:ext uri="{FF2B5EF4-FFF2-40B4-BE49-F238E27FC236}">
                <a16:creationId xmlns:a16="http://schemas.microsoft.com/office/drawing/2014/main" id="{48F458A7-9933-CE45-AC9E-A0FE6547C736}"/>
              </a:ext>
            </a:extLst>
          </p:cNvPr>
          <p:cNvSpPr txBox="1"/>
          <p:nvPr/>
        </p:nvSpPr>
        <p:spPr>
          <a:xfrm>
            <a:off x="9565808" y="7400207"/>
            <a:ext cx="5256038" cy="1614737"/>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3" name="TextBox 102">
            <a:extLst>
              <a:ext uri="{FF2B5EF4-FFF2-40B4-BE49-F238E27FC236}">
                <a16:creationId xmlns:a16="http://schemas.microsoft.com/office/drawing/2014/main" id="{5FD410B9-B700-B746-9612-727860AE09EB}"/>
              </a:ext>
            </a:extLst>
          </p:cNvPr>
          <p:cNvSpPr txBox="1"/>
          <p:nvPr/>
        </p:nvSpPr>
        <p:spPr>
          <a:xfrm>
            <a:off x="16820342" y="7400207"/>
            <a:ext cx="5256038" cy="1614737"/>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4" name="Freeform 103">
            <a:extLst>
              <a:ext uri="{FF2B5EF4-FFF2-40B4-BE49-F238E27FC236}">
                <a16:creationId xmlns:a16="http://schemas.microsoft.com/office/drawing/2014/main" id="{C721A786-596B-E245-876B-3CC9E9A20953}"/>
              </a:ext>
            </a:extLst>
          </p:cNvPr>
          <p:cNvSpPr>
            <a:spLocks noChangeArrowheads="1"/>
          </p:cNvSpPr>
          <p:nvPr/>
        </p:nvSpPr>
        <p:spPr bwMode="auto">
          <a:xfrm>
            <a:off x="11556771" y="5377640"/>
            <a:ext cx="1264108" cy="1143022"/>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5" name="Group 104">
            <a:extLst>
              <a:ext uri="{FF2B5EF4-FFF2-40B4-BE49-F238E27FC236}">
                <a16:creationId xmlns:a16="http://schemas.microsoft.com/office/drawing/2014/main" id="{6DA43093-967D-5444-804A-9473406D864D}"/>
              </a:ext>
            </a:extLst>
          </p:cNvPr>
          <p:cNvGrpSpPr/>
          <p:nvPr/>
        </p:nvGrpSpPr>
        <p:grpSpPr>
          <a:xfrm>
            <a:off x="4297964" y="5385908"/>
            <a:ext cx="1259264" cy="1235046"/>
            <a:chOff x="5220658" y="6646697"/>
            <a:chExt cx="973293" cy="954577"/>
          </a:xfrm>
        </p:grpSpPr>
        <p:sp>
          <p:nvSpPr>
            <p:cNvPr id="106" name="Freeform 105">
              <a:extLst>
                <a:ext uri="{FF2B5EF4-FFF2-40B4-BE49-F238E27FC236}">
                  <a16:creationId xmlns:a16="http://schemas.microsoft.com/office/drawing/2014/main" id="{37E7D736-C240-6A45-B6FC-8E21A64B99A9}"/>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 name="Freeform 106">
              <a:extLst>
                <a:ext uri="{FF2B5EF4-FFF2-40B4-BE49-F238E27FC236}">
                  <a16:creationId xmlns:a16="http://schemas.microsoft.com/office/drawing/2014/main" id="{B7D4426C-E158-E744-AE6F-6B8A1A595838}"/>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107">
              <a:extLst>
                <a:ext uri="{FF2B5EF4-FFF2-40B4-BE49-F238E27FC236}">
                  <a16:creationId xmlns:a16="http://schemas.microsoft.com/office/drawing/2014/main" id="{25988AF8-7A10-8A42-B4E9-C868F826CDF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108">
              <a:extLst>
                <a:ext uri="{FF2B5EF4-FFF2-40B4-BE49-F238E27FC236}">
                  <a16:creationId xmlns:a16="http://schemas.microsoft.com/office/drawing/2014/main" id="{0D44F9C9-07D6-5C4C-B7F4-CF9016ABE807}"/>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 name="Group 109">
            <a:extLst>
              <a:ext uri="{FF2B5EF4-FFF2-40B4-BE49-F238E27FC236}">
                <a16:creationId xmlns:a16="http://schemas.microsoft.com/office/drawing/2014/main" id="{A1F36AB7-6BA7-6B4E-AF46-57E214E958D7}"/>
              </a:ext>
            </a:extLst>
          </p:cNvPr>
          <p:cNvGrpSpPr/>
          <p:nvPr/>
        </p:nvGrpSpPr>
        <p:grpSpPr>
          <a:xfrm>
            <a:off x="18816307" y="5345724"/>
            <a:ext cx="1264108" cy="1259262"/>
            <a:chOff x="6965098" y="6609263"/>
            <a:chExt cx="977037" cy="973293"/>
          </a:xfrm>
        </p:grpSpPr>
        <p:sp>
          <p:nvSpPr>
            <p:cNvPr id="111" name="Freeform 110">
              <a:extLst>
                <a:ext uri="{FF2B5EF4-FFF2-40B4-BE49-F238E27FC236}">
                  <a16:creationId xmlns:a16="http://schemas.microsoft.com/office/drawing/2014/main" id="{56F230A0-DDD5-EC41-A4BC-82DF6A587819}"/>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111">
              <a:extLst>
                <a:ext uri="{FF2B5EF4-FFF2-40B4-BE49-F238E27FC236}">
                  <a16:creationId xmlns:a16="http://schemas.microsoft.com/office/drawing/2014/main" id="{D3718C7C-41FC-B946-9575-CD181279F6BA}"/>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8685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CEF33B8-197F-E642-8911-8CD9E6945099}"/>
              </a:ext>
            </a:extLst>
          </p:cNvPr>
          <p:cNvSpPr>
            <a:spLocks noGrp="1"/>
          </p:cNvSpPr>
          <p:nvPr>
            <p:ph type="pic" sz="quarter" idx="14"/>
          </p:nvPr>
        </p:nvSpPr>
        <p:spPr/>
      </p:sp>
      <p:sp>
        <p:nvSpPr>
          <p:cNvPr id="6" name="Rectangle 5">
            <a:extLst>
              <a:ext uri="{FF2B5EF4-FFF2-40B4-BE49-F238E27FC236}">
                <a16:creationId xmlns:a16="http://schemas.microsoft.com/office/drawing/2014/main" id="{C51D7EC4-C7E6-2E4B-8F6C-1F47B284B1BC}"/>
              </a:ext>
            </a:extLst>
          </p:cNvPr>
          <p:cNvSpPr/>
          <p:nvPr/>
        </p:nvSpPr>
        <p:spPr>
          <a:xfrm>
            <a:off x="0" y="2114584"/>
            <a:ext cx="24394394" cy="47434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52B8F2-0BAA-894B-97C7-6A033326F75A}"/>
              </a:ext>
            </a:extLst>
          </p:cNvPr>
          <p:cNvGrpSpPr/>
          <p:nvPr/>
        </p:nvGrpSpPr>
        <p:grpSpPr>
          <a:xfrm>
            <a:off x="8910665" y="11983499"/>
            <a:ext cx="6573064" cy="855618"/>
            <a:chOff x="15658286" y="11315700"/>
            <a:chExt cx="6573064"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58286" y="11315700"/>
              <a:ext cx="657306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1930"/>
              <a:ext cx="5953874" cy="400110"/>
            </a:xfrm>
            <a:prstGeom prst="rect">
              <a:avLst/>
            </a:prstGeom>
            <a:noFill/>
          </p:spPr>
          <p:txBody>
            <a:bodyPr wrap="non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8" name="TextBox 7">
            <a:extLst>
              <a:ext uri="{FF2B5EF4-FFF2-40B4-BE49-F238E27FC236}">
                <a16:creationId xmlns:a16="http://schemas.microsoft.com/office/drawing/2014/main" id="{CA0FFD5B-3E4B-FA40-85B1-861F12486F58}"/>
              </a:ext>
            </a:extLst>
          </p:cNvPr>
          <p:cNvSpPr txBox="1"/>
          <p:nvPr/>
        </p:nvSpPr>
        <p:spPr>
          <a:xfrm>
            <a:off x="1653451" y="3824572"/>
            <a:ext cx="6431569" cy="1323439"/>
          </a:xfrm>
          <a:prstGeom prst="rect">
            <a:avLst/>
          </a:prstGeom>
          <a:noFill/>
        </p:spPr>
        <p:txBody>
          <a:bodyPr wrap="non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56B2A4-1435-6D48-9A77-707C93D183F6}"/>
              </a:ext>
            </a:extLst>
          </p:cNvPr>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8296724" y="1131813"/>
            <a:ext cx="7813357" cy="1383468"/>
            <a:chOff x="8296724"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24" y="1867376"/>
              <a:ext cx="7813357"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CA554287-9070-BF4B-8A62-D8C7336EA544}"/>
              </a:ext>
            </a:extLst>
          </p:cNvPr>
          <p:cNvGrpSpPr/>
          <p:nvPr/>
        </p:nvGrpSpPr>
        <p:grpSpPr>
          <a:xfrm>
            <a:off x="15575727" y="3964537"/>
            <a:ext cx="7714322" cy="1673727"/>
            <a:chOff x="16237878" y="5411168"/>
            <a:chExt cx="7714322" cy="1673727"/>
          </a:xfrm>
        </p:grpSpPr>
        <p:sp>
          <p:nvSpPr>
            <p:cNvPr id="30" name="TextBox 29">
              <a:extLst>
                <a:ext uri="{FF2B5EF4-FFF2-40B4-BE49-F238E27FC236}">
                  <a16:creationId xmlns:a16="http://schemas.microsoft.com/office/drawing/2014/main" id="{ABEA38E6-5E1B-644B-B89D-4845C29E6B18}"/>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1" name="TextBox 30">
              <a:extLst>
                <a:ext uri="{FF2B5EF4-FFF2-40B4-BE49-F238E27FC236}">
                  <a16:creationId xmlns:a16="http://schemas.microsoft.com/office/drawing/2014/main" id="{342FE1B3-956B-524A-81B7-0F739060C818}"/>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sp>
        <p:nvSpPr>
          <p:cNvPr id="3" name="Rectangle 2">
            <a:extLst>
              <a:ext uri="{FF2B5EF4-FFF2-40B4-BE49-F238E27FC236}">
                <a16:creationId xmlns:a16="http://schemas.microsoft.com/office/drawing/2014/main" id="{3944B379-FCCF-A041-898E-8B4E9F69D57F}"/>
              </a:ext>
            </a:extLst>
          </p:cNvPr>
          <p:cNvSpPr/>
          <p:nvPr/>
        </p:nvSpPr>
        <p:spPr>
          <a:xfrm>
            <a:off x="0" y="3964537"/>
            <a:ext cx="14798400" cy="78167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9C7BF17-7815-5248-989D-1FF6E1389853}"/>
              </a:ext>
            </a:extLst>
          </p:cNvPr>
          <p:cNvGrpSpPr/>
          <p:nvPr/>
        </p:nvGrpSpPr>
        <p:grpSpPr>
          <a:xfrm>
            <a:off x="15575727" y="7035966"/>
            <a:ext cx="7714322" cy="1673727"/>
            <a:chOff x="16237878" y="5411168"/>
            <a:chExt cx="7714322" cy="1673727"/>
          </a:xfrm>
        </p:grpSpPr>
        <p:sp>
          <p:nvSpPr>
            <p:cNvPr id="41" name="TextBox 40">
              <a:extLst>
                <a:ext uri="{FF2B5EF4-FFF2-40B4-BE49-F238E27FC236}">
                  <a16:creationId xmlns:a16="http://schemas.microsoft.com/office/drawing/2014/main" id="{F405FFB6-C038-354A-9C15-CE4B1F846072}"/>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2" name="TextBox 41">
              <a:extLst>
                <a:ext uri="{FF2B5EF4-FFF2-40B4-BE49-F238E27FC236}">
                  <a16:creationId xmlns:a16="http://schemas.microsoft.com/office/drawing/2014/main" id="{3685314E-AEF3-0347-A060-068D1FE75EF9}"/>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grpSp>
        <p:nvGrpSpPr>
          <p:cNvPr id="43" name="Group 42">
            <a:extLst>
              <a:ext uri="{FF2B5EF4-FFF2-40B4-BE49-F238E27FC236}">
                <a16:creationId xmlns:a16="http://schemas.microsoft.com/office/drawing/2014/main" id="{33764941-C6B4-8C4B-9E65-5DC09CE5FDB9}"/>
              </a:ext>
            </a:extLst>
          </p:cNvPr>
          <p:cNvGrpSpPr/>
          <p:nvPr/>
        </p:nvGrpSpPr>
        <p:grpSpPr>
          <a:xfrm>
            <a:off x="15575727" y="10107573"/>
            <a:ext cx="7714322" cy="1673727"/>
            <a:chOff x="16237878" y="5411168"/>
            <a:chExt cx="7714322" cy="1673727"/>
          </a:xfrm>
        </p:grpSpPr>
        <p:sp>
          <p:nvSpPr>
            <p:cNvPr id="44" name="TextBox 43">
              <a:extLst>
                <a:ext uri="{FF2B5EF4-FFF2-40B4-BE49-F238E27FC236}">
                  <a16:creationId xmlns:a16="http://schemas.microsoft.com/office/drawing/2014/main" id="{260754FC-9F38-684B-BA45-F3527B1FD1FC}"/>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5" name="TextBox 44">
              <a:extLst>
                <a:ext uri="{FF2B5EF4-FFF2-40B4-BE49-F238E27FC236}">
                  <a16:creationId xmlns:a16="http://schemas.microsoft.com/office/drawing/2014/main" id="{9A198F15-293A-CE49-9144-7299E832EDE8}"/>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grpSp>
        <p:nvGrpSpPr>
          <p:cNvPr id="67" name="Group 66">
            <a:extLst>
              <a:ext uri="{FF2B5EF4-FFF2-40B4-BE49-F238E27FC236}">
                <a16:creationId xmlns:a16="http://schemas.microsoft.com/office/drawing/2014/main" id="{62A3DB31-EF5D-5F48-8735-D62BBB55EDE1}"/>
              </a:ext>
            </a:extLst>
          </p:cNvPr>
          <p:cNvGrpSpPr/>
          <p:nvPr/>
        </p:nvGrpSpPr>
        <p:grpSpPr>
          <a:xfrm>
            <a:off x="1087601" y="11353491"/>
            <a:ext cx="5430750" cy="855618"/>
            <a:chOff x="3242712" y="10156206"/>
            <a:chExt cx="5430750" cy="855618"/>
          </a:xfrm>
        </p:grpSpPr>
        <p:sp>
          <p:nvSpPr>
            <p:cNvPr id="68" name="Rectangle 67">
              <a:extLst>
                <a:ext uri="{FF2B5EF4-FFF2-40B4-BE49-F238E27FC236}">
                  <a16:creationId xmlns:a16="http://schemas.microsoft.com/office/drawing/2014/main" id="{F75D49BE-1961-EA4C-8741-03B72A0A5DAC}"/>
                </a:ext>
              </a:extLst>
            </p:cNvPr>
            <p:cNvSpPr/>
            <p:nvPr/>
          </p:nvSpPr>
          <p:spPr>
            <a:xfrm>
              <a:off x="3242712" y="10156206"/>
              <a:ext cx="5430750"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9" name="TextBox 68">
              <a:extLst>
                <a:ext uri="{FF2B5EF4-FFF2-40B4-BE49-F238E27FC236}">
                  <a16:creationId xmlns:a16="http://schemas.microsoft.com/office/drawing/2014/main" id="{91E0BFB9-1B77-5C49-85B2-E33C550DA3C9}"/>
                </a:ext>
              </a:extLst>
            </p:cNvPr>
            <p:cNvSpPr txBox="1"/>
            <p:nvPr/>
          </p:nvSpPr>
          <p:spPr>
            <a:xfrm>
              <a:off x="3481615" y="10383960"/>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159902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53452" y="1131813"/>
            <a:ext cx="6734536" cy="1383468"/>
            <a:chOff x="8836137"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7"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8615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D93F1211-32A3-1B47-97E1-F9B4D92456A5}"/>
              </a:ext>
            </a:extLst>
          </p:cNvPr>
          <p:cNvSpPr/>
          <p:nvPr/>
        </p:nvSpPr>
        <p:spPr>
          <a:xfrm>
            <a:off x="1518600" y="5384925"/>
            <a:ext cx="9521107" cy="193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FE3DFAE-9C2E-F442-AC50-50CBE6DDCBDF}"/>
              </a:ext>
            </a:extLst>
          </p:cNvPr>
          <p:cNvSpPr/>
          <p:nvPr/>
        </p:nvSpPr>
        <p:spPr>
          <a:xfrm>
            <a:off x="1518600" y="8019356"/>
            <a:ext cx="9521107" cy="1930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F3BCB5F-097B-8944-B24B-854B01C9B89A}"/>
              </a:ext>
            </a:extLst>
          </p:cNvPr>
          <p:cNvSpPr/>
          <p:nvPr/>
        </p:nvSpPr>
        <p:spPr>
          <a:xfrm>
            <a:off x="1518600" y="10653787"/>
            <a:ext cx="9521107" cy="1930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D01DA1B6-8B20-DA48-84A9-6B459459A879}"/>
              </a:ext>
            </a:extLst>
          </p:cNvPr>
          <p:cNvSpPr txBox="1"/>
          <p:nvPr/>
        </p:nvSpPr>
        <p:spPr>
          <a:xfrm>
            <a:off x="1653451" y="2879842"/>
            <a:ext cx="10060084"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54" name="TextBox 53">
            <a:extLst>
              <a:ext uri="{FF2B5EF4-FFF2-40B4-BE49-F238E27FC236}">
                <a16:creationId xmlns:a16="http://schemas.microsoft.com/office/drawing/2014/main" id="{33B5E297-C624-BB44-9A51-ABC8A08B74A3}"/>
              </a:ext>
            </a:extLst>
          </p:cNvPr>
          <p:cNvSpPr txBox="1"/>
          <p:nvPr/>
        </p:nvSpPr>
        <p:spPr>
          <a:xfrm>
            <a:off x="3488840" y="6068541"/>
            <a:ext cx="7244988" cy="56316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75" name="TextBox 74">
            <a:extLst>
              <a:ext uri="{FF2B5EF4-FFF2-40B4-BE49-F238E27FC236}">
                <a16:creationId xmlns:a16="http://schemas.microsoft.com/office/drawing/2014/main" id="{9802A72B-0C98-3F42-ACAF-39DF373334A6}"/>
              </a:ext>
            </a:extLst>
          </p:cNvPr>
          <p:cNvSpPr txBox="1"/>
          <p:nvPr/>
        </p:nvSpPr>
        <p:spPr>
          <a:xfrm>
            <a:off x="3488840" y="8702972"/>
            <a:ext cx="7244988" cy="56316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sp>
        <p:nvSpPr>
          <p:cNvPr id="76" name="TextBox 75">
            <a:extLst>
              <a:ext uri="{FF2B5EF4-FFF2-40B4-BE49-F238E27FC236}">
                <a16:creationId xmlns:a16="http://schemas.microsoft.com/office/drawing/2014/main" id="{EE00EFD7-413B-2C4A-9A00-9B2C06FE94CE}"/>
              </a:ext>
            </a:extLst>
          </p:cNvPr>
          <p:cNvSpPr txBox="1"/>
          <p:nvPr/>
        </p:nvSpPr>
        <p:spPr>
          <a:xfrm>
            <a:off x="3488840" y="11337403"/>
            <a:ext cx="7244988" cy="56316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Mobile search is no longer the way.</a:t>
            </a:r>
          </a:p>
        </p:txBody>
      </p:sp>
      <p:grpSp>
        <p:nvGrpSpPr>
          <p:cNvPr id="77" name="Group 76">
            <a:extLst>
              <a:ext uri="{FF2B5EF4-FFF2-40B4-BE49-F238E27FC236}">
                <a16:creationId xmlns:a16="http://schemas.microsoft.com/office/drawing/2014/main" id="{2B947034-0CA2-D34B-A352-ADFBFD32E325}"/>
              </a:ext>
            </a:extLst>
          </p:cNvPr>
          <p:cNvGrpSpPr/>
          <p:nvPr/>
        </p:nvGrpSpPr>
        <p:grpSpPr>
          <a:xfrm>
            <a:off x="2058335" y="8572777"/>
            <a:ext cx="1081851" cy="823555"/>
            <a:chOff x="17083598" y="2386671"/>
            <a:chExt cx="1081851" cy="823555"/>
          </a:xfrm>
        </p:grpSpPr>
        <p:sp>
          <p:nvSpPr>
            <p:cNvPr id="78" name="Freeform 16">
              <a:extLst>
                <a:ext uri="{FF2B5EF4-FFF2-40B4-BE49-F238E27FC236}">
                  <a16:creationId xmlns:a16="http://schemas.microsoft.com/office/drawing/2014/main" id="{5E065619-4C98-F142-894E-844130B58A9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17">
              <a:extLst>
                <a:ext uri="{FF2B5EF4-FFF2-40B4-BE49-F238E27FC236}">
                  <a16:creationId xmlns:a16="http://schemas.microsoft.com/office/drawing/2014/main" id="{E95DFB92-841A-6049-AA03-D636B683156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18">
              <a:extLst>
                <a:ext uri="{FF2B5EF4-FFF2-40B4-BE49-F238E27FC236}">
                  <a16:creationId xmlns:a16="http://schemas.microsoft.com/office/drawing/2014/main" id="{4E8DEB7E-05E7-6847-BC4F-9462DCA10D87}"/>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19">
              <a:extLst>
                <a:ext uri="{FF2B5EF4-FFF2-40B4-BE49-F238E27FC236}">
                  <a16:creationId xmlns:a16="http://schemas.microsoft.com/office/drawing/2014/main" id="{C63D54A2-5B00-BD47-9127-FC9983587FFC}"/>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20">
              <a:extLst>
                <a:ext uri="{FF2B5EF4-FFF2-40B4-BE49-F238E27FC236}">
                  <a16:creationId xmlns:a16="http://schemas.microsoft.com/office/drawing/2014/main" id="{F41ECFBF-7FF3-5643-A25D-663A92AA5BE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21">
              <a:extLst>
                <a:ext uri="{FF2B5EF4-FFF2-40B4-BE49-F238E27FC236}">
                  <a16:creationId xmlns:a16="http://schemas.microsoft.com/office/drawing/2014/main" id="{11B1031D-56CC-874E-ADC7-4B7549CC4B98}"/>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22">
              <a:extLst>
                <a:ext uri="{FF2B5EF4-FFF2-40B4-BE49-F238E27FC236}">
                  <a16:creationId xmlns:a16="http://schemas.microsoft.com/office/drawing/2014/main" id="{B35EF229-1548-494C-B7E6-20AAC4820EF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5" name="Group 84">
            <a:extLst>
              <a:ext uri="{FF2B5EF4-FFF2-40B4-BE49-F238E27FC236}">
                <a16:creationId xmlns:a16="http://schemas.microsoft.com/office/drawing/2014/main" id="{69D34761-82E9-1D49-A944-6B1F19CF4F36}"/>
              </a:ext>
            </a:extLst>
          </p:cNvPr>
          <p:cNvGrpSpPr/>
          <p:nvPr/>
        </p:nvGrpSpPr>
        <p:grpSpPr>
          <a:xfrm>
            <a:off x="2062077" y="5799770"/>
            <a:ext cx="1078109" cy="1078108"/>
            <a:chOff x="5123329" y="2255652"/>
            <a:chExt cx="1078109" cy="1078108"/>
          </a:xfrm>
        </p:grpSpPr>
        <p:sp>
          <p:nvSpPr>
            <p:cNvPr id="86" name="Freeform 85">
              <a:extLst>
                <a:ext uri="{FF2B5EF4-FFF2-40B4-BE49-F238E27FC236}">
                  <a16:creationId xmlns:a16="http://schemas.microsoft.com/office/drawing/2014/main" id="{567959DF-CFB9-CC4A-890A-B99658FE5FF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B628B183-DD0D-B743-AEC5-DE5BFFDEE52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2FDB4DE1-8D6C-624E-AD5F-6098B84B494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EE4E223A-3F58-5643-91AA-916C633943B0}"/>
              </a:ext>
            </a:extLst>
          </p:cNvPr>
          <p:cNvGrpSpPr/>
          <p:nvPr/>
        </p:nvGrpSpPr>
        <p:grpSpPr>
          <a:xfrm>
            <a:off x="2202456" y="11141697"/>
            <a:ext cx="797352" cy="954577"/>
            <a:chOff x="13830554" y="8780454"/>
            <a:chExt cx="797352" cy="954577"/>
          </a:xfrm>
        </p:grpSpPr>
        <p:sp>
          <p:nvSpPr>
            <p:cNvPr id="90" name="Freeform 89">
              <a:extLst>
                <a:ext uri="{FF2B5EF4-FFF2-40B4-BE49-F238E27FC236}">
                  <a16:creationId xmlns:a16="http://schemas.microsoft.com/office/drawing/2014/main" id="{43838993-D18E-E543-B5A5-EF6B5803C34B}"/>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2B12BD48-127A-474F-8288-FF60BD546C1A}"/>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Picture Placeholder 1">
            <a:extLst>
              <a:ext uri="{FF2B5EF4-FFF2-40B4-BE49-F238E27FC236}">
                <a16:creationId xmlns:a16="http://schemas.microsoft.com/office/drawing/2014/main" id="{D22E2330-6B74-974C-B4E6-D2482E8B8445}"/>
              </a:ext>
            </a:extLst>
          </p:cNvPr>
          <p:cNvSpPr>
            <a:spLocks noGrp="1"/>
          </p:cNvSpPr>
          <p:nvPr>
            <p:ph type="pic" sz="quarter" idx="14"/>
          </p:nvPr>
        </p:nvSpPr>
        <p:spPr/>
      </p:sp>
    </p:spTree>
    <p:extLst>
      <p:ext uri="{BB962C8B-B14F-4D97-AF65-F5344CB8AC3E}">
        <p14:creationId xmlns:p14="http://schemas.microsoft.com/office/powerpoint/2010/main" val="391671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347751" y="1131813"/>
            <a:ext cx="9711313" cy="1383468"/>
            <a:chOff x="7347751" y="1407238"/>
            <a:chExt cx="971131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47751" y="1867376"/>
              <a:ext cx="9711313"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8" name="Group 7">
            <a:extLst>
              <a:ext uri="{FF2B5EF4-FFF2-40B4-BE49-F238E27FC236}">
                <a16:creationId xmlns:a16="http://schemas.microsoft.com/office/drawing/2014/main" id="{A085C545-4342-AE43-BA3F-3245F52B7EF7}"/>
              </a:ext>
            </a:extLst>
          </p:cNvPr>
          <p:cNvGrpSpPr/>
          <p:nvPr/>
        </p:nvGrpSpPr>
        <p:grpSpPr>
          <a:xfrm>
            <a:off x="2532236" y="4041907"/>
            <a:ext cx="19361743" cy="8082142"/>
            <a:chOff x="2532236" y="4609215"/>
            <a:chExt cx="19361743" cy="8082142"/>
          </a:xfrm>
        </p:grpSpPr>
        <p:grpSp>
          <p:nvGrpSpPr>
            <p:cNvPr id="6" name="Group 5">
              <a:extLst>
                <a:ext uri="{FF2B5EF4-FFF2-40B4-BE49-F238E27FC236}">
                  <a16:creationId xmlns:a16="http://schemas.microsoft.com/office/drawing/2014/main" id="{E5FD9846-48B4-5F41-823E-526A8FC928DF}"/>
                </a:ext>
              </a:extLst>
            </p:cNvPr>
            <p:cNvGrpSpPr/>
            <p:nvPr/>
          </p:nvGrpSpPr>
          <p:grpSpPr>
            <a:xfrm>
              <a:off x="2643447" y="5552195"/>
              <a:ext cx="19119920" cy="4967870"/>
              <a:chOff x="2192634" y="5572069"/>
              <a:chExt cx="15479596" cy="4967870"/>
            </a:xfrm>
          </p:grpSpPr>
          <p:sp>
            <p:nvSpPr>
              <p:cNvPr id="20" name="Rectangle 19">
                <a:extLst>
                  <a:ext uri="{FF2B5EF4-FFF2-40B4-BE49-F238E27FC236}">
                    <a16:creationId xmlns:a16="http://schemas.microsoft.com/office/drawing/2014/main" id="{0BA0ADD8-EDF9-0442-9A7F-813258D58194}"/>
                  </a:ext>
                </a:extLst>
              </p:cNvPr>
              <p:cNvSpPr/>
              <p:nvPr/>
            </p:nvSpPr>
            <p:spPr>
              <a:xfrm>
                <a:off x="2192634" y="7384731"/>
                <a:ext cx="3023157" cy="315520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sp>
            <p:nvSpPr>
              <p:cNvPr id="21" name="Rectangle 20">
                <a:extLst>
                  <a:ext uri="{FF2B5EF4-FFF2-40B4-BE49-F238E27FC236}">
                    <a16:creationId xmlns:a16="http://schemas.microsoft.com/office/drawing/2014/main" id="{62392E62-F63F-8745-BD1E-33B37EFF8ACA}"/>
                  </a:ext>
                </a:extLst>
              </p:cNvPr>
              <p:cNvSpPr/>
              <p:nvPr/>
            </p:nvSpPr>
            <p:spPr>
              <a:xfrm>
                <a:off x="6343997" y="9343731"/>
                <a:ext cx="3023157" cy="117717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sp>
            <p:nvSpPr>
              <p:cNvPr id="22" name="Rectangle 21">
                <a:extLst>
                  <a:ext uri="{FF2B5EF4-FFF2-40B4-BE49-F238E27FC236}">
                    <a16:creationId xmlns:a16="http://schemas.microsoft.com/office/drawing/2014/main" id="{3132F5E9-CA0F-D944-AB9E-59D9368B0A20}"/>
                  </a:ext>
                </a:extLst>
              </p:cNvPr>
              <p:cNvSpPr/>
              <p:nvPr/>
            </p:nvSpPr>
            <p:spPr>
              <a:xfrm>
                <a:off x="10495362" y="8750964"/>
                <a:ext cx="3023157" cy="178897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sp>
            <p:nvSpPr>
              <p:cNvPr id="23" name="Rectangle 22">
                <a:extLst>
                  <a:ext uri="{FF2B5EF4-FFF2-40B4-BE49-F238E27FC236}">
                    <a16:creationId xmlns:a16="http://schemas.microsoft.com/office/drawing/2014/main" id="{F6B935E8-BAD2-6B40-A987-36BDF6DDFC6B}"/>
                  </a:ext>
                </a:extLst>
              </p:cNvPr>
              <p:cNvSpPr/>
              <p:nvPr/>
            </p:nvSpPr>
            <p:spPr>
              <a:xfrm>
                <a:off x="14646724" y="7896533"/>
                <a:ext cx="3023157" cy="264340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sp>
            <p:nvSpPr>
              <p:cNvPr id="25" name="Rectangle 24">
                <a:extLst>
                  <a:ext uri="{FF2B5EF4-FFF2-40B4-BE49-F238E27FC236}">
                    <a16:creationId xmlns:a16="http://schemas.microsoft.com/office/drawing/2014/main" id="{A60B2F93-7BBA-564A-BCF7-8A2E03A388B0}"/>
                  </a:ext>
                </a:extLst>
              </p:cNvPr>
              <p:cNvSpPr/>
              <p:nvPr/>
            </p:nvSpPr>
            <p:spPr>
              <a:xfrm>
                <a:off x="2192634" y="5572069"/>
                <a:ext cx="3023157" cy="1812662"/>
              </a:xfrm>
              <a:prstGeom prst="rect">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sp>
            <p:nvSpPr>
              <p:cNvPr id="28" name="Rectangle 27">
                <a:extLst>
                  <a:ext uri="{FF2B5EF4-FFF2-40B4-BE49-F238E27FC236}">
                    <a16:creationId xmlns:a16="http://schemas.microsoft.com/office/drawing/2014/main" id="{4BF72FD5-05AC-0546-B367-EE2066831738}"/>
                  </a:ext>
                </a:extLst>
              </p:cNvPr>
              <p:cNvSpPr/>
              <p:nvPr/>
            </p:nvSpPr>
            <p:spPr>
              <a:xfrm>
                <a:off x="6346345" y="5572069"/>
                <a:ext cx="3023157" cy="3771662"/>
              </a:xfrm>
              <a:prstGeom prst="rect">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sp>
            <p:nvSpPr>
              <p:cNvPr id="29" name="Rectangle 28">
                <a:extLst>
                  <a:ext uri="{FF2B5EF4-FFF2-40B4-BE49-F238E27FC236}">
                    <a16:creationId xmlns:a16="http://schemas.microsoft.com/office/drawing/2014/main" id="{50DC1AFE-A566-B049-A280-28FF9ABABA93}"/>
                  </a:ext>
                </a:extLst>
              </p:cNvPr>
              <p:cNvSpPr/>
              <p:nvPr/>
            </p:nvSpPr>
            <p:spPr>
              <a:xfrm>
                <a:off x="10492052" y="5572069"/>
                <a:ext cx="3023157" cy="3178895"/>
              </a:xfrm>
              <a:prstGeom prst="rect">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dirty="0">
                  <a:latin typeface="Montserrat" pitchFamily="2" charset="77"/>
                </a:endParaRPr>
              </a:p>
            </p:txBody>
          </p:sp>
          <p:sp>
            <p:nvSpPr>
              <p:cNvPr id="32" name="Rectangle 31">
                <a:extLst>
                  <a:ext uri="{FF2B5EF4-FFF2-40B4-BE49-F238E27FC236}">
                    <a16:creationId xmlns:a16="http://schemas.microsoft.com/office/drawing/2014/main" id="{86FBA829-9A2F-E141-97E2-99B721BCEB41}"/>
                  </a:ext>
                </a:extLst>
              </p:cNvPr>
              <p:cNvSpPr/>
              <p:nvPr/>
            </p:nvSpPr>
            <p:spPr>
              <a:xfrm>
                <a:off x="14649073" y="5572069"/>
                <a:ext cx="3023157" cy="2324464"/>
              </a:xfrm>
              <a:prstGeom prst="rect">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spc="600">
                  <a:latin typeface="Montserrat" pitchFamily="2" charset="77"/>
                </a:endParaRPr>
              </a:p>
            </p:txBody>
          </p:sp>
        </p:grpSp>
        <p:grpSp>
          <p:nvGrpSpPr>
            <p:cNvPr id="39" name="Group 38">
              <a:extLst>
                <a:ext uri="{FF2B5EF4-FFF2-40B4-BE49-F238E27FC236}">
                  <a16:creationId xmlns:a16="http://schemas.microsoft.com/office/drawing/2014/main" id="{7A1B8CA8-D746-DD4D-BE66-CA7C9767F3AA}"/>
                </a:ext>
              </a:extLst>
            </p:cNvPr>
            <p:cNvGrpSpPr/>
            <p:nvPr/>
          </p:nvGrpSpPr>
          <p:grpSpPr>
            <a:xfrm>
              <a:off x="2532236" y="10972745"/>
              <a:ext cx="3956531" cy="1718612"/>
              <a:chOff x="1703643" y="11017349"/>
              <a:chExt cx="3956531" cy="1718612"/>
            </a:xfrm>
          </p:grpSpPr>
          <p:sp>
            <p:nvSpPr>
              <p:cNvPr id="46" name="TextBox 45">
                <a:extLst>
                  <a:ext uri="{FF2B5EF4-FFF2-40B4-BE49-F238E27FC236}">
                    <a16:creationId xmlns:a16="http://schemas.microsoft.com/office/drawing/2014/main" id="{9EB97B01-B6E3-3F4E-A263-EA4FD026F651}"/>
                  </a:ext>
                </a:extLst>
              </p:cNvPr>
              <p:cNvSpPr txBox="1"/>
              <p:nvPr/>
            </p:nvSpPr>
            <p:spPr>
              <a:xfrm>
                <a:off x="1703643" y="11602124"/>
                <a:ext cx="3956531" cy="1133837"/>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47" name="TextBox 46">
                <a:extLst>
                  <a:ext uri="{FF2B5EF4-FFF2-40B4-BE49-F238E27FC236}">
                    <a16:creationId xmlns:a16="http://schemas.microsoft.com/office/drawing/2014/main" id="{48B51F48-91CA-6D49-8F65-9459458A9FB8}"/>
                  </a:ext>
                </a:extLst>
              </p:cNvPr>
              <p:cNvSpPr txBox="1"/>
              <p:nvPr/>
            </p:nvSpPr>
            <p:spPr>
              <a:xfrm>
                <a:off x="2011234" y="11017349"/>
                <a:ext cx="3385956" cy="584775"/>
              </a:xfrm>
              <a:prstGeom prst="rect">
                <a:avLst/>
              </a:prstGeom>
              <a:noFill/>
            </p:spPr>
            <p:txBody>
              <a:bodyPr wrap="square" rtlCol="0">
                <a:spAutoFit/>
              </a:bodyPr>
              <a:lstStyle/>
              <a:p>
                <a:pPr algn="ctr"/>
                <a:r>
                  <a:rPr lang="en-US" sz="3200" b="1" spc="600" dirty="0">
                    <a:solidFill>
                      <a:schemeClr val="tx2"/>
                    </a:solidFill>
                    <a:latin typeface="Montserrat" pitchFamily="2" charset="77"/>
                    <a:ea typeface="Montserrat" charset="0"/>
                    <a:cs typeface="Montserrat" charset="0"/>
                  </a:rPr>
                  <a:t>TITLE ONE</a:t>
                </a:r>
                <a:endParaRPr lang="en-US" sz="4800" b="1" spc="600" dirty="0">
                  <a:solidFill>
                    <a:schemeClr val="tx2"/>
                  </a:solidFill>
                  <a:latin typeface="Montserrat" pitchFamily="2" charset="77"/>
                  <a:ea typeface="Montserrat" charset="0"/>
                  <a:cs typeface="Montserrat" charset="0"/>
                </a:endParaRPr>
              </a:p>
            </p:txBody>
          </p:sp>
        </p:grpSp>
        <p:sp>
          <p:nvSpPr>
            <p:cNvPr id="34" name="Rectangle 33">
              <a:extLst>
                <a:ext uri="{FF2B5EF4-FFF2-40B4-BE49-F238E27FC236}">
                  <a16:creationId xmlns:a16="http://schemas.microsoft.com/office/drawing/2014/main" id="{4C37C81B-8186-9E42-8764-9180BA9B0C2F}"/>
                </a:ext>
              </a:extLst>
            </p:cNvPr>
            <p:cNvSpPr/>
            <p:nvPr/>
          </p:nvSpPr>
          <p:spPr>
            <a:xfrm>
              <a:off x="3776527" y="4609215"/>
              <a:ext cx="1467950" cy="584775"/>
            </a:xfrm>
            <a:prstGeom prst="rect">
              <a:avLst/>
            </a:prstGeom>
          </p:spPr>
          <p:txBody>
            <a:bodyPr wrap="square">
              <a:spAutoFit/>
            </a:bodyPr>
            <a:lstStyle/>
            <a:p>
              <a:pPr algn="ctr"/>
              <a:r>
                <a:rPr lang="en-US" sz="3200" b="1" spc="600" dirty="0">
                  <a:solidFill>
                    <a:schemeClr val="tx2"/>
                  </a:solidFill>
                  <a:latin typeface="Montserrat" pitchFamily="2" charset="77"/>
                  <a:ea typeface="Lato" panose="020F0502020204030203" pitchFamily="34" charset="0"/>
                  <a:cs typeface="Lato" panose="020F0502020204030203" pitchFamily="34" charset="0"/>
                </a:rPr>
                <a:t>80%</a:t>
              </a:r>
            </a:p>
          </p:txBody>
        </p:sp>
        <p:sp>
          <p:nvSpPr>
            <p:cNvPr id="35" name="Rectangle 34">
              <a:extLst>
                <a:ext uri="{FF2B5EF4-FFF2-40B4-BE49-F238E27FC236}">
                  <a16:creationId xmlns:a16="http://schemas.microsoft.com/office/drawing/2014/main" id="{133C6CF9-1EF0-684C-98F0-ABAE41089884}"/>
                </a:ext>
              </a:extLst>
            </p:cNvPr>
            <p:cNvSpPr/>
            <p:nvPr/>
          </p:nvSpPr>
          <p:spPr>
            <a:xfrm>
              <a:off x="8869420" y="4655613"/>
              <a:ext cx="1467950" cy="584775"/>
            </a:xfrm>
            <a:prstGeom prst="rect">
              <a:avLst/>
            </a:prstGeom>
          </p:spPr>
          <p:txBody>
            <a:bodyPr wrap="square">
              <a:spAutoFit/>
            </a:bodyPr>
            <a:lstStyle/>
            <a:p>
              <a:pPr algn="ctr"/>
              <a:r>
                <a:rPr lang="en-US" sz="3200" b="1" spc="600" dirty="0">
                  <a:solidFill>
                    <a:schemeClr val="tx2"/>
                  </a:solidFill>
                  <a:latin typeface="Montserrat" pitchFamily="2" charset="77"/>
                  <a:ea typeface="Lato" panose="020F0502020204030203" pitchFamily="34" charset="0"/>
                  <a:cs typeface="Lato" panose="020F0502020204030203" pitchFamily="34" charset="0"/>
                </a:rPr>
                <a:t>45%</a:t>
              </a:r>
            </a:p>
          </p:txBody>
        </p:sp>
        <p:sp>
          <p:nvSpPr>
            <p:cNvPr id="36" name="Rectangle 35">
              <a:extLst>
                <a:ext uri="{FF2B5EF4-FFF2-40B4-BE49-F238E27FC236}">
                  <a16:creationId xmlns:a16="http://schemas.microsoft.com/office/drawing/2014/main" id="{7FABDFB9-49A4-814D-B7EC-B0CD4B5B9082}"/>
                </a:ext>
              </a:extLst>
            </p:cNvPr>
            <p:cNvSpPr/>
            <p:nvPr/>
          </p:nvSpPr>
          <p:spPr>
            <a:xfrm>
              <a:off x="14027712" y="4655613"/>
              <a:ext cx="1467950" cy="584775"/>
            </a:xfrm>
            <a:prstGeom prst="rect">
              <a:avLst/>
            </a:prstGeom>
          </p:spPr>
          <p:txBody>
            <a:bodyPr wrap="square">
              <a:spAutoFit/>
            </a:bodyPr>
            <a:lstStyle/>
            <a:p>
              <a:pPr algn="ctr"/>
              <a:r>
                <a:rPr lang="en-US" sz="3200" b="1" spc="600" dirty="0">
                  <a:solidFill>
                    <a:schemeClr val="tx2"/>
                  </a:solidFill>
                  <a:latin typeface="Montserrat" pitchFamily="2" charset="77"/>
                  <a:ea typeface="Lato" panose="020F0502020204030203" pitchFamily="34" charset="0"/>
                  <a:cs typeface="Lato" panose="020F0502020204030203" pitchFamily="34" charset="0"/>
                </a:rPr>
                <a:t>68%</a:t>
              </a:r>
            </a:p>
          </p:txBody>
        </p:sp>
        <p:sp>
          <p:nvSpPr>
            <p:cNvPr id="37" name="Rectangle 36">
              <a:extLst>
                <a:ext uri="{FF2B5EF4-FFF2-40B4-BE49-F238E27FC236}">
                  <a16:creationId xmlns:a16="http://schemas.microsoft.com/office/drawing/2014/main" id="{55DB50C8-9437-DE4F-AC54-A1405D31CED8}"/>
                </a:ext>
              </a:extLst>
            </p:cNvPr>
            <p:cNvSpPr/>
            <p:nvPr/>
          </p:nvSpPr>
          <p:spPr>
            <a:xfrm>
              <a:off x="19159435" y="4655613"/>
              <a:ext cx="1467950" cy="584775"/>
            </a:xfrm>
            <a:prstGeom prst="rect">
              <a:avLst/>
            </a:prstGeom>
          </p:spPr>
          <p:txBody>
            <a:bodyPr wrap="square">
              <a:spAutoFit/>
            </a:bodyPr>
            <a:lstStyle/>
            <a:p>
              <a:pPr algn="ctr"/>
              <a:r>
                <a:rPr lang="en-US" sz="3200" b="1" spc="600" dirty="0">
                  <a:solidFill>
                    <a:schemeClr val="tx2"/>
                  </a:solidFill>
                  <a:latin typeface="Montserrat" pitchFamily="2" charset="77"/>
                  <a:ea typeface="Lato" panose="020F0502020204030203" pitchFamily="34" charset="0"/>
                  <a:cs typeface="Lato" panose="020F0502020204030203" pitchFamily="34" charset="0"/>
                </a:rPr>
                <a:t>43%</a:t>
              </a:r>
            </a:p>
          </p:txBody>
        </p:sp>
        <p:grpSp>
          <p:nvGrpSpPr>
            <p:cNvPr id="60" name="Group 59">
              <a:extLst>
                <a:ext uri="{FF2B5EF4-FFF2-40B4-BE49-F238E27FC236}">
                  <a16:creationId xmlns:a16="http://schemas.microsoft.com/office/drawing/2014/main" id="{5E9B74EE-AAA5-9D40-BF87-7FF1180C49E8}"/>
                </a:ext>
              </a:extLst>
            </p:cNvPr>
            <p:cNvGrpSpPr/>
            <p:nvPr/>
          </p:nvGrpSpPr>
          <p:grpSpPr>
            <a:xfrm>
              <a:off x="7659872" y="10972745"/>
              <a:ext cx="3956531" cy="1718612"/>
              <a:chOff x="1703643" y="11017349"/>
              <a:chExt cx="3956531" cy="1718612"/>
            </a:xfrm>
          </p:grpSpPr>
          <p:sp>
            <p:nvSpPr>
              <p:cNvPr id="61" name="TextBox 60">
                <a:extLst>
                  <a:ext uri="{FF2B5EF4-FFF2-40B4-BE49-F238E27FC236}">
                    <a16:creationId xmlns:a16="http://schemas.microsoft.com/office/drawing/2014/main" id="{642BDC13-56DA-D445-AB1F-05F4EC8DC04F}"/>
                  </a:ext>
                </a:extLst>
              </p:cNvPr>
              <p:cNvSpPr txBox="1"/>
              <p:nvPr/>
            </p:nvSpPr>
            <p:spPr>
              <a:xfrm>
                <a:off x="1703643" y="11602124"/>
                <a:ext cx="3956531" cy="1133837"/>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62" name="TextBox 61">
                <a:extLst>
                  <a:ext uri="{FF2B5EF4-FFF2-40B4-BE49-F238E27FC236}">
                    <a16:creationId xmlns:a16="http://schemas.microsoft.com/office/drawing/2014/main" id="{6EBC141B-DB5F-E84A-A520-5E13C10A36C3}"/>
                  </a:ext>
                </a:extLst>
              </p:cNvPr>
              <p:cNvSpPr txBox="1"/>
              <p:nvPr/>
            </p:nvSpPr>
            <p:spPr>
              <a:xfrm>
                <a:off x="2011234" y="11017349"/>
                <a:ext cx="3385956" cy="584775"/>
              </a:xfrm>
              <a:prstGeom prst="rect">
                <a:avLst/>
              </a:prstGeom>
              <a:noFill/>
            </p:spPr>
            <p:txBody>
              <a:bodyPr wrap="square" rtlCol="0">
                <a:spAutoFit/>
              </a:bodyPr>
              <a:lstStyle/>
              <a:p>
                <a:pPr algn="ctr"/>
                <a:r>
                  <a:rPr lang="en-US" sz="3200" b="1" spc="600" dirty="0">
                    <a:solidFill>
                      <a:schemeClr val="tx2"/>
                    </a:solidFill>
                    <a:latin typeface="Montserrat" pitchFamily="2" charset="77"/>
                    <a:ea typeface="Montserrat" charset="0"/>
                    <a:cs typeface="Montserrat" charset="0"/>
                  </a:rPr>
                  <a:t>TITLE TWO</a:t>
                </a:r>
                <a:endParaRPr lang="en-US" sz="4800" b="1" spc="600" dirty="0">
                  <a:solidFill>
                    <a:schemeClr val="tx2"/>
                  </a:solidFill>
                  <a:latin typeface="Montserrat" pitchFamily="2" charset="77"/>
                  <a:ea typeface="Montserrat" charset="0"/>
                  <a:cs typeface="Montserrat" charset="0"/>
                </a:endParaRPr>
              </a:p>
            </p:txBody>
          </p:sp>
        </p:grpSp>
        <p:grpSp>
          <p:nvGrpSpPr>
            <p:cNvPr id="63" name="Group 62">
              <a:extLst>
                <a:ext uri="{FF2B5EF4-FFF2-40B4-BE49-F238E27FC236}">
                  <a16:creationId xmlns:a16="http://schemas.microsoft.com/office/drawing/2014/main" id="{CEB78992-2EA6-EB4A-A69F-C8A84F0CB439}"/>
                </a:ext>
              </a:extLst>
            </p:cNvPr>
            <p:cNvGrpSpPr/>
            <p:nvPr/>
          </p:nvGrpSpPr>
          <p:grpSpPr>
            <a:xfrm>
              <a:off x="12820134" y="10972745"/>
              <a:ext cx="4001138" cy="1718612"/>
              <a:chOff x="1703643" y="11017349"/>
              <a:chExt cx="4001138" cy="1718612"/>
            </a:xfrm>
          </p:grpSpPr>
          <p:sp>
            <p:nvSpPr>
              <p:cNvPr id="64" name="TextBox 63">
                <a:extLst>
                  <a:ext uri="{FF2B5EF4-FFF2-40B4-BE49-F238E27FC236}">
                    <a16:creationId xmlns:a16="http://schemas.microsoft.com/office/drawing/2014/main" id="{B5A8AAFF-F4AF-024D-9720-A98660021687}"/>
                  </a:ext>
                </a:extLst>
              </p:cNvPr>
              <p:cNvSpPr txBox="1"/>
              <p:nvPr/>
            </p:nvSpPr>
            <p:spPr>
              <a:xfrm>
                <a:off x="1703643" y="11602124"/>
                <a:ext cx="3956531" cy="1133837"/>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65" name="TextBox 64">
                <a:extLst>
                  <a:ext uri="{FF2B5EF4-FFF2-40B4-BE49-F238E27FC236}">
                    <a16:creationId xmlns:a16="http://schemas.microsoft.com/office/drawing/2014/main" id="{F97B719B-0C88-3F44-A6F1-CB0F4361B44E}"/>
                  </a:ext>
                </a:extLst>
              </p:cNvPr>
              <p:cNvSpPr txBox="1"/>
              <p:nvPr/>
            </p:nvSpPr>
            <p:spPr>
              <a:xfrm>
                <a:off x="1703643" y="11017349"/>
                <a:ext cx="4001138" cy="584775"/>
              </a:xfrm>
              <a:prstGeom prst="rect">
                <a:avLst/>
              </a:prstGeom>
              <a:noFill/>
            </p:spPr>
            <p:txBody>
              <a:bodyPr wrap="square" rtlCol="0">
                <a:spAutoFit/>
              </a:bodyPr>
              <a:lstStyle/>
              <a:p>
                <a:pPr algn="ctr"/>
                <a:r>
                  <a:rPr lang="en-US" sz="3200" b="1" spc="600" dirty="0">
                    <a:solidFill>
                      <a:schemeClr val="tx2"/>
                    </a:solidFill>
                    <a:latin typeface="Montserrat" pitchFamily="2" charset="77"/>
                    <a:ea typeface="Montserrat" charset="0"/>
                    <a:cs typeface="Montserrat" charset="0"/>
                  </a:rPr>
                  <a:t>TITLE THREE</a:t>
                </a:r>
                <a:endParaRPr lang="en-US" sz="4800" b="1" spc="600" dirty="0">
                  <a:solidFill>
                    <a:schemeClr val="tx2"/>
                  </a:solidFill>
                  <a:latin typeface="Montserrat" pitchFamily="2" charset="77"/>
                  <a:ea typeface="Montserrat" charset="0"/>
                  <a:cs typeface="Montserrat" charset="0"/>
                </a:endParaRPr>
              </a:p>
            </p:txBody>
          </p:sp>
        </p:grpSp>
        <p:grpSp>
          <p:nvGrpSpPr>
            <p:cNvPr id="66" name="Group 65">
              <a:extLst>
                <a:ext uri="{FF2B5EF4-FFF2-40B4-BE49-F238E27FC236}">
                  <a16:creationId xmlns:a16="http://schemas.microsoft.com/office/drawing/2014/main" id="{A4600A2D-0B57-564E-B6E8-FCFA1BC09C49}"/>
                </a:ext>
              </a:extLst>
            </p:cNvPr>
            <p:cNvGrpSpPr/>
            <p:nvPr/>
          </p:nvGrpSpPr>
          <p:grpSpPr>
            <a:xfrm>
              <a:off x="17892841" y="10972745"/>
              <a:ext cx="4001138" cy="1718612"/>
              <a:chOff x="1703643" y="11017349"/>
              <a:chExt cx="4001138" cy="1718612"/>
            </a:xfrm>
          </p:grpSpPr>
          <p:sp>
            <p:nvSpPr>
              <p:cNvPr id="70" name="TextBox 69">
                <a:extLst>
                  <a:ext uri="{FF2B5EF4-FFF2-40B4-BE49-F238E27FC236}">
                    <a16:creationId xmlns:a16="http://schemas.microsoft.com/office/drawing/2014/main" id="{5A84E327-B7C3-E54D-8C56-D58B2F9A880C}"/>
                  </a:ext>
                </a:extLst>
              </p:cNvPr>
              <p:cNvSpPr txBox="1"/>
              <p:nvPr/>
            </p:nvSpPr>
            <p:spPr>
              <a:xfrm>
                <a:off x="1703643" y="11602124"/>
                <a:ext cx="3956531" cy="1133837"/>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71" name="TextBox 70">
                <a:extLst>
                  <a:ext uri="{FF2B5EF4-FFF2-40B4-BE49-F238E27FC236}">
                    <a16:creationId xmlns:a16="http://schemas.microsoft.com/office/drawing/2014/main" id="{DD45C73E-3744-FC41-8CE6-DA315B291CDC}"/>
                  </a:ext>
                </a:extLst>
              </p:cNvPr>
              <p:cNvSpPr txBox="1"/>
              <p:nvPr/>
            </p:nvSpPr>
            <p:spPr>
              <a:xfrm>
                <a:off x="1703643" y="11017349"/>
                <a:ext cx="4001138" cy="584775"/>
              </a:xfrm>
              <a:prstGeom prst="rect">
                <a:avLst/>
              </a:prstGeom>
              <a:noFill/>
            </p:spPr>
            <p:txBody>
              <a:bodyPr wrap="square" rtlCol="0">
                <a:spAutoFit/>
              </a:bodyPr>
              <a:lstStyle/>
              <a:p>
                <a:pPr algn="ctr"/>
                <a:r>
                  <a:rPr lang="en-US" sz="3200" b="1" spc="600" dirty="0">
                    <a:solidFill>
                      <a:schemeClr val="tx2"/>
                    </a:solidFill>
                    <a:latin typeface="Montserrat" pitchFamily="2" charset="77"/>
                    <a:ea typeface="Montserrat" charset="0"/>
                    <a:cs typeface="Montserrat" charset="0"/>
                  </a:rPr>
                  <a:t>TITLE FOUR</a:t>
                </a:r>
                <a:endParaRPr lang="en-US" sz="4800" b="1" spc="600" dirty="0">
                  <a:solidFill>
                    <a:schemeClr val="tx2"/>
                  </a:solidFill>
                  <a:latin typeface="Montserrat" pitchFamily="2" charset="77"/>
                  <a:ea typeface="Montserrat" charset="0"/>
                  <a:cs typeface="Montserrat" charset="0"/>
                </a:endParaRPr>
              </a:p>
            </p:txBody>
          </p:sp>
        </p:grpSp>
      </p:grpSp>
    </p:spTree>
    <p:extLst>
      <p:ext uri="{BB962C8B-B14F-4D97-AF65-F5344CB8AC3E}">
        <p14:creationId xmlns:p14="http://schemas.microsoft.com/office/powerpoint/2010/main" val="250762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347751" y="1131813"/>
            <a:ext cx="9711313" cy="1383468"/>
            <a:chOff x="7347751" y="1407238"/>
            <a:chExt cx="971131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47751" y="1867376"/>
              <a:ext cx="9711313"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2201DFC8-BD70-874C-A53A-12D400CFA2D9}"/>
              </a:ext>
            </a:extLst>
          </p:cNvPr>
          <p:cNvGrpSpPr/>
          <p:nvPr/>
        </p:nvGrpSpPr>
        <p:grpSpPr>
          <a:xfrm>
            <a:off x="16422498" y="3783260"/>
            <a:ext cx="5228527" cy="5132140"/>
            <a:chOff x="2425537" y="4306776"/>
            <a:chExt cx="7560915" cy="7421530"/>
          </a:xfrm>
        </p:grpSpPr>
        <p:grpSp>
          <p:nvGrpSpPr>
            <p:cNvPr id="40" name="Group 39">
              <a:extLst>
                <a:ext uri="{FF2B5EF4-FFF2-40B4-BE49-F238E27FC236}">
                  <a16:creationId xmlns:a16="http://schemas.microsoft.com/office/drawing/2014/main" id="{68D5C43E-92E8-0344-86EE-21430D757B8F}"/>
                </a:ext>
              </a:extLst>
            </p:cNvPr>
            <p:cNvGrpSpPr/>
            <p:nvPr/>
          </p:nvGrpSpPr>
          <p:grpSpPr>
            <a:xfrm>
              <a:off x="2525131" y="4306776"/>
              <a:ext cx="7461321" cy="7421530"/>
              <a:chOff x="1842359" y="3288400"/>
              <a:chExt cx="8117902" cy="8074611"/>
            </a:xfrm>
          </p:grpSpPr>
          <p:sp>
            <p:nvSpPr>
              <p:cNvPr id="45" name="Shape 978">
                <a:extLst>
                  <a:ext uri="{FF2B5EF4-FFF2-40B4-BE49-F238E27FC236}">
                    <a16:creationId xmlns:a16="http://schemas.microsoft.com/office/drawing/2014/main" id="{30A320B1-8F75-5F4F-A07E-AD74C391FC87}"/>
                  </a:ext>
                </a:extLst>
              </p:cNvPr>
              <p:cNvSpPr/>
              <p:nvPr/>
            </p:nvSpPr>
            <p:spPr>
              <a:xfrm>
                <a:off x="2083144" y="3483472"/>
                <a:ext cx="7304505" cy="7304500"/>
              </a:xfrm>
              <a:prstGeom prst="ellipse">
                <a:avLst/>
              </a:prstGeom>
              <a:solidFill>
                <a:schemeClr val="lt2"/>
              </a:solidFill>
              <a:ln>
                <a:noFill/>
              </a:ln>
            </p:spPr>
            <p:txBody>
              <a:bodyPr lIns="91389" tIns="45682" rIns="91389" bIns="45682" anchor="ctr" anchorCtr="0">
                <a:noAutofit/>
              </a:bodyPr>
              <a:lstStyle/>
              <a:p>
                <a:pPr algn="ctr"/>
                <a:endParaRPr sz="3200" b="1" spc="600">
                  <a:solidFill>
                    <a:schemeClr val="lt1"/>
                  </a:solidFill>
                  <a:latin typeface="Montserrat" pitchFamily="2" charset="77"/>
                  <a:ea typeface="Calibri"/>
                  <a:cs typeface="Calibri"/>
                  <a:sym typeface="Calibri"/>
                </a:endParaRPr>
              </a:p>
            </p:txBody>
          </p:sp>
          <p:grpSp>
            <p:nvGrpSpPr>
              <p:cNvPr id="48" name="Group 47">
                <a:extLst>
                  <a:ext uri="{FF2B5EF4-FFF2-40B4-BE49-F238E27FC236}">
                    <a16:creationId xmlns:a16="http://schemas.microsoft.com/office/drawing/2014/main" id="{A3CDA3D6-D4F7-C247-86C5-95CC2834D6ED}"/>
                  </a:ext>
                </a:extLst>
              </p:cNvPr>
              <p:cNvGrpSpPr/>
              <p:nvPr/>
            </p:nvGrpSpPr>
            <p:grpSpPr>
              <a:xfrm>
                <a:off x="1889308" y="3288400"/>
                <a:ext cx="8048083" cy="8048081"/>
                <a:chOff x="12913933" y="-1209959"/>
                <a:chExt cx="3993108" cy="3993107"/>
              </a:xfrm>
            </p:grpSpPr>
            <p:sp>
              <p:nvSpPr>
                <p:cNvPr id="51" name="Shape 493">
                  <a:extLst>
                    <a:ext uri="{FF2B5EF4-FFF2-40B4-BE49-F238E27FC236}">
                      <a16:creationId xmlns:a16="http://schemas.microsoft.com/office/drawing/2014/main" id="{1034546C-AB9E-3945-BAE8-BE9A87F9997E}"/>
                    </a:ext>
                  </a:extLst>
                </p:cNvPr>
                <p:cNvSpPr/>
                <p:nvPr/>
              </p:nvSpPr>
              <p:spPr>
                <a:xfrm>
                  <a:off x="12913933" y="-1208593"/>
                  <a:ext cx="3983478" cy="3983478"/>
                </a:xfrm>
                <a:prstGeom prst="ellipse">
                  <a:avLst/>
                </a:prstGeom>
                <a:solidFill>
                  <a:schemeClr val="accent4">
                    <a:lumMod val="90000"/>
                    <a:lumOff val="10000"/>
                  </a:schemeClr>
                </a:solidFill>
                <a:ln w="571500" cap="flat" cmpd="sng">
                  <a:solidFill>
                    <a:schemeClr val="accent4">
                      <a:lumMod val="90000"/>
                      <a:lumOff val="10000"/>
                    </a:schemeClr>
                  </a:solidFill>
                  <a:prstDash val="solid"/>
                  <a:round/>
                  <a:headEnd type="none" w="med" len="med"/>
                  <a:tailEnd type="none" w="med" len="med"/>
                </a:ln>
              </p:spPr>
              <p:txBody>
                <a:bodyPr lIns="91389" tIns="45682" rIns="91389" bIns="45682" anchor="ctr" anchorCtr="0">
                  <a:noAutofit/>
                </a:bodyPr>
                <a:lstStyle/>
                <a:p>
                  <a:pPr algn="ctr"/>
                  <a:endParaRPr sz="1200" b="1" spc="600">
                    <a:solidFill>
                      <a:schemeClr val="lt1"/>
                    </a:solidFill>
                    <a:latin typeface="Montserrat" pitchFamily="2" charset="77"/>
                    <a:ea typeface="Calibri"/>
                    <a:cs typeface="Calibri"/>
                    <a:sym typeface="Calibri"/>
                  </a:endParaRPr>
                </a:p>
              </p:txBody>
            </p:sp>
            <p:sp>
              <p:nvSpPr>
                <p:cNvPr id="52" name="Shape 515">
                  <a:extLst>
                    <a:ext uri="{FF2B5EF4-FFF2-40B4-BE49-F238E27FC236}">
                      <a16:creationId xmlns:a16="http://schemas.microsoft.com/office/drawing/2014/main" id="{7C70982B-F7D6-F449-85BC-27AFEA5B71D3}"/>
                    </a:ext>
                  </a:extLst>
                </p:cNvPr>
                <p:cNvSpPr/>
                <p:nvPr/>
              </p:nvSpPr>
              <p:spPr>
                <a:xfrm>
                  <a:off x="12913934" y="-1209959"/>
                  <a:ext cx="3993107" cy="3993107"/>
                </a:xfrm>
                <a:prstGeom prst="arc">
                  <a:avLst>
                    <a:gd name="adj1" fmla="val 21528370"/>
                    <a:gd name="adj2" fmla="val 9275150"/>
                  </a:avLst>
                </a:prstGeom>
                <a:solidFill>
                  <a:srgbClr val="EFF1F8"/>
                </a:solidFill>
                <a:ln w="571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200" b="1" spc="600">
                    <a:solidFill>
                      <a:schemeClr val="dk1"/>
                    </a:solidFill>
                    <a:latin typeface="Montserrat" pitchFamily="2" charset="77"/>
                    <a:ea typeface="Calibri"/>
                    <a:cs typeface="Calibri"/>
                    <a:sym typeface="Calibri"/>
                  </a:endParaRPr>
                </a:p>
              </p:txBody>
            </p:sp>
          </p:grpSp>
          <p:sp>
            <p:nvSpPr>
              <p:cNvPr id="50" name="Shape 515">
                <a:extLst>
                  <a:ext uri="{FF2B5EF4-FFF2-40B4-BE49-F238E27FC236}">
                    <a16:creationId xmlns:a16="http://schemas.microsoft.com/office/drawing/2014/main" id="{F8269A27-C665-7947-B963-1116FB783719}"/>
                  </a:ext>
                </a:extLst>
              </p:cNvPr>
              <p:cNvSpPr/>
              <p:nvPr/>
            </p:nvSpPr>
            <p:spPr>
              <a:xfrm>
                <a:off x="1842359" y="3288400"/>
                <a:ext cx="8117902" cy="8074611"/>
              </a:xfrm>
              <a:prstGeom prst="arc">
                <a:avLst>
                  <a:gd name="adj1" fmla="val 16168038"/>
                  <a:gd name="adj2" fmla="val 21565597"/>
                </a:avLst>
              </a:prstGeom>
              <a:solidFill>
                <a:schemeClr val="accent3"/>
              </a:solidFill>
              <a:ln w="571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200" b="1" spc="600">
                  <a:solidFill>
                    <a:schemeClr val="dk1"/>
                  </a:solidFill>
                  <a:latin typeface="Montserrat" pitchFamily="2" charset="77"/>
                  <a:ea typeface="Calibri"/>
                  <a:cs typeface="Calibri"/>
                  <a:sym typeface="Calibri"/>
                </a:endParaRPr>
              </a:p>
            </p:txBody>
          </p:sp>
        </p:grpSp>
        <p:sp>
          <p:nvSpPr>
            <p:cNvPr id="41" name="Shape 1074">
              <a:extLst>
                <a:ext uri="{FF2B5EF4-FFF2-40B4-BE49-F238E27FC236}">
                  <a16:creationId xmlns:a16="http://schemas.microsoft.com/office/drawing/2014/main" id="{70CA981D-2F37-F247-9027-B43719C7F2B7}"/>
                </a:ext>
              </a:extLst>
            </p:cNvPr>
            <p:cNvSpPr txBox="1"/>
            <p:nvPr/>
          </p:nvSpPr>
          <p:spPr>
            <a:xfrm>
              <a:off x="6050782" y="5994398"/>
              <a:ext cx="3808046" cy="707610"/>
            </a:xfrm>
            <a:prstGeom prst="rect">
              <a:avLst/>
            </a:prstGeom>
            <a:noFill/>
            <a:ln>
              <a:noFill/>
            </a:ln>
          </p:spPr>
          <p:txBody>
            <a:bodyPr lIns="91389" tIns="45682" rIns="91389" bIns="45682" anchor="t" anchorCtr="0">
              <a:noAutofit/>
            </a:bodyPr>
            <a:lstStyle/>
            <a:p>
              <a:pPr algn="ctr">
                <a:buSzPct val="25000"/>
              </a:pPr>
              <a:r>
                <a:rPr lang="en-US" sz="2800" b="1" spc="600" dirty="0">
                  <a:solidFill>
                    <a:schemeClr val="bg2"/>
                  </a:solidFill>
                  <a:latin typeface="Montserrat" pitchFamily="2" charset="77"/>
                  <a:ea typeface="Lato" panose="020F0502020204030203" pitchFamily="34" charset="0"/>
                  <a:cs typeface="Lato" panose="020F0502020204030203" pitchFamily="34" charset="0"/>
                  <a:sym typeface="Roboto"/>
                </a:rPr>
                <a:t>A-20%</a:t>
              </a:r>
            </a:p>
          </p:txBody>
        </p:sp>
        <p:sp>
          <p:nvSpPr>
            <p:cNvPr id="43" name="Shape 1076">
              <a:extLst>
                <a:ext uri="{FF2B5EF4-FFF2-40B4-BE49-F238E27FC236}">
                  <a16:creationId xmlns:a16="http://schemas.microsoft.com/office/drawing/2014/main" id="{6967B3C8-4665-E44C-98E2-1B24EB3E8531}"/>
                </a:ext>
              </a:extLst>
            </p:cNvPr>
            <p:cNvSpPr txBox="1"/>
            <p:nvPr/>
          </p:nvSpPr>
          <p:spPr>
            <a:xfrm>
              <a:off x="4569193" y="9625556"/>
              <a:ext cx="3808046" cy="707610"/>
            </a:xfrm>
            <a:prstGeom prst="rect">
              <a:avLst/>
            </a:prstGeom>
            <a:noFill/>
            <a:ln>
              <a:noFill/>
            </a:ln>
          </p:spPr>
          <p:txBody>
            <a:bodyPr lIns="91389" tIns="45682" rIns="91389" bIns="45682" anchor="t" anchorCtr="0">
              <a:noAutofit/>
            </a:bodyPr>
            <a:lstStyle/>
            <a:p>
              <a:pPr algn="ctr">
                <a:buSzPct val="25000"/>
              </a:pPr>
              <a:r>
                <a:rPr lang="en-US" sz="2800" b="1" spc="600" dirty="0">
                  <a:solidFill>
                    <a:schemeClr val="bg2"/>
                  </a:solidFill>
                  <a:latin typeface="Montserrat" pitchFamily="2" charset="77"/>
                  <a:ea typeface="Lato" panose="020F0502020204030203" pitchFamily="34" charset="0"/>
                  <a:cs typeface="Lato" panose="020F0502020204030203" pitchFamily="34" charset="0"/>
                  <a:sym typeface="Roboto"/>
                </a:rPr>
                <a:t>B-45%</a:t>
              </a:r>
            </a:p>
          </p:txBody>
        </p:sp>
        <p:sp>
          <p:nvSpPr>
            <p:cNvPr id="44" name="Shape 1077">
              <a:extLst>
                <a:ext uri="{FF2B5EF4-FFF2-40B4-BE49-F238E27FC236}">
                  <a16:creationId xmlns:a16="http://schemas.microsoft.com/office/drawing/2014/main" id="{7298F9A7-6AC0-F54B-A045-72905C84F549}"/>
                </a:ext>
              </a:extLst>
            </p:cNvPr>
            <p:cNvSpPr txBox="1"/>
            <p:nvPr/>
          </p:nvSpPr>
          <p:spPr>
            <a:xfrm>
              <a:off x="2425537" y="6504195"/>
              <a:ext cx="3808046" cy="707610"/>
            </a:xfrm>
            <a:prstGeom prst="rect">
              <a:avLst/>
            </a:prstGeom>
            <a:noFill/>
            <a:ln>
              <a:noFill/>
            </a:ln>
          </p:spPr>
          <p:txBody>
            <a:bodyPr lIns="91389" tIns="45682" rIns="91389" bIns="45682" anchor="t" anchorCtr="0">
              <a:noAutofit/>
            </a:bodyPr>
            <a:lstStyle/>
            <a:p>
              <a:pPr algn="ctr">
                <a:buSzPct val="25000"/>
              </a:pPr>
              <a:r>
                <a:rPr lang="en-US" sz="2800" b="1" spc="600" dirty="0">
                  <a:solidFill>
                    <a:schemeClr val="lt1"/>
                  </a:solidFill>
                  <a:latin typeface="Montserrat" pitchFamily="2" charset="77"/>
                  <a:ea typeface="Lato" panose="020F0502020204030203" pitchFamily="34" charset="0"/>
                  <a:cs typeface="Lato" panose="020F0502020204030203" pitchFamily="34" charset="0"/>
                  <a:sym typeface="Roboto"/>
                </a:rPr>
                <a:t>C-35%</a:t>
              </a:r>
            </a:p>
          </p:txBody>
        </p:sp>
      </p:grpSp>
      <p:grpSp>
        <p:nvGrpSpPr>
          <p:cNvPr id="53" name="Group 52">
            <a:extLst>
              <a:ext uri="{FF2B5EF4-FFF2-40B4-BE49-F238E27FC236}">
                <a16:creationId xmlns:a16="http://schemas.microsoft.com/office/drawing/2014/main" id="{925E4651-DA7F-BE42-BACB-F954D15DCEF3}"/>
              </a:ext>
            </a:extLst>
          </p:cNvPr>
          <p:cNvGrpSpPr/>
          <p:nvPr/>
        </p:nvGrpSpPr>
        <p:grpSpPr>
          <a:xfrm>
            <a:off x="2368245" y="10728764"/>
            <a:ext cx="5672170" cy="1907394"/>
            <a:chOff x="3001226" y="5815996"/>
            <a:chExt cx="5672170" cy="1907394"/>
          </a:xfrm>
        </p:grpSpPr>
        <p:sp>
          <p:nvSpPr>
            <p:cNvPr id="54" name="Subtitle 2">
              <a:extLst>
                <a:ext uri="{FF2B5EF4-FFF2-40B4-BE49-F238E27FC236}">
                  <a16:creationId xmlns:a16="http://schemas.microsoft.com/office/drawing/2014/main" id="{D794D262-A001-AA4A-A708-FB736F0BD576}"/>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5" name="Rectangle 54">
              <a:extLst>
                <a:ext uri="{FF2B5EF4-FFF2-40B4-BE49-F238E27FC236}">
                  <a16:creationId xmlns:a16="http://schemas.microsoft.com/office/drawing/2014/main" id="{DBF77151-FC93-0C4E-90DC-FDA9DF7D07B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56" name="Group 55">
            <a:extLst>
              <a:ext uri="{FF2B5EF4-FFF2-40B4-BE49-F238E27FC236}">
                <a16:creationId xmlns:a16="http://schemas.microsoft.com/office/drawing/2014/main" id="{EA9E06B6-CE7A-B148-BEFA-020B686BCA43}"/>
              </a:ext>
            </a:extLst>
          </p:cNvPr>
          <p:cNvGrpSpPr/>
          <p:nvPr/>
        </p:nvGrpSpPr>
        <p:grpSpPr>
          <a:xfrm>
            <a:off x="9415194" y="10728764"/>
            <a:ext cx="5672170" cy="1907394"/>
            <a:chOff x="3001226" y="5815996"/>
            <a:chExt cx="5672170" cy="1907394"/>
          </a:xfrm>
        </p:grpSpPr>
        <p:sp>
          <p:nvSpPr>
            <p:cNvPr id="57" name="Subtitle 2">
              <a:extLst>
                <a:ext uri="{FF2B5EF4-FFF2-40B4-BE49-F238E27FC236}">
                  <a16:creationId xmlns:a16="http://schemas.microsoft.com/office/drawing/2014/main" id="{8895606F-A52D-AA42-B566-BC93037423C1}"/>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8" name="Rectangle 57">
              <a:extLst>
                <a:ext uri="{FF2B5EF4-FFF2-40B4-BE49-F238E27FC236}">
                  <a16:creationId xmlns:a16="http://schemas.microsoft.com/office/drawing/2014/main" id="{6373B8CD-4BDF-9545-9141-7BBB95E262B4}"/>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E581818B-691A-124F-9748-CC8E9AD3A47F}"/>
              </a:ext>
            </a:extLst>
          </p:cNvPr>
          <p:cNvGrpSpPr/>
          <p:nvPr/>
        </p:nvGrpSpPr>
        <p:grpSpPr>
          <a:xfrm>
            <a:off x="16462143" y="10728764"/>
            <a:ext cx="5672170" cy="1907394"/>
            <a:chOff x="3001226" y="5815996"/>
            <a:chExt cx="5672170" cy="1907394"/>
          </a:xfrm>
        </p:grpSpPr>
        <p:sp>
          <p:nvSpPr>
            <p:cNvPr id="67" name="Subtitle 2">
              <a:extLst>
                <a:ext uri="{FF2B5EF4-FFF2-40B4-BE49-F238E27FC236}">
                  <a16:creationId xmlns:a16="http://schemas.microsoft.com/office/drawing/2014/main" id="{37DE52A4-66AA-5E4A-9141-7E0859DE9B8B}"/>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8" name="Rectangle 67">
              <a:extLst>
                <a:ext uri="{FF2B5EF4-FFF2-40B4-BE49-F238E27FC236}">
                  <a16:creationId xmlns:a16="http://schemas.microsoft.com/office/drawing/2014/main" id="{CC515D5B-60B7-8A46-92CD-F1866D4A96B1}"/>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nvGrpSpPr>
          <p:cNvPr id="11" name="Group 10">
            <a:extLst>
              <a:ext uri="{FF2B5EF4-FFF2-40B4-BE49-F238E27FC236}">
                <a16:creationId xmlns:a16="http://schemas.microsoft.com/office/drawing/2014/main" id="{83DF9364-35A0-CF42-8550-B64EC8FD76A2}"/>
              </a:ext>
            </a:extLst>
          </p:cNvPr>
          <p:cNvGrpSpPr/>
          <p:nvPr/>
        </p:nvGrpSpPr>
        <p:grpSpPr>
          <a:xfrm>
            <a:off x="2388516" y="3849753"/>
            <a:ext cx="10958313" cy="4101042"/>
            <a:chOff x="11176000" y="3625772"/>
            <a:chExt cx="10958313" cy="4101042"/>
          </a:xfrm>
        </p:grpSpPr>
        <p:sp>
          <p:nvSpPr>
            <p:cNvPr id="69" name="TextBox 68">
              <a:extLst>
                <a:ext uri="{FF2B5EF4-FFF2-40B4-BE49-F238E27FC236}">
                  <a16:creationId xmlns:a16="http://schemas.microsoft.com/office/drawing/2014/main" id="{A9F97803-FEC1-2A47-A6D5-55687237A9A0}"/>
                </a:ext>
              </a:extLst>
            </p:cNvPr>
            <p:cNvSpPr txBox="1"/>
            <p:nvPr/>
          </p:nvSpPr>
          <p:spPr>
            <a:xfrm>
              <a:off x="11176000" y="3625772"/>
              <a:ext cx="1095831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To get your company’s name out there, you need to make sure you promote it in the right place.</a:t>
              </a:r>
            </a:p>
          </p:txBody>
        </p:sp>
        <p:grpSp>
          <p:nvGrpSpPr>
            <p:cNvPr id="72" name="Group 71">
              <a:extLst>
                <a:ext uri="{FF2B5EF4-FFF2-40B4-BE49-F238E27FC236}">
                  <a16:creationId xmlns:a16="http://schemas.microsoft.com/office/drawing/2014/main" id="{E126DB1E-1ACE-9A4B-B71A-EBC2A3F385FA}"/>
                </a:ext>
              </a:extLst>
            </p:cNvPr>
            <p:cNvGrpSpPr/>
            <p:nvPr/>
          </p:nvGrpSpPr>
          <p:grpSpPr>
            <a:xfrm>
              <a:off x="11275206" y="6871196"/>
              <a:ext cx="5430750" cy="855618"/>
              <a:chOff x="3242712" y="10156206"/>
              <a:chExt cx="5430750" cy="855618"/>
            </a:xfrm>
          </p:grpSpPr>
          <p:sp>
            <p:nvSpPr>
              <p:cNvPr id="73" name="Rectangle 72">
                <a:extLst>
                  <a:ext uri="{FF2B5EF4-FFF2-40B4-BE49-F238E27FC236}">
                    <a16:creationId xmlns:a16="http://schemas.microsoft.com/office/drawing/2014/main" id="{9809DE0C-122C-A54E-A228-EAD939DA14C1}"/>
                  </a:ext>
                </a:extLst>
              </p:cNvPr>
              <p:cNvSpPr/>
              <p:nvPr/>
            </p:nvSpPr>
            <p:spPr>
              <a:xfrm>
                <a:off x="3242712" y="10156206"/>
                <a:ext cx="5430750"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4" name="TextBox 73">
                <a:extLst>
                  <a:ext uri="{FF2B5EF4-FFF2-40B4-BE49-F238E27FC236}">
                    <a16:creationId xmlns:a16="http://schemas.microsoft.com/office/drawing/2014/main" id="{28C69EF4-7DF1-4644-93DF-3EC2841C0D52}"/>
                  </a:ext>
                </a:extLst>
              </p:cNvPr>
              <p:cNvSpPr txBox="1"/>
              <p:nvPr/>
            </p:nvSpPr>
            <p:spPr>
              <a:xfrm>
                <a:off x="3481615" y="10383960"/>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grpSp>
    </p:spTree>
    <p:extLst>
      <p:ext uri="{BB962C8B-B14F-4D97-AF65-F5344CB8AC3E}">
        <p14:creationId xmlns:p14="http://schemas.microsoft.com/office/powerpoint/2010/main" val="2591737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8296733" y="1131813"/>
            <a:ext cx="7813357" cy="1383468"/>
            <a:chOff x="8296733"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33" y="1867376"/>
              <a:ext cx="7813357"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cxnSp>
        <p:nvCxnSpPr>
          <p:cNvPr id="5" name="Straight Connector 4">
            <a:extLst>
              <a:ext uri="{FF2B5EF4-FFF2-40B4-BE49-F238E27FC236}">
                <a16:creationId xmlns:a16="http://schemas.microsoft.com/office/drawing/2014/main" id="{51BB0F33-9840-6741-BBB6-12DAB0413724}"/>
              </a:ext>
            </a:extLst>
          </p:cNvPr>
          <p:cNvCxnSpPr/>
          <p:nvPr/>
        </p:nvCxnSpPr>
        <p:spPr>
          <a:xfrm>
            <a:off x="11430914" y="6215820"/>
            <a:ext cx="143721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D17875-774A-B844-85E4-933ABCC93C60}"/>
              </a:ext>
            </a:extLst>
          </p:cNvPr>
          <p:cNvCxnSpPr>
            <a:cxnSpLocks/>
          </p:cNvCxnSpPr>
          <p:nvPr/>
        </p:nvCxnSpPr>
        <p:spPr>
          <a:xfrm flipH="1">
            <a:off x="9103515" y="7135344"/>
            <a:ext cx="669479" cy="117847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A74DB3-AA30-7745-9D0F-75C8AEC32D48}"/>
              </a:ext>
            </a:extLst>
          </p:cNvPr>
          <p:cNvCxnSpPr>
            <a:cxnSpLocks/>
          </p:cNvCxnSpPr>
          <p:nvPr/>
        </p:nvCxnSpPr>
        <p:spPr>
          <a:xfrm>
            <a:off x="14515346" y="7153974"/>
            <a:ext cx="680179" cy="117847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reeform 15988">
            <a:extLst>
              <a:ext uri="{FF2B5EF4-FFF2-40B4-BE49-F238E27FC236}">
                <a16:creationId xmlns:a16="http://schemas.microsoft.com/office/drawing/2014/main" id="{DE624749-97D4-D64C-9709-59808D5695FA}"/>
              </a:ext>
            </a:extLst>
          </p:cNvPr>
          <p:cNvSpPr>
            <a:spLocks noChangeArrowheads="1"/>
          </p:cNvSpPr>
          <p:nvPr/>
        </p:nvSpPr>
        <p:spPr bwMode="auto">
          <a:xfrm>
            <a:off x="14622693" y="7933555"/>
            <a:ext cx="2280373" cy="2675065"/>
          </a:xfrm>
          <a:custGeom>
            <a:avLst/>
            <a:gdLst>
              <a:gd name="T0" fmla="*/ 41096 w 231"/>
              <a:gd name="T1" fmla="*/ 0 h 268"/>
              <a:gd name="T2" fmla="*/ 0 w 231"/>
              <a:gd name="T3" fmla="*/ 23848 h 268"/>
              <a:gd name="T4" fmla="*/ 0 w 231"/>
              <a:gd name="T5" fmla="*/ 72267 h 268"/>
              <a:gd name="T6" fmla="*/ 41096 w 231"/>
              <a:gd name="T7" fmla="*/ 96477 h 268"/>
              <a:gd name="T8" fmla="*/ 82193 w 231"/>
              <a:gd name="T9" fmla="*/ 72267 h 268"/>
              <a:gd name="T10" fmla="*/ 82193 w 231"/>
              <a:gd name="T11" fmla="*/ 23848 h 268"/>
              <a:gd name="T12" fmla="*/ 41096 w 231"/>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68">
                <a:moveTo>
                  <a:pt x="115" y="0"/>
                </a:moveTo>
                <a:lnTo>
                  <a:pt x="0" y="66"/>
                </a:lnTo>
                <a:lnTo>
                  <a:pt x="0" y="200"/>
                </a:lnTo>
                <a:lnTo>
                  <a:pt x="115" y="267"/>
                </a:lnTo>
                <a:lnTo>
                  <a:pt x="230" y="200"/>
                </a:lnTo>
                <a:lnTo>
                  <a:pt x="230" y="66"/>
                </a:lnTo>
                <a:lnTo>
                  <a:pt x="115" y="0"/>
                </a:lnTo>
              </a:path>
            </a:pathLst>
          </a:custGeom>
          <a:solidFill>
            <a:schemeClr val="tx2"/>
          </a:solidFill>
          <a:ln>
            <a:noFill/>
          </a:ln>
          <a:effectLst/>
          <a:extLst/>
        </p:spPr>
        <p:txBody>
          <a:bodyPr wrap="none" anchor="ctr"/>
          <a:lstStyle/>
          <a:p>
            <a:pPr>
              <a:defRPr/>
            </a:pPr>
            <a:endParaRPr lang="en-US"/>
          </a:p>
        </p:txBody>
      </p:sp>
      <p:sp>
        <p:nvSpPr>
          <p:cNvPr id="9" name="Freeform 15989">
            <a:extLst>
              <a:ext uri="{FF2B5EF4-FFF2-40B4-BE49-F238E27FC236}">
                <a16:creationId xmlns:a16="http://schemas.microsoft.com/office/drawing/2014/main" id="{23DF0F89-67F1-9846-A7CD-FC3611C028AF}"/>
              </a:ext>
            </a:extLst>
          </p:cNvPr>
          <p:cNvSpPr>
            <a:spLocks noChangeArrowheads="1"/>
          </p:cNvSpPr>
          <p:nvPr/>
        </p:nvSpPr>
        <p:spPr bwMode="auto">
          <a:xfrm>
            <a:off x="9228717" y="4915054"/>
            <a:ext cx="2324241" cy="2675038"/>
          </a:xfrm>
          <a:custGeom>
            <a:avLst/>
            <a:gdLst>
              <a:gd name="T0" fmla="*/ 42069 w 232"/>
              <a:gd name="T1" fmla="*/ 0 h 268"/>
              <a:gd name="T2" fmla="*/ 83775 w 232"/>
              <a:gd name="T3" fmla="*/ 24209 h 268"/>
              <a:gd name="T4" fmla="*/ 83775 w 232"/>
              <a:gd name="T5" fmla="*/ 72266 h 268"/>
              <a:gd name="T6" fmla="*/ 42069 w 232"/>
              <a:gd name="T7" fmla="*/ 96476 h 268"/>
              <a:gd name="T8" fmla="*/ 0 w 232"/>
              <a:gd name="T9" fmla="*/ 72266 h 268"/>
              <a:gd name="T10" fmla="*/ 0 w 232"/>
              <a:gd name="T11" fmla="*/ 24209 h 268"/>
              <a:gd name="T12" fmla="*/ 42069 w 232"/>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 h="268">
                <a:moveTo>
                  <a:pt x="116" y="0"/>
                </a:moveTo>
                <a:lnTo>
                  <a:pt x="231" y="67"/>
                </a:lnTo>
                <a:lnTo>
                  <a:pt x="231" y="200"/>
                </a:lnTo>
                <a:lnTo>
                  <a:pt x="116" y="267"/>
                </a:lnTo>
                <a:lnTo>
                  <a:pt x="0" y="200"/>
                </a:lnTo>
                <a:lnTo>
                  <a:pt x="0" y="67"/>
                </a:lnTo>
                <a:lnTo>
                  <a:pt x="116" y="0"/>
                </a:lnTo>
              </a:path>
            </a:pathLst>
          </a:custGeom>
          <a:solidFill>
            <a:schemeClr val="tx2"/>
          </a:solidFill>
          <a:ln>
            <a:noFill/>
          </a:ln>
          <a:effectLst/>
          <a:extLst/>
        </p:spPr>
        <p:txBody>
          <a:bodyPr wrap="none" anchor="ctr"/>
          <a:lstStyle/>
          <a:p>
            <a:pPr>
              <a:defRPr/>
            </a:pPr>
            <a:endParaRPr lang="en-US"/>
          </a:p>
        </p:txBody>
      </p:sp>
      <p:sp>
        <p:nvSpPr>
          <p:cNvPr id="10" name="Freeform 15990">
            <a:extLst>
              <a:ext uri="{FF2B5EF4-FFF2-40B4-BE49-F238E27FC236}">
                <a16:creationId xmlns:a16="http://schemas.microsoft.com/office/drawing/2014/main" id="{8F35A6BA-EA7A-144D-8D79-752B905ABFAF}"/>
              </a:ext>
            </a:extLst>
          </p:cNvPr>
          <p:cNvSpPr>
            <a:spLocks noChangeArrowheads="1"/>
          </p:cNvSpPr>
          <p:nvPr/>
        </p:nvSpPr>
        <p:spPr bwMode="auto">
          <a:xfrm>
            <a:off x="12824691" y="4915054"/>
            <a:ext cx="2324241" cy="2675038"/>
          </a:xfrm>
          <a:custGeom>
            <a:avLst/>
            <a:gdLst>
              <a:gd name="T0" fmla="*/ 42069 w 232"/>
              <a:gd name="T1" fmla="*/ 0 h 268"/>
              <a:gd name="T2" fmla="*/ 0 w 232"/>
              <a:gd name="T3" fmla="*/ 24209 h 268"/>
              <a:gd name="T4" fmla="*/ 0 w 232"/>
              <a:gd name="T5" fmla="*/ 72266 h 268"/>
              <a:gd name="T6" fmla="*/ 42069 w 232"/>
              <a:gd name="T7" fmla="*/ 96476 h 268"/>
              <a:gd name="T8" fmla="*/ 83775 w 232"/>
              <a:gd name="T9" fmla="*/ 72266 h 268"/>
              <a:gd name="T10" fmla="*/ 83775 w 232"/>
              <a:gd name="T11" fmla="*/ 24209 h 268"/>
              <a:gd name="T12" fmla="*/ 42069 w 232"/>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 h="268">
                <a:moveTo>
                  <a:pt x="116" y="0"/>
                </a:moveTo>
                <a:lnTo>
                  <a:pt x="0" y="67"/>
                </a:lnTo>
                <a:lnTo>
                  <a:pt x="0" y="200"/>
                </a:lnTo>
                <a:lnTo>
                  <a:pt x="116" y="267"/>
                </a:lnTo>
                <a:lnTo>
                  <a:pt x="231" y="200"/>
                </a:lnTo>
                <a:lnTo>
                  <a:pt x="231" y="67"/>
                </a:lnTo>
                <a:lnTo>
                  <a:pt x="116" y="0"/>
                </a:lnTo>
              </a:path>
            </a:pathLst>
          </a:custGeom>
          <a:solidFill>
            <a:schemeClr val="accent3"/>
          </a:solidFill>
          <a:ln>
            <a:noFill/>
          </a:ln>
          <a:effectLst/>
          <a:extLst/>
        </p:spPr>
        <p:txBody>
          <a:bodyPr wrap="none" anchor="ctr"/>
          <a:lstStyle/>
          <a:p>
            <a:pPr>
              <a:defRPr/>
            </a:pPr>
            <a:endParaRPr lang="en-US"/>
          </a:p>
        </p:txBody>
      </p:sp>
      <p:sp>
        <p:nvSpPr>
          <p:cNvPr id="11" name="Freeform 15991">
            <a:extLst>
              <a:ext uri="{FF2B5EF4-FFF2-40B4-BE49-F238E27FC236}">
                <a16:creationId xmlns:a16="http://schemas.microsoft.com/office/drawing/2014/main" id="{2193319A-FCF5-7243-B478-599A74FC5D24}"/>
              </a:ext>
            </a:extLst>
          </p:cNvPr>
          <p:cNvSpPr>
            <a:spLocks noChangeArrowheads="1"/>
          </p:cNvSpPr>
          <p:nvPr/>
        </p:nvSpPr>
        <p:spPr bwMode="auto">
          <a:xfrm>
            <a:off x="7474584" y="7933555"/>
            <a:ext cx="2280373" cy="2675065"/>
          </a:xfrm>
          <a:custGeom>
            <a:avLst/>
            <a:gdLst>
              <a:gd name="T0" fmla="*/ 41096 w 231"/>
              <a:gd name="T1" fmla="*/ 0 h 268"/>
              <a:gd name="T2" fmla="*/ 82193 w 231"/>
              <a:gd name="T3" fmla="*/ 23848 h 268"/>
              <a:gd name="T4" fmla="*/ 82193 w 231"/>
              <a:gd name="T5" fmla="*/ 72267 h 268"/>
              <a:gd name="T6" fmla="*/ 41096 w 231"/>
              <a:gd name="T7" fmla="*/ 96477 h 268"/>
              <a:gd name="T8" fmla="*/ 0 w 231"/>
              <a:gd name="T9" fmla="*/ 72267 h 268"/>
              <a:gd name="T10" fmla="*/ 0 w 231"/>
              <a:gd name="T11" fmla="*/ 23848 h 268"/>
              <a:gd name="T12" fmla="*/ 41096 w 231"/>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68">
                <a:moveTo>
                  <a:pt x="115" y="0"/>
                </a:moveTo>
                <a:lnTo>
                  <a:pt x="230" y="66"/>
                </a:lnTo>
                <a:lnTo>
                  <a:pt x="230" y="200"/>
                </a:lnTo>
                <a:lnTo>
                  <a:pt x="115" y="267"/>
                </a:lnTo>
                <a:lnTo>
                  <a:pt x="0" y="200"/>
                </a:lnTo>
                <a:lnTo>
                  <a:pt x="0" y="66"/>
                </a:lnTo>
                <a:lnTo>
                  <a:pt x="115" y="0"/>
                </a:lnTo>
              </a:path>
            </a:pathLst>
          </a:custGeom>
          <a:solidFill>
            <a:schemeClr val="accent1"/>
          </a:solidFill>
          <a:ln>
            <a:noFill/>
          </a:ln>
          <a:effectLst/>
          <a:extLst/>
        </p:spPr>
        <p:txBody>
          <a:bodyPr wrap="none" anchor="ctr"/>
          <a:lstStyle/>
          <a:p>
            <a:pPr>
              <a:defRPr/>
            </a:pPr>
            <a:endParaRPr lang="en-US"/>
          </a:p>
        </p:txBody>
      </p:sp>
      <p:grpSp>
        <p:nvGrpSpPr>
          <p:cNvPr id="34" name="Group 33">
            <a:extLst>
              <a:ext uri="{FF2B5EF4-FFF2-40B4-BE49-F238E27FC236}">
                <a16:creationId xmlns:a16="http://schemas.microsoft.com/office/drawing/2014/main" id="{767212B2-6D40-3347-8268-03E94302DE74}"/>
              </a:ext>
            </a:extLst>
          </p:cNvPr>
          <p:cNvGrpSpPr/>
          <p:nvPr/>
        </p:nvGrpSpPr>
        <p:grpSpPr>
          <a:xfrm>
            <a:off x="10005624" y="5791370"/>
            <a:ext cx="770427" cy="928379"/>
            <a:chOff x="7017506" y="4378177"/>
            <a:chExt cx="894682" cy="1078109"/>
          </a:xfrm>
          <a:solidFill>
            <a:schemeClr val="bg2"/>
          </a:solidFill>
        </p:grpSpPr>
        <p:sp>
          <p:nvSpPr>
            <p:cNvPr id="35" name="Freeform 36">
              <a:extLst>
                <a:ext uri="{FF2B5EF4-FFF2-40B4-BE49-F238E27FC236}">
                  <a16:creationId xmlns:a16="http://schemas.microsoft.com/office/drawing/2014/main" id="{04D731DB-648C-B64F-B5A5-81541F628496}"/>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7">
              <a:extLst>
                <a:ext uri="{FF2B5EF4-FFF2-40B4-BE49-F238E27FC236}">
                  <a16:creationId xmlns:a16="http://schemas.microsoft.com/office/drawing/2014/main" id="{948D5888-9C42-8747-A932-A990A6E5D44B}"/>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8">
              <a:extLst>
                <a:ext uri="{FF2B5EF4-FFF2-40B4-BE49-F238E27FC236}">
                  <a16:creationId xmlns:a16="http://schemas.microsoft.com/office/drawing/2014/main" id="{BD27F58F-3676-0942-8BF8-9F1BEFB4C8BE}"/>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9">
              <a:extLst>
                <a:ext uri="{FF2B5EF4-FFF2-40B4-BE49-F238E27FC236}">
                  <a16:creationId xmlns:a16="http://schemas.microsoft.com/office/drawing/2014/main" id="{50E73E1C-2ACF-CD42-939C-47C986C5439D}"/>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40">
              <a:extLst>
                <a:ext uri="{FF2B5EF4-FFF2-40B4-BE49-F238E27FC236}">
                  <a16:creationId xmlns:a16="http://schemas.microsoft.com/office/drawing/2014/main" id="{AF36D50A-0D45-B943-A14D-F59AEB387099}"/>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41">
              <a:extLst>
                <a:ext uri="{FF2B5EF4-FFF2-40B4-BE49-F238E27FC236}">
                  <a16:creationId xmlns:a16="http://schemas.microsoft.com/office/drawing/2014/main" id="{71144872-1EF7-5243-A339-43764C804EA2}"/>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1" name="Group 40">
            <a:extLst>
              <a:ext uri="{FF2B5EF4-FFF2-40B4-BE49-F238E27FC236}">
                <a16:creationId xmlns:a16="http://schemas.microsoft.com/office/drawing/2014/main" id="{EA7D74CE-EC72-634A-90E4-C8EEBE7C75F2}"/>
              </a:ext>
            </a:extLst>
          </p:cNvPr>
          <p:cNvGrpSpPr/>
          <p:nvPr/>
        </p:nvGrpSpPr>
        <p:grpSpPr>
          <a:xfrm>
            <a:off x="8175136" y="8811061"/>
            <a:ext cx="928380" cy="928379"/>
            <a:chOff x="5123329" y="2255652"/>
            <a:chExt cx="1078109" cy="1078108"/>
          </a:xfrm>
        </p:grpSpPr>
        <p:sp>
          <p:nvSpPr>
            <p:cNvPr id="42" name="Freeform 41">
              <a:extLst>
                <a:ext uri="{FF2B5EF4-FFF2-40B4-BE49-F238E27FC236}">
                  <a16:creationId xmlns:a16="http://schemas.microsoft.com/office/drawing/2014/main" id="{00E3E001-2056-934A-AAC7-97D2C5E4EF5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6F7EDC79-AA7A-704D-A802-9C58E4161F9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B2C957A8-8BB8-7C40-98C9-CDF3DCD5CA3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5" name="Group 44">
            <a:extLst>
              <a:ext uri="{FF2B5EF4-FFF2-40B4-BE49-F238E27FC236}">
                <a16:creationId xmlns:a16="http://schemas.microsoft.com/office/drawing/2014/main" id="{7A798A7A-F087-3F46-A687-3A21B659CF8C}"/>
              </a:ext>
            </a:extLst>
          </p:cNvPr>
          <p:cNvGrpSpPr/>
          <p:nvPr/>
        </p:nvGrpSpPr>
        <p:grpSpPr>
          <a:xfrm>
            <a:off x="13551517" y="5796760"/>
            <a:ext cx="841345" cy="838120"/>
            <a:chOff x="6965098" y="6609263"/>
            <a:chExt cx="977037" cy="973293"/>
          </a:xfrm>
        </p:grpSpPr>
        <p:sp>
          <p:nvSpPr>
            <p:cNvPr id="46" name="Freeform 45">
              <a:extLst>
                <a:ext uri="{FF2B5EF4-FFF2-40B4-BE49-F238E27FC236}">
                  <a16:creationId xmlns:a16="http://schemas.microsoft.com/office/drawing/2014/main" id="{7CD35BE7-0E46-C64C-B7EE-B2B97118A197}"/>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6">
              <a:extLst>
                <a:ext uri="{FF2B5EF4-FFF2-40B4-BE49-F238E27FC236}">
                  <a16:creationId xmlns:a16="http://schemas.microsoft.com/office/drawing/2014/main" id="{270FBA83-AE18-6D42-9681-EED78D87FE8A}"/>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8" name="Group 47">
            <a:extLst>
              <a:ext uri="{FF2B5EF4-FFF2-40B4-BE49-F238E27FC236}">
                <a16:creationId xmlns:a16="http://schemas.microsoft.com/office/drawing/2014/main" id="{18BC916C-4A77-2C48-B524-8D90650B9970}"/>
              </a:ext>
            </a:extLst>
          </p:cNvPr>
          <p:cNvGrpSpPr/>
          <p:nvPr/>
        </p:nvGrpSpPr>
        <p:grpSpPr>
          <a:xfrm>
            <a:off x="15195525" y="8951284"/>
            <a:ext cx="844567" cy="741414"/>
            <a:chOff x="10405314" y="8829120"/>
            <a:chExt cx="980779" cy="860990"/>
          </a:xfrm>
          <a:solidFill>
            <a:schemeClr val="bg2"/>
          </a:solidFill>
        </p:grpSpPr>
        <p:sp>
          <p:nvSpPr>
            <p:cNvPr id="49" name="Freeform 48">
              <a:extLst>
                <a:ext uri="{FF2B5EF4-FFF2-40B4-BE49-F238E27FC236}">
                  <a16:creationId xmlns:a16="http://schemas.microsoft.com/office/drawing/2014/main" id="{56EB9DBB-A30C-1646-A622-1DCD4339E392}"/>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DA12AC26-F9E5-D744-8E45-8CCFDEABDE88}"/>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5A15CDB3-5E31-5C42-88C2-7A966AD48DAF}"/>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2" name="Group 51">
            <a:extLst>
              <a:ext uri="{FF2B5EF4-FFF2-40B4-BE49-F238E27FC236}">
                <a16:creationId xmlns:a16="http://schemas.microsoft.com/office/drawing/2014/main" id="{0FFE95C3-AD71-B04E-A2EC-46709EBDDFF1}"/>
              </a:ext>
            </a:extLst>
          </p:cNvPr>
          <p:cNvGrpSpPr/>
          <p:nvPr/>
        </p:nvGrpSpPr>
        <p:grpSpPr>
          <a:xfrm>
            <a:off x="15576117" y="5298876"/>
            <a:ext cx="5672170" cy="1907394"/>
            <a:chOff x="3001226" y="5815996"/>
            <a:chExt cx="5672170" cy="1907394"/>
          </a:xfrm>
        </p:grpSpPr>
        <p:sp>
          <p:nvSpPr>
            <p:cNvPr id="53" name="Subtitle 2">
              <a:extLst>
                <a:ext uri="{FF2B5EF4-FFF2-40B4-BE49-F238E27FC236}">
                  <a16:creationId xmlns:a16="http://schemas.microsoft.com/office/drawing/2014/main" id="{572508FB-C75E-FF43-9DFE-045FDD713409}"/>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4" name="Rectangle 53">
              <a:extLst>
                <a:ext uri="{FF2B5EF4-FFF2-40B4-BE49-F238E27FC236}">
                  <a16:creationId xmlns:a16="http://schemas.microsoft.com/office/drawing/2014/main" id="{FF4551B4-F52C-BE43-9579-711EE108460C}"/>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grpSp>
        <p:nvGrpSpPr>
          <p:cNvPr id="55" name="Group 54">
            <a:extLst>
              <a:ext uri="{FF2B5EF4-FFF2-40B4-BE49-F238E27FC236}">
                <a16:creationId xmlns:a16="http://schemas.microsoft.com/office/drawing/2014/main" id="{B52E77F5-B61B-AC45-BD3C-4DE014E27F54}"/>
              </a:ext>
            </a:extLst>
          </p:cNvPr>
          <p:cNvGrpSpPr/>
          <p:nvPr/>
        </p:nvGrpSpPr>
        <p:grpSpPr>
          <a:xfrm>
            <a:off x="17338686" y="8290929"/>
            <a:ext cx="5672170" cy="1907394"/>
            <a:chOff x="3001226" y="5815996"/>
            <a:chExt cx="5672170" cy="1907394"/>
          </a:xfrm>
        </p:grpSpPr>
        <p:sp>
          <p:nvSpPr>
            <p:cNvPr id="56" name="Subtitle 2">
              <a:extLst>
                <a:ext uri="{FF2B5EF4-FFF2-40B4-BE49-F238E27FC236}">
                  <a16:creationId xmlns:a16="http://schemas.microsoft.com/office/drawing/2014/main" id="{324AAC53-E173-C343-901B-D85166A6938F}"/>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7" name="Rectangle 56">
              <a:extLst>
                <a:ext uri="{FF2B5EF4-FFF2-40B4-BE49-F238E27FC236}">
                  <a16:creationId xmlns:a16="http://schemas.microsoft.com/office/drawing/2014/main" id="{05B91E7B-040C-BC43-B7F6-E30DC05672FF}"/>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grpSp>
        <p:nvGrpSpPr>
          <p:cNvPr id="58" name="Group 57">
            <a:extLst>
              <a:ext uri="{FF2B5EF4-FFF2-40B4-BE49-F238E27FC236}">
                <a16:creationId xmlns:a16="http://schemas.microsoft.com/office/drawing/2014/main" id="{334880C4-39FA-1143-A049-D7E96CE6A883}"/>
              </a:ext>
            </a:extLst>
          </p:cNvPr>
          <p:cNvGrpSpPr/>
          <p:nvPr/>
        </p:nvGrpSpPr>
        <p:grpSpPr>
          <a:xfrm>
            <a:off x="3133169" y="5298876"/>
            <a:ext cx="5672170" cy="1907394"/>
            <a:chOff x="3001226" y="5815996"/>
            <a:chExt cx="5672170" cy="1907394"/>
          </a:xfrm>
        </p:grpSpPr>
        <p:sp>
          <p:nvSpPr>
            <p:cNvPr id="59" name="Subtitle 2">
              <a:extLst>
                <a:ext uri="{FF2B5EF4-FFF2-40B4-BE49-F238E27FC236}">
                  <a16:creationId xmlns:a16="http://schemas.microsoft.com/office/drawing/2014/main" id="{F2CD672F-8D12-A848-BC2B-076EFC925D29}"/>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0" name="Rectangle 59">
              <a:extLst>
                <a:ext uri="{FF2B5EF4-FFF2-40B4-BE49-F238E27FC236}">
                  <a16:creationId xmlns:a16="http://schemas.microsoft.com/office/drawing/2014/main" id="{24AFD4A3-D26B-6C45-99C1-99F051D64C11}"/>
                </a:ext>
              </a:extLst>
            </p:cNvPr>
            <p:cNvSpPr/>
            <p:nvPr/>
          </p:nvSpPr>
          <p:spPr>
            <a:xfrm>
              <a:off x="4511092" y="5815996"/>
              <a:ext cx="403342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61" name="Group 60">
            <a:extLst>
              <a:ext uri="{FF2B5EF4-FFF2-40B4-BE49-F238E27FC236}">
                <a16:creationId xmlns:a16="http://schemas.microsoft.com/office/drawing/2014/main" id="{3244D25F-0C99-8D49-BB71-45C3989B50AA}"/>
              </a:ext>
            </a:extLst>
          </p:cNvPr>
          <p:cNvGrpSpPr/>
          <p:nvPr/>
        </p:nvGrpSpPr>
        <p:grpSpPr>
          <a:xfrm>
            <a:off x="1374398" y="8290929"/>
            <a:ext cx="5672170" cy="1907394"/>
            <a:chOff x="3001226" y="5815996"/>
            <a:chExt cx="5672170" cy="1907394"/>
          </a:xfrm>
        </p:grpSpPr>
        <p:sp>
          <p:nvSpPr>
            <p:cNvPr id="62" name="Subtitle 2">
              <a:extLst>
                <a:ext uri="{FF2B5EF4-FFF2-40B4-BE49-F238E27FC236}">
                  <a16:creationId xmlns:a16="http://schemas.microsoft.com/office/drawing/2014/main" id="{B99BC761-5F16-0045-8D3E-99777F95399B}"/>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3" name="Rectangle 62">
              <a:extLst>
                <a:ext uri="{FF2B5EF4-FFF2-40B4-BE49-F238E27FC236}">
                  <a16:creationId xmlns:a16="http://schemas.microsoft.com/office/drawing/2014/main" id="{137C9802-48E8-DC4B-9FB2-3D8E8E7CBC62}"/>
                </a:ext>
              </a:extLst>
            </p:cNvPr>
            <p:cNvSpPr/>
            <p:nvPr/>
          </p:nvSpPr>
          <p:spPr>
            <a:xfrm>
              <a:off x="4511092" y="5815996"/>
              <a:ext cx="403342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3441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567F640-181C-2344-868C-AF806F4502AB}"/>
              </a:ext>
            </a:extLst>
          </p:cNvPr>
          <p:cNvSpPr>
            <a:spLocks noGrp="1"/>
          </p:cNvSpPr>
          <p:nvPr>
            <p:ph type="pic" sz="quarter" idx="14"/>
          </p:nvPr>
        </p:nvSpPr>
        <p:spPr/>
      </p:sp>
      <p:sp>
        <p:nvSpPr>
          <p:cNvPr id="15" name="Rectangle 14">
            <a:extLst>
              <a:ext uri="{FF2B5EF4-FFF2-40B4-BE49-F238E27FC236}">
                <a16:creationId xmlns:a16="http://schemas.microsoft.com/office/drawing/2014/main" id="{F11A8845-E18B-A541-B455-9F32619725CB}"/>
              </a:ext>
            </a:extLst>
          </p:cNvPr>
          <p:cNvSpPr/>
          <p:nvPr/>
        </p:nvSpPr>
        <p:spPr>
          <a:xfrm>
            <a:off x="0" y="0"/>
            <a:ext cx="24394394"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685992" y="1131813"/>
            <a:ext cx="9034846" cy="1383468"/>
            <a:chOff x="7685992" y="1407238"/>
            <a:chExt cx="903484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685992" y="1867376"/>
              <a:ext cx="9034846"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OUR GLOBAL REACH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6560C939-4C8D-E245-821E-F67C83519299}"/>
              </a:ext>
            </a:extLst>
          </p:cNvPr>
          <p:cNvGrpSpPr/>
          <p:nvPr/>
        </p:nvGrpSpPr>
        <p:grpSpPr>
          <a:xfrm>
            <a:off x="19596105" y="2076458"/>
            <a:ext cx="9563090" cy="9563084"/>
            <a:chOff x="8396575" y="4712677"/>
            <a:chExt cx="7571936" cy="7571932"/>
          </a:xfrm>
        </p:grpSpPr>
        <p:sp>
          <p:nvSpPr>
            <p:cNvPr id="6" name="Oval 5">
              <a:extLst>
                <a:ext uri="{FF2B5EF4-FFF2-40B4-BE49-F238E27FC236}">
                  <a16:creationId xmlns:a16="http://schemas.microsoft.com/office/drawing/2014/main" id="{43C54FA4-F06A-6143-99AA-50154356AB18}"/>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7D86DED-4301-934C-BF4D-D4C94FE07880}"/>
                </a:ext>
              </a:extLst>
            </p:cNvPr>
            <p:cNvGrpSpPr/>
            <p:nvPr/>
          </p:nvGrpSpPr>
          <p:grpSpPr>
            <a:xfrm>
              <a:off x="8764536" y="4737136"/>
              <a:ext cx="7126968" cy="6798411"/>
              <a:chOff x="10280257" y="6279398"/>
              <a:chExt cx="4067104" cy="3879610"/>
            </a:xfrm>
            <a:solidFill>
              <a:schemeClr val="bg1">
                <a:lumMod val="85000"/>
              </a:schemeClr>
            </a:solidFill>
          </p:grpSpPr>
          <p:sp>
            <p:nvSpPr>
              <p:cNvPr id="8" name="Freeform 7">
                <a:extLst>
                  <a:ext uri="{FF2B5EF4-FFF2-40B4-BE49-F238E27FC236}">
                    <a16:creationId xmlns:a16="http://schemas.microsoft.com/office/drawing/2014/main" id="{28BA8B2F-5357-9143-8F5F-169430E35D50}"/>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8">
                <a:extLst>
                  <a:ext uri="{FF2B5EF4-FFF2-40B4-BE49-F238E27FC236}">
                    <a16:creationId xmlns:a16="http://schemas.microsoft.com/office/drawing/2014/main" id="{5E9A5FF2-3111-464D-ADC4-6DF76778F85B}"/>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Freeform 9">
                <a:extLst>
                  <a:ext uri="{FF2B5EF4-FFF2-40B4-BE49-F238E27FC236}">
                    <a16:creationId xmlns:a16="http://schemas.microsoft.com/office/drawing/2014/main" id="{8D64F3A0-D299-9149-972F-82C3DE7C0AFC}"/>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Freeform 10">
                <a:extLst>
                  <a:ext uri="{FF2B5EF4-FFF2-40B4-BE49-F238E27FC236}">
                    <a16:creationId xmlns:a16="http://schemas.microsoft.com/office/drawing/2014/main" id="{0030B702-1E49-114D-8C88-2E254B566942}"/>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 name="Freeform 11">
                <a:extLst>
                  <a:ext uri="{FF2B5EF4-FFF2-40B4-BE49-F238E27FC236}">
                    <a16:creationId xmlns:a16="http://schemas.microsoft.com/office/drawing/2014/main" id="{0D4FA25F-FB94-F64F-9D1F-400430595E04}"/>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Freeform 12">
                <a:extLst>
                  <a:ext uri="{FF2B5EF4-FFF2-40B4-BE49-F238E27FC236}">
                    <a16:creationId xmlns:a16="http://schemas.microsoft.com/office/drawing/2014/main" id="{37D4D8EC-30F8-3A41-B6B0-9EBB3083F401}"/>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 name="Freeform 13">
                <a:extLst>
                  <a:ext uri="{FF2B5EF4-FFF2-40B4-BE49-F238E27FC236}">
                    <a16:creationId xmlns:a16="http://schemas.microsoft.com/office/drawing/2014/main" id="{D77A822A-76AC-2C4A-948C-A455DF1F0089}"/>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50" name="Group 49">
            <a:extLst>
              <a:ext uri="{FF2B5EF4-FFF2-40B4-BE49-F238E27FC236}">
                <a16:creationId xmlns:a16="http://schemas.microsoft.com/office/drawing/2014/main" id="{8237BFA5-D4D5-2441-A5E6-A5B79968A17C}"/>
              </a:ext>
            </a:extLst>
          </p:cNvPr>
          <p:cNvGrpSpPr/>
          <p:nvPr/>
        </p:nvGrpSpPr>
        <p:grpSpPr>
          <a:xfrm>
            <a:off x="2304180" y="4942477"/>
            <a:ext cx="14987745" cy="3831045"/>
            <a:chOff x="2304180" y="5155204"/>
            <a:chExt cx="14987745" cy="3831045"/>
          </a:xfrm>
        </p:grpSpPr>
        <p:grpSp>
          <p:nvGrpSpPr>
            <p:cNvPr id="48" name="Group 47">
              <a:extLst>
                <a:ext uri="{FF2B5EF4-FFF2-40B4-BE49-F238E27FC236}">
                  <a16:creationId xmlns:a16="http://schemas.microsoft.com/office/drawing/2014/main" id="{CDCFFFC6-8A10-F74A-BE1D-945CC400A162}"/>
                </a:ext>
              </a:extLst>
            </p:cNvPr>
            <p:cNvGrpSpPr/>
            <p:nvPr/>
          </p:nvGrpSpPr>
          <p:grpSpPr>
            <a:xfrm>
              <a:off x="8103257" y="5157336"/>
              <a:ext cx="3326800" cy="3828913"/>
              <a:chOff x="8330199" y="3687097"/>
              <a:chExt cx="3326800" cy="3828913"/>
            </a:xfrm>
          </p:grpSpPr>
          <p:sp>
            <p:nvSpPr>
              <p:cNvPr id="28" name="Freeform 15989">
                <a:extLst>
                  <a:ext uri="{FF2B5EF4-FFF2-40B4-BE49-F238E27FC236}">
                    <a16:creationId xmlns:a16="http://schemas.microsoft.com/office/drawing/2014/main" id="{1804F55C-6B43-874B-A7A1-33E432AC1A6C}"/>
                  </a:ext>
                </a:extLst>
              </p:cNvPr>
              <p:cNvSpPr>
                <a:spLocks noChangeArrowheads="1"/>
              </p:cNvSpPr>
              <p:nvPr/>
            </p:nvSpPr>
            <p:spPr bwMode="auto">
              <a:xfrm>
                <a:off x="8330199" y="3687097"/>
                <a:ext cx="3326800" cy="3828913"/>
              </a:xfrm>
              <a:custGeom>
                <a:avLst/>
                <a:gdLst>
                  <a:gd name="T0" fmla="*/ 42069 w 232"/>
                  <a:gd name="T1" fmla="*/ 0 h 268"/>
                  <a:gd name="T2" fmla="*/ 83775 w 232"/>
                  <a:gd name="T3" fmla="*/ 24209 h 268"/>
                  <a:gd name="T4" fmla="*/ 83775 w 232"/>
                  <a:gd name="T5" fmla="*/ 72266 h 268"/>
                  <a:gd name="T6" fmla="*/ 42069 w 232"/>
                  <a:gd name="T7" fmla="*/ 96476 h 268"/>
                  <a:gd name="T8" fmla="*/ 0 w 232"/>
                  <a:gd name="T9" fmla="*/ 72266 h 268"/>
                  <a:gd name="T10" fmla="*/ 0 w 232"/>
                  <a:gd name="T11" fmla="*/ 24209 h 268"/>
                  <a:gd name="T12" fmla="*/ 42069 w 232"/>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 h="268">
                    <a:moveTo>
                      <a:pt x="116" y="0"/>
                    </a:moveTo>
                    <a:lnTo>
                      <a:pt x="231" y="67"/>
                    </a:lnTo>
                    <a:lnTo>
                      <a:pt x="231" y="200"/>
                    </a:lnTo>
                    <a:lnTo>
                      <a:pt x="116" y="267"/>
                    </a:lnTo>
                    <a:lnTo>
                      <a:pt x="0" y="200"/>
                    </a:lnTo>
                    <a:lnTo>
                      <a:pt x="0" y="67"/>
                    </a:lnTo>
                    <a:lnTo>
                      <a:pt x="116" y="0"/>
                    </a:lnTo>
                  </a:path>
                </a:pathLst>
              </a:custGeom>
              <a:solidFill>
                <a:schemeClr val="accent2"/>
              </a:solidFill>
              <a:ln>
                <a:noFill/>
              </a:ln>
              <a:effectLst/>
              <a:extLst/>
            </p:spPr>
            <p:txBody>
              <a:bodyPr wrap="none" anchor="ctr"/>
              <a:lstStyle/>
              <a:p>
                <a:pPr>
                  <a:defRPr/>
                </a:pPr>
                <a:endParaRPr lang="en-US"/>
              </a:p>
            </p:txBody>
          </p:sp>
          <p:grpSp>
            <p:nvGrpSpPr>
              <p:cNvPr id="31" name="Group 30">
                <a:extLst>
                  <a:ext uri="{FF2B5EF4-FFF2-40B4-BE49-F238E27FC236}">
                    <a16:creationId xmlns:a16="http://schemas.microsoft.com/office/drawing/2014/main" id="{A9D5841B-A6F2-9241-A22C-CB811B455BF6}"/>
                  </a:ext>
                </a:extLst>
              </p:cNvPr>
              <p:cNvGrpSpPr/>
              <p:nvPr/>
            </p:nvGrpSpPr>
            <p:grpSpPr>
              <a:xfrm>
                <a:off x="9442224" y="4941411"/>
                <a:ext cx="1102750" cy="1328834"/>
                <a:chOff x="7017506" y="4378177"/>
                <a:chExt cx="894682" cy="1078109"/>
              </a:xfrm>
              <a:solidFill>
                <a:schemeClr val="bg1"/>
              </a:solidFill>
            </p:grpSpPr>
            <p:sp>
              <p:nvSpPr>
                <p:cNvPr id="32" name="Freeform 36">
                  <a:extLst>
                    <a:ext uri="{FF2B5EF4-FFF2-40B4-BE49-F238E27FC236}">
                      <a16:creationId xmlns:a16="http://schemas.microsoft.com/office/drawing/2014/main" id="{35FAF7A5-943E-A844-9504-FE5E55CC553E}"/>
                    </a:ext>
                  </a:extLst>
                </p:cNvPr>
                <p:cNvSpPr>
                  <a:spLocks noChangeArrowheads="1"/>
                </p:cNvSpPr>
                <p:nvPr/>
              </p:nvSpPr>
              <p:spPr bwMode="auto">
                <a:xfrm>
                  <a:off x="7017506" y="4378177"/>
                  <a:ext cx="894682" cy="1078109"/>
                </a:xfrm>
                <a:custGeom>
                  <a:avLst/>
                  <a:gdLst>
                    <a:gd name="T0" fmla="*/ 289419 w 1054"/>
                    <a:gd name="T1" fmla="*/ 430157 h 1268"/>
                    <a:gd name="T2" fmla="*/ 289419 w 1054"/>
                    <a:gd name="T3" fmla="*/ 430157 h 1268"/>
                    <a:gd name="T4" fmla="*/ 227144 w 1054"/>
                    <a:gd name="T5" fmla="*/ 367058 h 1268"/>
                    <a:gd name="T6" fmla="*/ 227144 w 1054"/>
                    <a:gd name="T7" fmla="*/ 367058 h 1268"/>
                    <a:gd name="T8" fmla="*/ 289419 w 1054"/>
                    <a:gd name="T9" fmla="*/ 304680 h 1268"/>
                    <a:gd name="T10" fmla="*/ 289419 w 1054"/>
                    <a:gd name="T11" fmla="*/ 304680 h 1268"/>
                    <a:gd name="T12" fmla="*/ 352415 w 1054"/>
                    <a:gd name="T13" fmla="*/ 367058 h 1268"/>
                    <a:gd name="T14" fmla="*/ 352415 w 1054"/>
                    <a:gd name="T15" fmla="*/ 367058 h 1268"/>
                    <a:gd name="T16" fmla="*/ 289419 w 1054"/>
                    <a:gd name="T17" fmla="*/ 430157 h 1268"/>
                    <a:gd name="T18" fmla="*/ 200146 w 1054"/>
                    <a:gd name="T19" fmla="*/ 367058 h 1268"/>
                    <a:gd name="T20" fmla="*/ 200146 w 1054"/>
                    <a:gd name="T21" fmla="*/ 367058 h 1268"/>
                    <a:gd name="T22" fmla="*/ 200146 w 1054"/>
                    <a:gd name="T23" fmla="*/ 368500 h 1268"/>
                    <a:gd name="T24" fmla="*/ 62996 w 1054"/>
                    <a:gd name="T25" fmla="*/ 368500 h 1268"/>
                    <a:gd name="T26" fmla="*/ 62996 w 1054"/>
                    <a:gd name="T27" fmla="*/ 368500 h 1268"/>
                    <a:gd name="T28" fmla="*/ 27358 w 1054"/>
                    <a:gd name="T29" fmla="*/ 332444 h 1268"/>
                    <a:gd name="T30" fmla="*/ 27358 w 1054"/>
                    <a:gd name="T31" fmla="*/ 62739 h 1268"/>
                    <a:gd name="T32" fmla="*/ 27358 w 1054"/>
                    <a:gd name="T33" fmla="*/ 62739 h 1268"/>
                    <a:gd name="T34" fmla="*/ 62996 w 1054"/>
                    <a:gd name="T35" fmla="*/ 26321 h 1268"/>
                    <a:gd name="T36" fmla="*/ 254142 w 1054"/>
                    <a:gd name="T37" fmla="*/ 26321 h 1268"/>
                    <a:gd name="T38" fmla="*/ 254142 w 1054"/>
                    <a:gd name="T39" fmla="*/ 26321 h 1268"/>
                    <a:gd name="T40" fmla="*/ 290139 w 1054"/>
                    <a:gd name="T41" fmla="*/ 62739 h 1268"/>
                    <a:gd name="T42" fmla="*/ 290139 w 1054"/>
                    <a:gd name="T43" fmla="*/ 277277 h 1268"/>
                    <a:gd name="T44" fmla="*/ 289419 w 1054"/>
                    <a:gd name="T45" fmla="*/ 277277 h 1268"/>
                    <a:gd name="T46" fmla="*/ 289419 w 1054"/>
                    <a:gd name="T47" fmla="*/ 277277 h 1268"/>
                    <a:gd name="T48" fmla="*/ 200146 w 1054"/>
                    <a:gd name="T49" fmla="*/ 367058 h 1268"/>
                    <a:gd name="T50" fmla="*/ 317137 w 1054"/>
                    <a:gd name="T51" fmla="*/ 281964 h 1268"/>
                    <a:gd name="T52" fmla="*/ 317137 w 1054"/>
                    <a:gd name="T53" fmla="*/ 62739 h 1268"/>
                    <a:gd name="T54" fmla="*/ 317137 w 1054"/>
                    <a:gd name="T55" fmla="*/ 62739 h 1268"/>
                    <a:gd name="T56" fmla="*/ 254142 w 1054"/>
                    <a:gd name="T57" fmla="*/ 0 h 1268"/>
                    <a:gd name="T58" fmla="*/ 62996 w 1054"/>
                    <a:gd name="T59" fmla="*/ 0 h 1268"/>
                    <a:gd name="T60" fmla="*/ 62996 w 1054"/>
                    <a:gd name="T61" fmla="*/ 0 h 1268"/>
                    <a:gd name="T62" fmla="*/ 0 w 1054"/>
                    <a:gd name="T63" fmla="*/ 62739 h 1268"/>
                    <a:gd name="T64" fmla="*/ 0 w 1054"/>
                    <a:gd name="T65" fmla="*/ 332444 h 1268"/>
                    <a:gd name="T66" fmla="*/ 0 w 1054"/>
                    <a:gd name="T67" fmla="*/ 332444 h 1268"/>
                    <a:gd name="T68" fmla="*/ 62996 w 1054"/>
                    <a:gd name="T69" fmla="*/ 395543 h 1268"/>
                    <a:gd name="T70" fmla="*/ 204825 w 1054"/>
                    <a:gd name="T71" fmla="*/ 395543 h 1268"/>
                    <a:gd name="T72" fmla="*/ 204825 w 1054"/>
                    <a:gd name="T73" fmla="*/ 395543 h 1268"/>
                    <a:gd name="T74" fmla="*/ 289419 w 1054"/>
                    <a:gd name="T75" fmla="*/ 456839 h 1268"/>
                    <a:gd name="T76" fmla="*/ 289419 w 1054"/>
                    <a:gd name="T77" fmla="*/ 456839 h 1268"/>
                    <a:gd name="T78" fmla="*/ 379053 w 1054"/>
                    <a:gd name="T79" fmla="*/ 367058 h 1268"/>
                    <a:gd name="T80" fmla="*/ 379053 w 1054"/>
                    <a:gd name="T81" fmla="*/ 367058 h 1268"/>
                    <a:gd name="T82" fmla="*/ 317137 w 1054"/>
                    <a:gd name="T83" fmla="*/ 281964 h 12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54" h="1268">
                      <a:moveTo>
                        <a:pt x="804" y="1193"/>
                      </a:moveTo>
                      <a:lnTo>
                        <a:pt x="804" y="1193"/>
                      </a:lnTo>
                      <a:cubicBezTo>
                        <a:pt x="708" y="1193"/>
                        <a:pt x="631" y="1114"/>
                        <a:pt x="631" y="1018"/>
                      </a:cubicBezTo>
                      <a:cubicBezTo>
                        <a:pt x="631" y="922"/>
                        <a:pt x="708" y="845"/>
                        <a:pt x="804" y="845"/>
                      </a:cubicBezTo>
                      <a:cubicBezTo>
                        <a:pt x="901" y="845"/>
                        <a:pt x="979" y="922"/>
                        <a:pt x="979" y="1018"/>
                      </a:cubicBezTo>
                      <a:cubicBezTo>
                        <a:pt x="979" y="1114"/>
                        <a:pt x="901" y="1193"/>
                        <a:pt x="804" y="1193"/>
                      </a:cubicBezTo>
                      <a:close/>
                      <a:moveTo>
                        <a:pt x="556" y="1018"/>
                      </a:moveTo>
                      <a:lnTo>
                        <a:pt x="556" y="1018"/>
                      </a:lnTo>
                      <a:cubicBezTo>
                        <a:pt x="556" y="1020"/>
                        <a:pt x="556" y="1021"/>
                        <a:pt x="556" y="1022"/>
                      </a:cubicBezTo>
                      <a:lnTo>
                        <a:pt x="175" y="1022"/>
                      </a:lnTo>
                      <a:cubicBezTo>
                        <a:pt x="120" y="1022"/>
                        <a:pt x="76" y="978"/>
                        <a:pt x="76" y="922"/>
                      </a:cubicBezTo>
                      <a:lnTo>
                        <a:pt x="76" y="174"/>
                      </a:lnTo>
                      <a:cubicBezTo>
                        <a:pt x="76" y="118"/>
                        <a:pt x="120" y="73"/>
                        <a:pt x="175" y="73"/>
                      </a:cubicBezTo>
                      <a:lnTo>
                        <a:pt x="706" y="73"/>
                      </a:lnTo>
                      <a:cubicBezTo>
                        <a:pt x="761" y="73"/>
                        <a:pt x="806" y="118"/>
                        <a:pt x="806" y="174"/>
                      </a:cubicBezTo>
                      <a:lnTo>
                        <a:pt x="806" y="769"/>
                      </a:lnTo>
                      <a:lnTo>
                        <a:pt x="804" y="769"/>
                      </a:lnTo>
                      <a:cubicBezTo>
                        <a:pt x="668" y="769"/>
                        <a:pt x="556" y="882"/>
                        <a:pt x="556" y="1018"/>
                      </a:cubicBezTo>
                      <a:close/>
                      <a:moveTo>
                        <a:pt x="881" y="782"/>
                      </a:moveTo>
                      <a:lnTo>
                        <a:pt x="881" y="174"/>
                      </a:lnTo>
                      <a:cubicBezTo>
                        <a:pt x="881" y="78"/>
                        <a:pt x="803" y="0"/>
                        <a:pt x="706" y="0"/>
                      </a:cubicBezTo>
                      <a:lnTo>
                        <a:pt x="175" y="0"/>
                      </a:lnTo>
                      <a:cubicBezTo>
                        <a:pt x="79" y="0"/>
                        <a:pt x="0" y="78"/>
                        <a:pt x="0" y="174"/>
                      </a:cubicBezTo>
                      <a:lnTo>
                        <a:pt x="0" y="922"/>
                      </a:lnTo>
                      <a:cubicBezTo>
                        <a:pt x="0" y="1018"/>
                        <a:pt x="79" y="1097"/>
                        <a:pt x="175" y="1097"/>
                      </a:cubicBezTo>
                      <a:lnTo>
                        <a:pt x="569" y="1097"/>
                      </a:lnTo>
                      <a:cubicBezTo>
                        <a:pt x="601" y="1196"/>
                        <a:pt x="694" y="1267"/>
                        <a:pt x="804" y="1267"/>
                      </a:cubicBezTo>
                      <a:cubicBezTo>
                        <a:pt x="942" y="1267"/>
                        <a:pt x="1053" y="1156"/>
                        <a:pt x="1053" y="1018"/>
                      </a:cubicBezTo>
                      <a:cubicBezTo>
                        <a:pt x="1053" y="908"/>
                        <a:pt x="980" y="814"/>
                        <a:pt x="881" y="7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37">
                  <a:extLst>
                    <a:ext uri="{FF2B5EF4-FFF2-40B4-BE49-F238E27FC236}">
                      <a16:creationId xmlns:a16="http://schemas.microsoft.com/office/drawing/2014/main" id="{8DBE9A00-E8AE-5345-9224-F321AAC3AEA9}"/>
                    </a:ext>
                  </a:extLst>
                </p:cNvPr>
                <p:cNvSpPr>
                  <a:spLocks noChangeArrowheads="1"/>
                </p:cNvSpPr>
                <p:nvPr/>
              </p:nvSpPr>
              <p:spPr bwMode="auto">
                <a:xfrm>
                  <a:off x="7586508" y="5164298"/>
                  <a:ext cx="213377" cy="164711"/>
                </a:xfrm>
                <a:custGeom>
                  <a:avLst/>
                  <a:gdLst>
                    <a:gd name="T0" fmla="*/ 65875 w 250"/>
                    <a:gd name="T1" fmla="*/ 5067 h 193"/>
                    <a:gd name="T2" fmla="*/ 33662 w 250"/>
                    <a:gd name="T3" fmla="*/ 37277 h 193"/>
                    <a:gd name="T4" fmla="*/ 24251 w 250"/>
                    <a:gd name="T5" fmla="*/ 28230 h 193"/>
                    <a:gd name="T6" fmla="*/ 24251 w 250"/>
                    <a:gd name="T7" fmla="*/ 28230 h 193"/>
                    <a:gd name="T8" fmla="*/ 5429 w 250"/>
                    <a:gd name="T9" fmla="*/ 28230 h 193"/>
                    <a:gd name="T10" fmla="*/ 5429 w 250"/>
                    <a:gd name="T11" fmla="*/ 28230 h 193"/>
                    <a:gd name="T12" fmla="*/ 5429 w 250"/>
                    <a:gd name="T13" fmla="*/ 47411 h 193"/>
                    <a:gd name="T14" fmla="*/ 24251 w 250"/>
                    <a:gd name="T15" fmla="*/ 65507 h 193"/>
                    <a:gd name="T16" fmla="*/ 24251 w 250"/>
                    <a:gd name="T17" fmla="*/ 65507 h 193"/>
                    <a:gd name="T18" fmla="*/ 33662 w 250"/>
                    <a:gd name="T19" fmla="*/ 69488 h 193"/>
                    <a:gd name="T20" fmla="*/ 33662 w 250"/>
                    <a:gd name="T21" fmla="*/ 69488 h 193"/>
                    <a:gd name="T22" fmla="*/ 43434 w 250"/>
                    <a:gd name="T23" fmla="*/ 65507 h 193"/>
                    <a:gd name="T24" fmla="*/ 84697 w 250"/>
                    <a:gd name="T25" fmla="*/ 23887 h 193"/>
                    <a:gd name="T26" fmla="*/ 84697 w 250"/>
                    <a:gd name="T27" fmla="*/ 23887 h 193"/>
                    <a:gd name="T28" fmla="*/ 84697 w 250"/>
                    <a:gd name="T29" fmla="*/ 5067 h 193"/>
                    <a:gd name="T30" fmla="*/ 84697 w 250"/>
                    <a:gd name="T31" fmla="*/ 5067 h 193"/>
                    <a:gd name="T32" fmla="*/ 65875 w 250"/>
                    <a:gd name="T33" fmla="*/ 5067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0" h="193">
                      <a:moveTo>
                        <a:pt x="182" y="14"/>
                      </a:moveTo>
                      <a:lnTo>
                        <a:pt x="93" y="103"/>
                      </a:lnTo>
                      <a:lnTo>
                        <a:pt x="67" y="78"/>
                      </a:lnTo>
                      <a:cubicBezTo>
                        <a:pt x="52" y="63"/>
                        <a:pt x="28" y="63"/>
                        <a:pt x="15" y="78"/>
                      </a:cubicBezTo>
                      <a:cubicBezTo>
                        <a:pt x="0" y="93"/>
                        <a:pt x="0" y="116"/>
                        <a:pt x="15" y="131"/>
                      </a:cubicBezTo>
                      <a:lnTo>
                        <a:pt x="67" y="181"/>
                      </a:lnTo>
                      <a:cubicBezTo>
                        <a:pt x="74" y="188"/>
                        <a:pt x="84" y="192"/>
                        <a:pt x="93" y="192"/>
                      </a:cubicBezTo>
                      <a:cubicBezTo>
                        <a:pt x="102" y="192"/>
                        <a:pt x="112" y="188"/>
                        <a:pt x="120" y="181"/>
                      </a:cubicBezTo>
                      <a:lnTo>
                        <a:pt x="234" y="66"/>
                      </a:lnTo>
                      <a:cubicBezTo>
                        <a:pt x="249" y="51"/>
                        <a:pt x="249" y="28"/>
                        <a:pt x="234" y="14"/>
                      </a:cubicBezTo>
                      <a:cubicBezTo>
                        <a:pt x="221" y="0"/>
                        <a:pt x="197" y="0"/>
                        <a:pt x="182" y="1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38">
                  <a:extLst>
                    <a:ext uri="{FF2B5EF4-FFF2-40B4-BE49-F238E27FC236}">
                      <a16:creationId xmlns:a16="http://schemas.microsoft.com/office/drawing/2014/main" id="{E85757C2-45E6-ED46-9036-779FD389E4A2}"/>
                    </a:ext>
                  </a:extLst>
                </p:cNvPr>
                <p:cNvSpPr>
                  <a:spLocks noChangeArrowheads="1"/>
                </p:cNvSpPr>
                <p:nvPr/>
              </p:nvSpPr>
              <p:spPr bwMode="auto">
                <a:xfrm>
                  <a:off x="7148527" y="4501712"/>
                  <a:ext cx="486646" cy="63637"/>
                </a:xfrm>
                <a:custGeom>
                  <a:avLst/>
                  <a:gdLst>
                    <a:gd name="T0" fmla="*/ 192736 w 575"/>
                    <a:gd name="T1" fmla="*/ 0 h 75"/>
                    <a:gd name="T2" fmla="*/ 13280 w 575"/>
                    <a:gd name="T3" fmla="*/ 0 h 75"/>
                    <a:gd name="T4" fmla="*/ 13280 w 575"/>
                    <a:gd name="T5" fmla="*/ 0 h 75"/>
                    <a:gd name="T6" fmla="*/ 0 w 575"/>
                    <a:gd name="T7" fmla="*/ 13314 h 75"/>
                    <a:gd name="T8" fmla="*/ 0 w 575"/>
                    <a:gd name="T9" fmla="*/ 13314 h 75"/>
                    <a:gd name="T10" fmla="*/ 13280 w 575"/>
                    <a:gd name="T11" fmla="*/ 26627 h 75"/>
                    <a:gd name="T12" fmla="*/ 192736 w 575"/>
                    <a:gd name="T13" fmla="*/ 26627 h 75"/>
                    <a:gd name="T14" fmla="*/ 192736 w 575"/>
                    <a:gd name="T15" fmla="*/ 26627 h 75"/>
                    <a:gd name="T16" fmla="*/ 206016 w 575"/>
                    <a:gd name="T17" fmla="*/ 13314 h 75"/>
                    <a:gd name="T18" fmla="*/ 206016 w 575"/>
                    <a:gd name="T19" fmla="*/ 13314 h 75"/>
                    <a:gd name="T20" fmla="*/ 192736 w 575"/>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5" h="75">
                      <a:moveTo>
                        <a:pt x="537" y="0"/>
                      </a:moveTo>
                      <a:lnTo>
                        <a:pt x="37" y="0"/>
                      </a:lnTo>
                      <a:cubicBezTo>
                        <a:pt x="17" y="0"/>
                        <a:pt x="0" y="16"/>
                        <a:pt x="0" y="37"/>
                      </a:cubicBezTo>
                      <a:cubicBezTo>
                        <a:pt x="0" y="58"/>
                        <a:pt x="17" y="74"/>
                        <a:pt x="37" y="74"/>
                      </a:cubicBezTo>
                      <a:lnTo>
                        <a:pt x="537" y="74"/>
                      </a:lnTo>
                      <a:cubicBezTo>
                        <a:pt x="558" y="74"/>
                        <a:pt x="574" y="58"/>
                        <a:pt x="574" y="37"/>
                      </a:cubicBezTo>
                      <a:cubicBezTo>
                        <a:pt x="574" y="16"/>
                        <a:pt x="558" y="0"/>
                        <a:pt x="53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9">
                  <a:extLst>
                    <a:ext uri="{FF2B5EF4-FFF2-40B4-BE49-F238E27FC236}">
                      <a16:creationId xmlns:a16="http://schemas.microsoft.com/office/drawing/2014/main" id="{08B75CEB-7218-7F42-8DFF-6C880632A7EC}"/>
                    </a:ext>
                  </a:extLst>
                </p:cNvPr>
                <p:cNvSpPr>
                  <a:spLocks noChangeArrowheads="1"/>
                </p:cNvSpPr>
                <p:nvPr/>
              </p:nvSpPr>
              <p:spPr bwMode="auto">
                <a:xfrm>
                  <a:off x="7148527" y="4610270"/>
                  <a:ext cx="426751" cy="63640"/>
                </a:xfrm>
                <a:custGeom>
                  <a:avLst/>
                  <a:gdLst>
                    <a:gd name="T0" fmla="*/ 13365 w 501"/>
                    <a:gd name="T1" fmla="*/ 26628 h 75"/>
                    <a:gd name="T2" fmla="*/ 167248 w 501"/>
                    <a:gd name="T3" fmla="*/ 26628 h 75"/>
                    <a:gd name="T4" fmla="*/ 167248 w 501"/>
                    <a:gd name="T5" fmla="*/ 26628 h 75"/>
                    <a:gd name="T6" fmla="*/ 180614 w 501"/>
                    <a:gd name="T7" fmla="*/ 13314 h 75"/>
                    <a:gd name="T8" fmla="*/ 180614 w 501"/>
                    <a:gd name="T9" fmla="*/ 13314 h 75"/>
                    <a:gd name="T10" fmla="*/ 167248 w 501"/>
                    <a:gd name="T11" fmla="*/ 0 h 75"/>
                    <a:gd name="T12" fmla="*/ 13365 w 501"/>
                    <a:gd name="T13" fmla="*/ 0 h 75"/>
                    <a:gd name="T14" fmla="*/ 13365 w 501"/>
                    <a:gd name="T15" fmla="*/ 0 h 75"/>
                    <a:gd name="T16" fmla="*/ 0 w 501"/>
                    <a:gd name="T17" fmla="*/ 13314 h 75"/>
                    <a:gd name="T18" fmla="*/ 0 w 501"/>
                    <a:gd name="T19" fmla="*/ 13314 h 75"/>
                    <a:gd name="T20" fmla="*/ 13365 w 501"/>
                    <a:gd name="T21" fmla="*/ 26628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1" h="75">
                      <a:moveTo>
                        <a:pt x="37" y="74"/>
                      </a:moveTo>
                      <a:lnTo>
                        <a:pt x="463" y="74"/>
                      </a:lnTo>
                      <a:cubicBezTo>
                        <a:pt x="484" y="74"/>
                        <a:pt x="500" y="58"/>
                        <a:pt x="500" y="37"/>
                      </a:cubicBezTo>
                      <a:cubicBezTo>
                        <a:pt x="500" y="16"/>
                        <a:pt x="484" y="0"/>
                        <a:pt x="463" y="0"/>
                      </a:cubicBezTo>
                      <a:lnTo>
                        <a:pt x="37" y="0"/>
                      </a:lnTo>
                      <a:cubicBezTo>
                        <a:pt x="17" y="0"/>
                        <a:pt x="0" y="16"/>
                        <a:pt x="0" y="37"/>
                      </a:cubicBezTo>
                      <a:cubicBezTo>
                        <a:pt x="0" y="58"/>
                        <a:pt x="17" y="74"/>
                        <a:pt x="37" y="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40">
                  <a:extLst>
                    <a:ext uri="{FF2B5EF4-FFF2-40B4-BE49-F238E27FC236}">
                      <a16:creationId xmlns:a16="http://schemas.microsoft.com/office/drawing/2014/main" id="{9D5DC33C-A5AE-B441-803A-A98F81AF4F99}"/>
                    </a:ext>
                  </a:extLst>
                </p:cNvPr>
                <p:cNvSpPr>
                  <a:spLocks noChangeArrowheads="1"/>
                </p:cNvSpPr>
                <p:nvPr/>
              </p:nvSpPr>
              <p:spPr bwMode="auto">
                <a:xfrm>
                  <a:off x="7148527" y="4718831"/>
                  <a:ext cx="486646" cy="63637"/>
                </a:xfrm>
                <a:custGeom>
                  <a:avLst/>
                  <a:gdLst>
                    <a:gd name="T0" fmla="*/ 192665 w 572"/>
                    <a:gd name="T1" fmla="*/ 0 h 75"/>
                    <a:gd name="T2" fmla="*/ 13349 w 572"/>
                    <a:gd name="T3" fmla="*/ 0 h 75"/>
                    <a:gd name="T4" fmla="*/ 13349 w 572"/>
                    <a:gd name="T5" fmla="*/ 0 h 75"/>
                    <a:gd name="T6" fmla="*/ 0 w 572"/>
                    <a:gd name="T7" fmla="*/ 13314 h 75"/>
                    <a:gd name="T8" fmla="*/ 0 w 572"/>
                    <a:gd name="T9" fmla="*/ 13314 h 75"/>
                    <a:gd name="T10" fmla="*/ 13349 w 572"/>
                    <a:gd name="T11" fmla="*/ 26627 h 75"/>
                    <a:gd name="T12" fmla="*/ 192665 w 572"/>
                    <a:gd name="T13" fmla="*/ 26627 h 75"/>
                    <a:gd name="T14" fmla="*/ 192665 w 572"/>
                    <a:gd name="T15" fmla="*/ 26627 h 75"/>
                    <a:gd name="T16" fmla="*/ 206014 w 572"/>
                    <a:gd name="T17" fmla="*/ 13314 h 75"/>
                    <a:gd name="T18" fmla="*/ 206014 w 572"/>
                    <a:gd name="T19" fmla="*/ 13314 h 75"/>
                    <a:gd name="T20" fmla="*/ 192665 w 572"/>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75">
                      <a:moveTo>
                        <a:pt x="534" y="0"/>
                      </a:moveTo>
                      <a:lnTo>
                        <a:pt x="37" y="0"/>
                      </a:lnTo>
                      <a:cubicBezTo>
                        <a:pt x="17" y="0"/>
                        <a:pt x="0" y="17"/>
                        <a:pt x="0" y="37"/>
                      </a:cubicBezTo>
                      <a:cubicBezTo>
                        <a:pt x="0" y="58"/>
                        <a:pt x="17" y="74"/>
                        <a:pt x="37" y="74"/>
                      </a:cubicBezTo>
                      <a:lnTo>
                        <a:pt x="534" y="74"/>
                      </a:lnTo>
                      <a:cubicBezTo>
                        <a:pt x="555" y="74"/>
                        <a:pt x="571" y="58"/>
                        <a:pt x="571" y="37"/>
                      </a:cubicBezTo>
                      <a:cubicBezTo>
                        <a:pt x="571" y="17"/>
                        <a:pt x="555" y="0"/>
                        <a:pt x="5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41">
                  <a:extLst>
                    <a:ext uri="{FF2B5EF4-FFF2-40B4-BE49-F238E27FC236}">
                      <a16:creationId xmlns:a16="http://schemas.microsoft.com/office/drawing/2014/main" id="{75ADF7E6-32BE-4240-8711-DA11DD5126BE}"/>
                    </a:ext>
                  </a:extLst>
                </p:cNvPr>
                <p:cNvSpPr>
                  <a:spLocks noChangeArrowheads="1"/>
                </p:cNvSpPr>
                <p:nvPr/>
              </p:nvSpPr>
              <p:spPr bwMode="auto">
                <a:xfrm>
                  <a:off x="7148527" y="5123121"/>
                  <a:ext cx="164711" cy="63637"/>
                </a:xfrm>
                <a:custGeom>
                  <a:avLst/>
                  <a:gdLst>
                    <a:gd name="T0" fmla="*/ 56308 w 196"/>
                    <a:gd name="T1" fmla="*/ 0 h 75"/>
                    <a:gd name="T2" fmla="*/ 13186 w 196"/>
                    <a:gd name="T3" fmla="*/ 0 h 75"/>
                    <a:gd name="T4" fmla="*/ 13186 w 196"/>
                    <a:gd name="T5" fmla="*/ 0 h 75"/>
                    <a:gd name="T6" fmla="*/ 0 w 196"/>
                    <a:gd name="T7" fmla="*/ 13314 h 75"/>
                    <a:gd name="T8" fmla="*/ 0 w 196"/>
                    <a:gd name="T9" fmla="*/ 13314 h 75"/>
                    <a:gd name="T10" fmla="*/ 13186 w 196"/>
                    <a:gd name="T11" fmla="*/ 26627 h 75"/>
                    <a:gd name="T12" fmla="*/ 56308 w 196"/>
                    <a:gd name="T13" fmla="*/ 26627 h 75"/>
                    <a:gd name="T14" fmla="*/ 56308 w 196"/>
                    <a:gd name="T15" fmla="*/ 26627 h 75"/>
                    <a:gd name="T16" fmla="*/ 69494 w 196"/>
                    <a:gd name="T17" fmla="*/ 13314 h 75"/>
                    <a:gd name="T18" fmla="*/ 69494 w 196"/>
                    <a:gd name="T19" fmla="*/ 13314 h 75"/>
                    <a:gd name="T20" fmla="*/ 56308 w 196"/>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6" h="75">
                      <a:moveTo>
                        <a:pt x="158" y="0"/>
                      </a:moveTo>
                      <a:lnTo>
                        <a:pt x="37" y="0"/>
                      </a:lnTo>
                      <a:cubicBezTo>
                        <a:pt x="17" y="0"/>
                        <a:pt x="0" y="16"/>
                        <a:pt x="0" y="37"/>
                      </a:cubicBezTo>
                      <a:cubicBezTo>
                        <a:pt x="0" y="57"/>
                        <a:pt x="17" y="74"/>
                        <a:pt x="37" y="74"/>
                      </a:cubicBezTo>
                      <a:lnTo>
                        <a:pt x="158" y="74"/>
                      </a:lnTo>
                      <a:cubicBezTo>
                        <a:pt x="179" y="74"/>
                        <a:pt x="195" y="57"/>
                        <a:pt x="195" y="37"/>
                      </a:cubicBezTo>
                      <a:cubicBezTo>
                        <a:pt x="195" y="16"/>
                        <a:pt x="179" y="0"/>
                        <a:pt x="15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7" name="Group 46">
              <a:extLst>
                <a:ext uri="{FF2B5EF4-FFF2-40B4-BE49-F238E27FC236}">
                  <a16:creationId xmlns:a16="http://schemas.microsoft.com/office/drawing/2014/main" id="{1C0BC724-7453-3546-95E8-50E1A28480BB}"/>
                </a:ext>
              </a:extLst>
            </p:cNvPr>
            <p:cNvGrpSpPr/>
            <p:nvPr/>
          </p:nvGrpSpPr>
          <p:grpSpPr>
            <a:xfrm>
              <a:off x="2304180" y="5155204"/>
              <a:ext cx="3264010" cy="3828952"/>
              <a:chOff x="5819423" y="8007625"/>
              <a:chExt cx="3264010" cy="3828952"/>
            </a:xfrm>
          </p:grpSpPr>
          <p:sp>
            <p:nvSpPr>
              <p:cNvPr id="30" name="Freeform 15991">
                <a:extLst>
                  <a:ext uri="{FF2B5EF4-FFF2-40B4-BE49-F238E27FC236}">
                    <a16:creationId xmlns:a16="http://schemas.microsoft.com/office/drawing/2014/main" id="{745C6994-FF5E-6D4E-B47E-9CEDCE2E312D}"/>
                  </a:ext>
                </a:extLst>
              </p:cNvPr>
              <p:cNvSpPr>
                <a:spLocks noChangeArrowheads="1"/>
              </p:cNvSpPr>
              <p:nvPr/>
            </p:nvSpPr>
            <p:spPr bwMode="auto">
              <a:xfrm>
                <a:off x="5819423" y="8007625"/>
                <a:ext cx="3264010" cy="3828952"/>
              </a:xfrm>
              <a:custGeom>
                <a:avLst/>
                <a:gdLst>
                  <a:gd name="T0" fmla="*/ 41096 w 231"/>
                  <a:gd name="T1" fmla="*/ 0 h 268"/>
                  <a:gd name="T2" fmla="*/ 82193 w 231"/>
                  <a:gd name="T3" fmla="*/ 23848 h 268"/>
                  <a:gd name="T4" fmla="*/ 82193 w 231"/>
                  <a:gd name="T5" fmla="*/ 72267 h 268"/>
                  <a:gd name="T6" fmla="*/ 41096 w 231"/>
                  <a:gd name="T7" fmla="*/ 96477 h 268"/>
                  <a:gd name="T8" fmla="*/ 0 w 231"/>
                  <a:gd name="T9" fmla="*/ 72267 h 268"/>
                  <a:gd name="T10" fmla="*/ 0 w 231"/>
                  <a:gd name="T11" fmla="*/ 23848 h 268"/>
                  <a:gd name="T12" fmla="*/ 41096 w 231"/>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68">
                    <a:moveTo>
                      <a:pt x="115" y="0"/>
                    </a:moveTo>
                    <a:lnTo>
                      <a:pt x="230" y="66"/>
                    </a:lnTo>
                    <a:lnTo>
                      <a:pt x="230" y="200"/>
                    </a:lnTo>
                    <a:lnTo>
                      <a:pt x="115" y="267"/>
                    </a:lnTo>
                    <a:lnTo>
                      <a:pt x="0" y="200"/>
                    </a:lnTo>
                    <a:lnTo>
                      <a:pt x="0" y="66"/>
                    </a:lnTo>
                    <a:lnTo>
                      <a:pt x="115" y="0"/>
                    </a:lnTo>
                  </a:path>
                </a:pathLst>
              </a:custGeom>
              <a:solidFill>
                <a:schemeClr val="bg2"/>
              </a:solidFill>
              <a:ln>
                <a:noFill/>
              </a:ln>
              <a:effectLst/>
              <a:extLst/>
            </p:spPr>
            <p:txBody>
              <a:bodyPr wrap="none" anchor="ctr"/>
              <a:lstStyle/>
              <a:p>
                <a:pPr>
                  <a:defRPr/>
                </a:pPr>
                <a:endParaRPr lang="en-US"/>
              </a:p>
            </p:txBody>
          </p:sp>
          <p:grpSp>
            <p:nvGrpSpPr>
              <p:cNvPr id="38" name="Group 37">
                <a:extLst>
                  <a:ext uri="{FF2B5EF4-FFF2-40B4-BE49-F238E27FC236}">
                    <a16:creationId xmlns:a16="http://schemas.microsoft.com/office/drawing/2014/main" id="{788E041A-786B-B941-A141-1033E38783D4}"/>
                  </a:ext>
                </a:extLst>
              </p:cNvPr>
              <p:cNvGrpSpPr/>
              <p:nvPr/>
            </p:nvGrpSpPr>
            <p:grpSpPr>
              <a:xfrm>
                <a:off x="6822157" y="9263643"/>
                <a:ext cx="1328836" cy="1328834"/>
                <a:chOff x="5123329" y="2255652"/>
                <a:chExt cx="1078109" cy="1078108"/>
              </a:xfrm>
              <a:solidFill>
                <a:schemeClr val="bg1"/>
              </a:solidFill>
            </p:grpSpPr>
            <p:sp>
              <p:nvSpPr>
                <p:cNvPr id="39" name="Freeform 38">
                  <a:extLst>
                    <a:ext uri="{FF2B5EF4-FFF2-40B4-BE49-F238E27FC236}">
                      <a16:creationId xmlns:a16="http://schemas.microsoft.com/office/drawing/2014/main" id="{DAC65C7D-8EEB-B84A-A685-43576E485B6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DF08E66B-E0F0-0F4F-ACE3-1DEC1C4B27B9}"/>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C66240F1-21DA-F047-9877-5C1ECFC8046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6" name="Group 45">
              <a:extLst>
                <a:ext uri="{FF2B5EF4-FFF2-40B4-BE49-F238E27FC236}">
                  <a16:creationId xmlns:a16="http://schemas.microsoft.com/office/drawing/2014/main" id="{21D5EE62-14F7-FD4C-955D-60DEE0F771A8}"/>
                </a:ext>
              </a:extLst>
            </p:cNvPr>
            <p:cNvGrpSpPr/>
            <p:nvPr/>
          </p:nvGrpSpPr>
          <p:grpSpPr>
            <a:xfrm>
              <a:off x="13965125" y="5157336"/>
              <a:ext cx="3326800" cy="3828913"/>
              <a:chOff x="13477293" y="3687097"/>
              <a:chExt cx="3326800" cy="3828913"/>
            </a:xfrm>
          </p:grpSpPr>
          <p:sp>
            <p:nvSpPr>
              <p:cNvPr id="29" name="Freeform 15990">
                <a:extLst>
                  <a:ext uri="{FF2B5EF4-FFF2-40B4-BE49-F238E27FC236}">
                    <a16:creationId xmlns:a16="http://schemas.microsoft.com/office/drawing/2014/main" id="{06818138-6629-4649-B253-35EEB951428D}"/>
                  </a:ext>
                </a:extLst>
              </p:cNvPr>
              <p:cNvSpPr>
                <a:spLocks noChangeArrowheads="1"/>
              </p:cNvSpPr>
              <p:nvPr/>
            </p:nvSpPr>
            <p:spPr bwMode="auto">
              <a:xfrm>
                <a:off x="13477293" y="3687097"/>
                <a:ext cx="3326800" cy="3828913"/>
              </a:xfrm>
              <a:custGeom>
                <a:avLst/>
                <a:gdLst>
                  <a:gd name="T0" fmla="*/ 42069 w 232"/>
                  <a:gd name="T1" fmla="*/ 0 h 268"/>
                  <a:gd name="T2" fmla="*/ 0 w 232"/>
                  <a:gd name="T3" fmla="*/ 24209 h 268"/>
                  <a:gd name="T4" fmla="*/ 0 w 232"/>
                  <a:gd name="T5" fmla="*/ 72266 h 268"/>
                  <a:gd name="T6" fmla="*/ 42069 w 232"/>
                  <a:gd name="T7" fmla="*/ 96476 h 268"/>
                  <a:gd name="T8" fmla="*/ 83775 w 232"/>
                  <a:gd name="T9" fmla="*/ 72266 h 268"/>
                  <a:gd name="T10" fmla="*/ 83775 w 232"/>
                  <a:gd name="T11" fmla="*/ 24209 h 268"/>
                  <a:gd name="T12" fmla="*/ 42069 w 232"/>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 h="268">
                    <a:moveTo>
                      <a:pt x="116" y="0"/>
                    </a:moveTo>
                    <a:lnTo>
                      <a:pt x="0" y="67"/>
                    </a:lnTo>
                    <a:lnTo>
                      <a:pt x="0" y="200"/>
                    </a:lnTo>
                    <a:lnTo>
                      <a:pt x="116" y="267"/>
                    </a:lnTo>
                    <a:lnTo>
                      <a:pt x="231" y="200"/>
                    </a:lnTo>
                    <a:lnTo>
                      <a:pt x="231" y="67"/>
                    </a:lnTo>
                    <a:lnTo>
                      <a:pt x="116" y="0"/>
                    </a:lnTo>
                  </a:path>
                </a:pathLst>
              </a:custGeom>
              <a:solidFill>
                <a:schemeClr val="bg2"/>
              </a:solidFill>
              <a:ln>
                <a:noFill/>
              </a:ln>
              <a:effectLst/>
              <a:extLst/>
            </p:spPr>
            <p:txBody>
              <a:bodyPr wrap="none" anchor="ctr"/>
              <a:lstStyle/>
              <a:p>
                <a:pPr>
                  <a:defRPr/>
                </a:pPr>
                <a:endParaRPr lang="en-US"/>
              </a:p>
            </p:txBody>
          </p:sp>
          <p:grpSp>
            <p:nvGrpSpPr>
              <p:cNvPr id="42" name="Group 41">
                <a:extLst>
                  <a:ext uri="{FF2B5EF4-FFF2-40B4-BE49-F238E27FC236}">
                    <a16:creationId xmlns:a16="http://schemas.microsoft.com/office/drawing/2014/main" id="{B075ABB1-714E-BC44-B689-DB3DFD223FB6}"/>
                  </a:ext>
                </a:extLst>
              </p:cNvPr>
              <p:cNvGrpSpPr/>
              <p:nvPr/>
            </p:nvGrpSpPr>
            <p:grpSpPr>
              <a:xfrm>
                <a:off x="14517635" y="4949126"/>
                <a:ext cx="1204258" cy="1199642"/>
                <a:chOff x="6965098" y="6609263"/>
                <a:chExt cx="977037" cy="973293"/>
              </a:xfrm>
              <a:solidFill>
                <a:schemeClr val="bg1"/>
              </a:solidFill>
            </p:grpSpPr>
            <p:sp>
              <p:nvSpPr>
                <p:cNvPr id="43" name="Freeform 42">
                  <a:extLst>
                    <a:ext uri="{FF2B5EF4-FFF2-40B4-BE49-F238E27FC236}">
                      <a16:creationId xmlns:a16="http://schemas.microsoft.com/office/drawing/2014/main" id="{C34D1C8E-D978-904B-9776-EFFC3441C408}"/>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8C793522-9836-B849-A11F-041FD54922C3}"/>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grpSp>
        <p:nvGrpSpPr>
          <p:cNvPr id="53" name="Group 52">
            <a:extLst>
              <a:ext uri="{FF2B5EF4-FFF2-40B4-BE49-F238E27FC236}">
                <a16:creationId xmlns:a16="http://schemas.microsoft.com/office/drawing/2014/main" id="{4EB3DCC5-53CC-444E-A4F2-5D86CA2D9FA3}"/>
              </a:ext>
            </a:extLst>
          </p:cNvPr>
          <p:cNvGrpSpPr/>
          <p:nvPr/>
        </p:nvGrpSpPr>
        <p:grpSpPr>
          <a:xfrm>
            <a:off x="2108238" y="9336320"/>
            <a:ext cx="5672170" cy="1907394"/>
            <a:chOff x="3001226" y="5815996"/>
            <a:chExt cx="5672170" cy="1907394"/>
          </a:xfrm>
        </p:grpSpPr>
        <p:sp>
          <p:nvSpPr>
            <p:cNvPr id="54" name="Subtitle 2">
              <a:extLst>
                <a:ext uri="{FF2B5EF4-FFF2-40B4-BE49-F238E27FC236}">
                  <a16:creationId xmlns:a16="http://schemas.microsoft.com/office/drawing/2014/main" id="{6F5F4A5C-1583-634B-9B5D-4C0D81BBD6BB}"/>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5" name="Rectangle 54">
              <a:extLst>
                <a:ext uri="{FF2B5EF4-FFF2-40B4-BE49-F238E27FC236}">
                  <a16:creationId xmlns:a16="http://schemas.microsoft.com/office/drawing/2014/main" id="{EE8CD111-8CDE-414B-9B85-A10489AB9ED1}"/>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grpSp>
      <p:grpSp>
        <p:nvGrpSpPr>
          <p:cNvPr id="56" name="Group 55">
            <a:extLst>
              <a:ext uri="{FF2B5EF4-FFF2-40B4-BE49-F238E27FC236}">
                <a16:creationId xmlns:a16="http://schemas.microsoft.com/office/drawing/2014/main" id="{364709B2-EA33-8C4F-A8B0-1FE26CFE74AF}"/>
              </a:ext>
            </a:extLst>
          </p:cNvPr>
          <p:cNvGrpSpPr/>
          <p:nvPr/>
        </p:nvGrpSpPr>
        <p:grpSpPr>
          <a:xfrm>
            <a:off x="7895657" y="9336320"/>
            <a:ext cx="5672170" cy="1907394"/>
            <a:chOff x="3001226" y="5815996"/>
            <a:chExt cx="5672170" cy="1907394"/>
          </a:xfrm>
        </p:grpSpPr>
        <p:sp>
          <p:nvSpPr>
            <p:cNvPr id="57" name="Subtitle 2">
              <a:extLst>
                <a:ext uri="{FF2B5EF4-FFF2-40B4-BE49-F238E27FC236}">
                  <a16:creationId xmlns:a16="http://schemas.microsoft.com/office/drawing/2014/main" id="{CB3750BE-AC87-0344-A2EA-93A312BC2B73}"/>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8" name="Rectangle 57">
              <a:extLst>
                <a:ext uri="{FF2B5EF4-FFF2-40B4-BE49-F238E27FC236}">
                  <a16:creationId xmlns:a16="http://schemas.microsoft.com/office/drawing/2014/main" id="{DAACE61B-479A-654B-9B95-5FFDE1E10E09}"/>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77F38FBD-31E6-3440-AC8F-B237600A6EA0}"/>
              </a:ext>
            </a:extLst>
          </p:cNvPr>
          <p:cNvGrpSpPr/>
          <p:nvPr/>
        </p:nvGrpSpPr>
        <p:grpSpPr>
          <a:xfrm>
            <a:off x="13798325" y="9336320"/>
            <a:ext cx="5672170" cy="1907394"/>
            <a:chOff x="3001226" y="5815996"/>
            <a:chExt cx="5672170" cy="1907394"/>
          </a:xfrm>
        </p:grpSpPr>
        <p:sp>
          <p:nvSpPr>
            <p:cNvPr id="60" name="Subtitle 2">
              <a:extLst>
                <a:ext uri="{FF2B5EF4-FFF2-40B4-BE49-F238E27FC236}">
                  <a16:creationId xmlns:a16="http://schemas.microsoft.com/office/drawing/2014/main" id="{1C7C3918-AFFB-2540-B717-4E57AC94C239}"/>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1" name="Rectangle 60">
              <a:extLst>
                <a:ext uri="{FF2B5EF4-FFF2-40B4-BE49-F238E27FC236}">
                  <a16:creationId xmlns:a16="http://schemas.microsoft.com/office/drawing/2014/main" id="{113FFA28-AB31-6740-B3F0-2349970690E6}"/>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THREE</a:t>
              </a:r>
              <a:endParaRPr lang="en-US" sz="5400" b="1" spc="600" dirty="0">
                <a:solidFill>
                  <a:schemeClr val="bg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145064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9F91E24-639F-DD46-BBBF-FDECCFF3507C}"/>
              </a:ext>
            </a:extLst>
          </p:cNvPr>
          <p:cNvSpPr>
            <a:spLocks noGrp="1"/>
          </p:cNvSpPr>
          <p:nvPr>
            <p:ph type="pic" sz="quarter" idx="14"/>
          </p:nvPr>
        </p:nvSpPr>
        <p:spPr/>
      </p:sp>
      <p:sp>
        <p:nvSpPr>
          <p:cNvPr id="15" name="Rectangle 14">
            <a:extLst>
              <a:ext uri="{FF2B5EF4-FFF2-40B4-BE49-F238E27FC236}">
                <a16:creationId xmlns:a16="http://schemas.microsoft.com/office/drawing/2014/main" id="{F11A8845-E18B-A541-B455-9F32619725CB}"/>
              </a:ext>
            </a:extLst>
          </p:cNvPr>
          <p:cNvSpPr/>
          <p:nvPr/>
        </p:nvSpPr>
        <p:spPr>
          <a:xfrm>
            <a:off x="0" y="0"/>
            <a:ext cx="24394394"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685992" y="1131813"/>
            <a:ext cx="9034846" cy="1383468"/>
            <a:chOff x="7685992" y="1407238"/>
            <a:chExt cx="903484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685992" y="1867376"/>
              <a:ext cx="9034846"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OUR GLOBAL REACH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6560C939-4C8D-E245-821E-F67C83519299}"/>
              </a:ext>
            </a:extLst>
          </p:cNvPr>
          <p:cNvGrpSpPr/>
          <p:nvPr/>
        </p:nvGrpSpPr>
        <p:grpSpPr>
          <a:xfrm>
            <a:off x="-4769109" y="2076458"/>
            <a:ext cx="9563090" cy="9563084"/>
            <a:chOff x="8396575" y="4712677"/>
            <a:chExt cx="7571936" cy="7571932"/>
          </a:xfrm>
        </p:grpSpPr>
        <p:sp>
          <p:nvSpPr>
            <p:cNvPr id="6" name="Oval 5">
              <a:extLst>
                <a:ext uri="{FF2B5EF4-FFF2-40B4-BE49-F238E27FC236}">
                  <a16:creationId xmlns:a16="http://schemas.microsoft.com/office/drawing/2014/main" id="{43C54FA4-F06A-6143-99AA-50154356AB18}"/>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7D86DED-4301-934C-BF4D-D4C94FE07880}"/>
                </a:ext>
              </a:extLst>
            </p:cNvPr>
            <p:cNvGrpSpPr/>
            <p:nvPr/>
          </p:nvGrpSpPr>
          <p:grpSpPr>
            <a:xfrm>
              <a:off x="8764536" y="4737136"/>
              <a:ext cx="7126968" cy="6798411"/>
              <a:chOff x="10280257" y="6279398"/>
              <a:chExt cx="4067104" cy="3879610"/>
            </a:xfrm>
            <a:solidFill>
              <a:schemeClr val="bg1">
                <a:lumMod val="85000"/>
              </a:schemeClr>
            </a:solidFill>
          </p:grpSpPr>
          <p:sp>
            <p:nvSpPr>
              <p:cNvPr id="8" name="Freeform 7">
                <a:extLst>
                  <a:ext uri="{FF2B5EF4-FFF2-40B4-BE49-F238E27FC236}">
                    <a16:creationId xmlns:a16="http://schemas.microsoft.com/office/drawing/2014/main" id="{28BA8B2F-5357-9143-8F5F-169430E35D50}"/>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8">
                <a:extLst>
                  <a:ext uri="{FF2B5EF4-FFF2-40B4-BE49-F238E27FC236}">
                    <a16:creationId xmlns:a16="http://schemas.microsoft.com/office/drawing/2014/main" id="{5E9A5FF2-3111-464D-ADC4-6DF76778F85B}"/>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Freeform 9">
                <a:extLst>
                  <a:ext uri="{FF2B5EF4-FFF2-40B4-BE49-F238E27FC236}">
                    <a16:creationId xmlns:a16="http://schemas.microsoft.com/office/drawing/2014/main" id="{8D64F3A0-D299-9149-972F-82C3DE7C0AFC}"/>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Freeform 10">
                <a:extLst>
                  <a:ext uri="{FF2B5EF4-FFF2-40B4-BE49-F238E27FC236}">
                    <a16:creationId xmlns:a16="http://schemas.microsoft.com/office/drawing/2014/main" id="{0030B702-1E49-114D-8C88-2E254B566942}"/>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 name="Freeform 11">
                <a:extLst>
                  <a:ext uri="{FF2B5EF4-FFF2-40B4-BE49-F238E27FC236}">
                    <a16:creationId xmlns:a16="http://schemas.microsoft.com/office/drawing/2014/main" id="{0D4FA25F-FB94-F64F-9D1F-400430595E04}"/>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Freeform 12">
                <a:extLst>
                  <a:ext uri="{FF2B5EF4-FFF2-40B4-BE49-F238E27FC236}">
                    <a16:creationId xmlns:a16="http://schemas.microsoft.com/office/drawing/2014/main" id="{37D4D8EC-30F8-3A41-B6B0-9EBB3083F401}"/>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 name="Freeform 13">
                <a:extLst>
                  <a:ext uri="{FF2B5EF4-FFF2-40B4-BE49-F238E27FC236}">
                    <a16:creationId xmlns:a16="http://schemas.microsoft.com/office/drawing/2014/main" id="{D77A822A-76AC-2C4A-948C-A455DF1F0089}"/>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31" name="Freeform 15989">
            <a:extLst>
              <a:ext uri="{FF2B5EF4-FFF2-40B4-BE49-F238E27FC236}">
                <a16:creationId xmlns:a16="http://schemas.microsoft.com/office/drawing/2014/main" id="{73F9E836-F613-FE4A-B5B9-25A93654A072}"/>
              </a:ext>
            </a:extLst>
          </p:cNvPr>
          <p:cNvSpPr>
            <a:spLocks noChangeArrowheads="1"/>
          </p:cNvSpPr>
          <p:nvPr/>
        </p:nvSpPr>
        <p:spPr bwMode="auto">
          <a:xfrm>
            <a:off x="12025880" y="4944609"/>
            <a:ext cx="3326800" cy="3828913"/>
          </a:xfrm>
          <a:custGeom>
            <a:avLst/>
            <a:gdLst>
              <a:gd name="T0" fmla="*/ 42069 w 232"/>
              <a:gd name="T1" fmla="*/ 0 h 268"/>
              <a:gd name="T2" fmla="*/ 83775 w 232"/>
              <a:gd name="T3" fmla="*/ 24209 h 268"/>
              <a:gd name="T4" fmla="*/ 83775 w 232"/>
              <a:gd name="T5" fmla="*/ 72266 h 268"/>
              <a:gd name="T6" fmla="*/ 42069 w 232"/>
              <a:gd name="T7" fmla="*/ 96476 h 268"/>
              <a:gd name="T8" fmla="*/ 0 w 232"/>
              <a:gd name="T9" fmla="*/ 72266 h 268"/>
              <a:gd name="T10" fmla="*/ 0 w 232"/>
              <a:gd name="T11" fmla="*/ 24209 h 268"/>
              <a:gd name="T12" fmla="*/ 42069 w 232"/>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 h="268">
                <a:moveTo>
                  <a:pt x="116" y="0"/>
                </a:moveTo>
                <a:lnTo>
                  <a:pt x="231" y="67"/>
                </a:lnTo>
                <a:lnTo>
                  <a:pt x="231" y="200"/>
                </a:lnTo>
                <a:lnTo>
                  <a:pt x="116" y="267"/>
                </a:lnTo>
                <a:lnTo>
                  <a:pt x="0" y="200"/>
                </a:lnTo>
                <a:lnTo>
                  <a:pt x="0" y="67"/>
                </a:lnTo>
                <a:lnTo>
                  <a:pt x="116" y="0"/>
                </a:lnTo>
              </a:path>
            </a:pathLst>
          </a:custGeom>
          <a:solidFill>
            <a:schemeClr val="accent2"/>
          </a:solidFill>
          <a:ln>
            <a:noFill/>
          </a:ln>
          <a:effectLst/>
          <a:extLst/>
        </p:spPr>
        <p:txBody>
          <a:bodyPr wrap="none" anchor="ctr"/>
          <a:lstStyle/>
          <a:p>
            <a:pPr>
              <a:defRPr/>
            </a:pPr>
            <a:endParaRPr lang="en-US"/>
          </a:p>
        </p:txBody>
      </p:sp>
      <p:sp>
        <p:nvSpPr>
          <p:cNvPr id="24" name="Freeform 15991">
            <a:extLst>
              <a:ext uri="{FF2B5EF4-FFF2-40B4-BE49-F238E27FC236}">
                <a16:creationId xmlns:a16="http://schemas.microsoft.com/office/drawing/2014/main" id="{BB55AA2F-1C31-8A4A-8EDC-E1D892BFBFE9}"/>
              </a:ext>
            </a:extLst>
          </p:cNvPr>
          <p:cNvSpPr>
            <a:spLocks noChangeArrowheads="1"/>
          </p:cNvSpPr>
          <p:nvPr/>
        </p:nvSpPr>
        <p:spPr bwMode="auto">
          <a:xfrm>
            <a:off x="6226803" y="4942477"/>
            <a:ext cx="3264010" cy="3828952"/>
          </a:xfrm>
          <a:custGeom>
            <a:avLst/>
            <a:gdLst>
              <a:gd name="T0" fmla="*/ 41096 w 231"/>
              <a:gd name="T1" fmla="*/ 0 h 268"/>
              <a:gd name="T2" fmla="*/ 82193 w 231"/>
              <a:gd name="T3" fmla="*/ 23848 h 268"/>
              <a:gd name="T4" fmla="*/ 82193 w 231"/>
              <a:gd name="T5" fmla="*/ 72267 h 268"/>
              <a:gd name="T6" fmla="*/ 41096 w 231"/>
              <a:gd name="T7" fmla="*/ 96477 h 268"/>
              <a:gd name="T8" fmla="*/ 0 w 231"/>
              <a:gd name="T9" fmla="*/ 72267 h 268"/>
              <a:gd name="T10" fmla="*/ 0 w 231"/>
              <a:gd name="T11" fmla="*/ 23848 h 268"/>
              <a:gd name="T12" fmla="*/ 41096 w 231"/>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68">
                <a:moveTo>
                  <a:pt x="115" y="0"/>
                </a:moveTo>
                <a:lnTo>
                  <a:pt x="230" y="66"/>
                </a:lnTo>
                <a:lnTo>
                  <a:pt x="230" y="200"/>
                </a:lnTo>
                <a:lnTo>
                  <a:pt x="115" y="267"/>
                </a:lnTo>
                <a:lnTo>
                  <a:pt x="0" y="200"/>
                </a:lnTo>
                <a:lnTo>
                  <a:pt x="0" y="66"/>
                </a:lnTo>
                <a:lnTo>
                  <a:pt x="115" y="0"/>
                </a:lnTo>
              </a:path>
            </a:pathLst>
          </a:custGeom>
          <a:solidFill>
            <a:schemeClr val="bg2"/>
          </a:solidFill>
          <a:ln>
            <a:noFill/>
          </a:ln>
          <a:effectLst/>
          <a:extLst/>
        </p:spPr>
        <p:txBody>
          <a:bodyPr wrap="none" anchor="ctr"/>
          <a:lstStyle/>
          <a:p>
            <a:pPr>
              <a:defRPr/>
            </a:pPr>
            <a:endParaRPr lang="en-US"/>
          </a:p>
        </p:txBody>
      </p:sp>
      <p:sp>
        <p:nvSpPr>
          <p:cNvPr id="20" name="Freeform 15990">
            <a:extLst>
              <a:ext uri="{FF2B5EF4-FFF2-40B4-BE49-F238E27FC236}">
                <a16:creationId xmlns:a16="http://schemas.microsoft.com/office/drawing/2014/main" id="{04520E57-59A5-D64C-B802-C11D1F4AEE8B}"/>
              </a:ext>
            </a:extLst>
          </p:cNvPr>
          <p:cNvSpPr>
            <a:spLocks noChangeArrowheads="1"/>
          </p:cNvSpPr>
          <p:nvPr/>
        </p:nvSpPr>
        <p:spPr bwMode="auto">
          <a:xfrm>
            <a:off x="17887748" y="4944609"/>
            <a:ext cx="3326800" cy="3828913"/>
          </a:xfrm>
          <a:custGeom>
            <a:avLst/>
            <a:gdLst>
              <a:gd name="T0" fmla="*/ 42069 w 232"/>
              <a:gd name="T1" fmla="*/ 0 h 268"/>
              <a:gd name="T2" fmla="*/ 0 w 232"/>
              <a:gd name="T3" fmla="*/ 24209 h 268"/>
              <a:gd name="T4" fmla="*/ 0 w 232"/>
              <a:gd name="T5" fmla="*/ 72266 h 268"/>
              <a:gd name="T6" fmla="*/ 42069 w 232"/>
              <a:gd name="T7" fmla="*/ 96476 h 268"/>
              <a:gd name="T8" fmla="*/ 83775 w 232"/>
              <a:gd name="T9" fmla="*/ 72266 h 268"/>
              <a:gd name="T10" fmla="*/ 83775 w 232"/>
              <a:gd name="T11" fmla="*/ 24209 h 268"/>
              <a:gd name="T12" fmla="*/ 42069 w 232"/>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 h="268">
                <a:moveTo>
                  <a:pt x="116" y="0"/>
                </a:moveTo>
                <a:lnTo>
                  <a:pt x="0" y="67"/>
                </a:lnTo>
                <a:lnTo>
                  <a:pt x="0" y="200"/>
                </a:lnTo>
                <a:lnTo>
                  <a:pt x="116" y="267"/>
                </a:lnTo>
                <a:lnTo>
                  <a:pt x="231" y="200"/>
                </a:lnTo>
                <a:lnTo>
                  <a:pt x="231" y="67"/>
                </a:lnTo>
                <a:lnTo>
                  <a:pt x="116" y="0"/>
                </a:lnTo>
              </a:path>
            </a:pathLst>
          </a:custGeom>
          <a:solidFill>
            <a:schemeClr val="bg2"/>
          </a:solidFill>
          <a:ln>
            <a:noFill/>
          </a:ln>
          <a:effectLst/>
          <a:extLst/>
        </p:spPr>
        <p:txBody>
          <a:bodyPr wrap="none" anchor="ctr"/>
          <a:lstStyle/>
          <a:p>
            <a:pPr>
              <a:defRPr/>
            </a:pPr>
            <a:endParaRPr lang="en-US"/>
          </a:p>
        </p:txBody>
      </p:sp>
      <p:grpSp>
        <p:nvGrpSpPr>
          <p:cNvPr id="39" name="Group 38">
            <a:extLst>
              <a:ext uri="{FF2B5EF4-FFF2-40B4-BE49-F238E27FC236}">
                <a16:creationId xmlns:a16="http://schemas.microsoft.com/office/drawing/2014/main" id="{8D0052D4-1FD0-F945-8933-950BE55C312F}"/>
              </a:ext>
            </a:extLst>
          </p:cNvPr>
          <p:cNvGrpSpPr/>
          <p:nvPr/>
        </p:nvGrpSpPr>
        <p:grpSpPr>
          <a:xfrm>
            <a:off x="6030861" y="9336320"/>
            <a:ext cx="5672170" cy="1907394"/>
            <a:chOff x="3001226" y="5815996"/>
            <a:chExt cx="5672170" cy="1907394"/>
          </a:xfrm>
        </p:grpSpPr>
        <p:sp>
          <p:nvSpPr>
            <p:cNvPr id="40" name="Subtitle 2">
              <a:extLst>
                <a:ext uri="{FF2B5EF4-FFF2-40B4-BE49-F238E27FC236}">
                  <a16:creationId xmlns:a16="http://schemas.microsoft.com/office/drawing/2014/main" id="{7A92F5CB-BF55-4C43-97B5-D8C1A241035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1" name="Rectangle 40">
              <a:extLst>
                <a:ext uri="{FF2B5EF4-FFF2-40B4-BE49-F238E27FC236}">
                  <a16:creationId xmlns:a16="http://schemas.microsoft.com/office/drawing/2014/main" id="{8DD8115D-EDC4-D843-89E4-A685CC929D5A}"/>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grpSp>
      <p:grpSp>
        <p:nvGrpSpPr>
          <p:cNvPr id="42" name="Group 41">
            <a:extLst>
              <a:ext uri="{FF2B5EF4-FFF2-40B4-BE49-F238E27FC236}">
                <a16:creationId xmlns:a16="http://schemas.microsoft.com/office/drawing/2014/main" id="{4417DE4F-D080-ED44-AB59-CFBDBEECE7F2}"/>
              </a:ext>
            </a:extLst>
          </p:cNvPr>
          <p:cNvGrpSpPr/>
          <p:nvPr/>
        </p:nvGrpSpPr>
        <p:grpSpPr>
          <a:xfrm>
            <a:off x="11818280" y="9336320"/>
            <a:ext cx="5672170" cy="1907394"/>
            <a:chOff x="3001226" y="5815996"/>
            <a:chExt cx="5672170" cy="1907394"/>
          </a:xfrm>
        </p:grpSpPr>
        <p:sp>
          <p:nvSpPr>
            <p:cNvPr id="43" name="Subtitle 2">
              <a:extLst>
                <a:ext uri="{FF2B5EF4-FFF2-40B4-BE49-F238E27FC236}">
                  <a16:creationId xmlns:a16="http://schemas.microsoft.com/office/drawing/2014/main" id="{33C27800-C1FF-6741-B6EF-C391D2DCF6B6}"/>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4" name="Rectangle 43">
              <a:extLst>
                <a:ext uri="{FF2B5EF4-FFF2-40B4-BE49-F238E27FC236}">
                  <a16:creationId xmlns:a16="http://schemas.microsoft.com/office/drawing/2014/main" id="{0D0E3118-043D-E34E-80FD-8F3FC4F63D72}"/>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grpSp>
      <p:grpSp>
        <p:nvGrpSpPr>
          <p:cNvPr id="45" name="Group 44">
            <a:extLst>
              <a:ext uri="{FF2B5EF4-FFF2-40B4-BE49-F238E27FC236}">
                <a16:creationId xmlns:a16="http://schemas.microsoft.com/office/drawing/2014/main" id="{3621DA61-041D-E641-8B05-E84867FBC1E3}"/>
              </a:ext>
            </a:extLst>
          </p:cNvPr>
          <p:cNvGrpSpPr/>
          <p:nvPr/>
        </p:nvGrpSpPr>
        <p:grpSpPr>
          <a:xfrm>
            <a:off x="17720948" y="9336320"/>
            <a:ext cx="5672170" cy="1907394"/>
            <a:chOff x="3001226" y="5815996"/>
            <a:chExt cx="5672170" cy="1907394"/>
          </a:xfrm>
        </p:grpSpPr>
        <p:sp>
          <p:nvSpPr>
            <p:cNvPr id="46" name="Subtitle 2">
              <a:extLst>
                <a:ext uri="{FF2B5EF4-FFF2-40B4-BE49-F238E27FC236}">
                  <a16:creationId xmlns:a16="http://schemas.microsoft.com/office/drawing/2014/main" id="{DD91561C-AF25-2C41-8267-65952EBC731F}"/>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7" name="Rectangle 46">
              <a:extLst>
                <a:ext uri="{FF2B5EF4-FFF2-40B4-BE49-F238E27FC236}">
                  <a16:creationId xmlns:a16="http://schemas.microsoft.com/office/drawing/2014/main" id="{2498ADB4-A7B3-2447-988C-395F6F9B2533}"/>
                </a:ext>
              </a:extLst>
            </p:cNvPr>
            <p:cNvSpPr/>
            <p:nvPr/>
          </p:nvSpPr>
          <p:spPr>
            <a:xfrm>
              <a:off x="3116475" y="5815996"/>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THREE</a:t>
              </a:r>
              <a:endParaRPr lang="en-US" sz="5400" b="1" spc="600" dirty="0">
                <a:solidFill>
                  <a:schemeClr val="bg2"/>
                </a:solidFill>
                <a:latin typeface="Montserrat SemiBold" pitchFamily="2" charset="77"/>
                <a:ea typeface="Montserrat" charset="0"/>
                <a:cs typeface="Montserrat" charset="0"/>
              </a:endParaRPr>
            </a:p>
          </p:txBody>
        </p:sp>
      </p:grpSp>
      <p:grpSp>
        <p:nvGrpSpPr>
          <p:cNvPr id="48" name="Group 47">
            <a:extLst>
              <a:ext uri="{FF2B5EF4-FFF2-40B4-BE49-F238E27FC236}">
                <a16:creationId xmlns:a16="http://schemas.microsoft.com/office/drawing/2014/main" id="{DEC05DB9-1FD0-CD4A-8CC4-3950AE4C2503}"/>
              </a:ext>
            </a:extLst>
          </p:cNvPr>
          <p:cNvGrpSpPr/>
          <p:nvPr/>
        </p:nvGrpSpPr>
        <p:grpSpPr>
          <a:xfrm>
            <a:off x="13086850" y="6322728"/>
            <a:ext cx="1173072" cy="1177160"/>
            <a:chOff x="11910174" y="2255652"/>
            <a:chExt cx="1074364" cy="1078109"/>
          </a:xfrm>
          <a:solidFill>
            <a:schemeClr val="bg1"/>
          </a:solidFill>
        </p:grpSpPr>
        <p:sp>
          <p:nvSpPr>
            <p:cNvPr id="49" name="Freeform 34">
              <a:extLst>
                <a:ext uri="{FF2B5EF4-FFF2-40B4-BE49-F238E27FC236}">
                  <a16:creationId xmlns:a16="http://schemas.microsoft.com/office/drawing/2014/main" id="{1C1D9325-AD20-0D49-A05D-AFCA0EBFF1DF}"/>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35">
              <a:extLst>
                <a:ext uri="{FF2B5EF4-FFF2-40B4-BE49-F238E27FC236}">
                  <a16:creationId xmlns:a16="http://schemas.microsoft.com/office/drawing/2014/main" id="{3B814F8B-2934-8940-A584-EAB93B32FB75}"/>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1" name="Group 50">
            <a:extLst>
              <a:ext uri="{FF2B5EF4-FFF2-40B4-BE49-F238E27FC236}">
                <a16:creationId xmlns:a16="http://schemas.microsoft.com/office/drawing/2014/main" id="{783A59EF-D32E-4B42-80C4-624EC7AA5BBF}"/>
              </a:ext>
            </a:extLst>
          </p:cNvPr>
          <p:cNvGrpSpPr/>
          <p:nvPr/>
        </p:nvGrpSpPr>
        <p:grpSpPr>
          <a:xfrm>
            <a:off x="7361022" y="6322873"/>
            <a:ext cx="993234" cy="1173072"/>
            <a:chOff x="10356648" y="2255652"/>
            <a:chExt cx="909656" cy="1074364"/>
          </a:xfrm>
          <a:solidFill>
            <a:schemeClr val="bg1"/>
          </a:solidFill>
        </p:grpSpPr>
        <p:sp>
          <p:nvSpPr>
            <p:cNvPr id="52" name="Freeform 45">
              <a:extLst>
                <a:ext uri="{FF2B5EF4-FFF2-40B4-BE49-F238E27FC236}">
                  <a16:creationId xmlns:a16="http://schemas.microsoft.com/office/drawing/2014/main" id="{7466DE49-7748-5C4D-A805-5D0787D01771}"/>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3F2CD469-041A-CB47-9C81-C0203D6688C4}"/>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4" name="Freeform 53">
            <a:extLst>
              <a:ext uri="{FF2B5EF4-FFF2-40B4-BE49-F238E27FC236}">
                <a16:creationId xmlns:a16="http://schemas.microsoft.com/office/drawing/2014/main" id="{E9890494-74EC-E74B-A6A7-0F9AF343D208}"/>
              </a:ext>
            </a:extLst>
          </p:cNvPr>
          <p:cNvSpPr>
            <a:spLocks noChangeArrowheads="1"/>
          </p:cNvSpPr>
          <p:nvPr/>
        </p:nvSpPr>
        <p:spPr bwMode="auto">
          <a:xfrm>
            <a:off x="19030009" y="6329212"/>
            <a:ext cx="1042278" cy="104227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spTree>
    <p:extLst>
      <p:ext uri="{BB962C8B-B14F-4D97-AF65-F5344CB8AC3E}">
        <p14:creationId xmlns:p14="http://schemas.microsoft.com/office/powerpoint/2010/main" val="271470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C6508AE-255E-4C4F-BAF4-B83C6DC63B29}"/>
              </a:ext>
            </a:extLst>
          </p:cNvPr>
          <p:cNvSpPr>
            <a:spLocks noGrp="1"/>
          </p:cNvSpPr>
          <p:nvPr>
            <p:ph type="pic" sz="quarter" idx="14"/>
          </p:nvPr>
        </p:nvSpPr>
        <p:spPr/>
      </p:sp>
      <p:grpSp>
        <p:nvGrpSpPr>
          <p:cNvPr id="3" name="Group 2">
            <a:extLst>
              <a:ext uri="{FF2B5EF4-FFF2-40B4-BE49-F238E27FC236}">
                <a16:creationId xmlns:a16="http://schemas.microsoft.com/office/drawing/2014/main" id="{15653B65-599B-4043-BE52-1E8BAD6323CD}"/>
              </a:ext>
            </a:extLst>
          </p:cNvPr>
          <p:cNvGrpSpPr/>
          <p:nvPr/>
        </p:nvGrpSpPr>
        <p:grpSpPr>
          <a:xfrm>
            <a:off x="1811654" y="1308789"/>
            <a:ext cx="5672170" cy="3272532"/>
            <a:chOff x="1811654" y="105229"/>
            <a:chExt cx="5672170" cy="3272532"/>
          </a:xfrm>
        </p:grpSpPr>
        <p:grpSp>
          <p:nvGrpSpPr>
            <p:cNvPr id="20" name="Group 19">
              <a:extLst>
                <a:ext uri="{FF2B5EF4-FFF2-40B4-BE49-F238E27FC236}">
                  <a16:creationId xmlns:a16="http://schemas.microsoft.com/office/drawing/2014/main" id="{1E7FB42F-7E10-FA4F-9255-6BF5909B51D3}"/>
                </a:ext>
              </a:extLst>
            </p:cNvPr>
            <p:cNvGrpSpPr/>
            <p:nvPr/>
          </p:nvGrpSpPr>
          <p:grpSpPr>
            <a:xfrm>
              <a:off x="1811654" y="1470367"/>
              <a:ext cx="5672170" cy="1907394"/>
              <a:chOff x="3001226" y="5815996"/>
              <a:chExt cx="5672170" cy="1907394"/>
            </a:xfrm>
          </p:grpSpPr>
          <p:sp>
            <p:nvSpPr>
              <p:cNvPr id="21" name="Subtitle 2">
                <a:extLst>
                  <a:ext uri="{FF2B5EF4-FFF2-40B4-BE49-F238E27FC236}">
                    <a16:creationId xmlns:a16="http://schemas.microsoft.com/office/drawing/2014/main" id="{3A6089BC-97A3-DE45-9242-CB72011A7A4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8F30134F-C2EE-EE49-A47D-33803005A570}"/>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3B0DCA45-794A-9A4C-9B1C-8EFC391F6028}"/>
                </a:ext>
              </a:extLst>
            </p:cNvPr>
            <p:cNvGrpSpPr/>
            <p:nvPr/>
          </p:nvGrpSpPr>
          <p:grpSpPr>
            <a:xfrm>
              <a:off x="1926903" y="105229"/>
              <a:ext cx="1173072" cy="1177160"/>
              <a:chOff x="11910174" y="2255652"/>
              <a:chExt cx="1074364" cy="1078109"/>
            </a:xfrm>
            <a:solidFill>
              <a:schemeClr val="tx2"/>
            </a:solidFill>
          </p:grpSpPr>
          <p:sp>
            <p:nvSpPr>
              <p:cNvPr id="32" name="Freeform 34">
                <a:extLst>
                  <a:ext uri="{FF2B5EF4-FFF2-40B4-BE49-F238E27FC236}">
                    <a16:creationId xmlns:a16="http://schemas.microsoft.com/office/drawing/2014/main" id="{14EB9EBF-4CD3-A845-9B20-3C76F1AFC1C3}"/>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35">
                <a:extLst>
                  <a:ext uri="{FF2B5EF4-FFF2-40B4-BE49-F238E27FC236}">
                    <a16:creationId xmlns:a16="http://schemas.microsoft.com/office/drawing/2014/main" id="{B35887F0-FD81-AB4C-8166-52978578971D}"/>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2" name="Group 1">
            <a:extLst>
              <a:ext uri="{FF2B5EF4-FFF2-40B4-BE49-F238E27FC236}">
                <a16:creationId xmlns:a16="http://schemas.microsoft.com/office/drawing/2014/main" id="{180D537F-F83D-8A4B-9A6F-D27698B6AE90}"/>
              </a:ext>
            </a:extLst>
          </p:cNvPr>
          <p:cNvGrpSpPr/>
          <p:nvPr/>
        </p:nvGrpSpPr>
        <p:grpSpPr>
          <a:xfrm>
            <a:off x="1811654" y="5225723"/>
            <a:ext cx="5672170" cy="3264553"/>
            <a:chOff x="1811654" y="4547144"/>
            <a:chExt cx="5672170" cy="3264553"/>
          </a:xfrm>
        </p:grpSpPr>
        <p:grpSp>
          <p:nvGrpSpPr>
            <p:cNvPr id="23" name="Group 22">
              <a:extLst>
                <a:ext uri="{FF2B5EF4-FFF2-40B4-BE49-F238E27FC236}">
                  <a16:creationId xmlns:a16="http://schemas.microsoft.com/office/drawing/2014/main" id="{499226C9-2E59-EF4B-8F63-99C5CD1A4262}"/>
                </a:ext>
              </a:extLst>
            </p:cNvPr>
            <p:cNvGrpSpPr/>
            <p:nvPr/>
          </p:nvGrpSpPr>
          <p:grpSpPr>
            <a:xfrm>
              <a:off x="1811654" y="5904303"/>
              <a:ext cx="5672170" cy="1907394"/>
              <a:chOff x="3001226" y="5815996"/>
              <a:chExt cx="5672170" cy="1907394"/>
            </a:xfrm>
          </p:grpSpPr>
          <p:sp>
            <p:nvSpPr>
              <p:cNvPr id="24" name="Subtitle 2">
                <a:extLst>
                  <a:ext uri="{FF2B5EF4-FFF2-40B4-BE49-F238E27FC236}">
                    <a16:creationId xmlns:a16="http://schemas.microsoft.com/office/drawing/2014/main" id="{26EEBDA4-D7C6-414D-9BA7-D1DCD2CDC03F}"/>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C9810A9C-6B93-F64F-B040-DB32232897A7}"/>
                  </a:ext>
                </a:extLst>
              </p:cNvPr>
              <p:cNvSpPr/>
              <p:nvPr/>
            </p:nvSpPr>
            <p:spPr>
              <a:xfrm>
                <a:off x="3151644"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34" name="Group 33">
              <a:extLst>
                <a:ext uri="{FF2B5EF4-FFF2-40B4-BE49-F238E27FC236}">
                  <a16:creationId xmlns:a16="http://schemas.microsoft.com/office/drawing/2014/main" id="{7EA0D334-B26A-AF42-9542-CC5ED7DA2CDA}"/>
                </a:ext>
              </a:extLst>
            </p:cNvPr>
            <p:cNvGrpSpPr/>
            <p:nvPr/>
          </p:nvGrpSpPr>
          <p:grpSpPr>
            <a:xfrm>
              <a:off x="1926903" y="4547144"/>
              <a:ext cx="993234" cy="1173072"/>
              <a:chOff x="10356648" y="2255652"/>
              <a:chExt cx="909656" cy="1074364"/>
            </a:xfrm>
            <a:solidFill>
              <a:schemeClr val="tx2"/>
            </a:solidFill>
          </p:grpSpPr>
          <p:sp>
            <p:nvSpPr>
              <p:cNvPr id="35" name="Freeform 45">
                <a:extLst>
                  <a:ext uri="{FF2B5EF4-FFF2-40B4-BE49-F238E27FC236}">
                    <a16:creationId xmlns:a16="http://schemas.microsoft.com/office/drawing/2014/main" id="{569A3D14-9FD6-D74E-BE9F-90AED3E190F2}"/>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AA403840-87C9-DE4F-8C7F-31C6B5E0CA78}"/>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8" name="Group 37">
            <a:extLst>
              <a:ext uri="{FF2B5EF4-FFF2-40B4-BE49-F238E27FC236}">
                <a16:creationId xmlns:a16="http://schemas.microsoft.com/office/drawing/2014/main" id="{B0A6D4F9-D56A-1646-911B-706EE2051228}"/>
              </a:ext>
            </a:extLst>
          </p:cNvPr>
          <p:cNvGrpSpPr/>
          <p:nvPr/>
        </p:nvGrpSpPr>
        <p:grpSpPr>
          <a:xfrm>
            <a:off x="1811654" y="9134678"/>
            <a:ext cx="5672170" cy="3257050"/>
            <a:chOff x="1811654" y="9295949"/>
            <a:chExt cx="5672170" cy="3257050"/>
          </a:xfrm>
        </p:grpSpPr>
        <p:grpSp>
          <p:nvGrpSpPr>
            <p:cNvPr id="28" name="Group 27">
              <a:extLst>
                <a:ext uri="{FF2B5EF4-FFF2-40B4-BE49-F238E27FC236}">
                  <a16:creationId xmlns:a16="http://schemas.microsoft.com/office/drawing/2014/main" id="{8A1F81E8-4DEF-214B-82CF-DC4BE1FEB611}"/>
                </a:ext>
              </a:extLst>
            </p:cNvPr>
            <p:cNvGrpSpPr/>
            <p:nvPr/>
          </p:nvGrpSpPr>
          <p:grpSpPr>
            <a:xfrm>
              <a:off x="1811654" y="10645605"/>
              <a:ext cx="5672170" cy="1907394"/>
              <a:chOff x="3001226" y="5815996"/>
              <a:chExt cx="5672170" cy="1907394"/>
            </a:xfrm>
          </p:grpSpPr>
          <p:sp>
            <p:nvSpPr>
              <p:cNvPr id="29" name="Subtitle 2">
                <a:extLst>
                  <a:ext uri="{FF2B5EF4-FFF2-40B4-BE49-F238E27FC236}">
                    <a16:creationId xmlns:a16="http://schemas.microsoft.com/office/drawing/2014/main" id="{1FFEB307-13DA-BD44-BF97-E47BD708137A}"/>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0" name="Rectangle 29">
                <a:extLst>
                  <a:ext uri="{FF2B5EF4-FFF2-40B4-BE49-F238E27FC236}">
                    <a16:creationId xmlns:a16="http://schemas.microsoft.com/office/drawing/2014/main" id="{1390AD09-2FBA-1849-9A9E-A81227986591}"/>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sp>
          <p:nvSpPr>
            <p:cNvPr id="37" name="Freeform 36">
              <a:extLst>
                <a:ext uri="{FF2B5EF4-FFF2-40B4-BE49-F238E27FC236}">
                  <a16:creationId xmlns:a16="http://schemas.microsoft.com/office/drawing/2014/main" id="{BD10A7D1-4291-E042-B29C-E18E93C8560E}"/>
                </a:ext>
              </a:extLst>
            </p:cNvPr>
            <p:cNvSpPr>
              <a:spLocks noChangeArrowheads="1"/>
            </p:cNvSpPr>
            <p:nvPr/>
          </p:nvSpPr>
          <p:spPr bwMode="auto">
            <a:xfrm>
              <a:off x="2084529" y="9295949"/>
              <a:ext cx="1042278" cy="104227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tx2"/>
            </a:solidFill>
            <a:ln>
              <a:noFill/>
            </a:ln>
            <a:effectLst/>
            <a:extLst/>
          </p:spPr>
          <p:txBody>
            <a:bodyPr wrap="none" anchor="ctr"/>
            <a:lstStyle/>
            <a:p>
              <a:endParaRPr lang="en-US"/>
            </a:p>
          </p:txBody>
        </p:sp>
      </p:grpSp>
      <p:sp>
        <p:nvSpPr>
          <p:cNvPr id="39" name="Rectangle 38">
            <a:extLst>
              <a:ext uri="{FF2B5EF4-FFF2-40B4-BE49-F238E27FC236}">
                <a16:creationId xmlns:a16="http://schemas.microsoft.com/office/drawing/2014/main" id="{87F8BA38-1CA3-074A-9907-5B84544EAF7E}"/>
              </a:ext>
            </a:extLst>
          </p:cNvPr>
          <p:cNvSpPr/>
          <p:nvPr/>
        </p:nvSpPr>
        <p:spPr>
          <a:xfrm>
            <a:off x="9003324" y="0"/>
            <a:ext cx="1539107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1290968" y="6166266"/>
            <a:ext cx="10815782" cy="1383468"/>
            <a:chOff x="6795536" y="1407238"/>
            <a:chExt cx="1081578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795536" y="1867376"/>
              <a:ext cx="10815782"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OUR COMMON SERVICES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188152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3C151DB-6017-2946-93CA-A871FDA72725}"/>
              </a:ext>
            </a:extLst>
          </p:cNvPr>
          <p:cNvSpPr>
            <a:spLocks noGrp="1"/>
          </p:cNvSpPr>
          <p:nvPr>
            <p:ph type="pic" sz="quarter" idx="14"/>
          </p:nvPr>
        </p:nvSpPr>
        <p:spPr/>
      </p:sp>
      <p:sp>
        <p:nvSpPr>
          <p:cNvPr id="6" name="Rectangle 5">
            <a:extLst>
              <a:ext uri="{FF2B5EF4-FFF2-40B4-BE49-F238E27FC236}">
                <a16:creationId xmlns:a16="http://schemas.microsoft.com/office/drawing/2014/main" id="{C51D7EC4-C7E6-2E4B-8F6C-1F47B284B1BC}"/>
              </a:ext>
            </a:extLst>
          </p:cNvPr>
          <p:cNvSpPr/>
          <p:nvPr/>
        </p:nvSpPr>
        <p:spPr>
          <a:xfrm>
            <a:off x="0" y="2114584"/>
            <a:ext cx="24394394" cy="47434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52B8F2-0BAA-894B-97C7-6A033326F75A}"/>
              </a:ext>
            </a:extLst>
          </p:cNvPr>
          <p:cNvGrpSpPr/>
          <p:nvPr/>
        </p:nvGrpSpPr>
        <p:grpSpPr>
          <a:xfrm>
            <a:off x="8910665" y="11983499"/>
            <a:ext cx="6573064" cy="855618"/>
            <a:chOff x="15658286" y="11315700"/>
            <a:chExt cx="6573064"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58286" y="11315700"/>
              <a:ext cx="657306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1930"/>
              <a:ext cx="5953874" cy="400110"/>
            </a:xfrm>
            <a:prstGeom prst="rect">
              <a:avLst/>
            </a:prstGeom>
            <a:noFill/>
          </p:spPr>
          <p:txBody>
            <a:bodyPr wrap="non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8" name="TextBox 7">
            <a:extLst>
              <a:ext uri="{FF2B5EF4-FFF2-40B4-BE49-F238E27FC236}">
                <a16:creationId xmlns:a16="http://schemas.microsoft.com/office/drawing/2014/main" id="{CA0FFD5B-3E4B-FA40-85B1-861F12486F58}"/>
              </a:ext>
            </a:extLst>
          </p:cNvPr>
          <p:cNvSpPr txBox="1"/>
          <p:nvPr/>
        </p:nvSpPr>
        <p:spPr>
          <a:xfrm>
            <a:off x="1653451" y="3824572"/>
            <a:ext cx="10249922" cy="1323439"/>
          </a:xfrm>
          <a:prstGeom prst="rect">
            <a:avLst/>
          </a:prstGeom>
          <a:noFill/>
        </p:spPr>
        <p:txBody>
          <a:bodyPr wrap="non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3322078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70577" y="2359868"/>
            <a:ext cx="5355367" cy="2214464"/>
            <a:chOff x="7007937" y="1407238"/>
            <a:chExt cx="5355367"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007937" y="1867376"/>
              <a:ext cx="535536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0810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8" name="TextBox 7">
            <a:extLst>
              <a:ext uri="{FF2B5EF4-FFF2-40B4-BE49-F238E27FC236}">
                <a16:creationId xmlns:a16="http://schemas.microsoft.com/office/drawing/2014/main" id="{99E38A49-C35A-4942-9277-FA8ECC19F86A}"/>
              </a:ext>
            </a:extLst>
          </p:cNvPr>
          <p:cNvSpPr txBox="1"/>
          <p:nvPr/>
        </p:nvSpPr>
        <p:spPr>
          <a:xfrm>
            <a:off x="13876538" y="8682794"/>
            <a:ext cx="9069188" cy="2140522"/>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a:r>
          </a:p>
        </p:txBody>
      </p:sp>
      <p:grpSp>
        <p:nvGrpSpPr>
          <p:cNvPr id="9" name="Group 8">
            <a:extLst>
              <a:ext uri="{FF2B5EF4-FFF2-40B4-BE49-F238E27FC236}">
                <a16:creationId xmlns:a16="http://schemas.microsoft.com/office/drawing/2014/main" id="{0FF5C177-2A7E-FA48-B6AA-5D0893851777}"/>
              </a:ext>
            </a:extLst>
          </p:cNvPr>
          <p:cNvGrpSpPr/>
          <p:nvPr/>
        </p:nvGrpSpPr>
        <p:grpSpPr>
          <a:xfrm>
            <a:off x="17514976" y="11928218"/>
            <a:ext cx="5430750" cy="855618"/>
            <a:chOff x="3242712" y="10156206"/>
            <a:chExt cx="5430750" cy="855618"/>
          </a:xfrm>
        </p:grpSpPr>
        <p:sp>
          <p:nvSpPr>
            <p:cNvPr id="10" name="Rectangle 9">
              <a:extLst>
                <a:ext uri="{FF2B5EF4-FFF2-40B4-BE49-F238E27FC236}">
                  <a16:creationId xmlns:a16="http://schemas.microsoft.com/office/drawing/2014/main" id="{4926FFA6-C5D6-FC4C-8205-684041786D4E}"/>
                </a:ext>
              </a:extLst>
            </p:cNvPr>
            <p:cNvSpPr/>
            <p:nvPr/>
          </p:nvSpPr>
          <p:spPr>
            <a:xfrm>
              <a:off x="3242712" y="10156206"/>
              <a:ext cx="5430750"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TextBox 10">
              <a:extLst>
                <a:ext uri="{FF2B5EF4-FFF2-40B4-BE49-F238E27FC236}">
                  <a16:creationId xmlns:a16="http://schemas.microsoft.com/office/drawing/2014/main" id="{5D46C536-7CC2-BF4A-9BFD-A7000B6B09EE}"/>
                </a:ext>
              </a:extLst>
            </p:cNvPr>
            <p:cNvSpPr txBox="1"/>
            <p:nvPr/>
          </p:nvSpPr>
          <p:spPr>
            <a:xfrm>
              <a:off x="3481615" y="10383960"/>
              <a:ext cx="5110694" cy="400110"/>
            </a:xfrm>
            <a:prstGeom prst="rect">
              <a:avLst/>
            </a:prstGeom>
            <a:noFill/>
          </p:spPr>
          <p:txBody>
            <a:bodyPr wrap="none" rtlCol="0">
              <a:spAutoFit/>
            </a:bodyPr>
            <a:lstStyle/>
            <a:p>
              <a:pPr algn="r"/>
              <a:r>
                <a:rPr lang="en-US" sz="2000" spc="1200" dirty="0">
                  <a:solidFill>
                    <a:schemeClr val="bg2"/>
                  </a:solidFill>
                  <a:latin typeface="Montserrat" charset="0"/>
                  <a:ea typeface="Montserrat" charset="0"/>
                  <a:cs typeface="Montserrat" charset="0"/>
                </a:rPr>
                <a:t>WRITE YOUR TITLE</a:t>
              </a:r>
            </a:p>
          </p:txBody>
        </p:sp>
      </p:grpSp>
      <p:sp>
        <p:nvSpPr>
          <p:cNvPr id="2" name="Picture Placeholder 1">
            <a:extLst>
              <a:ext uri="{FF2B5EF4-FFF2-40B4-BE49-F238E27FC236}">
                <a16:creationId xmlns:a16="http://schemas.microsoft.com/office/drawing/2014/main" id="{F15BA670-2276-A54B-84D3-BEE2662AD898}"/>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488443FC-B533-D14F-B3C3-3D213D689870}"/>
              </a:ext>
            </a:extLst>
          </p:cNvPr>
          <p:cNvSpPr>
            <a:spLocks noGrp="1"/>
          </p:cNvSpPr>
          <p:nvPr>
            <p:ph type="pic" sz="quarter" idx="15"/>
          </p:nvPr>
        </p:nvSpPr>
        <p:spPr/>
      </p:sp>
    </p:spTree>
    <p:extLst>
      <p:ext uri="{BB962C8B-B14F-4D97-AF65-F5344CB8AC3E}">
        <p14:creationId xmlns:p14="http://schemas.microsoft.com/office/powerpoint/2010/main" val="366737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cxnSp>
        <p:nvCxnSpPr>
          <p:cNvPr id="95" name="Straight Connector 94">
            <a:extLst>
              <a:ext uri="{FF2B5EF4-FFF2-40B4-BE49-F238E27FC236}">
                <a16:creationId xmlns:a16="http://schemas.microsoft.com/office/drawing/2014/main" id="{82E94959-2D20-A049-B9F8-CCBF6A6074DF}"/>
              </a:ext>
            </a:extLst>
          </p:cNvPr>
          <p:cNvCxnSpPr/>
          <p:nvPr/>
        </p:nvCxnSpPr>
        <p:spPr>
          <a:xfrm>
            <a:off x="4988233" y="7511145"/>
            <a:ext cx="0" cy="1572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FFCC375-1EA8-3B43-B657-4DA73BCC55D1}"/>
              </a:ext>
            </a:extLst>
          </p:cNvPr>
          <p:cNvCxnSpPr/>
          <p:nvPr/>
        </p:nvCxnSpPr>
        <p:spPr>
          <a:xfrm>
            <a:off x="14601156" y="7511145"/>
            <a:ext cx="0" cy="1572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CFCCB41-3970-CE4A-BE19-1EF12F7B10C3}"/>
              </a:ext>
            </a:extLst>
          </p:cNvPr>
          <p:cNvCxnSpPr/>
          <p:nvPr/>
        </p:nvCxnSpPr>
        <p:spPr>
          <a:xfrm>
            <a:off x="9794694" y="5166529"/>
            <a:ext cx="0" cy="1572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D254F19-25C7-FB47-9466-779D818B9C1C}"/>
              </a:ext>
            </a:extLst>
          </p:cNvPr>
          <p:cNvCxnSpPr/>
          <p:nvPr/>
        </p:nvCxnSpPr>
        <p:spPr>
          <a:xfrm>
            <a:off x="19389417" y="5166529"/>
            <a:ext cx="0" cy="1572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Freeform: Shape 3563">
            <a:extLst>
              <a:ext uri="{FF2B5EF4-FFF2-40B4-BE49-F238E27FC236}">
                <a16:creationId xmlns:a16="http://schemas.microsoft.com/office/drawing/2014/main" id="{2E9223B6-E56B-8644-B20A-B5DFF355A8B4}"/>
              </a:ext>
            </a:extLst>
          </p:cNvPr>
          <p:cNvSpPr/>
          <p:nvPr/>
        </p:nvSpPr>
        <p:spPr>
          <a:xfrm>
            <a:off x="3772278" y="5223776"/>
            <a:ext cx="2436682" cy="2436682"/>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Shape 3564">
            <a:extLst>
              <a:ext uri="{FF2B5EF4-FFF2-40B4-BE49-F238E27FC236}">
                <a16:creationId xmlns:a16="http://schemas.microsoft.com/office/drawing/2014/main" id="{303E64C3-C7DE-D743-9A63-265B4DC12D47}"/>
              </a:ext>
            </a:extLst>
          </p:cNvPr>
          <p:cNvSpPr/>
          <p:nvPr/>
        </p:nvSpPr>
        <p:spPr>
          <a:xfrm>
            <a:off x="2111337" y="6675315"/>
            <a:ext cx="5753792" cy="2907837"/>
          </a:xfrm>
          <a:custGeom>
            <a:avLst/>
            <a:gdLst/>
            <a:ahLst/>
            <a:cxnLst>
              <a:cxn ang="3cd4">
                <a:pos x="hc" y="t"/>
              </a:cxn>
              <a:cxn ang="cd2">
                <a:pos x="l" y="vc"/>
              </a:cxn>
              <a:cxn ang="cd4">
                <a:pos x="hc" y="b"/>
              </a:cxn>
              <a:cxn ang="0">
                <a:pos x="r" y="vc"/>
              </a:cxn>
            </a:cxnLst>
            <a:rect l="l" t="t" r="r" b="b"/>
            <a:pathLst>
              <a:path w="1210" h="612">
                <a:moveTo>
                  <a:pt x="1126" y="0"/>
                </a:moveTo>
                <a:lnTo>
                  <a:pt x="655" y="471"/>
                </a:lnTo>
                <a:cubicBezTo>
                  <a:pt x="641" y="485"/>
                  <a:pt x="623" y="492"/>
                  <a:pt x="606" y="492"/>
                </a:cubicBezTo>
                <a:cubicBezTo>
                  <a:pt x="588" y="492"/>
                  <a:pt x="570" y="485"/>
                  <a:pt x="557" y="471"/>
                </a:cubicBezTo>
                <a:lnTo>
                  <a:pt x="86" y="0"/>
                </a:lnTo>
                <a:lnTo>
                  <a:pt x="0" y="86"/>
                </a:lnTo>
                <a:lnTo>
                  <a:pt x="471" y="557"/>
                </a:lnTo>
                <a:cubicBezTo>
                  <a:pt x="508" y="592"/>
                  <a:pt x="555" y="612"/>
                  <a:pt x="606" y="612"/>
                </a:cubicBezTo>
                <a:cubicBezTo>
                  <a:pt x="656" y="612"/>
                  <a:pt x="703" y="592"/>
                  <a:pt x="740" y="557"/>
                </a:cubicBezTo>
                <a:lnTo>
                  <a:pt x="1210" y="86"/>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Shape 3566">
            <a:extLst>
              <a:ext uri="{FF2B5EF4-FFF2-40B4-BE49-F238E27FC236}">
                <a16:creationId xmlns:a16="http://schemas.microsoft.com/office/drawing/2014/main" id="{315D66B4-8D85-CD4D-95A2-2A95F9D5220E}"/>
              </a:ext>
            </a:extLst>
          </p:cNvPr>
          <p:cNvSpPr/>
          <p:nvPr/>
        </p:nvSpPr>
        <p:spPr>
          <a:xfrm>
            <a:off x="8574255" y="6646747"/>
            <a:ext cx="2436682" cy="2436682"/>
          </a:xfrm>
          <a:custGeom>
            <a:avLst/>
            <a:gdLst/>
            <a:ahLst/>
            <a:cxnLst>
              <a:cxn ang="3cd4">
                <a:pos x="hc" y="t"/>
              </a:cxn>
              <a:cxn ang="cd2">
                <a:pos x="l" y="vc"/>
              </a:cxn>
              <a:cxn ang="cd4">
                <a:pos x="hc" y="b"/>
              </a:cxn>
              <a:cxn ang="0">
                <a:pos x="r" y="vc"/>
              </a:cxn>
            </a:cxnLst>
            <a:rect l="l" t="t" r="r" b="b"/>
            <a:pathLst>
              <a:path w="513" h="513">
                <a:moveTo>
                  <a:pt x="496" y="295"/>
                </a:moveTo>
                <a:cubicBezTo>
                  <a:pt x="518" y="274"/>
                  <a:pt x="518" y="239"/>
                  <a:pt x="496" y="218"/>
                </a:cubicBezTo>
                <a:lnTo>
                  <a:pt x="294" y="16"/>
                </a:lnTo>
                <a:cubicBezTo>
                  <a:pt x="274" y="-5"/>
                  <a:pt x="238" y="-5"/>
                  <a:pt x="217" y="16"/>
                </a:cubicBezTo>
                <a:lnTo>
                  <a:pt x="16" y="218"/>
                </a:lnTo>
                <a:cubicBezTo>
                  <a:pt x="-5" y="239"/>
                  <a:pt x="-5" y="274"/>
                  <a:pt x="16" y="295"/>
                </a:cubicBezTo>
                <a:lnTo>
                  <a:pt x="217" y="496"/>
                </a:lnTo>
                <a:cubicBezTo>
                  <a:pt x="238" y="519"/>
                  <a:pt x="274" y="519"/>
                  <a:pt x="294" y="496"/>
                </a:cubicBez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2" name="Freeform: Shape 3567">
            <a:extLst>
              <a:ext uri="{FF2B5EF4-FFF2-40B4-BE49-F238E27FC236}">
                <a16:creationId xmlns:a16="http://schemas.microsoft.com/office/drawing/2014/main" id="{F009A6FE-A726-F546-B6C5-11A72B0BACDC}"/>
              </a:ext>
            </a:extLst>
          </p:cNvPr>
          <p:cNvSpPr/>
          <p:nvPr/>
        </p:nvSpPr>
        <p:spPr>
          <a:xfrm>
            <a:off x="6908554" y="4724052"/>
            <a:ext cx="5753792" cy="2903078"/>
          </a:xfrm>
          <a:custGeom>
            <a:avLst/>
            <a:gdLst/>
            <a:ahLst/>
            <a:cxnLst>
              <a:cxn ang="3cd4">
                <a:pos x="hc" y="t"/>
              </a:cxn>
              <a:cxn ang="cd2">
                <a:pos x="l" y="vc"/>
              </a:cxn>
              <a:cxn ang="cd4">
                <a:pos x="hc" y="b"/>
              </a:cxn>
              <a:cxn ang="0">
                <a:pos x="r" y="vc"/>
              </a:cxn>
            </a:cxnLst>
            <a:rect l="l" t="t" r="r" b="b"/>
            <a:pathLst>
              <a:path w="1210" h="611">
                <a:moveTo>
                  <a:pt x="1126" y="611"/>
                </a:moveTo>
                <a:lnTo>
                  <a:pt x="655" y="140"/>
                </a:lnTo>
                <a:cubicBezTo>
                  <a:pt x="642" y="127"/>
                  <a:pt x="624" y="122"/>
                  <a:pt x="606" y="122"/>
                </a:cubicBezTo>
                <a:cubicBezTo>
                  <a:pt x="588" y="122"/>
                  <a:pt x="570" y="127"/>
                  <a:pt x="557" y="140"/>
                </a:cubicBezTo>
                <a:lnTo>
                  <a:pt x="86" y="611"/>
                </a:lnTo>
                <a:lnTo>
                  <a:pt x="0" y="526"/>
                </a:lnTo>
                <a:lnTo>
                  <a:pt x="472" y="54"/>
                </a:lnTo>
                <a:cubicBezTo>
                  <a:pt x="508" y="19"/>
                  <a:pt x="556" y="0"/>
                  <a:pt x="606" y="0"/>
                </a:cubicBezTo>
                <a:cubicBezTo>
                  <a:pt x="656" y="0"/>
                  <a:pt x="704" y="19"/>
                  <a:pt x="741" y="54"/>
                </a:cubicBezTo>
                <a:lnTo>
                  <a:pt x="1210" y="526"/>
                </a:ln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Shape 3569">
            <a:extLst>
              <a:ext uri="{FF2B5EF4-FFF2-40B4-BE49-F238E27FC236}">
                <a16:creationId xmlns:a16="http://schemas.microsoft.com/office/drawing/2014/main" id="{7114B071-0EF7-A342-B860-3E5C9562D9DB}"/>
              </a:ext>
            </a:extLst>
          </p:cNvPr>
          <p:cNvSpPr/>
          <p:nvPr/>
        </p:nvSpPr>
        <p:spPr>
          <a:xfrm>
            <a:off x="13371459" y="5223776"/>
            <a:ext cx="2441441" cy="2436682"/>
          </a:xfrm>
          <a:custGeom>
            <a:avLst/>
            <a:gdLst/>
            <a:ahLst/>
            <a:cxnLst>
              <a:cxn ang="3cd4">
                <a:pos x="hc" y="t"/>
              </a:cxn>
              <a:cxn ang="cd2">
                <a:pos x="l" y="vc"/>
              </a:cxn>
              <a:cxn ang="cd4">
                <a:pos x="hc" y="b"/>
              </a:cxn>
              <a:cxn ang="0">
                <a:pos x="r" y="vc"/>
              </a:cxn>
            </a:cxnLst>
            <a:rect l="l" t="t" r="r" b="b"/>
            <a:pathLst>
              <a:path w="514" h="513">
                <a:moveTo>
                  <a:pt x="498" y="218"/>
                </a:moveTo>
                <a:cubicBezTo>
                  <a:pt x="519" y="238"/>
                  <a:pt x="519" y="274"/>
                  <a:pt x="498" y="296"/>
                </a:cubicBezTo>
                <a:lnTo>
                  <a:pt x="297" y="498"/>
                </a:lnTo>
                <a:cubicBezTo>
                  <a:pt x="274" y="518"/>
                  <a:pt x="239" y="518"/>
                  <a:pt x="218" y="498"/>
                </a:cubicBezTo>
                <a:lnTo>
                  <a:pt x="17" y="296"/>
                </a:lnTo>
                <a:cubicBezTo>
                  <a:pt x="-6" y="274"/>
                  <a:pt x="-6" y="238"/>
                  <a:pt x="17" y="218"/>
                </a:cubicBezTo>
                <a:lnTo>
                  <a:pt x="218" y="17"/>
                </a:lnTo>
                <a:cubicBezTo>
                  <a:pt x="239" y="-6"/>
                  <a:pt x="274" y="-6"/>
                  <a:pt x="297" y="1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4" name="Freeform: Shape 3570">
            <a:extLst>
              <a:ext uri="{FF2B5EF4-FFF2-40B4-BE49-F238E27FC236}">
                <a16:creationId xmlns:a16="http://schemas.microsoft.com/office/drawing/2014/main" id="{2C332D9F-2BF8-B14C-A681-E216092D9F41}"/>
              </a:ext>
            </a:extLst>
          </p:cNvPr>
          <p:cNvSpPr/>
          <p:nvPr/>
        </p:nvSpPr>
        <p:spPr>
          <a:xfrm>
            <a:off x="11710517" y="6675315"/>
            <a:ext cx="5758564" cy="2907837"/>
          </a:xfrm>
          <a:custGeom>
            <a:avLst/>
            <a:gdLst/>
            <a:ahLst/>
            <a:cxnLst>
              <a:cxn ang="3cd4">
                <a:pos x="hc" y="t"/>
              </a:cxn>
              <a:cxn ang="cd2">
                <a:pos x="l" y="vc"/>
              </a:cxn>
              <a:cxn ang="cd4">
                <a:pos x="hc" y="b"/>
              </a:cxn>
              <a:cxn ang="0">
                <a:pos x="r" y="vc"/>
              </a:cxn>
            </a:cxnLst>
            <a:rect l="l" t="t" r="r" b="b"/>
            <a:pathLst>
              <a:path w="1211" h="612">
                <a:moveTo>
                  <a:pt x="1126" y="0"/>
                </a:moveTo>
                <a:lnTo>
                  <a:pt x="654" y="471"/>
                </a:lnTo>
                <a:cubicBezTo>
                  <a:pt x="641" y="485"/>
                  <a:pt x="625" y="492"/>
                  <a:pt x="606" y="492"/>
                </a:cubicBezTo>
                <a:cubicBezTo>
                  <a:pt x="588" y="492"/>
                  <a:pt x="570" y="485"/>
                  <a:pt x="557" y="471"/>
                </a:cubicBezTo>
                <a:lnTo>
                  <a:pt x="86" y="0"/>
                </a:lnTo>
                <a:lnTo>
                  <a:pt x="0" y="86"/>
                </a:lnTo>
                <a:lnTo>
                  <a:pt x="1" y="86"/>
                </a:lnTo>
                <a:lnTo>
                  <a:pt x="472" y="557"/>
                </a:lnTo>
                <a:cubicBezTo>
                  <a:pt x="508" y="592"/>
                  <a:pt x="555" y="612"/>
                  <a:pt x="606" y="612"/>
                </a:cubicBezTo>
                <a:cubicBezTo>
                  <a:pt x="656" y="612"/>
                  <a:pt x="705" y="592"/>
                  <a:pt x="740" y="557"/>
                </a:cubicBezTo>
                <a:lnTo>
                  <a:pt x="1211" y="86"/>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Shape 3572">
            <a:extLst>
              <a:ext uri="{FF2B5EF4-FFF2-40B4-BE49-F238E27FC236}">
                <a16:creationId xmlns:a16="http://schemas.microsoft.com/office/drawing/2014/main" id="{5AF190AB-3287-9047-A5FA-E7EF7A467493}"/>
              </a:ext>
            </a:extLst>
          </p:cNvPr>
          <p:cNvSpPr/>
          <p:nvPr/>
        </p:nvSpPr>
        <p:spPr>
          <a:xfrm>
            <a:off x="18173448" y="6646747"/>
            <a:ext cx="2436682" cy="2436682"/>
          </a:xfrm>
          <a:custGeom>
            <a:avLst/>
            <a:gdLst/>
            <a:ahLst/>
            <a:cxnLst>
              <a:cxn ang="3cd4">
                <a:pos x="hc" y="t"/>
              </a:cxn>
              <a:cxn ang="cd2">
                <a:pos x="l" y="vc"/>
              </a:cxn>
              <a:cxn ang="cd4">
                <a:pos x="hc" y="b"/>
              </a:cxn>
              <a:cxn ang="0">
                <a:pos x="r" y="vc"/>
              </a:cxn>
            </a:cxnLst>
            <a:rect l="l" t="t" r="r" b="b"/>
            <a:pathLst>
              <a:path w="513" h="513">
                <a:moveTo>
                  <a:pt x="497" y="295"/>
                </a:moveTo>
                <a:cubicBezTo>
                  <a:pt x="518" y="274"/>
                  <a:pt x="518" y="239"/>
                  <a:pt x="497" y="218"/>
                </a:cubicBezTo>
                <a:lnTo>
                  <a:pt x="296" y="16"/>
                </a:lnTo>
                <a:cubicBezTo>
                  <a:pt x="274" y="-5"/>
                  <a:pt x="239" y="-5"/>
                  <a:pt x="218" y="16"/>
                </a:cubicBezTo>
                <a:lnTo>
                  <a:pt x="16" y="218"/>
                </a:lnTo>
                <a:cubicBezTo>
                  <a:pt x="-5" y="239"/>
                  <a:pt x="-5" y="274"/>
                  <a:pt x="16" y="295"/>
                </a:cubicBezTo>
                <a:lnTo>
                  <a:pt x="218" y="496"/>
                </a:lnTo>
                <a:cubicBezTo>
                  <a:pt x="239" y="519"/>
                  <a:pt x="274" y="519"/>
                  <a:pt x="296" y="496"/>
                </a:cubicBez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Shape 3573">
            <a:extLst>
              <a:ext uri="{FF2B5EF4-FFF2-40B4-BE49-F238E27FC236}">
                <a16:creationId xmlns:a16="http://schemas.microsoft.com/office/drawing/2014/main" id="{98AEF403-0437-2143-B7FC-6591913EB585}"/>
              </a:ext>
            </a:extLst>
          </p:cNvPr>
          <p:cNvSpPr/>
          <p:nvPr/>
        </p:nvSpPr>
        <p:spPr>
          <a:xfrm>
            <a:off x="16517266" y="4724052"/>
            <a:ext cx="5753792" cy="2903078"/>
          </a:xfrm>
          <a:custGeom>
            <a:avLst/>
            <a:gdLst/>
            <a:ahLst/>
            <a:cxnLst>
              <a:cxn ang="3cd4">
                <a:pos x="hc" y="t"/>
              </a:cxn>
              <a:cxn ang="cd2">
                <a:pos x="l" y="vc"/>
              </a:cxn>
              <a:cxn ang="cd4">
                <a:pos x="hc" y="b"/>
              </a:cxn>
              <a:cxn ang="0">
                <a:pos x="r" y="vc"/>
              </a:cxn>
            </a:cxnLst>
            <a:rect l="l" t="t" r="r" b="b"/>
            <a:pathLst>
              <a:path w="1210" h="611">
                <a:moveTo>
                  <a:pt x="1124" y="611"/>
                </a:moveTo>
                <a:lnTo>
                  <a:pt x="653" y="140"/>
                </a:lnTo>
                <a:cubicBezTo>
                  <a:pt x="640" y="127"/>
                  <a:pt x="624" y="120"/>
                  <a:pt x="604" y="120"/>
                </a:cubicBezTo>
                <a:cubicBezTo>
                  <a:pt x="587" y="120"/>
                  <a:pt x="568" y="127"/>
                  <a:pt x="555" y="140"/>
                </a:cubicBezTo>
                <a:lnTo>
                  <a:pt x="84" y="611"/>
                </a:lnTo>
                <a:lnTo>
                  <a:pt x="0" y="526"/>
                </a:lnTo>
                <a:lnTo>
                  <a:pt x="470" y="54"/>
                </a:lnTo>
                <a:cubicBezTo>
                  <a:pt x="506" y="19"/>
                  <a:pt x="554" y="0"/>
                  <a:pt x="604" y="0"/>
                </a:cubicBezTo>
                <a:cubicBezTo>
                  <a:pt x="654" y="0"/>
                  <a:pt x="703" y="19"/>
                  <a:pt x="739" y="54"/>
                </a:cubicBezTo>
                <a:lnTo>
                  <a:pt x="1210" y="526"/>
                </a:ln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7" name="TextBox 126">
            <a:extLst>
              <a:ext uri="{FF2B5EF4-FFF2-40B4-BE49-F238E27FC236}">
                <a16:creationId xmlns:a16="http://schemas.microsoft.com/office/drawing/2014/main" id="{F13C0D8A-8C86-7C40-AAE8-37159619C0AB}"/>
              </a:ext>
            </a:extLst>
          </p:cNvPr>
          <p:cNvSpPr txBox="1"/>
          <p:nvPr/>
        </p:nvSpPr>
        <p:spPr>
          <a:xfrm>
            <a:off x="4218631" y="6123734"/>
            <a:ext cx="1539204" cy="646331"/>
          </a:xfrm>
          <a:prstGeom prst="rect">
            <a:avLst/>
          </a:prstGeom>
          <a:noFill/>
        </p:spPr>
        <p:txBody>
          <a:bodyPr wrap="none" rtlCol="0">
            <a:spAutoFit/>
          </a:bodyPr>
          <a:lstStyle/>
          <a:p>
            <a:pPr algn="ctr"/>
            <a:r>
              <a:rPr lang="en-US" b="1" spc="600" dirty="0">
                <a:solidFill>
                  <a:schemeClr val="bg2"/>
                </a:solidFill>
                <a:latin typeface="Montserrat SemiBold" pitchFamily="2" charset="77"/>
                <a:ea typeface="Montserrat" charset="0"/>
                <a:cs typeface="Montserrat" charset="0"/>
              </a:rPr>
              <a:t>2016</a:t>
            </a:r>
            <a:endParaRPr lang="en-US" sz="5400" b="1" spc="600" dirty="0">
              <a:solidFill>
                <a:schemeClr val="bg2"/>
              </a:solidFill>
              <a:latin typeface="Montserrat SemiBold" pitchFamily="2" charset="77"/>
              <a:ea typeface="Montserrat" charset="0"/>
              <a:cs typeface="Montserrat" charset="0"/>
            </a:endParaRPr>
          </a:p>
        </p:txBody>
      </p:sp>
      <p:sp>
        <p:nvSpPr>
          <p:cNvPr id="128" name="TextBox 127">
            <a:extLst>
              <a:ext uri="{FF2B5EF4-FFF2-40B4-BE49-F238E27FC236}">
                <a16:creationId xmlns:a16="http://schemas.microsoft.com/office/drawing/2014/main" id="{B025A6BE-C8C8-2A49-96CA-316FF74945B6}"/>
              </a:ext>
            </a:extLst>
          </p:cNvPr>
          <p:cNvSpPr txBox="1"/>
          <p:nvPr/>
        </p:nvSpPr>
        <p:spPr>
          <a:xfrm>
            <a:off x="2919683" y="9877728"/>
            <a:ext cx="4137100"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9" name="TextBox 128">
            <a:extLst>
              <a:ext uri="{FF2B5EF4-FFF2-40B4-BE49-F238E27FC236}">
                <a16:creationId xmlns:a16="http://schemas.microsoft.com/office/drawing/2014/main" id="{ACDADE4D-48EC-7B46-9740-F1B5C3E4648D}"/>
              </a:ext>
            </a:extLst>
          </p:cNvPr>
          <p:cNvSpPr txBox="1"/>
          <p:nvPr/>
        </p:nvSpPr>
        <p:spPr>
          <a:xfrm>
            <a:off x="9022066" y="7541922"/>
            <a:ext cx="1539204" cy="646331"/>
          </a:xfrm>
          <a:prstGeom prst="rect">
            <a:avLst/>
          </a:prstGeom>
          <a:noFill/>
        </p:spPr>
        <p:txBody>
          <a:bodyPr wrap="none" rtlCol="0">
            <a:spAutoFit/>
          </a:bodyPr>
          <a:lstStyle/>
          <a:p>
            <a:pPr algn="ctr"/>
            <a:r>
              <a:rPr lang="en-US" b="1" spc="600" dirty="0">
                <a:solidFill>
                  <a:schemeClr val="bg2"/>
                </a:solidFill>
                <a:latin typeface="Montserrat SemiBold" pitchFamily="2" charset="77"/>
                <a:ea typeface="Montserrat" charset="0"/>
                <a:cs typeface="Montserrat" charset="0"/>
              </a:rPr>
              <a:t>2017</a:t>
            </a:r>
            <a:endParaRPr lang="en-US" sz="5400" b="1" spc="600" dirty="0">
              <a:solidFill>
                <a:schemeClr val="bg2"/>
              </a:solidFill>
              <a:latin typeface="Montserrat SemiBold" pitchFamily="2" charset="77"/>
              <a:ea typeface="Montserrat" charset="0"/>
              <a:cs typeface="Montserrat" charset="0"/>
            </a:endParaRPr>
          </a:p>
        </p:txBody>
      </p:sp>
      <p:sp>
        <p:nvSpPr>
          <p:cNvPr id="130" name="TextBox 129">
            <a:extLst>
              <a:ext uri="{FF2B5EF4-FFF2-40B4-BE49-F238E27FC236}">
                <a16:creationId xmlns:a16="http://schemas.microsoft.com/office/drawing/2014/main" id="{5E1A62BF-F594-D843-8139-0E1699A1B301}"/>
              </a:ext>
            </a:extLst>
          </p:cNvPr>
          <p:cNvSpPr txBox="1"/>
          <p:nvPr/>
        </p:nvSpPr>
        <p:spPr>
          <a:xfrm>
            <a:off x="13819831" y="6123734"/>
            <a:ext cx="1539204" cy="646331"/>
          </a:xfrm>
          <a:prstGeom prst="rect">
            <a:avLst/>
          </a:prstGeom>
          <a:noFill/>
        </p:spPr>
        <p:txBody>
          <a:bodyPr wrap="none" rtlCol="0">
            <a:spAutoFit/>
          </a:bodyPr>
          <a:lstStyle/>
          <a:p>
            <a:pPr algn="ctr"/>
            <a:r>
              <a:rPr lang="en-US" b="1" spc="600" dirty="0">
                <a:solidFill>
                  <a:schemeClr val="bg2"/>
                </a:solidFill>
                <a:latin typeface="Montserrat SemiBold" pitchFamily="2" charset="77"/>
                <a:ea typeface="Montserrat" charset="0"/>
                <a:cs typeface="Montserrat" charset="0"/>
              </a:rPr>
              <a:t>2018</a:t>
            </a:r>
            <a:endParaRPr lang="en-US" sz="5400" b="1" spc="600" dirty="0">
              <a:solidFill>
                <a:schemeClr val="bg2"/>
              </a:solidFill>
              <a:latin typeface="Montserrat SemiBold" pitchFamily="2" charset="77"/>
              <a:ea typeface="Montserrat" charset="0"/>
              <a:cs typeface="Montserrat" charset="0"/>
            </a:endParaRPr>
          </a:p>
        </p:txBody>
      </p:sp>
      <p:sp>
        <p:nvSpPr>
          <p:cNvPr id="131" name="TextBox 130">
            <a:extLst>
              <a:ext uri="{FF2B5EF4-FFF2-40B4-BE49-F238E27FC236}">
                <a16:creationId xmlns:a16="http://schemas.microsoft.com/office/drawing/2014/main" id="{F6B919FE-3ECC-1549-9499-6D72392AFF56}"/>
              </a:ext>
            </a:extLst>
          </p:cNvPr>
          <p:cNvSpPr txBox="1"/>
          <p:nvPr/>
        </p:nvSpPr>
        <p:spPr>
          <a:xfrm>
            <a:off x="18623266" y="7541922"/>
            <a:ext cx="1539204" cy="646331"/>
          </a:xfrm>
          <a:prstGeom prst="rect">
            <a:avLst/>
          </a:prstGeom>
          <a:noFill/>
        </p:spPr>
        <p:txBody>
          <a:bodyPr wrap="none" rtlCol="0">
            <a:spAutoFit/>
          </a:bodyPr>
          <a:lstStyle/>
          <a:p>
            <a:pPr algn="ctr"/>
            <a:r>
              <a:rPr lang="en-US" b="1" spc="600" dirty="0">
                <a:solidFill>
                  <a:schemeClr val="bg2"/>
                </a:solidFill>
                <a:latin typeface="Montserrat SemiBold" pitchFamily="2" charset="77"/>
                <a:ea typeface="Montserrat" charset="0"/>
                <a:cs typeface="Montserrat" charset="0"/>
              </a:rPr>
              <a:t>2019</a:t>
            </a:r>
            <a:endParaRPr lang="en-US" sz="5400" b="1" spc="600" dirty="0">
              <a:solidFill>
                <a:schemeClr val="bg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AF6F3B46-D0C2-F747-8611-8AA15954BC0D}"/>
              </a:ext>
            </a:extLst>
          </p:cNvPr>
          <p:cNvSpPr txBox="1"/>
          <p:nvPr/>
        </p:nvSpPr>
        <p:spPr>
          <a:xfrm>
            <a:off x="7724046" y="9877728"/>
            <a:ext cx="4137100"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TextBox 132">
            <a:extLst>
              <a:ext uri="{FF2B5EF4-FFF2-40B4-BE49-F238E27FC236}">
                <a16:creationId xmlns:a16="http://schemas.microsoft.com/office/drawing/2014/main" id="{9B036953-3B8B-804E-85BE-ED3D9E0BEC02}"/>
              </a:ext>
            </a:extLst>
          </p:cNvPr>
          <p:cNvSpPr txBox="1"/>
          <p:nvPr/>
        </p:nvSpPr>
        <p:spPr>
          <a:xfrm>
            <a:off x="12532606" y="9877728"/>
            <a:ext cx="4137100"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4" name="TextBox 133">
            <a:extLst>
              <a:ext uri="{FF2B5EF4-FFF2-40B4-BE49-F238E27FC236}">
                <a16:creationId xmlns:a16="http://schemas.microsoft.com/office/drawing/2014/main" id="{5D39BE26-89C8-6245-A6D9-89F730AEFB2C}"/>
              </a:ext>
            </a:extLst>
          </p:cNvPr>
          <p:cNvSpPr txBox="1"/>
          <p:nvPr/>
        </p:nvSpPr>
        <p:spPr>
          <a:xfrm>
            <a:off x="17320867" y="9877728"/>
            <a:ext cx="4137100"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0B6F512-1817-1749-ADD7-06494B183B4C}"/>
              </a:ext>
            </a:extLst>
          </p:cNvPr>
          <p:cNvGrpSpPr/>
          <p:nvPr/>
        </p:nvGrpSpPr>
        <p:grpSpPr>
          <a:xfrm>
            <a:off x="1226856" y="9333303"/>
            <a:ext cx="5672170" cy="1907394"/>
            <a:chOff x="2514270" y="5815996"/>
            <a:chExt cx="5672170" cy="1907394"/>
          </a:xfrm>
        </p:grpSpPr>
        <p:sp>
          <p:nvSpPr>
            <p:cNvPr id="9" name="Subtitle 2">
              <a:extLst>
                <a:ext uri="{FF2B5EF4-FFF2-40B4-BE49-F238E27FC236}">
                  <a16:creationId xmlns:a16="http://schemas.microsoft.com/office/drawing/2014/main" id="{4EEE603A-518F-F648-A80E-DE1E04628E41}"/>
                </a:ext>
              </a:extLst>
            </p:cNvPr>
            <p:cNvSpPr txBox="1">
              <a:spLocks/>
            </p:cNvSpPr>
            <p:nvPr/>
          </p:nvSpPr>
          <p:spPr>
            <a:xfrm>
              <a:off x="2514270"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 name="Rectangle 9">
              <a:extLst>
                <a:ext uri="{FF2B5EF4-FFF2-40B4-BE49-F238E27FC236}">
                  <a16:creationId xmlns:a16="http://schemas.microsoft.com/office/drawing/2014/main" id="{D51EBAAE-E4A4-2D40-92FB-29D19DC78C99}"/>
                </a:ext>
              </a:extLst>
            </p:cNvPr>
            <p:cNvSpPr/>
            <p:nvPr/>
          </p:nvSpPr>
          <p:spPr>
            <a:xfrm>
              <a:off x="3333640"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1" name="Group 10">
            <a:extLst>
              <a:ext uri="{FF2B5EF4-FFF2-40B4-BE49-F238E27FC236}">
                <a16:creationId xmlns:a16="http://schemas.microsoft.com/office/drawing/2014/main" id="{7377D4FF-B85A-FA4F-ABAF-73FA40807D3A}"/>
              </a:ext>
            </a:extLst>
          </p:cNvPr>
          <p:cNvGrpSpPr/>
          <p:nvPr/>
        </p:nvGrpSpPr>
        <p:grpSpPr>
          <a:xfrm>
            <a:off x="9352739" y="2475303"/>
            <a:ext cx="5672170" cy="1907394"/>
            <a:chOff x="2514270" y="5815996"/>
            <a:chExt cx="5672170" cy="1907394"/>
          </a:xfrm>
        </p:grpSpPr>
        <p:sp>
          <p:nvSpPr>
            <p:cNvPr id="12" name="Subtitle 2">
              <a:extLst>
                <a:ext uri="{FF2B5EF4-FFF2-40B4-BE49-F238E27FC236}">
                  <a16:creationId xmlns:a16="http://schemas.microsoft.com/office/drawing/2014/main" id="{1304FA01-ADA7-C443-BBBB-3D2E374CD927}"/>
                </a:ext>
              </a:extLst>
            </p:cNvPr>
            <p:cNvSpPr txBox="1">
              <a:spLocks/>
            </p:cNvSpPr>
            <p:nvPr/>
          </p:nvSpPr>
          <p:spPr>
            <a:xfrm>
              <a:off x="2514270"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3" name="Rectangle 12">
              <a:extLst>
                <a:ext uri="{FF2B5EF4-FFF2-40B4-BE49-F238E27FC236}">
                  <a16:creationId xmlns:a16="http://schemas.microsoft.com/office/drawing/2014/main" id="{CC55DB17-22FC-D840-A189-9150E39287BE}"/>
                </a:ext>
              </a:extLst>
            </p:cNvPr>
            <p:cNvSpPr/>
            <p:nvPr/>
          </p:nvSpPr>
          <p:spPr>
            <a:xfrm>
              <a:off x="3333640"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14" name="Group 13">
            <a:extLst>
              <a:ext uri="{FF2B5EF4-FFF2-40B4-BE49-F238E27FC236}">
                <a16:creationId xmlns:a16="http://schemas.microsoft.com/office/drawing/2014/main" id="{B11E164D-1A8B-9046-9BC4-BC98C529ECA3}"/>
              </a:ext>
            </a:extLst>
          </p:cNvPr>
          <p:cNvGrpSpPr/>
          <p:nvPr/>
        </p:nvGrpSpPr>
        <p:grpSpPr>
          <a:xfrm>
            <a:off x="17478624" y="9333303"/>
            <a:ext cx="5672170" cy="1907394"/>
            <a:chOff x="2514270" y="5815996"/>
            <a:chExt cx="5672170" cy="1907394"/>
          </a:xfrm>
        </p:grpSpPr>
        <p:sp>
          <p:nvSpPr>
            <p:cNvPr id="15" name="Subtitle 2">
              <a:extLst>
                <a:ext uri="{FF2B5EF4-FFF2-40B4-BE49-F238E27FC236}">
                  <a16:creationId xmlns:a16="http://schemas.microsoft.com/office/drawing/2014/main" id="{DD337816-95AA-9340-A144-CB0E632EB540}"/>
                </a:ext>
              </a:extLst>
            </p:cNvPr>
            <p:cNvSpPr txBox="1">
              <a:spLocks/>
            </p:cNvSpPr>
            <p:nvPr/>
          </p:nvSpPr>
          <p:spPr>
            <a:xfrm>
              <a:off x="2514270"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6" name="Rectangle 15">
              <a:extLst>
                <a:ext uri="{FF2B5EF4-FFF2-40B4-BE49-F238E27FC236}">
                  <a16:creationId xmlns:a16="http://schemas.microsoft.com/office/drawing/2014/main" id="{7C929398-46F1-C447-95ED-54F9DCA84E10}"/>
                </a:ext>
              </a:extLst>
            </p:cNvPr>
            <p:cNvSpPr/>
            <p:nvPr/>
          </p:nvSpPr>
          <p:spPr>
            <a:xfrm>
              <a:off x="3333640"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sp>
        <p:nvSpPr>
          <p:cNvPr id="2" name="Picture Placeholder 1">
            <a:extLst>
              <a:ext uri="{FF2B5EF4-FFF2-40B4-BE49-F238E27FC236}">
                <a16:creationId xmlns:a16="http://schemas.microsoft.com/office/drawing/2014/main" id="{A04C5AD4-F0E7-744A-945A-48BE7232223E}"/>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781FD159-737A-7F42-B04E-A820929C8560}"/>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EB5ECCCB-1F52-CD49-BE52-140676A60C89}"/>
              </a:ext>
            </a:extLst>
          </p:cNvPr>
          <p:cNvSpPr>
            <a:spLocks noGrp="1"/>
          </p:cNvSpPr>
          <p:nvPr>
            <p:ph type="pic" sz="quarter" idx="16"/>
          </p:nvPr>
        </p:nvSpPr>
        <p:spPr/>
      </p:sp>
    </p:spTree>
    <p:extLst>
      <p:ext uri="{BB962C8B-B14F-4D97-AF65-F5344CB8AC3E}">
        <p14:creationId xmlns:p14="http://schemas.microsoft.com/office/powerpoint/2010/main" val="3886398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4A34374-78EE-CA48-820E-60FF4D662687}"/>
              </a:ext>
            </a:extLst>
          </p:cNvPr>
          <p:cNvSpPr>
            <a:spLocks noGrp="1"/>
          </p:cNvSpPr>
          <p:nvPr>
            <p:ph type="pic" sz="quarter" idx="14"/>
          </p:nvPr>
        </p:nvSpPr>
        <p:spPr/>
      </p:sp>
      <p:sp>
        <p:nvSpPr>
          <p:cNvPr id="6" name="Rectangle 5">
            <a:extLst>
              <a:ext uri="{FF2B5EF4-FFF2-40B4-BE49-F238E27FC236}">
                <a16:creationId xmlns:a16="http://schemas.microsoft.com/office/drawing/2014/main" id="{C51D7EC4-C7E6-2E4B-8F6C-1F47B284B1BC}"/>
              </a:ext>
            </a:extLst>
          </p:cNvPr>
          <p:cNvSpPr/>
          <p:nvPr/>
        </p:nvSpPr>
        <p:spPr>
          <a:xfrm>
            <a:off x="0" y="2114584"/>
            <a:ext cx="24394394" cy="47434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52B8F2-0BAA-894B-97C7-6A033326F75A}"/>
              </a:ext>
            </a:extLst>
          </p:cNvPr>
          <p:cNvGrpSpPr/>
          <p:nvPr/>
        </p:nvGrpSpPr>
        <p:grpSpPr>
          <a:xfrm>
            <a:off x="8910665" y="11983499"/>
            <a:ext cx="6573064" cy="855618"/>
            <a:chOff x="15658286" y="11315700"/>
            <a:chExt cx="6573064"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58286" y="11315700"/>
              <a:ext cx="657306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JEFF ANDERSON PRES</a:t>
              </a:r>
            </a:p>
          </p:txBody>
        </p:sp>
      </p:grpSp>
      <p:sp>
        <p:nvSpPr>
          <p:cNvPr id="8" name="TextBox 7">
            <a:extLst>
              <a:ext uri="{FF2B5EF4-FFF2-40B4-BE49-F238E27FC236}">
                <a16:creationId xmlns:a16="http://schemas.microsoft.com/office/drawing/2014/main" id="{CA0FFD5B-3E4B-FA40-85B1-861F12486F58}"/>
              </a:ext>
            </a:extLst>
          </p:cNvPr>
          <p:cNvSpPr txBox="1"/>
          <p:nvPr/>
        </p:nvSpPr>
        <p:spPr>
          <a:xfrm>
            <a:off x="1653451" y="3824572"/>
            <a:ext cx="11490646" cy="1323439"/>
          </a:xfrm>
          <a:prstGeom prst="rect">
            <a:avLst/>
          </a:prstGeom>
          <a:noFill/>
        </p:spPr>
        <p:txBody>
          <a:bodyPr wrap="non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2063235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48683" y="1131813"/>
            <a:ext cx="11309506" cy="1383468"/>
            <a:chOff x="6548683" y="1407238"/>
            <a:chExt cx="1130950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48683" y="1867376"/>
              <a:ext cx="1130950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PHONE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pic>
        <p:nvPicPr>
          <p:cNvPr id="10" name="Picture 9" descr="iPhone6_mockup_front_white.png">
            <a:extLst>
              <a:ext uri="{FF2B5EF4-FFF2-40B4-BE49-F238E27FC236}">
                <a16:creationId xmlns:a16="http://schemas.microsoft.com/office/drawing/2014/main" id="{3E79EE05-8DE7-BD40-BCFD-7F3267C66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061" y="4222376"/>
            <a:ext cx="7198843" cy="11310330"/>
          </a:xfrm>
          <a:prstGeom prst="rect">
            <a:avLst/>
          </a:prstGeom>
        </p:spPr>
      </p:pic>
      <p:pic>
        <p:nvPicPr>
          <p:cNvPr id="8" name="Picture 7" descr="iPhone6_mockup_front_white.png">
            <a:extLst>
              <a:ext uri="{FF2B5EF4-FFF2-40B4-BE49-F238E27FC236}">
                <a16:creationId xmlns:a16="http://schemas.microsoft.com/office/drawing/2014/main" id="{BBAE6B88-1A25-3946-B781-B05F59109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944" y="4222376"/>
            <a:ext cx="7198843" cy="11310330"/>
          </a:xfrm>
          <a:prstGeom prst="rect">
            <a:avLst/>
          </a:prstGeom>
        </p:spPr>
      </p:pic>
      <p:sp>
        <p:nvSpPr>
          <p:cNvPr id="18" name="TextBox 17">
            <a:extLst>
              <a:ext uri="{FF2B5EF4-FFF2-40B4-BE49-F238E27FC236}">
                <a16:creationId xmlns:a16="http://schemas.microsoft.com/office/drawing/2014/main" id="{FECEB7C5-5D64-6045-9D4A-D226241F1C4E}"/>
              </a:ext>
            </a:extLst>
          </p:cNvPr>
          <p:cNvSpPr txBox="1"/>
          <p:nvPr/>
        </p:nvSpPr>
        <p:spPr>
          <a:xfrm>
            <a:off x="1702019" y="5485353"/>
            <a:ext cx="4941048"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a:t>
            </a:r>
          </a:p>
        </p:txBody>
      </p:sp>
      <p:sp>
        <p:nvSpPr>
          <p:cNvPr id="23" name="TextBox 22">
            <a:extLst>
              <a:ext uri="{FF2B5EF4-FFF2-40B4-BE49-F238E27FC236}">
                <a16:creationId xmlns:a16="http://schemas.microsoft.com/office/drawing/2014/main" id="{0DFC1B56-0296-4141-A73E-E9BEE2184614}"/>
              </a:ext>
            </a:extLst>
          </p:cNvPr>
          <p:cNvSpPr txBox="1"/>
          <p:nvPr/>
        </p:nvSpPr>
        <p:spPr>
          <a:xfrm>
            <a:off x="17734583" y="5485353"/>
            <a:ext cx="4941048" cy="3717877"/>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a:t>
            </a:r>
          </a:p>
        </p:txBody>
      </p:sp>
      <p:sp>
        <p:nvSpPr>
          <p:cNvPr id="2" name="Picture Placeholder 1">
            <a:extLst>
              <a:ext uri="{FF2B5EF4-FFF2-40B4-BE49-F238E27FC236}">
                <a16:creationId xmlns:a16="http://schemas.microsoft.com/office/drawing/2014/main" id="{75FF3472-DD43-3748-929B-D23ECE3EE579}"/>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79FD6024-F324-184D-942A-91A0852B1CD7}"/>
              </a:ext>
            </a:extLst>
          </p:cNvPr>
          <p:cNvSpPr>
            <a:spLocks noGrp="1"/>
          </p:cNvSpPr>
          <p:nvPr>
            <p:ph type="pic" sz="quarter" idx="15"/>
          </p:nvPr>
        </p:nvSpPr>
        <p:spPr/>
      </p:sp>
      <p:grpSp>
        <p:nvGrpSpPr>
          <p:cNvPr id="15" name="Group 14">
            <a:extLst>
              <a:ext uri="{FF2B5EF4-FFF2-40B4-BE49-F238E27FC236}">
                <a16:creationId xmlns:a16="http://schemas.microsoft.com/office/drawing/2014/main" id="{7F097865-D1EF-9F47-B7ED-367DDDFF76D8}"/>
              </a:ext>
            </a:extLst>
          </p:cNvPr>
          <p:cNvGrpSpPr/>
          <p:nvPr/>
        </p:nvGrpSpPr>
        <p:grpSpPr>
          <a:xfrm>
            <a:off x="1702018" y="11268431"/>
            <a:ext cx="6527581" cy="855618"/>
            <a:chOff x="3242711" y="10156206"/>
            <a:chExt cx="6527581" cy="855618"/>
          </a:xfrm>
        </p:grpSpPr>
        <p:sp>
          <p:nvSpPr>
            <p:cNvPr id="16" name="Rectangle 15">
              <a:extLst>
                <a:ext uri="{FF2B5EF4-FFF2-40B4-BE49-F238E27FC236}">
                  <a16:creationId xmlns:a16="http://schemas.microsoft.com/office/drawing/2014/main" id="{BA1C6767-8AB8-3F42-A894-A9BBF94400B6}"/>
                </a:ext>
              </a:extLst>
            </p:cNvPr>
            <p:cNvSpPr/>
            <p:nvPr/>
          </p:nvSpPr>
          <p:spPr>
            <a:xfrm>
              <a:off x="3242711" y="10156206"/>
              <a:ext cx="6527581"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TextBox 16">
              <a:extLst>
                <a:ext uri="{FF2B5EF4-FFF2-40B4-BE49-F238E27FC236}">
                  <a16:creationId xmlns:a16="http://schemas.microsoft.com/office/drawing/2014/main" id="{41902DCF-27D3-0349-8B37-891B955F43E6}"/>
                </a:ext>
              </a:extLst>
            </p:cNvPr>
            <p:cNvSpPr txBox="1"/>
            <p:nvPr/>
          </p:nvSpPr>
          <p:spPr>
            <a:xfrm>
              <a:off x="3951154" y="10383960"/>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grpSp>
        <p:nvGrpSpPr>
          <p:cNvPr id="20" name="Group 19">
            <a:extLst>
              <a:ext uri="{FF2B5EF4-FFF2-40B4-BE49-F238E27FC236}">
                <a16:creationId xmlns:a16="http://schemas.microsoft.com/office/drawing/2014/main" id="{6BB0C620-49A0-B642-93D2-CD4A0ACC1D2A}"/>
              </a:ext>
            </a:extLst>
          </p:cNvPr>
          <p:cNvGrpSpPr/>
          <p:nvPr/>
        </p:nvGrpSpPr>
        <p:grpSpPr>
          <a:xfrm>
            <a:off x="16148050" y="11268431"/>
            <a:ext cx="6527581" cy="855618"/>
            <a:chOff x="3242711" y="10156206"/>
            <a:chExt cx="6527581" cy="855618"/>
          </a:xfrm>
        </p:grpSpPr>
        <p:sp>
          <p:nvSpPr>
            <p:cNvPr id="21" name="Rectangle 20">
              <a:extLst>
                <a:ext uri="{FF2B5EF4-FFF2-40B4-BE49-F238E27FC236}">
                  <a16:creationId xmlns:a16="http://schemas.microsoft.com/office/drawing/2014/main" id="{552296BD-1018-4D45-8523-9E1F20E9F5B7}"/>
                </a:ext>
              </a:extLst>
            </p:cNvPr>
            <p:cNvSpPr/>
            <p:nvPr/>
          </p:nvSpPr>
          <p:spPr>
            <a:xfrm>
              <a:off x="3242711" y="10156206"/>
              <a:ext cx="6527581"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TextBox 21">
              <a:extLst>
                <a:ext uri="{FF2B5EF4-FFF2-40B4-BE49-F238E27FC236}">
                  <a16:creationId xmlns:a16="http://schemas.microsoft.com/office/drawing/2014/main" id="{2B4FA66D-8707-924C-8F49-4CC3A858AB9B}"/>
                </a:ext>
              </a:extLst>
            </p:cNvPr>
            <p:cNvSpPr txBox="1"/>
            <p:nvPr/>
          </p:nvSpPr>
          <p:spPr>
            <a:xfrm>
              <a:off x="3951156" y="10383960"/>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8637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074CE1C-8706-5241-89A8-ADCDA87CA036}"/>
              </a:ext>
            </a:extLst>
          </p:cNvPr>
          <p:cNvSpPr>
            <a:spLocks noGrp="1"/>
          </p:cNvSpPr>
          <p:nvPr>
            <p:ph type="pic" sz="quarter" idx="14"/>
          </p:nvPr>
        </p:nvSpPr>
        <p:spPr/>
      </p:sp>
      <p:sp>
        <p:nvSpPr>
          <p:cNvPr id="17" name="Rectangle 16">
            <a:extLst>
              <a:ext uri="{FF2B5EF4-FFF2-40B4-BE49-F238E27FC236}">
                <a16:creationId xmlns:a16="http://schemas.microsoft.com/office/drawing/2014/main" id="{295C3306-56CE-9F47-83F1-AAB4AED7B460}"/>
              </a:ext>
            </a:extLst>
          </p:cNvPr>
          <p:cNvSpPr/>
          <p:nvPr/>
        </p:nvSpPr>
        <p:spPr>
          <a:xfrm>
            <a:off x="1687680" y="6934200"/>
            <a:ext cx="22706713" cy="6781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104">
            <a:extLst>
              <a:ext uri="{FF2B5EF4-FFF2-40B4-BE49-F238E27FC236}">
                <a16:creationId xmlns:a16="http://schemas.microsoft.com/office/drawing/2014/main" id="{E46D3317-F28F-B045-86F2-D07C82724C0E}"/>
              </a:ext>
            </a:extLst>
          </p:cNvPr>
          <p:cNvGrpSpPr>
            <a:grpSpLocks noChangeAspect="1"/>
          </p:cNvGrpSpPr>
          <p:nvPr/>
        </p:nvGrpSpPr>
        <p:grpSpPr>
          <a:xfrm>
            <a:off x="15250174" y="1032440"/>
            <a:ext cx="7864860" cy="11651120"/>
            <a:chOff x="0" y="0"/>
            <a:chExt cx="6591305" cy="9765731"/>
          </a:xfrm>
        </p:grpSpPr>
        <p:grpSp>
          <p:nvGrpSpPr>
            <p:cNvPr id="8" name="Group 1102">
              <a:extLst>
                <a:ext uri="{FF2B5EF4-FFF2-40B4-BE49-F238E27FC236}">
                  <a16:creationId xmlns:a16="http://schemas.microsoft.com/office/drawing/2014/main" id="{97617FEC-B33C-884C-9705-DC1237D513F0}"/>
                </a:ext>
              </a:extLst>
            </p:cNvPr>
            <p:cNvGrpSpPr/>
            <p:nvPr/>
          </p:nvGrpSpPr>
          <p:grpSpPr>
            <a:xfrm>
              <a:off x="0" y="0"/>
              <a:ext cx="6591305" cy="9765731"/>
              <a:chOff x="0" y="0"/>
              <a:chExt cx="6591304" cy="9765730"/>
            </a:xfrm>
          </p:grpSpPr>
          <p:pic>
            <p:nvPicPr>
              <p:cNvPr id="10" name="Mini-iPad-B&amp;W-Mockup.png">
                <a:extLst>
                  <a:ext uri="{FF2B5EF4-FFF2-40B4-BE49-F238E27FC236}">
                    <a16:creationId xmlns:a16="http://schemas.microsoft.com/office/drawing/2014/main" id="{9816ED6B-B30A-E64A-99FD-106129FA955D}"/>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1" name="Shape 1101">
                <a:extLst>
                  <a:ext uri="{FF2B5EF4-FFF2-40B4-BE49-F238E27FC236}">
                    <a16:creationId xmlns:a16="http://schemas.microsoft.com/office/drawing/2014/main" id="{76A7A571-A775-7C49-AE0E-4BD5FAD675EE}"/>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9" name="placeholder.png">
              <a:extLst>
                <a:ext uri="{FF2B5EF4-FFF2-40B4-BE49-F238E27FC236}">
                  <a16:creationId xmlns:a16="http://schemas.microsoft.com/office/drawing/2014/main" id="{86562257-2D72-954B-BCDC-E9DDD9EF98FC}"/>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12" name="Group 11">
            <a:extLst>
              <a:ext uri="{FF2B5EF4-FFF2-40B4-BE49-F238E27FC236}">
                <a16:creationId xmlns:a16="http://schemas.microsoft.com/office/drawing/2014/main" id="{4EFB9FFB-5902-A346-A4C7-B75133F46D36}"/>
              </a:ext>
            </a:extLst>
          </p:cNvPr>
          <p:cNvGrpSpPr/>
          <p:nvPr/>
        </p:nvGrpSpPr>
        <p:grpSpPr>
          <a:xfrm>
            <a:off x="1624618" y="1131813"/>
            <a:ext cx="9179740" cy="4476570"/>
            <a:chOff x="1624618" y="5750768"/>
            <a:chExt cx="9179740" cy="4476570"/>
          </a:xfrm>
        </p:grpSpPr>
        <p:grpSp>
          <p:nvGrpSpPr>
            <p:cNvPr id="13" name="Group 12">
              <a:extLst>
                <a:ext uri="{FF2B5EF4-FFF2-40B4-BE49-F238E27FC236}">
                  <a16:creationId xmlns:a16="http://schemas.microsoft.com/office/drawing/2014/main" id="{A498F7AB-71D9-B54E-A047-44D55EEF2412}"/>
                </a:ext>
              </a:extLst>
            </p:cNvPr>
            <p:cNvGrpSpPr/>
            <p:nvPr/>
          </p:nvGrpSpPr>
          <p:grpSpPr>
            <a:xfrm>
              <a:off x="1624618" y="5750768"/>
              <a:ext cx="7864860" cy="2214464"/>
              <a:chOff x="7228326" y="1407238"/>
              <a:chExt cx="7864860" cy="2214464"/>
            </a:xfrm>
          </p:grpSpPr>
          <p:sp>
            <p:nvSpPr>
              <p:cNvPr id="15" name="TextBox 14">
                <a:extLst>
                  <a:ext uri="{FF2B5EF4-FFF2-40B4-BE49-F238E27FC236}">
                    <a16:creationId xmlns:a16="http://schemas.microsoft.com/office/drawing/2014/main" id="{743A34CC-30B5-CA49-B243-BDD3CD0CFBF9}"/>
                  </a:ext>
                </a:extLst>
              </p:cNvPr>
              <p:cNvSpPr txBox="1"/>
              <p:nvPr/>
            </p:nvSpPr>
            <p:spPr>
              <a:xfrm>
                <a:off x="7228326" y="1867376"/>
                <a:ext cx="786486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94A45BC0-0B55-FA4D-82CA-9E73D08FE64F}"/>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685DEE5A-F8E9-5445-BC2F-91DF11B29B26}"/>
                </a:ext>
              </a:extLst>
            </p:cNvPr>
            <p:cNvSpPr txBox="1"/>
            <p:nvPr/>
          </p:nvSpPr>
          <p:spPr>
            <a:xfrm>
              <a:off x="1653452" y="8086816"/>
              <a:ext cx="915090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nvGrpSpPr>
          <p:cNvPr id="2" name="Group 1">
            <a:extLst>
              <a:ext uri="{FF2B5EF4-FFF2-40B4-BE49-F238E27FC236}">
                <a16:creationId xmlns:a16="http://schemas.microsoft.com/office/drawing/2014/main" id="{A4055C52-5C2C-8D42-9936-E6EFAF6BF496}"/>
              </a:ext>
            </a:extLst>
          </p:cNvPr>
          <p:cNvGrpSpPr/>
          <p:nvPr/>
        </p:nvGrpSpPr>
        <p:grpSpPr>
          <a:xfrm>
            <a:off x="3566202" y="8706747"/>
            <a:ext cx="9805450" cy="3236706"/>
            <a:chOff x="3566202" y="8626950"/>
            <a:chExt cx="9805450" cy="3236706"/>
          </a:xfrm>
        </p:grpSpPr>
        <p:grpSp>
          <p:nvGrpSpPr>
            <p:cNvPr id="18" name="Group 17">
              <a:extLst>
                <a:ext uri="{FF2B5EF4-FFF2-40B4-BE49-F238E27FC236}">
                  <a16:creationId xmlns:a16="http://schemas.microsoft.com/office/drawing/2014/main" id="{5A4D61C7-DC68-F143-B6C4-886DBED1E95A}"/>
                </a:ext>
              </a:extLst>
            </p:cNvPr>
            <p:cNvGrpSpPr/>
            <p:nvPr/>
          </p:nvGrpSpPr>
          <p:grpSpPr>
            <a:xfrm>
              <a:off x="3657979" y="11008038"/>
              <a:ext cx="6527581" cy="855618"/>
              <a:chOff x="3242711" y="10156206"/>
              <a:chExt cx="6527581" cy="855618"/>
            </a:xfrm>
          </p:grpSpPr>
          <p:sp>
            <p:nvSpPr>
              <p:cNvPr id="19" name="Rectangle 18">
                <a:extLst>
                  <a:ext uri="{FF2B5EF4-FFF2-40B4-BE49-F238E27FC236}">
                    <a16:creationId xmlns:a16="http://schemas.microsoft.com/office/drawing/2014/main" id="{DBD811B7-E403-A041-8387-66040CAC3DAF}"/>
                  </a:ext>
                </a:extLst>
              </p:cNvPr>
              <p:cNvSpPr/>
              <p:nvPr/>
            </p:nvSpPr>
            <p:spPr>
              <a:xfrm>
                <a:off x="3242711" y="10156206"/>
                <a:ext cx="6527581"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TextBox 19">
                <a:extLst>
                  <a:ext uri="{FF2B5EF4-FFF2-40B4-BE49-F238E27FC236}">
                    <a16:creationId xmlns:a16="http://schemas.microsoft.com/office/drawing/2014/main" id="{B0B2FE65-513E-3148-A06E-342668345BE2}"/>
                  </a:ext>
                </a:extLst>
              </p:cNvPr>
              <p:cNvSpPr txBox="1"/>
              <p:nvPr/>
            </p:nvSpPr>
            <p:spPr>
              <a:xfrm>
                <a:off x="3951154" y="10383960"/>
                <a:ext cx="511069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WRITE YOUR TITLE</a:t>
                </a:r>
              </a:p>
            </p:txBody>
          </p:sp>
        </p:grpSp>
        <p:sp>
          <p:nvSpPr>
            <p:cNvPr id="21" name="TextBox 20">
              <a:extLst>
                <a:ext uri="{FF2B5EF4-FFF2-40B4-BE49-F238E27FC236}">
                  <a16:creationId xmlns:a16="http://schemas.microsoft.com/office/drawing/2014/main" id="{A67BD760-D817-7E47-8AE8-7EDF6D6B3742}"/>
                </a:ext>
              </a:extLst>
            </p:cNvPr>
            <p:cNvSpPr txBox="1"/>
            <p:nvPr/>
          </p:nvSpPr>
          <p:spPr>
            <a:xfrm>
              <a:off x="3566202" y="8626950"/>
              <a:ext cx="9805450" cy="161473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grpSp>
      <p:sp>
        <p:nvSpPr>
          <p:cNvPr id="23" name="Picture Placeholder 22">
            <a:extLst>
              <a:ext uri="{FF2B5EF4-FFF2-40B4-BE49-F238E27FC236}">
                <a16:creationId xmlns:a16="http://schemas.microsoft.com/office/drawing/2014/main" id="{B4373311-AB5D-CE45-B8A5-D05B01A450E6}"/>
              </a:ext>
            </a:extLst>
          </p:cNvPr>
          <p:cNvSpPr>
            <a:spLocks noGrp="1"/>
          </p:cNvSpPr>
          <p:nvPr>
            <p:ph type="pic" sz="quarter" idx="15"/>
          </p:nvPr>
        </p:nvSpPr>
        <p:spPr/>
      </p:sp>
    </p:spTree>
    <p:extLst>
      <p:ext uri="{BB962C8B-B14F-4D97-AF65-F5344CB8AC3E}">
        <p14:creationId xmlns:p14="http://schemas.microsoft.com/office/powerpoint/2010/main" val="425968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AD05613-1122-2E4B-9BF3-123E08E8B719}"/>
              </a:ext>
            </a:extLst>
          </p:cNvPr>
          <p:cNvSpPr>
            <a:spLocks noGrp="1"/>
          </p:cNvSpPr>
          <p:nvPr>
            <p:ph type="pic" sz="quarter" idx="14"/>
          </p:nvPr>
        </p:nvSpPr>
        <p:spPr/>
      </p:sp>
      <p:sp>
        <p:nvSpPr>
          <p:cNvPr id="18" name="Rectangle 17">
            <a:extLst>
              <a:ext uri="{FF2B5EF4-FFF2-40B4-BE49-F238E27FC236}">
                <a16:creationId xmlns:a16="http://schemas.microsoft.com/office/drawing/2014/main" id="{30244D40-F0A0-8240-B2A4-CC5C6F98F73F}"/>
              </a:ext>
            </a:extLst>
          </p:cNvPr>
          <p:cNvSpPr/>
          <p:nvPr/>
        </p:nvSpPr>
        <p:spPr>
          <a:xfrm>
            <a:off x="0" y="6934200"/>
            <a:ext cx="22706713" cy="6781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B455A7-7BC2-AE44-8C8E-D57664C8E51C}"/>
              </a:ext>
            </a:extLst>
          </p:cNvPr>
          <p:cNvPicPr>
            <a:picLocks noChangeAspect="1"/>
          </p:cNvPicPr>
          <p:nvPr/>
        </p:nvPicPr>
        <p:blipFill rotWithShape="1">
          <a:blip r:embed="rId2"/>
          <a:srcRect l="4792" t="12636" r="6089" b="14423"/>
          <a:stretch/>
        </p:blipFill>
        <p:spPr>
          <a:xfrm>
            <a:off x="-10176894" y="600075"/>
            <a:ext cx="20353788" cy="12965244"/>
          </a:xfrm>
          <a:prstGeom prst="rect">
            <a:avLst/>
          </a:prstGeom>
        </p:spPr>
      </p:pic>
      <p:grpSp>
        <p:nvGrpSpPr>
          <p:cNvPr id="13" name="Group 12">
            <a:extLst>
              <a:ext uri="{FF2B5EF4-FFF2-40B4-BE49-F238E27FC236}">
                <a16:creationId xmlns:a16="http://schemas.microsoft.com/office/drawing/2014/main" id="{293EECB2-21AB-E24F-B174-255066DB8CFB}"/>
              </a:ext>
            </a:extLst>
          </p:cNvPr>
          <p:cNvGrpSpPr/>
          <p:nvPr/>
        </p:nvGrpSpPr>
        <p:grpSpPr>
          <a:xfrm>
            <a:off x="13573292" y="1131813"/>
            <a:ext cx="9179740" cy="4476570"/>
            <a:chOff x="1624618" y="5750768"/>
            <a:chExt cx="9179740" cy="4476570"/>
          </a:xfrm>
        </p:grpSpPr>
        <p:grpSp>
          <p:nvGrpSpPr>
            <p:cNvPr id="14" name="Group 13">
              <a:extLst>
                <a:ext uri="{FF2B5EF4-FFF2-40B4-BE49-F238E27FC236}">
                  <a16:creationId xmlns:a16="http://schemas.microsoft.com/office/drawing/2014/main" id="{3D8A8DE9-CAD4-A74E-B111-248267B328C1}"/>
                </a:ext>
              </a:extLst>
            </p:cNvPr>
            <p:cNvGrpSpPr/>
            <p:nvPr/>
          </p:nvGrpSpPr>
          <p:grpSpPr>
            <a:xfrm>
              <a:off x="1624618" y="5750768"/>
              <a:ext cx="7864860" cy="2214464"/>
              <a:chOff x="7228326" y="1407238"/>
              <a:chExt cx="7864860" cy="2214464"/>
            </a:xfrm>
          </p:grpSpPr>
          <p:sp>
            <p:nvSpPr>
              <p:cNvPr id="16" name="TextBox 15">
                <a:extLst>
                  <a:ext uri="{FF2B5EF4-FFF2-40B4-BE49-F238E27FC236}">
                    <a16:creationId xmlns:a16="http://schemas.microsoft.com/office/drawing/2014/main" id="{4979B1CD-0A45-9B4B-BD93-3477A8646200}"/>
                  </a:ext>
                </a:extLst>
              </p:cNvPr>
              <p:cNvSpPr txBox="1"/>
              <p:nvPr/>
            </p:nvSpPr>
            <p:spPr>
              <a:xfrm>
                <a:off x="7228326" y="1867376"/>
                <a:ext cx="786486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17" name="TextBox 16">
                <a:extLst>
                  <a:ext uri="{FF2B5EF4-FFF2-40B4-BE49-F238E27FC236}">
                    <a16:creationId xmlns:a16="http://schemas.microsoft.com/office/drawing/2014/main" id="{B399B22A-BE38-8643-BE7B-283CBE50C12D}"/>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5" name="TextBox 14">
              <a:extLst>
                <a:ext uri="{FF2B5EF4-FFF2-40B4-BE49-F238E27FC236}">
                  <a16:creationId xmlns:a16="http://schemas.microsoft.com/office/drawing/2014/main" id="{B0CA0579-154A-5442-88D2-0EEFA0DC4AD1}"/>
                </a:ext>
              </a:extLst>
            </p:cNvPr>
            <p:cNvSpPr txBox="1"/>
            <p:nvPr/>
          </p:nvSpPr>
          <p:spPr>
            <a:xfrm>
              <a:off x="1653452" y="8086816"/>
              <a:ext cx="915090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nvGrpSpPr>
          <p:cNvPr id="19" name="Group 18">
            <a:extLst>
              <a:ext uri="{FF2B5EF4-FFF2-40B4-BE49-F238E27FC236}">
                <a16:creationId xmlns:a16="http://schemas.microsoft.com/office/drawing/2014/main" id="{83A3C1FF-7045-5641-A65F-21819B5DD170}"/>
              </a:ext>
            </a:extLst>
          </p:cNvPr>
          <p:cNvGrpSpPr/>
          <p:nvPr/>
        </p:nvGrpSpPr>
        <p:grpSpPr>
          <a:xfrm>
            <a:off x="11539078" y="8706747"/>
            <a:ext cx="9805450" cy="3236706"/>
            <a:chOff x="3566202" y="8626950"/>
            <a:chExt cx="9805450" cy="3236706"/>
          </a:xfrm>
        </p:grpSpPr>
        <p:grpSp>
          <p:nvGrpSpPr>
            <p:cNvPr id="20" name="Group 19">
              <a:extLst>
                <a:ext uri="{FF2B5EF4-FFF2-40B4-BE49-F238E27FC236}">
                  <a16:creationId xmlns:a16="http://schemas.microsoft.com/office/drawing/2014/main" id="{C1AD2A6B-C0FA-3F44-BFA8-B5A9189901FA}"/>
                </a:ext>
              </a:extLst>
            </p:cNvPr>
            <p:cNvGrpSpPr/>
            <p:nvPr/>
          </p:nvGrpSpPr>
          <p:grpSpPr>
            <a:xfrm>
              <a:off x="3657979" y="11008038"/>
              <a:ext cx="6527581" cy="855618"/>
              <a:chOff x="3242711" y="10156206"/>
              <a:chExt cx="6527581" cy="855618"/>
            </a:xfrm>
          </p:grpSpPr>
          <p:sp>
            <p:nvSpPr>
              <p:cNvPr id="22" name="Rectangle 21">
                <a:extLst>
                  <a:ext uri="{FF2B5EF4-FFF2-40B4-BE49-F238E27FC236}">
                    <a16:creationId xmlns:a16="http://schemas.microsoft.com/office/drawing/2014/main" id="{B457A1C6-275F-4B4E-A5CF-F240398EEFA2}"/>
                  </a:ext>
                </a:extLst>
              </p:cNvPr>
              <p:cNvSpPr/>
              <p:nvPr/>
            </p:nvSpPr>
            <p:spPr>
              <a:xfrm>
                <a:off x="3242711" y="10156206"/>
                <a:ext cx="6527581"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TextBox 22">
                <a:extLst>
                  <a:ext uri="{FF2B5EF4-FFF2-40B4-BE49-F238E27FC236}">
                    <a16:creationId xmlns:a16="http://schemas.microsoft.com/office/drawing/2014/main" id="{3242B20D-B1F8-484C-9BB9-9018E1E67959}"/>
                  </a:ext>
                </a:extLst>
              </p:cNvPr>
              <p:cNvSpPr txBox="1"/>
              <p:nvPr/>
            </p:nvSpPr>
            <p:spPr>
              <a:xfrm>
                <a:off x="3951154" y="10383960"/>
                <a:ext cx="511069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WRITE YOUR TITLE</a:t>
                </a:r>
              </a:p>
            </p:txBody>
          </p:sp>
        </p:grpSp>
        <p:sp>
          <p:nvSpPr>
            <p:cNvPr id="21" name="TextBox 20">
              <a:extLst>
                <a:ext uri="{FF2B5EF4-FFF2-40B4-BE49-F238E27FC236}">
                  <a16:creationId xmlns:a16="http://schemas.microsoft.com/office/drawing/2014/main" id="{59B05992-2F6C-9946-8A5A-07E2BA6FFF1A}"/>
                </a:ext>
              </a:extLst>
            </p:cNvPr>
            <p:cNvSpPr txBox="1"/>
            <p:nvPr/>
          </p:nvSpPr>
          <p:spPr>
            <a:xfrm>
              <a:off x="3566202" y="8626950"/>
              <a:ext cx="9805450" cy="161473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grpSp>
      <p:sp>
        <p:nvSpPr>
          <p:cNvPr id="3" name="Picture Placeholder 2">
            <a:extLst>
              <a:ext uri="{FF2B5EF4-FFF2-40B4-BE49-F238E27FC236}">
                <a16:creationId xmlns:a16="http://schemas.microsoft.com/office/drawing/2014/main" id="{BC8FEE3D-EE47-E24E-8320-E1351CA53702}"/>
              </a:ext>
            </a:extLst>
          </p:cNvPr>
          <p:cNvSpPr>
            <a:spLocks noGrp="1"/>
          </p:cNvSpPr>
          <p:nvPr>
            <p:ph type="pic" sz="quarter" idx="15"/>
          </p:nvPr>
        </p:nvSpPr>
        <p:spPr/>
      </p:sp>
    </p:spTree>
    <p:extLst>
      <p:ext uri="{BB962C8B-B14F-4D97-AF65-F5344CB8AC3E}">
        <p14:creationId xmlns:p14="http://schemas.microsoft.com/office/powerpoint/2010/main" val="760752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8C1B8CB-286A-2545-BAB6-3ABA95F4A7A5}"/>
              </a:ext>
            </a:extLst>
          </p:cNvPr>
          <p:cNvSpPr>
            <a:spLocks noGrp="1"/>
          </p:cNvSpPr>
          <p:nvPr>
            <p:ph type="pic" sz="quarter" idx="15"/>
          </p:nvPr>
        </p:nvSpPr>
        <p:spPr/>
      </p:sp>
      <p:sp>
        <p:nvSpPr>
          <p:cNvPr id="6" name="Rectangle 5">
            <a:extLst>
              <a:ext uri="{FF2B5EF4-FFF2-40B4-BE49-F238E27FC236}">
                <a16:creationId xmlns:a16="http://schemas.microsoft.com/office/drawing/2014/main" id="{C51D7EC4-C7E6-2E4B-8F6C-1F47B284B1BC}"/>
              </a:ext>
            </a:extLst>
          </p:cNvPr>
          <p:cNvSpPr/>
          <p:nvPr/>
        </p:nvSpPr>
        <p:spPr>
          <a:xfrm>
            <a:off x="0" y="2114584"/>
            <a:ext cx="24394394" cy="474341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52B8F2-0BAA-894B-97C7-6A033326F75A}"/>
              </a:ext>
            </a:extLst>
          </p:cNvPr>
          <p:cNvGrpSpPr/>
          <p:nvPr/>
        </p:nvGrpSpPr>
        <p:grpSpPr>
          <a:xfrm>
            <a:off x="8910665" y="11983499"/>
            <a:ext cx="6573064" cy="855618"/>
            <a:chOff x="15658286" y="11315700"/>
            <a:chExt cx="6573064"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58286" y="11315700"/>
              <a:ext cx="657306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35008"/>
              <a:ext cx="595387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JEFF ANDERSON PRES</a:t>
              </a:r>
            </a:p>
          </p:txBody>
        </p:sp>
      </p:grpSp>
      <p:sp>
        <p:nvSpPr>
          <p:cNvPr id="8" name="TextBox 7">
            <a:extLst>
              <a:ext uri="{FF2B5EF4-FFF2-40B4-BE49-F238E27FC236}">
                <a16:creationId xmlns:a16="http://schemas.microsoft.com/office/drawing/2014/main" id="{CA0FFD5B-3E4B-FA40-85B1-861F12486F58}"/>
              </a:ext>
            </a:extLst>
          </p:cNvPr>
          <p:cNvSpPr txBox="1"/>
          <p:nvPr/>
        </p:nvSpPr>
        <p:spPr>
          <a:xfrm>
            <a:off x="1653451" y="3824572"/>
            <a:ext cx="3661580" cy="1323439"/>
          </a:xfrm>
          <a:prstGeom prst="rect">
            <a:avLst/>
          </a:prstGeom>
          <a:noFill/>
        </p:spPr>
        <p:txBody>
          <a:bodyPr wrap="non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4257912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374236" y="1131813"/>
            <a:ext cx="9658413" cy="1383468"/>
            <a:chOff x="7374236" y="1407238"/>
            <a:chExt cx="965841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74236" y="1867376"/>
              <a:ext cx="9658413"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UNITED ESTATES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6" name="Freeform 5">
            <a:extLst>
              <a:ext uri="{FF2B5EF4-FFF2-40B4-BE49-F238E27FC236}">
                <a16:creationId xmlns:a16="http://schemas.microsoft.com/office/drawing/2014/main" id="{2F215B13-0714-5648-9F76-052AF4A03270}"/>
              </a:ext>
            </a:extLst>
          </p:cNvPr>
          <p:cNvSpPr>
            <a:spLocks/>
          </p:cNvSpPr>
          <p:nvPr/>
        </p:nvSpPr>
        <p:spPr bwMode="auto">
          <a:xfrm>
            <a:off x="2657467" y="4226477"/>
            <a:ext cx="1384248" cy="1027290"/>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 name="Freeform 6">
            <a:extLst>
              <a:ext uri="{FF2B5EF4-FFF2-40B4-BE49-F238E27FC236}">
                <a16:creationId xmlns:a16="http://schemas.microsoft.com/office/drawing/2014/main" id="{05CFD0F5-4AE6-9343-81D4-1D87DA4C2A6C}"/>
              </a:ext>
            </a:extLst>
          </p:cNvPr>
          <p:cNvSpPr>
            <a:spLocks/>
          </p:cNvSpPr>
          <p:nvPr/>
        </p:nvSpPr>
        <p:spPr bwMode="auto">
          <a:xfrm>
            <a:off x="4724268" y="7844316"/>
            <a:ext cx="1454417" cy="1493074"/>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 name="Freeform 7">
            <a:extLst>
              <a:ext uri="{FF2B5EF4-FFF2-40B4-BE49-F238E27FC236}">
                <a16:creationId xmlns:a16="http://schemas.microsoft.com/office/drawing/2014/main" id="{2F3AC51E-E8AA-EF44-A93C-B46FB1DF7289}"/>
              </a:ext>
            </a:extLst>
          </p:cNvPr>
          <p:cNvSpPr>
            <a:spLocks/>
          </p:cNvSpPr>
          <p:nvPr/>
        </p:nvSpPr>
        <p:spPr bwMode="auto">
          <a:xfrm>
            <a:off x="5266479" y="8125068"/>
            <a:ext cx="2883318" cy="2845780"/>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 name="Freeform 8">
            <a:extLst>
              <a:ext uri="{FF2B5EF4-FFF2-40B4-BE49-F238E27FC236}">
                <a16:creationId xmlns:a16="http://schemas.microsoft.com/office/drawing/2014/main" id="{CF572E9C-9CCB-8346-8B28-B25402A3F2C7}"/>
              </a:ext>
            </a:extLst>
          </p:cNvPr>
          <p:cNvSpPr>
            <a:spLocks/>
          </p:cNvSpPr>
          <p:nvPr/>
        </p:nvSpPr>
        <p:spPr bwMode="auto">
          <a:xfrm>
            <a:off x="3544145" y="7665655"/>
            <a:ext cx="1397002" cy="164621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 name="Freeform 9">
            <a:extLst>
              <a:ext uri="{FF2B5EF4-FFF2-40B4-BE49-F238E27FC236}">
                <a16:creationId xmlns:a16="http://schemas.microsoft.com/office/drawing/2014/main" id="{64D49EFE-165F-2A45-9F4B-931988A4DAF8}"/>
              </a:ext>
            </a:extLst>
          </p:cNvPr>
          <p:cNvSpPr>
            <a:spLocks/>
          </p:cNvSpPr>
          <p:nvPr/>
        </p:nvSpPr>
        <p:spPr bwMode="auto">
          <a:xfrm>
            <a:off x="2128003" y="5891833"/>
            <a:ext cx="1639406" cy="2839401"/>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 name="Freeform 10">
            <a:extLst>
              <a:ext uri="{FF2B5EF4-FFF2-40B4-BE49-F238E27FC236}">
                <a16:creationId xmlns:a16="http://schemas.microsoft.com/office/drawing/2014/main" id="{FC30E3ED-C0AF-A24D-9DBD-1F417A520279}"/>
              </a:ext>
            </a:extLst>
          </p:cNvPr>
          <p:cNvSpPr>
            <a:spLocks/>
          </p:cNvSpPr>
          <p:nvPr/>
        </p:nvSpPr>
        <p:spPr bwMode="auto">
          <a:xfrm>
            <a:off x="6153169" y="7991075"/>
            <a:ext cx="1792504" cy="963485"/>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 name="Freeform 11">
            <a:extLst>
              <a:ext uri="{FF2B5EF4-FFF2-40B4-BE49-F238E27FC236}">
                <a16:creationId xmlns:a16="http://schemas.microsoft.com/office/drawing/2014/main" id="{EB27FD99-E983-DF49-A87D-8D5B904AE4CE}"/>
              </a:ext>
            </a:extLst>
          </p:cNvPr>
          <p:cNvSpPr>
            <a:spLocks/>
          </p:cNvSpPr>
          <p:nvPr/>
        </p:nvSpPr>
        <p:spPr bwMode="auto">
          <a:xfrm>
            <a:off x="6382814" y="7212633"/>
            <a:ext cx="1518206" cy="842250"/>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 name="Freeform 12">
            <a:extLst>
              <a:ext uri="{FF2B5EF4-FFF2-40B4-BE49-F238E27FC236}">
                <a16:creationId xmlns:a16="http://schemas.microsoft.com/office/drawing/2014/main" id="{43961667-3E6D-8E43-B9E6-879448A81209}"/>
              </a:ext>
            </a:extLst>
          </p:cNvPr>
          <p:cNvSpPr>
            <a:spLocks/>
          </p:cNvSpPr>
          <p:nvPr/>
        </p:nvSpPr>
        <p:spPr bwMode="auto">
          <a:xfrm>
            <a:off x="6063863" y="6408668"/>
            <a:ext cx="1690440" cy="855012"/>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 name="Freeform 13">
            <a:extLst>
              <a:ext uri="{FF2B5EF4-FFF2-40B4-BE49-F238E27FC236}">
                <a16:creationId xmlns:a16="http://schemas.microsoft.com/office/drawing/2014/main" id="{396FCB7B-0502-6346-9E0D-294A38D974F7}"/>
              </a:ext>
            </a:extLst>
          </p:cNvPr>
          <p:cNvSpPr>
            <a:spLocks/>
          </p:cNvSpPr>
          <p:nvPr/>
        </p:nvSpPr>
        <p:spPr bwMode="auto">
          <a:xfrm>
            <a:off x="6114893" y="5642988"/>
            <a:ext cx="1454417" cy="969864"/>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 name="Freeform 14">
            <a:extLst>
              <a:ext uri="{FF2B5EF4-FFF2-40B4-BE49-F238E27FC236}">
                <a16:creationId xmlns:a16="http://schemas.microsoft.com/office/drawing/2014/main" id="{437B47A9-2ACC-4743-962A-A146C07117DA}"/>
              </a:ext>
            </a:extLst>
          </p:cNvPr>
          <p:cNvSpPr>
            <a:spLocks/>
          </p:cNvSpPr>
          <p:nvPr/>
        </p:nvSpPr>
        <p:spPr bwMode="auto">
          <a:xfrm>
            <a:off x="4711510" y="5713172"/>
            <a:ext cx="1460795" cy="120594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 name="Freeform 15">
            <a:extLst>
              <a:ext uri="{FF2B5EF4-FFF2-40B4-BE49-F238E27FC236}">
                <a16:creationId xmlns:a16="http://schemas.microsoft.com/office/drawing/2014/main" id="{ACC333D5-8E6E-4845-9A95-DD77F0FAB557}"/>
              </a:ext>
            </a:extLst>
          </p:cNvPr>
          <p:cNvSpPr>
            <a:spLocks/>
          </p:cNvSpPr>
          <p:nvPr/>
        </p:nvSpPr>
        <p:spPr bwMode="auto">
          <a:xfrm>
            <a:off x="6191444" y="4845398"/>
            <a:ext cx="1358731" cy="874157"/>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 name="Freeform 16">
            <a:extLst>
              <a:ext uri="{FF2B5EF4-FFF2-40B4-BE49-F238E27FC236}">
                <a16:creationId xmlns:a16="http://schemas.microsoft.com/office/drawing/2014/main" id="{28896F2E-B1D0-1E47-A66A-C3A5898A74BF}"/>
              </a:ext>
            </a:extLst>
          </p:cNvPr>
          <p:cNvSpPr>
            <a:spLocks/>
          </p:cNvSpPr>
          <p:nvPr/>
        </p:nvSpPr>
        <p:spPr bwMode="auto">
          <a:xfrm>
            <a:off x="4941155" y="6810651"/>
            <a:ext cx="1518206" cy="1193186"/>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 name="Freeform 17">
            <a:extLst>
              <a:ext uri="{FF2B5EF4-FFF2-40B4-BE49-F238E27FC236}">
                <a16:creationId xmlns:a16="http://schemas.microsoft.com/office/drawing/2014/main" id="{3923A035-41FD-CC47-AF5A-E8EA93D5DAA6}"/>
              </a:ext>
            </a:extLst>
          </p:cNvPr>
          <p:cNvSpPr>
            <a:spLocks/>
          </p:cNvSpPr>
          <p:nvPr/>
        </p:nvSpPr>
        <p:spPr bwMode="auto">
          <a:xfrm>
            <a:off x="3933269" y="6383144"/>
            <a:ext cx="1167361" cy="1461175"/>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 name="Freeform 18">
            <a:extLst>
              <a:ext uri="{FF2B5EF4-FFF2-40B4-BE49-F238E27FC236}">
                <a16:creationId xmlns:a16="http://schemas.microsoft.com/office/drawing/2014/main" id="{EDB4DD87-9F9B-9242-ADFE-3052AD86DB57}"/>
              </a:ext>
            </a:extLst>
          </p:cNvPr>
          <p:cNvSpPr>
            <a:spLocks/>
          </p:cNvSpPr>
          <p:nvPr/>
        </p:nvSpPr>
        <p:spPr bwMode="auto">
          <a:xfrm>
            <a:off x="2842455" y="6115159"/>
            <a:ext cx="1339595" cy="2029050"/>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 name="Freeform 19">
            <a:extLst>
              <a:ext uri="{FF2B5EF4-FFF2-40B4-BE49-F238E27FC236}">
                <a16:creationId xmlns:a16="http://schemas.microsoft.com/office/drawing/2014/main" id="{F1CD4A48-DD9A-0B45-94FF-904204B2A8AB}"/>
              </a:ext>
            </a:extLst>
          </p:cNvPr>
          <p:cNvSpPr>
            <a:spLocks/>
          </p:cNvSpPr>
          <p:nvPr/>
        </p:nvSpPr>
        <p:spPr bwMode="auto">
          <a:xfrm>
            <a:off x="2274724" y="4851785"/>
            <a:ext cx="1664923" cy="1410128"/>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 name="Freeform 20">
            <a:extLst>
              <a:ext uri="{FF2B5EF4-FFF2-40B4-BE49-F238E27FC236}">
                <a16:creationId xmlns:a16="http://schemas.microsoft.com/office/drawing/2014/main" id="{050713E7-F89C-F841-AAF3-5F939A292A2D}"/>
              </a:ext>
            </a:extLst>
          </p:cNvPr>
          <p:cNvSpPr>
            <a:spLocks/>
          </p:cNvSpPr>
          <p:nvPr/>
        </p:nvSpPr>
        <p:spPr bwMode="auto">
          <a:xfrm>
            <a:off x="3633451" y="4475322"/>
            <a:ext cx="1231150" cy="201629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 name="Freeform 21">
            <a:extLst>
              <a:ext uri="{FF2B5EF4-FFF2-40B4-BE49-F238E27FC236}">
                <a16:creationId xmlns:a16="http://schemas.microsoft.com/office/drawing/2014/main" id="{62D72474-62FF-DA4E-9340-527DD0F9C746}"/>
              </a:ext>
            </a:extLst>
          </p:cNvPr>
          <p:cNvSpPr>
            <a:spLocks/>
          </p:cNvSpPr>
          <p:nvPr/>
        </p:nvSpPr>
        <p:spPr bwMode="auto">
          <a:xfrm>
            <a:off x="4156533" y="4519986"/>
            <a:ext cx="2111454" cy="1365464"/>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3" name="Freeform 22">
            <a:extLst>
              <a:ext uri="{FF2B5EF4-FFF2-40B4-BE49-F238E27FC236}">
                <a16:creationId xmlns:a16="http://schemas.microsoft.com/office/drawing/2014/main" id="{972CFB04-E026-C34A-9A11-31AA66DD6878}"/>
              </a:ext>
            </a:extLst>
          </p:cNvPr>
          <p:cNvSpPr>
            <a:spLocks/>
          </p:cNvSpPr>
          <p:nvPr/>
        </p:nvSpPr>
        <p:spPr bwMode="auto">
          <a:xfrm>
            <a:off x="12181340" y="4685886"/>
            <a:ext cx="746346" cy="1193186"/>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23">
            <a:extLst>
              <a:ext uri="{FF2B5EF4-FFF2-40B4-BE49-F238E27FC236}">
                <a16:creationId xmlns:a16="http://schemas.microsoft.com/office/drawing/2014/main" id="{0E7D1A11-2FC5-364E-A5DE-549F9EC5B684}"/>
              </a:ext>
            </a:extLst>
          </p:cNvPr>
          <p:cNvSpPr>
            <a:spLocks/>
          </p:cNvSpPr>
          <p:nvPr/>
        </p:nvSpPr>
        <p:spPr bwMode="auto">
          <a:xfrm>
            <a:off x="10746066" y="5502616"/>
            <a:ext cx="1543723" cy="1135760"/>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24">
            <a:extLst>
              <a:ext uri="{FF2B5EF4-FFF2-40B4-BE49-F238E27FC236}">
                <a16:creationId xmlns:a16="http://schemas.microsoft.com/office/drawing/2014/main" id="{2830BC27-BB83-3F4E-9A65-E66D57D9506A}"/>
              </a:ext>
            </a:extLst>
          </p:cNvPr>
          <p:cNvSpPr>
            <a:spLocks/>
          </p:cNvSpPr>
          <p:nvPr/>
        </p:nvSpPr>
        <p:spPr bwMode="auto">
          <a:xfrm>
            <a:off x="11785846" y="5426042"/>
            <a:ext cx="357226" cy="644449"/>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25">
            <a:extLst>
              <a:ext uri="{FF2B5EF4-FFF2-40B4-BE49-F238E27FC236}">
                <a16:creationId xmlns:a16="http://schemas.microsoft.com/office/drawing/2014/main" id="{0CF987B8-3A4E-9D41-90AF-2C66CF1D0D0A}"/>
              </a:ext>
            </a:extLst>
          </p:cNvPr>
          <p:cNvSpPr>
            <a:spLocks/>
          </p:cNvSpPr>
          <p:nvPr/>
        </p:nvSpPr>
        <p:spPr bwMode="auto">
          <a:xfrm>
            <a:off x="12066521" y="5343092"/>
            <a:ext cx="318951" cy="708254"/>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26">
            <a:extLst>
              <a:ext uri="{FF2B5EF4-FFF2-40B4-BE49-F238E27FC236}">
                <a16:creationId xmlns:a16="http://schemas.microsoft.com/office/drawing/2014/main" id="{5584AECD-4A9D-3C49-8559-86BC8FEE075B}"/>
              </a:ext>
            </a:extLst>
          </p:cNvPr>
          <p:cNvSpPr>
            <a:spLocks/>
          </p:cNvSpPr>
          <p:nvPr/>
        </p:nvSpPr>
        <p:spPr bwMode="auto">
          <a:xfrm>
            <a:off x="11945325" y="6204487"/>
            <a:ext cx="357226" cy="325416"/>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27">
            <a:extLst>
              <a:ext uri="{FF2B5EF4-FFF2-40B4-BE49-F238E27FC236}">
                <a16:creationId xmlns:a16="http://schemas.microsoft.com/office/drawing/2014/main" id="{25D21493-2D58-094A-91D2-17D8B0313AAE}"/>
              </a:ext>
            </a:extLst>
          </p:cNvPr>
          <p:cNvSpPr>
            <a:spLocks/>
          </p:cNvSpPr>
          <p:nvPr/>
        </p:nvSpPr>
        <p:spPr bwMode="auto">
          <a:xfrm>
            <a:off x="12264275" y="6172581"/>
            <a:ext cx="153098" cy="197802"/>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28">
            <a:extLst>
              <a:ext uri="{FF2B5EF4-FFF2-40B4-BE49-F238E27FC236}">
                <a16:creationId xmlns:a16="http://schemas.microsoft.com/office/drawing/2014/main" id="{56AD7E9B-4F2D-EB4A-8FDC-24504261785D}"/>
              </a:ext>
            </a:extLst>
          </p:cNvPr>
          <p:cNvSpPr>
            <a:spLocks/>
          </p:cNvSpPr>
          <p:nvPr/>
        </p:nvSpPr>
        <p:spPr bwMode="auto">
          <a:xfrm>
            <a:off x="11945325" y="5942873"/>
            <a:ext cx="695312" cy="350939"/>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29">
            <a:extLst>
              <a:ext uri="{FF2B5EF4-FFF2-40B4-BE49-F238E27FC236}">
                <a16:creationId xmlns:a16="http://schemas.microsoft.com/office/drawing/2014/main" id="{E9338836-EB3F-3342-9417-4D7D5B2AA612}"/>
              </a:ext>
            </a:extLst>
          </p:cNvPr>
          <p:cNvSpPr>
            <a:spLocks/>
          </p:cNvSpPr>
          <p:nvPr/>
        </p:nvSpPr>
        <p:spPr bwMode="auto">
          <a:xfrm>
            <a:off x="12481162" y="6268292"/>
            <a:ext cx="63789" cy="44668"/>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30">
            <a:extLst>
              <a:ext uri="{FF2B5EF4-FFF2-40B4-BE49-F238E27FC236}">
                <a16:creationId xmlns:a16="http://schemas.microsoft.com/office/drawing/2014/main" id="{0AE93568-AE4B-7048-A1F1-807EBC395FC0}"/>
              </a:ext>
            </a:extLst>
          </p:cNvPr>
          <p:cNvSpPr>
            <a:spLocks/>
          </p:cNvSpPr>
          <p:nvPr/>
        </p:nvSpPr>
        <p:spPr bwMode="auto">
          <a:xfrm>
            <a:off x="11677401" y="6510762"/>
            <a:ext cx="267917" cy="599781"/>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31">
            <a:extLst>
              <a:ext uri="{FF2B5EF4-FFF2-40B4-BE49-F238E27FC236}">
                <a16:creationId xmlns:a16="http://schemas.microsoft.com/office/drawing/2014/main" id="{A125B6D3-2705-7244-8491-4AE67B943598}"/>
              </a:ext>
            </a:extLst>
          </p:cNvPr>
          <p:cNvSpPr>
            <a:spLocks/>
          </p:cNvSpPr>
          <p:nvPr/>
        </p:nvSpPr>
        <p:spPr bwMode="auto">
          <a:xfrm>
            <a:off x="11626370" y="6925503"/>
            <a:ext cx="210505" cy="344556"/>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32">
            <a:extLst>
              <a:ext uri="{FF2B5EF4-FFF2-40B4-BE49-F238E27FC236}">
                <a16:creationId xmlns:a16="http://schemas.microsoft.com/office/drawing/2014/main" id="{E3A88EF2-73A5-784E-AF5B-301DABCD3846}"/>
              </a:ext>
            </a:extLst>
          </p:cNvPr>
          <p:cNvSpPr>
            <a:spLocks/>
          </p:cNvSpPr>
          <p:nvPr/>
        </p:nvSpPr>
        <p:spPr bwMode="auto">
          <a:xfrm>
            <a:off x="10605726" y="6351238"/>
            <a:ext cx="1199255" cy="778442"/>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3">
            <a:extLst>
              <a:ext uri="{FF2B5EF4-FFF2-40B4-BE49-F238E27FC236}">
                <a16:creationId xmlns:a16="http://schemas.microsoft.com/office/drawing/2014/main" id="{EAEECAE9-47F9-9443-AE74-2641186812D0}"/>
              </a:ext>
            </a:extLst>
          </p:cNvPr>
          <p:cNvSpPr>
            <a:spLocks/>
          </p:cNvSpPr>
          <p:nvPr/>
        </p:nvSpPr>
        <p:spPr bwMode="auto">
          <a:xfrm>
            <a:off x="9483018" y="9471391"/>
            <a:ext cx="1856292" cy="1454793"/>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34">
            <a:extLst>
              <a:ext uri="{FF2B5EF4-FFF2-40B4-BE49-F238E27FC236}">
                <a16:creationId xmlns:a16="http://schemas.microsoft.com/office/drawing/2014/main" id="{3686F4D4-26DF-3248-9E4C-CD79689952BF}"/>
              </a:ext>
            </a:extLst>
          </p:cNvPr>
          <p:cNvSpPr>
            <a:spLocks/>
          </p:cNvSpPr>
          <p:nvPr/>
        </p:nvSpPr>
        <p:spPr bwMode="auto">
          <a:xfrm>
            <a:off x="8041359" y="9088545"/>
            <a:ext cx="1160984" cy="1027290"/>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35">
            <a:extLst>
              <a:ext uri="{FF2B5EF4-FFF2-40B4-BE49-F238E27FC236}">
                <a16:creationId xmlns:a16="http://schemas.microsoft.com/office/drawing/2014/main" id="{E8094A03-9791-7F49-A199-B544B541CA5D}"/>
              </a:ext>
            </a:extLst>
          </p:cNvPr>
          <p:cNvSpPr>
            <a:spLocks/>
          </p:cNvSpPr>
          <p:nvPr/>
        </p:nvSpPr>
        <p:spPr bwMode="auto">
          <a:xfrm>
            <a:off x="7901020" y="8169732"/>
            <a:ext cx="1039780" cy="937962"/>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36">
            <a:extLst>
              <a:ext uri="{FF2B5EF4-FFF2-40B4-BE49-F238E27FC236}">
                <a16:creationId xmlns:a16="http://schemas.microsoft.com/office/drawing/2014/main" id="{2F49BC2E-20AD-804B-8B4A-C7E10FBF087C}"/>
              </a:ext>
            </a:extLst>
          </p:cNvPr>
          <p:cNvSpPr>
            <a:spLocks/>
          </p:cNvSpPr>
          <p:nvPr/>
        </p:nvSpPr>
        <p:spPr bwMode="auto">
          <a:xfrm>
            <a:off x="8832358" y="7978313"/>
            <a:ext cx="1760609" cy="574257"/>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37">
            <a:extLst>
              <a:ext uri="{FF2B5EF4-FFF2-40B4-BE49-F238E27FC236}">
                <a16:creationId xmlns:a16="http://schemas.microsoft.com/office/drawing/2014/main" id="{855FF900-1FFF-2B49-81DD-287A4B33207F}"/>
              </a:ext>
            </a:extLst>
          </p:cNvPr>
          <p:cNvSpPr>
            <a:spLocks/>
          </p:cNvSpPr>
          <p:nvPr/>
        </p:nvSpPr>
        <p:spPr bwMode="auto">
          <a:xfrm>
            <a:off x="10082648" y="7786890"/>
            <a:ext cx="1760609" cy="778442"/>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38">
            <a:extLst>
              <a:ext uri="{FF2B5EF4-FFF2-40B4-BE49-F238E27FC236}">
                <a16:creationId xmlns:a16="http://schemas.microsoft.com/office/drawing/2014/main" id="{5AA2E7B6-1194-4B45-AD39-BF6FFF810B17}"/>
              </a:ext>
            </a:extLst>
          </p:cNvPr>
          <p:cNvSpPr>
            <a:spLocks/>
          </p:cNvSpPr>
          <p:nvPr/>
        </p:nvSpPr>
        <p:spPr bwMode="auto">
          <a:xfrm>
            <a:off x="9827486" y="8424960"/>
            <a:ext cx="1084433" cy="1167666"/>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42" name="Freeform 39">
            <a:extLst>
              <a:ext uri="{FF2B5EF4-FFF2-40B4-BE49-F238E27FC236}">
                <a16:creationId xmlns:a16="http://schemas.microsoft.com/office/drawing/2014/main" id="{9DB2E6D3-7F11-8D4B-B31F-FB0568828A37}"/>
              </a:ext>
            </a:extLst>
          </p:cNvPr>
          <p:cNvSpPr>
            <a:spLocks/>
          </p:cNvSpPr>
          <p:nvPr/>
        </p:nvSpPr>
        <p:spPr bwMode="auto">
          <a:xfrm>
            <a:off x="10184712" y="7129683"/>
            <a:ext cx="1581998" cy="88691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40">
            <a:extLst>
              <a:ext uri="{FF2B5EF4-FFF2-40B4-BE49-F238E27FC236}">
                <a16:creationId xmlns:a16="http://schemas.microsoft.com/office/drawing/2014/main" id="{942303D5-56C1-A64B-81A2-ACC30E47AFAE}"/>
              </a:ext>
            </a:extLst>
          </p:cNvPr>
          <p:cNvSpPr>
            <a:spLocks/>
          </p:cNvSpPr>
          <p:nvPr/>
        </p:nvSpPr>
        <p:spPr bwMode="auto">
          <a:xfrm>
            <a:off x="10325047" y="8329248"/>
            <a:ext cx="1020644" cy="791203"/>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41">
            <a:extLst>
              <a:ext uri="{FF2B5EF4-FFF2-40B4-BE49-F238E27FC236}">
                <a16:creationId xmlns:a16="http://schemas.microsoft.com/office/drawing/2014/main" id="{96D5686E-904E-194A-8C97-4890D80AEE41}"/>
              </a:ext>
            </a:extLst>
          </p:cNvPr>
          <p:cNvSpPr>
            <a:spLocks/>
          </p:cNvSpPr>
          <p:nvPr/>
        </p:nvSpPr>
        <p:spPr bwMode="auto">
          <a:xfrm>
            <a:off x="9272509" y="8476003"/>
            <a:ext cx="803758" cy="128889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42">
            <a:extLst>
              <a:ext uri="{FF2B5EF4-FFF2-40B4-BE49-F238E27FC236}">
                <a16:creationId xmlns:a16="http://schemas.microsoft.com/office/drawing/2014/main" id="{4C3D94FC-EFBE-2641-BA49-E44879C4A49C}"/>
              </a:ext>
            </a:extLst>
          </p:cNvPr>
          <p:cNvSpPr>
            <a:spLocks/>
          </p:cNvSpPr>
          <p:nvPr/>
        </p:nvSpPr>
        <p:spPr bwMode="auto">
          <a:xfrm>
            <a:off x="8570815" y="8520667"/>
            <a:ext cx="739969" cy="1295276"/>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43">
            <a:extLst>
              <a:ext uri="{FF2B5EF4-FFF2-40B4-BE49-F238E27FC236}">
                <a16:creationId xmlns:a16="http://schemas.microsoft.com/office/drawing/2014/main" id="{C1E261F5-197A-B441-A1B5-5F01E0182F85}"/>
              </a:ext>
            </a:extLst>
          </p:cNvPr>
          <p:cNvSpPr>
            <a:spLocks/>
          </p:cNvSpPr>
          <p:nvPr/>
        </p:nvSpPr>
        <p:spPr bwMode="auto">
          <a:xfrm>
            <a:off x="10905545" y="6957405"/>
            <a:ext cx="918580" cy="669972"/>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44">
            <a:extLst>
              <a:ext uri="{FF2B5EF4-FFF2-40B4-BE49-F238E27FC236}">
                <a16:creationId xmlns:a16="http://schemas.microsoft.com/office/drawing/2014/main" id="{E7A81D30-6B5F-A94F-89A5-9970A491B345}"/>
              </a:ext>
            </a:extLst>
          </p:cNvPr>
          <p:cNvSpPr>
            <a:spLocks/>
          </p:cNvSpPr>
          <p:nvPr/>
        </p:nvSpPr>
        <p:spPr bwMode="auto">
          <a:xfrm>
            <a:off x="10344187" y="6880838"/>
            <a:ext cx="944097" cy="931579"/>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45">
            <a:extLst>
              <a:ext uri="{FF2B5EF4-FFF2-40B4-BE49-F238E27FC236}">
                <a16:creationId xmlns:a16="http://schemas.microsoft.com/office/drawing/2014/main" id="{3BD1EA5F-4559-9048-9EC9-77CC4B5BA68C}"/>
              </a:ext>
            </a:extLst>
          </p:cNvPr>
          <p:cNvSpPr>
            <a:spLocks/>
          </p:cNvSpPr>
          <p:nvPr/>
        </p:nvSpPr>
        <p:spPr bwMode="auto">
          <a:xfrm>
            <a:off x="8959943" y="7378529"/>
            <a:ext cx="1505447" cy="778442"/>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46">
            <a:extLst>
              <a:ext uri="{FF2B5EF4-FFF2-40B4-BE49-F238E27FC236}">
                <a16:creationId xmlns:a16="http://schemas.microsoft.com/office/drawing/2014/main" id="{C4D400ED-1ABF-F843-9E37-900F0D587796}"/>
              </a:ext>
            </a:extLst>
          </p:cNvPr>
          <p:cNvSpPr>
            <a:spLocks/>
          </p:cNvSpPr>
          <p:nvPr/>
        </p:nvSpPr>
        <p:spPr bwMode="auto">
          <a:xfrm>
            <a:off x="7677756" y="7104160"/>
            <a:ext cx="1371489" cy="1193186"/>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47">
            <a:extLst>
              <a:ext uri="{FF2B5EF4-FFF2-40B4-BE49-F238E27FC236}">
                <a16:creationId xmlns:a16="http://schemas.microsoft.com/office/drawing/2014/main" id="{8C882460-DF50-AF49-A53A-2A90FC220141}"/>
              </a:ext>
            </a:extLst>
          </p:cNvPr>
          <p:cNvSpPr>
            <a:spLocks/>
          </p:cNvSpPr>
          <p:nvPr/>
        </p:nvSpPr>
        <p:spPr bwMode="auto">
          <a:xfrm>
            <a:off x="7435348" y="4813496"/>
            <a:ext cx="1326836" cy="1544121"/>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Line 48">
            <a:extLst>
              <a:ext uri="{FF2B5EF4-FFF2-40B4-BE49-F238E27FC236}">
                <a16:creationId xmlns:a16="http://schemas.microsoft.com/office/drawing/2014/main" id="{58EF095E-E851-7D47-A490-A2477DF8672B}"/>
              </a:ext>
            </a:extLst>
          </p:cNvPr>
          <p:cNvSpPr>
            <a:spLocks noChangeShapeType="1"/>
          </p:cNvSpPr>
          <p:nvPr/>
        </p:nvSpPr>
        <p:spPr bwMode="auto">
          <a:xfrm>
            <a:off x="8341178" y="5547277"/>
            <a:ext cx="0" cy="0"/>
          </a:xfrm>
          <a:prstGeom prst="line">
            <a:avLst/>
          </a:prstGeom>
          <a:solidFill>
            <a:srgbClr val="EFF1F8"/>
          </a:solid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Line 49">
            <a:extLst>
              <a:ext uri="{FF2B5EF4-FFF2-40B4-BE49-F238E27FC236}">
                <a16:creationId xmlns:a16="http://schemas.microsoft.com/office/drawing/2014/main" id="{33CC6042-6270-434D-94BC-A135232D679F}"/>
              </a:ext>
            </a:extLst>
          </p:cNvPr>
          <p:cNvSpPr>
            <a:spLocks noChangeShapeType="1"/>
          </p:cNvSpPr>
          <p:nvPr/>
        </p:nvSpPr>
        <p:spPr bwMode="auto">
          <a:xfrm>
            <a:off x="8341178" y="5547277"/>
            <a:ext cx="0" cy="0"/>
          </a:xfrm>
          <a:prstGeom prst="line">
            <a:avLst/>
          </a:prstGeom>
          <a:solidFill>
            <a:srgbClr val="EFF1F8"/>
          </a:solid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50">
            <a:extLst>
              <a:ext uri="{FF2B5EF4-FFF2-40B4-BE49-F238E27FC236}">
                <a16:creationId xmlns:a16="http://schemas.microsoft.com/office/drawing/2014/main" id="{FED39D8C-3EFC-7249-B41A-A2A0AEF579C9}"/>
              </a:ext>
            </a:extLst>
          </p:cNvPr>
          <p:cNvSpPr>
            <a:spLocks/>
          </p:cNvSpPr>
          <p:nvPr/>
        </p:nvSpPr>
        <p:spPr bwMode="auto">
          <a:xfrm>
            <a:off x="8653751" y="5266525"/>
            <a:ext cx="1550100" cy="1461175"/>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51">
            <a:extLst>
              <a:ext uri="{FF2B5EF4-FFF2-40B4-BE49-F238E27FC236}">
                <a16:creationId xmlns:a16="http://schemas.microsoft.com/office/drawing/2014/main" id="{57E73758-F09C-FD4C-8CC3-0DA050AB5B97}"/>
              </a:ext>
            </a:extLst>
          </p:cNvPr>
          <p:cNvSpPr>
            <a:spLocks/>
          </p:cNvSpPr>
          <p:nvPr/>
        </p:nvSpPr>
        <p:spPr bwMode="auto">
          <a:xfrm>
            <a:off x="8213597" y="5438804"/>
            <a:ext cx="1084433" cy="115490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52">
            <a:extLst>
              <a:ext uri="{FF2B5EF4-FFF2-40B4-BE49-F238E27FC236}">
                <a16:creationId xmlns:a16="http://schemas.microsoft.com/office/drawing/2014/main" id="{599BE222-3A39-AA4C-8375-D3CCD4D20C26}"/>
              </a:ext>
            </a:extLst>
          </p:cNvPr>
          <p:cNvSpPr>
            <a:spLocks/>
          </p:cNvSpPr>
          <p:nvPr/>
        </p:nvSpPr>
        <p:spPr bwMode="auto">
          <a:xfrm>
            <a:off x="9801972" y="6529895"/>
            <a:ext cx="867550" cy="99538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53">
            <a:extLst>
              <a:ext uri="{FF2B5EF4-FFF2-40B4-BE49-F238E27FC236}">
                <a16:creationId xmlns:a16="http://schemas.microsoft.com/office/drawing/2014/main" id="{6FFEF224-DE53-E74D-BCD2-ABA2FDEA075E}"/>
              </a:ext>
            </a:extLst>
          </p:cNvPr>
          <p:cNvSpPr>
            <a:spLocks/>
          </p:cNvSpPr>
          <p:nvPr/>
        </p:nvSpPr>
        <p:spPr bwMode="auto">
          <a:xfrm>
            <a:off x="9240618" y="6702177"/>
            <a:ext cx="637901" cy="1097474"/>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54">
            <a:extLst>
              <a:ext uri="{FF2B5EF4-FFF2-40B4-BE49-F238E27FC236}">
                <a16:creationId xmlns:a16="http://schemas.microsoft.com/office/drawing/2014/main" id="{4441D461-7E4F-0346-9EF5-A62C2D5808A3}"/>
              </a:ext>
            </a:extLst>
          </p:cNvPr>
          <p:cNvSpPr>
            <a:spLocks/>
          </p:cNvSpPr>
          <p:nvPr/>
        </p:nvSpPr>
        <p:spPr bwMode="auto">
          <a:xfrm>
            <a:off x="8519789" y="6561805"/>
            <a:ext cx="822893" cy="1442031"/>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55">
            <a:extLst>
              <a:ext uri="{FF2B5EF4-FFF2-40B4-BE49-F238E27FC236}">
                <a16:creationId xmlns:a16="http://schemas.microsoft.com/office/drawing/2014/main" id="{261122D9-4FC2-194D-8FB4-69BE4B4D7985}"/>
              </a:ext>
            </a:extLst>
          </p:cNvPr>
          <p:cNvSpPr>
            <a:spLocks/>
          </p:cNvSpPr>
          <p:nvPr/>
        </p:nvSpPr>
        <p:spPr bwMode="auto">
          <a:xfrm>
            <a:off x="7511903" y="6242765"/>
            <a:ext cx="1250289" cy="918817"/>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58">
            <a:extLst>
              <a:ext uri="{FF2B5EF4-FFF2-40B4-BE49-F238E27FC236}">
                <a16:creationId xmlns:a16="http://schemas.microsoft.com/office/drawing/2014/main" id="{CE6F1075-7EE9-0048-AFDE-7375C2F1EBDC}"/>
              </a:ext>
            </a:extLst>
          </p:cNvPr>
          <p:cNvSpPr>
            <a:spLocks/>
          </p:cNvSpPr>
          <p:nvPr/>
        </p:nvSpPr>
        <p:spPr bwMode="auto">
          <a:xfrm>
            <a:off x="1820786" y="9324629"/>
            <a:ext cx="2782279" cy="2163046"/>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59">
            <a:extLst>
              <a:ext uri="{FF2B5EF4-FFF2-40B4-BE49-F238E27FC236}">
                <a16:creationId xmlns:a16="http://schemas.microsoft.com/office/drawing/2014/main" id="{802A0B6D-2C0A-3640-9004-74DAF9FA6E48}"/>
              </a:ext>
            </a:extLst>
          </p:cNvPr>
          <p:cNvSpPr>
            <a:spLocks/>
          </p:cNvSpPr>
          <p:nvPr/>
        </p:nvSpPr>
        <p:spPr bwMode="auto">
          <a:xfrm>
            <a:off x="4845464" y="10345529"/>
            <a:ext cx="1696817" cy="1078337"/>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61" name="Group 60">
            <a:extLst>
              <a:ext uri="{FF2B5EF4-FFF2-40B4-BE49-F238E27FC236}">
                <a16:creationId xmlns:a16="http://schemas.microsoft.com/office/drawing/2014/main" id="{4C485426-FA5C-234F-B523-265D19051356}"/>
              </a:ext>
            </a:extLst>
          </p:cNvPr>
          <p:cNvGrpSpPr/>
          <p:nvPr/>
        </p:nvGrpSpPr>
        <p:grpSpPr>
          <a:xfrm>
            <a:off x="14280040" y="3687901"/>
            <a:ext cx="8248074" cy="3835256"/>
            <a:chOff x="2551866" y="3687901"/>
            <a:chExt cx="8248074" cy="3835256"/>
          </a:xfrm>
        </p:grpSpPr>
        <p:sp>
          <p:nvSpPr>
            <p:cNvPr id="62" name="TextBox 61">
              <a:extLst>
                <a:ext uri="{FF2B5EF4-FFF2-40B4-BE49-F238E27FC236}">
                  <a16:creationId xmlns:a16="http://schemas.microsoft.com/office/drawing/2014/main" id="{055E8DB8-973E-8843-89D1-E79691B375AE}"/>
                </a:ext>
              </a:extLst>
            </p:cNvPr>
            <p:cNvSpPr txBox="1"/>
            <p:nvPr/>
          </p:nvSpPr>
          <p:spPr>
            <a:xfrm>
              <a:off x="2551866" y="3687901"/>
              <a:ext cx="3042821" cy="3170099"/>
            </a:xfrm>
            <a:prstGeom prst="rect">
              <a:avLst/>
            </a:prstGeom>
            <a:noFill/>
          </p:spPr>
          <p:txBody>
            <a:bodyPr wrap="none" rtlCol="0">
              <a:spAutoFit/>
            </a:bodyPr>
            <a:lstStyle/>
            <a:p>
              <a:r>
                <a:rPr lang="en-US" sz="20000" b="1" spc="600" dirty="0">
                  <a:solidFill>
                    <a:schemeClr val="accent1"/>
                  </a:solidFill>
                  <a:latin typeface="Montserrat SemiBold" pitchFamily="2" charset="77"/>
                  <a:ea typeface="Montserrat" charset="0"/>
                  <a:cs typeface="Montserrat" charset="0"/>
                </a:rPr>
                <a:t>01</a:t>
              </a:r>
            </a:p>
          </p:txBody>
        </p:sp>
        <p:grpSp>
          <p:nvGrpSpPr>
            <p:cNvPr id="63" name="Group 62">
              <a:extLst>
                <a:ext uri="{FF2B5EF4-FFF2-40B4-BE49-F238E27FC236}">
                  <a16:creationId xmlns:a16="http://schemas.microsoft.com/office/drawing/2014/main" id="{5E84217E-0AD3-074B-AE5E-F40BAB0C9636}"/>
                </a:ext>
              </a:extLst>
            </p:cNvPr>
            <p:cNvGrpSpPr/>
            <p:nvPr/>
          </p:nvGrpSpPr>
          <p:grpSpPr>
            <a:xfrm>
              <a:off x="3131120" y="4949784"/>
              <a:ext cx="7668820" cy="2573373"/>
              <a:chOff x="3001226" y="5105133"/>
              <a:chExt cx="7668820" cy="2573373"/>
            </a:xfrm>
          </p:grpSpPr>
          <p:sp>
            <p:nvSpPr>
              <p:cNvPr id="64" name="Subtitle 2">
                <a:extLst>
                  <a:ext uri="{FF2B5EF4-FFF2-40B4-BE49-F238E27FC236}">
                    <a16:creationId xmlns:a16="http://schemas.microsoft.com/office/drawing/2014/main" id="{0A59EC7C-47D5-4347-AB97-300B1F111C79}"/>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65" name="Rectangle 64">
                <a:extLst>
                  <a:ext uri="{FF2B5EF4-FFF2-40B4-BE49-F238E27FC236}">
                    <a16:creationId xmlns:a16="http://schemas.microsoft.com/office/drawing/2014/main" id="{5E7BC53E-A0E2-DB45-A730-97AC58EBFFE9}"/>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66" name="Group 65">
            <a:extLst>
              <a:ext uri="{FF2B5EF4-FFF2-40B4-BE49-F238E27FC236}">
                <a16:creationId xmlns:a16="http://schemas.microsoft.com/office/drawing/2014/main" id="{6151F1DB-CE87-544B-8142-5B868375803D}"/>
              </a:ext>
            </a:extLst>
          </p:cNvPr>
          <p:cNvGrpSpPr/>
          <p:nvPr/>
        </p:nvGrpSpPr>
        <p:grpSpPr>
          <a:xfrm>
            <a:off x="14280040" y="8243909"/>
            <a:ext cx="8248074" cy="3835256"/>
            <a:chOff x="2551866" y="3687901"/>
            <a:chExt cx="8248074" cy="3835256"/>
          </a:xfrm>
        </p:grpSpPr>
        <p:sp>
          <p:nvSpPr>
            <p:cNvPr id="67" name="TextBox 66">
              <a:extLst>
                <a:ext uri="{FF2B5EF4-FFF2-40B4-BE49-F238E27FC236}">
                  <a16:creationId xmlns:a16="http://schemas.microsoft.com/office/drawing/2014/main" id="{E21F2AF7-EFCC-FC40-B2C0-178A8293880A}"/>
                </a:ext>
              </a:extLst>
            </p:cNvPr>
            <p:cNvSpPr txBox="1"/>
            <p:nvPr/>
          </p:nvSpPr>
          <p:spPr>
            <a:xfrm>
              <a:off x="2551866" y="3687901"/>
              <a:ext cx="3557384" cy="3170099"/>
            </a:xfrm>
            <a:prstGeom prst="rect">
              <a:avLst/>
            </a:prstGeom>
            <a:noFill/>
          </p:spPr>
          <p:txBody>
            <a:bodyPr wrap="none" rtlCol="0">
              <a:spAutoFit/>
            </a:bodyPr>
            <a:lstStyle/>
            <a:p>
              <a:r>
                <a:rPr lang="en-US" sz="20000" b="1" spc="600" dirty="0">
                  <a:solidFill>
                    <a:srgbClr val="EFF1F8"/>
                  </a:solidFill>
                  <a:latin typeface="Montserrat SemiBold" pitchFamily="2" charset="77"/>
                  <a:ea typeface="Montserrat" charset="0"/>
                  <a:cs typeface="Montserrat" charset="0"/>
                </a:rPr>
                <a:t>02</a:t>
              </a:r>
            </a:p>
          </p:txBody>
        </p:sp>
        <p:grpSp>
          <p:nvGrpSpPr>
            <p:cNvPr id="68" name="Group 67">
              <a:extLst>
                <a:ext uri="{FF2B5EF4-FFF2-40B4-BE49-F238E27FC236}">
                  <a16:creationId xmlns:a16="http://schemas.microsoft.com/office/drawing/2014/main" id="{339A8944-4216-B046-8873-C7259CF5C549}"/>
                </a:ext>
              </a:extLst>
            </p:cNvPr>
            <p:cNvGrpSpPr/>
            <p:nvPr/>
          </p:nvGrpSpPr>
          <p:grpSpPr>
            <a:xfrm>
              <a:off x="3131120" y="4949784"/>
              <a:ext cx="7668820" cy="2573373"/>
              <a:chOff x="3001226" y="5105133"/>
              <a:chExt cx="7668820" cy="2573373"/>
            </a:xfrm>
          </p:grpSpPr>
          <p:sp>
            <p:nvSpPr>
              <p:cNvPr id="69" name="Subtitle 2">
                <a:extLst>
                  <a:ext uri="{FF2B5EF4-FFF2-40B4-BE49-F238E27FC236}">
                    <a16:creationId xmlns:a16="http://schemas.microsoft.com/office/drawing/2014/main" id="{556868EC-E53C-0F40-BAA8-2E524C0EB77D}"/>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70" name="Rectangle 69">
                <a:extLst>
                  <a:ext uri="{FF2B5EF4-FFF2-40B4-BE49-F238E27FC236}">
                    <a16:creationId xmlns:a16="http://schemas.microsoft.com/office/drawing/2014/main" id="{AA6B855C-C9D1-F34F-A268-67609EB7E1C6}"/>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785679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163184" y="1131813"/>
            <a:ext cx="6080512" cy="1383468"/>
            <a:chOff x="9163184" y="1407238"/>
            <a:chExt cx="608051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163184" y="1867376"/>
              <a:ext cx="608051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4" name="Group 103">
            <a:extLst>
              <a:ext uri="{FF2B5EF4-FFF2-40B4-BE49-F238E27FC236}">
                <a16:creationId xmlns:a16="http://schemas.microsoft.com/office/drawing/2014/main" id="{C2651008-3546-0C45-9CD2-BCCA75BC1CCE}"/>
              </a:ext>
            </a:extLst>
          </p:cNvPr>
          <p:cNvGrpSpPr/>
          <p:nvPr/>
        </p:nvGrpSpPr>
        <p:grpSpPr>
          <a:xfrm>
            <a:off x="1286642" y="10952249"/>
            <a:ext cx="5672170" cy="1907394"/>
            <a:chOff x="3001226" y="5815996"/>
            <a:chExt cx="5672170" cy="1907394"/>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2C43BD6-9A53-F647-BB26-2EACF795498C}"/>
              </a:ext>
            </a:extLst>
          </p:cNvPr>
          <p:cNvGrpSpPr/>
          <p:nvPr/>
        </p:nvGrpSpPr>
        <p:grpSpPr>
          <a:xfrm>
            <a:off x="7147685" y="10952249"/>
            <a:ext cx="5672170" cy="1907394"/>
            <a:chOff x="3001226" y="5815996"/>
            <a:chExt cx="5672170" cy="1907394"/>
          </a:xfrm>
        </p:grpSpPr>
        <p:sp>
          <p:nvSpPr>
            <p:cNvPr id="108" name="Subtitle 2">
              <a:extLst>
                <a:ext uri="{FF2B5EF4-FFF2-40B4-BE49-F238E27FC236}">
                  <a16:creationId xmlns:a16="http://schemas.microsoft.com/office/drawing/2014/main" id="{2C1C8F72-A62B-2B40-AFD8-0F483AC379CD}"/>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9" name="Rectangle 108">
              <a:extLst>
                <a:ext uri="{FF2B5EF4-FFF2-40B4-BE49-F238E27FC236}">
                  <a16:creationId xmlns:a16="http://schemas.microsoft.com/office/drawing/2014/main" id="{40CD46CC-5475-1548-A3FE-188A1BB2CBBA}"/>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D5F11C1-D107-0146-8B53-CF21E7B427CC}"/>
              </a:ext>
            </a:extLst>
          </p:cNvPr>
          <p:cNvGrpSpPr/>
          <p:nvPr/>
        </p:nvGrpSpPr>
        <p:grpSpPr>
          <a:xfrm>
            <a:off x="13065377" y="10952249"/>
            <a:ext cx="5672170" cy="1907394"/>
            <a:chOff x="3001226" y="5815996"/>
            <a:chExt cx="5672170" cy="1907394"/>
          </a:xfrm>
        </p:grpSpPr>
        <p:sp>
          <p:nvSpPr>
            <p:cNvPr id="111" name="Subtitle 2">
              <a:extLst>
                <a:ext uri="{FF2B5EF4-FFF2-40B4-BE49-F238E27FC236}">
                  <a16:creationId xmlns:a16="http://schemas.microsoft.com/office/drawing/2014/main" id="{8049A3AF-9940-7F4A-8DFA-25A4B56332B4}"/>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12" name="Rectangle 111">
              <a:extLst>
                <a:ext uri="{FF2B5EF4-FFF2-40B4-BE49-F238E27FC236}">
                  <a16:creationId xmlns:a16="http://schemas.microsoft.com/office/drawing/2014/main" id="{3597A86E-E33D-7642-865D-FD739FDF89B6}"/>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nvGrpSpPr>
          <p:cNvPr id="119" name="Group 118">
            <a:extLst>
              <a:ext uri="{FF2B5EF4-FFF2-40B4-BE49-F238E27FC236}">
                <a16:creationId xmlns:a16="http://schemas.microsoft.com/office/drawing/2014/main" id="{2093F970-892E-5943-82EF-D8812F4C8C00}"/>
              </a:ext>
            </a:extLst>
          </p:cNvPr>
          <p:cNvGrpSpPr/>
          <p:nvPr/>
        </p:nvGrpSpPr>
        <p:grpSpPr>
          <a:xfrm>
            <a:off x="12147305" y="3314958"/>
            <a:ext cx="10921434" cy="7086083"/>
            <a:chOff x="6579758" y="3000184"/>
            <a:chExt cx="10921434" cy="7086083"/>
          </a:xfrm>
        </p:grpSpPr>
        <p:grpSp>
          <p:nvGrpSpPr>
            <p:cNvPr id="3" name="Group 2">
              <a:extLst>
                <a:ext uri="{FF2B5EF4-FFF2-40B4-BE49-F238E27FC236}">
                  <a16:creationId xmlns:a16="http://schemas.microsoft.com/office/drawing/2014/main" id="{E3945801-531F-A54A-8B0D-B9FD8D66601F}"/>
                </a:ext>
              </a:extLst>
            </p:cNvPr>
            <p:cNvGrpSpPr/>
            <p:nvPr/>
          </p:nvGrpSpPr>
          <p:grpSpPr>
            <a:xfrm>
              <a:off x="6579758" y="3000184"/>
              <a:ext cx="10921434" cy="7086083"/>
              <a:chOff x="7463896" y="3606529"/>
              <a:chExt cx="9113497" cy="5913052"/>
            </a:xfrm>
          </p:grpSpPr>
          <p:grpSp>
            <p:nvGrpSpPr>
              <p:cNvPr id="24" name="Group 23">
                <a:extLst>
                  <a:ext uri="{FF2B5EF4-FFF2-40B4-BE49-F238E27FC236}">
                    <a16:creationId xmlns:a16="http://schemas.microsoft.com/office/drawing/2014/main" id="{46339E2B-379E-B14B-A881-5DFEB4097053}"/>
                  </a:ext>
                </a:extLst>
              </p:cNvPr>
              <p:cNvGrpSpPr/>
              <p:nvPr/>
            </p:nvGrpSpPr>
            <p:grpSpPr>
              <a:xfrm>
                <a:off x="7829485" y="3606529"/>
                <a:ext cx="8747908" cy="5910026"/>
                <a:chOff x="13017549" y="3273350"/>
                <a:chExt cx="10283367" cy="6947374"/>
              </a:xfrm>
              <a:solidFill>
                <a:srgbClr val="EFF1F8"/>
              </a:solidFill>
            </p:grpSpPr>
            <p:sp>
              <p:nvSpPr>
                <p:cNvPr id="25" name="Freeform 6">
                  <a:extLst>
                    <a:ext uri="{FF2B5EF4-FFF2-40B4-BE49-F238E27FC236}">
                      <a16:creationId xmlns:a16="http://schemas.microsoft.com/office/drawing/2014/main" id="{D0282627-D2F7-8145-AD12-66F6561D72C3}"/>
                    </a:ext>
                  </a:extLst>
                </p:cNvPr>
                <p:cNvSpPr>
                  <a:spLocks/>
                </p:cNvSpPr>
                <p:nvPr/>
              </p:nvSpPr>
              <p:spPr bwMode="auto">
                <a:xfrm>
                  <a:off x="17272878"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7">
                  <a:extLst>
                    <a:ext uri="{FF2B5EF4-FFF2-40B4-BE49-F238E27FC236}">
                      <a16:creationId xmlns:a16="http://schemas.microsoft.com/office/drawing/2014/main" id="{DDD53F82-4DCE-7E4F-829C-46300033EDB9}"/>
                    </a:ext>
                  </a:extLst>
                </p:cNvPr>
                <p:cNvSpPr>
                  <a:spLocks/>
                </p:cNvSpPr>
                <p:nvPr/>
              </p:nvSpPr>
              <p:spPr bwMode="auto">
                <a:xfrm>
                  <a:off x="17344688" y="4809537"/>
                  <a:ext cx="342641"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9">
                  <a:extLst>
                    <a:ext uri="{FF2B5EF4-FFF2-40B4-BE49-F238E27FC236}">
                      <a16:creationId xmlns:a16="http://schemas.microsoft.com/office/drawing/2014/main" id="{9A26F57C-B573-8A48-A1D9-ED1027D46B01}"/>
                    </a:ext>
                  </a:extLst>
                </p:cNvPr>
                <p:cNvSpPr>
                  <a:spLocks/>
                </p:cNvSpPr>
                <p:nvPr/>
              </p:nvSpPr>
              <p:spPr bwMode="auto">
                <a:xfrm>
                  <a:off x="16162881" y="3907985"/>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0">
                  <a:extLst>
                    <a:ext uri="{FF2B5EF4-FFF2-40B4-BE49-F238E27FC236}">
                      <a16:creationId xmlns:a16="http://schemas.microsoft.com/office/drawing/2014/main" id="{CB6BA216-F3EB-A34D-8964-08E7AAB47AC4}"/>
                    </a:ext>
                  </a:extLst>
                </p:cNvPr>
                <p:cNvSpPr>
                  <a:spLocks/>
                </p:cNvSpPr>
                <p:nvPr/>
              </p:nvSpPr>
              <p:spPr bwMode="auto">
                <a:xfrm>
                  <a:off x="16979476" y="3372279"/>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11">
                  <a:extLst>
                    <a:ext uri="{FF2B5EF4-FFF2-40B4-BE49-F238E27FC236}">
                      <a16:creationId xmlns:a16="http://schemas.microsoft.com/office/drawing/2014/main" id="{7F0CD180-2F5E-1F45-AC94-D755A98053C2}"/>
                    </a:ext>
                  </a:extLst>
                </p:cNvPr>
                <p:cNvSpPr>
                  <a:spLocks/>
                </p:cNvSpPr>
                <p:nvPr/>
              </p:nvSpPr>
              <p:spPr bwMode="auto">
                <a:xfrm>
                  <a:off x="16558868" y="3351746"/>
                  <a:ext cx="170294"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2">
                  <a:extLst>
                    <a:ext uri="{FF2B5EF4-FFF2-40B4-BE49-F238E27FC236}">
                      <a16:creationId xmlns:a16="http://schemas.microsoft.com/office/drawing/2014/main" id="{EB57ECC6-8CD9-364D-92FA-2CF55DABFD7E}"/>
                    </a:ext>
                  </a:extLst>
                </p:cNvPr>
                <p:cNvSpPr>
                  <a:spLocks/>
                </p:cNvSpPr>
                <p:nvPr/>
              </p:nvSpPr>
              <p:spPr bwMode="auto">
                <a:xfrm>
                  <a:off x="17769400" y="3282682"/>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3">
                  <a:extLst>
                    <a:ext uri="{FF2B5EF4-FFF2-40B4-BE49-F238E27FC236}">
                      <a16:creationId xmlns:a16="http://schemas.microsoft.com/office/drawing/2014/main" id="{606E06F6-475A-A244-AD03-027C0CB1E4A5}"/>
                    </a:ext>
                  </a:extLst>
                </p:cNvPr>
                <p:cNvSpPr>
                  <a:spLocks/>
                </p:cNvSpPr>
                <p:nvPr/>
              </p:nvSpPr>
              <p:spPr bwMode="auto">
                <a:xfrm>
                  <a:off x="18608566"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33">
                  <a:extLst>
                    <a:ext uri="{FF2B5EF4-FFF2-40B4-BE49-F238E27FC236}">
                      <a16:creationId xmlns:a16="http://schemas.microsoft.com/office/drawing/2014/main" id="{713715DD-1DC3-4243-A513-871946369512}"/>
                    </a:ext>
                  </a:extLst>
                </p:cNvPr>
                <p:cNvSpPr>
                  <a:spLocks/>
                </p:cNvSpPr>
                <p:nvPr/>
              </p:nvSpPr>
              <p:spPr bwMode="auto">
                <a:xfrm>
                  <a:off x="18009454"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34">
                  <a:extLst>
                    <a:ext uri="{FF2B5EF4-FFF2-40B4-BE49-F238E27FC236}">
                      <a16:creationId xmlns:a16="http://schemas.microsoft.com/office/drawing/2014/main" id="{3764F4AA-CCA4-0C45-AD3B-FD9052B9333E}"/>
                    </a:ext>
                  </a:extLst>
                </p:cNvPr>
                <p:cNvSpPr>
                  <a:spLocks/>
                </p:cNvSpPr>
                <p:nvPr/>
              </p:nvSpPr>
              <p:spPr bwMode="auto">
                <a:xfrm>
                  <a:off x="17732469"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5">
                  <a:extLst>
                    <a:ext uri="{FF2B5EF4-FFF2-40B4-BE49-F238E27FC236}">
                      <a16:creationId xmlns:a16="http://schemas.microsoft.com/office/drawing/2014/main" id="{8003A88C-1285-B846-ABDA-D383737B4BE3}"/>
                    </a:ext>
                  </a:extLst>
                </p:cNvPr>
                <p:cNvSpPr>
                  <a:spLocks/>
                </p:cNvSpPr>
                <p:nvPr/>
              </p:nvSpPr>
              <p:spPr bwMode="auto">
                <a:xfrm>
                  <a:off x="17703744"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36">
                  <a:extLst>
                    <a:ext uri="{FF2B5EF4-FFF2-40B4-BE49-F238E27FC236}">
                      <a16:creationId xmlns:a16="http://schemas.microsoft.com/office/drawing/2014/main" id="{00DB0530-6B32-5B40-B56A-2664791C22DD}"/>
                    </a:ext>
                  </a:extLst>
                </p:cNvPr>
                <p:cNvSpPr>
                  <a:spLocks/>
                </p:cNvSpPr>
                <p:nvPr/>
              </p:nvSpPr>
              <p:spPr bwMode="auto">
                <a:xfrm>
                  <a:off x="17621674"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37">
                  <a:extLst>
                    <a:ext uri="{FF2B5EF4-FFF2-40B4-BE49-F238E27FC236}">
                      <a16:creationId xmlns:a16="http://schemas.microsoft.com/office/drawing/2014/main" id="{313B05A4-7FD2-2743-ACF4-5336C9F62630}"/>
                    </a:ext>
                  </a:extLst>
                </p:cNvPr>
                <p:cNvSpPr>
                  <a:spLocks/>
                </p:cNvSpPr>
                <p:nvPr/>
              </p:nvSpPr>
              <p:spPr bwMode="auto">
                <a:xfrm>
                  <a:off x="17933540"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38">
                  <a:extLst>
                    <a:ext uri="{FF2B5EF4-FFF2-40B4-BE49-F238E27FC236}">
                      <a16:creationId xmlns:a16="http://schemas.microsoft.com/office/drawing/2014/main" id="{3CA25ACB-BC29-4340-BCBF-5F30338DAE6D}"/>
                    </a:ext>
                  </a:extLst>
                </p:cNvPr>
                <p:cNvSpPr>
                  <a:spLocks/>
                </p:cNvSpPr>
                <p:nvPr/>
              </p:nvSpPr>
              <p:spPr bwMode="auto">
                <a:xfrm>
                  <a:off x="16146467" y="4036777"/>
                  <a:ext cx="1171549" cy="946352"/>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39">
                  <a:extLst>
                    <a:ext uri="{FF2B5EF4-FFF2-40B4-BE49-F238E27FC236}">
                      <a16:creationId xmlns:a16="http://schemas.microsoft.com/office/drawing/2014/main" id="{4504CD73-040E-FD43-8808-F78CF738F6EE}"/>
                    </a:ext>
                  </a:extLst>
                </p:cNvPr>
                <p:cNvSpPr>
                  <a:spLocks/>
                </p:cNvSpPr>
                <p:nvPr/>
              </p:nvSpPr>
              <p:spPr bwMode="auto">
                <a:xfrm>
                  <a:off x="17055391" y="3977047"/>
                  <a:ext cx="180554" cy="188525"/>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40">
                  <a:extLst>
                    <a:ext uri="{FF2B5EF4-FFF2-40B4-BE49-F238E27FC236}">
                      <a16:creationId xmlns:a16="http://schemas.microsoft.com/office/drawing/2014/main" id="{72F3FE40-9C23-E241-B892-8F6A210D89A0}"/>
                    </a:ext>
                  </a:extLst>
                </p:cNvPr>
                <p:cNvSpPr>
                  <a:spLocks/>
                </p:cNvSpPr>
                <p:nvPr/>
              </p:nvSpPr>
              <p:spPr bwMode="auto">
                <a:xfrm>
                  <a:off x="16995891" y="3967714"/>
                  <a:ext cx="43086"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2" name="Freeform 41">
                  <a:extLst>
                    <a:ext uri="{FF2B5EF4-FFF2-40B4-BE49-F238E27FC236}">
                      <a16:creationId xmlns:a16="http://schemas.microsoft.com/office/drawing/2014/main" id="{D3E94454-ADE4-3142-8246-F6EFC01E12F0}"/>
                    </a:ext>
                  </a:extLst>
                </p:cNvPr>
                <p:cNvSpPr>
                  <a:spLocks/>
                </p:cNvSpPr>
                <p:nvPr/>
              </p:nvSpPr>
              <p:spPr bwMode="auto">
                <a:xfrm>
                  <a:off x="17256463" y="4940198"/>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42">
                  <a:extLst>
                    <a:ext uri="{FF2B5EF4-FFF2-40B4-BE49-F238E27FC236}">
                      <a16:creationId xmlns:a16="http://schemas.microsoft.com/office/drawing/2014/main" id="{82B54E22-5204-E146-91D4-19C6380A1A1D}"/>
                    </a:ext>
                  </a:extLst>
                </p:cNvPr>
                <p:cNvSpPr>
                  <a:spLocks/>
                </p:cNvSpPr>
                <p:nvPr/>
              </p:nvSpPr>
              <p:spPr bwMode="auto">
                <a:xfrm>
                  <a:off x="17301601"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43">
                  <a:extLst>
                    <a:ext uri="{FF2B5EF4-FFF2-40B4-BE49-F238E27FC236}">
                      <a16:creationId xmlns:a16="http://schemas.microsoft.com/office/drawing/2014/main" id="{D6E9B31D-D6FF-FE44-B5BC-69CF014417FA}"/>
                    </a:ext>
                  </a:extLst>
                </p:cNvPr>
                <p:cNvSpPr>
                  <a:spLocks/>
                </p:cNvSpPr>
                <p:nvPr/>
              </p:nvSpPr>
              <p:spPr bwMode="auto">
                <a:xfrm>
                  <a:off x="16919976" y="4958864"/>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44">
                  <a:extLst>
                    <a:ext uri="{FF2B5EF4-FFF2-40B4-BE49-F238E27FC236}">
                      <a16:creationId xmlns:a16="http://schemas.microsoft.com/office/drawing/2014/main" id="{ED5CFB0A-8389-314E-AC4C-86982CDF1800}"/>
                    </a:ext>
                  </a:extLst>
                </p:cNvPr>
                <p:cNvSpPr>
                  <a:spLocks/>
                </p:cNvSpPr>
                <p:nvPr/>
              </p:nvSpPr>
              <p:spPr bwMode="auto">
                <a:xfrm>
                  <a:off x="17131306" y="4973795"/>
                  <a:ext cx="77967"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45">
                  <a:extLst>
                    <a:ext uri="{FF2B5EF4-FFF2-40B4-BE49-F238E27FC236}">
                      <a16:creationId xmlns:a16="http://schemas.microsoft.com/office/drawing/2014/main" id="{30F50786-435D-9849-BD36-559ED36DA3D6}"/>
                    </a:ext>
                  </a:extLst>
                </p:cNvPr>
                <p:cNvSpPr>
                  <a:spLocks noEditPoints="1"/>
                </p:cNvSpPr>
                <p:nvPr/>
              </p:nvSpPr>
              <p:spPr bwMode="auto">
                <a:xfrm>
                  <a:off x="15736118" y="4001312"/>
                  <a:ext cx="4704660"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46">
                  <a:extLst>
                    <a:ext uri="{FF2B5EF4-FFF2-40B4-BE49-F238E27FC236}">
                      <a16:creationId xmlns:a16="http://schemas.microsoft.com/office/drawing/2014/main" id="{A2CB88BD-7124-6244-87B0-8F80B8E67FA8}"/>
                    </a:ext>
                  </a:extLst>
                </p:cNvPr>
                <p:cNvSpPr>
                  <a:spLocks/>
                </p:cNvSpPr>
                <p:nvPr/>
              </p:nvSpPr>
              <p:spPr bwMode="auto">
                <a:xfrm>
                  <a:off x="17687331"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47">
                  <a:extLst>
                    <a:ext uri="{FF2B5EF4-FFF2-40B4-BE49-F238E27FC236}">
                      <a16:creationId xmlns:a16="http://schemas.microsoft.com/office/drawing/2014/main" id="{D8A21740-D017-9647-82BD-1611B9DE9A82}"/>
                    </a:ext>
                  </a:extLst>
                </p:cNvPr>
                <p:cNvSpPr>
                  <a:spLocks/>
                </p:cNvSpPr>
                <p:nvPr/>
              </p:nvSpPr>
              <p:spPr bwMode="auto">
                <a:xfrm>
                  <a:off x="20249965"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48">
                  <a:extLst>
                    <a:ext uri="{FF2B5EF4-FFF2-40B4-BE49-F238E27FC236}">
                      <a16:creationId xmlns:a16="http://schemas.microsoft.com/office/drawing/2014/main" id="{4609F1A9-E8A8-E84A-A2C8-F727A2DA6227}"/>
                    </a:ext>
                  </a:extLst>
                </p:cNvPr>
                <p:cNvSpPr>
                  <a:spLocks noEditPoints="1"/>
                </p:cNvSpPr>
                <p:nvPr/>
              </p:nvSpPr>
              <p:spPr bwMode="auto">
                <a:xfrm>
                  <a:off x="20619280" y="6168401"/>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49">
                  <a:extLst>
                    <a:ext uri="{FF2B5EF4-FFF2-40B4-BE49-F238E27FC236}">
                      <a16:creationId xmlns:a16="http://schemas.microsoft.com/office/drawing/2014/main" id="{E4F04400-4A36-164C-9251-D9A9A3EE1E88}"/>
                    </a:ext>
                  </a:extLst>
                </p:cNvPr>
                <p:cNvSpPr>
                  <a:spLocks/>
                </p:cNvSpPr>
                <p:nvPr/>
              </p:nvSpPr>
              <p:spPr bwMode="auto">
                <a:xfrm>
                  <a:off x="20434622" y="5811886"/>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50">
                  <a:extLst>
                    <a:ext uri="{FF2B5EF4-FFF2-40B4-BE49-F238E27FC236}">
                      <a16:creationId xmlns:a16="http://schemas.microsoft.com/office/drawing/2014/main" id="{EA511737-56BF-ED4C-A7B7-AA9019B1A3EF}"/>
                    </a:ext>
                  </a:extLst>
                </p:cNvPr>
                <p:cNvSpPr>
                  <a:spLocks/>
                </p:cNvSpPr>
                <p:nvPr/>
              </p:nvSpPr>
              <p:spPr bwMode="auto">
                <a:xfrm>
                  <a:off x="22685391" y="7532863"/>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51">
                  <a:extLst>
                    <a:ext uri="{FF2B5EF4-FFF2-40B4-BE49-F238E27FC236}">
                      <a16:creationId xmlns:a16="http://schemas.microsoft.com/office/drawing/2014/main" id="{F3120914-174E-874A-8995-08BFAA00A373}"/>
                    </a:ext>
                  </a:extLst>
                </p:cNvPr>
                <p:cNvSpPr>
                  <a:spLocks/>
                </p:cNvSpPr>
                <p:nvPr/>
              </p:nvSpPr>
              <p:spPr bwMode="auto">
                <a:xfrm>
                  <a:off x="22767461" y="7493665"/>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52">
                  <a:extLst>
                    <a:ext uri="{FF2B5EF4-FFF2-40B4-BE49-F238E27FC236}">
                      <a16:creationId xmlns:a16="http://schemas.microsoft.com/office/drawing/2014/main" id="{159FF8DF-1B79-2B4E-84D9-E3366CEE4A83}"/>
                    </a:ext>
                  </a:extLst>
                </p:cNvPr>
                <p:cNvSpPr>
                  <a:spLocks/>
                </p:cNvSpPr>
                <p:nvPr/>
              </p:nvSpPr>
              <p:spPr bwMode="auto">
                <a:xfrm>
                  <a:off x="20440778" y="5936945"/>
                  <a:ext cx="125157" cy="117593"/>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53">
                  <a:extLst>
                    <a:ext uri="{FF2B5EF4-FFF2-40B4-BE49-F238E27FC236}">
                      <a16:creationId xmlns:a16="http://schemas.microsoft.com/office/drawing/2014/main" id="{3A85A66F-69E7-5441-9DC6-2F514D238B8C}"/>
                    </a:ext>
                  </a:extLst>
                </p:cNvPr>
                <p:cNvSpPr>
                  <a:spLocks/>
                </p:cNvSpPr>
                <p:nvPr/>
              </p:nvSpPr>
              <p:spPr bwMode="auto">
                <a:xfrm>
                  <a:off x="22277093" y="7964041"/>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54">
                  <a:extLst>
                    <a:ext uri="{FF2B5EF4-FFF2-40B4-BE49-F238E27FC236}">
                      <a16:creationId xmlns:a16="http://schemas.microsoft.com/office/drawing/2014/main" id="{7F5B425B-1BD1-4046-AE00-8D943898A75E}"/>
                    </a:ext>
                  </a:extLst>
                </p:cNvPr>
                <p:cNvSpPr>
                  <a:spLocks/>
                </p:cNvSpPr>
                <p:nvPr/>
              </p:nvSpPr>
              <p:spPr bwMode="auto">
                <a:xfrm>
                  <a:off x="19519542"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55">
                  <a:extLst>
                    <a:ext uri="{FF2B5EF4-FFF2-40B4-BE49-F238E27FC236}">
                      <a16:creationId xmlns:a16="http://schemas.microsoft.com/office/drawing/2014/main" id="{A4E93E55-F675-9C4F-B330-88D73DBEE35D}"/>
                    </a:ext>
                  </a:extLst>
                </p:cNvPr>
                <p:cNvSpPr>
                  <a:spLocks/>
                </p:cNvSpPr>
                <p:nvPr/>
              </p:nvSpPr>
              <p:spPr bwMode="auto">
                <a:xfrm>
                  <a:off x="19131761" y="5964945"/>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56">
                  <a:extLst>
                    <a:ext uri="{FF2B5EF4-FFF2-40B4-BE49-F238E27FC236}">
                      <a16:creationId xmlns:a16="http://schemas.microsoft.com/office/drawing/2014/main" id="{84233F66-67C4-8940-AB96-45F427ACE259}"/>
                    </a:ext>
                  </a:extLst>
                </p:cNvPr>
                <p:cNvSpPr>
                  <a:spLocks/>
                </p:cNvSpPr>
                <p:nvPr/>
              </p:nvSpPr>
              <p:spPr bwMode="auto">
                <a:xfrm>
                  <a:off x="19164590" y="5862283"/>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57">
                  <a:extLst>
                    <a:ext uri="{FF2B5EF4-FFF2-40B4-BE49-F238E27FC236}">
                      <a16:creationId xmlns:a16="http://schemas.microsoft.com/office/drawing/2014/main" id="{93B8FF83-C7E6-0B45-8135-2F07CF4120B6}"/>
                    </a:ext>
                  </a:extLst>
                </p:cNvPr>
                <p:cNvSpPr>
                  <a:spLocks/>
                </p:cNvSpPr>
                <p:nvPr/>
              </p:nvSpPr>
              <p:spPr bwMode="auto">
                <a:xfrm>
                  <a:off x="19224091"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58">
                  <a:extLst>
                    <a:ext uri="{FF2B5EF4-FFF2-40B4-BE49-F238E27FC236}">
                      <a16:creationId xmlns:a16="http://schemas.microsoft.com/office/drawing/2014/main" id="{A1887EDB-AB0E-0E44-A132-059175AE3983}"/>
                    </a:ext>
                  </a:extLst>
                </p:cNvPr>
                <p:cNvSpPr>
                  <a:spLocks/>
                </p:cNvSpPr>
                <p:nvPr/>
              </p:nvSpPr>
              <p:spPr bwMode="auto">
                <a:xfrm>
                  <a:off x="19062002" y="5027926"/>
                  <a:ext cx="342641"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59">
                  <a:extLst>
                    <a:ext uri="{FF2B5EF4-FFF2-40B4-BE49-F238E27FC236}">
                      <a16:creationId xmlns:a16="http://schemas.microsoft.com/office/drawing/2014/main" id="{E49922CF-CFC7-CD44-8D9D-41F955988F97}"/>
                    </a:ext>
                  </a:extLst>
                </p:cNvPr>
                <p:cNvSpPr>
                  <a:spLocks/>
                </p:cNvSpPr>
                <p:nvPr/>
              </p:nvSpPr>
              <p:spPr bwMode="auto">
                <a:xfrm>
                  <a:off x="19170745" y="4953263"/>
                  <a:ext cx="86173" cy="85863"/>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60">
                  <a:extLst>
                    <a:ext uri="{FF2B5EF4-FFF2-40B4-BE49-F238E27FC236}">
                      <a16:creationId xmlns:a16="http://schemas.microsoft.com/office/drawing/2014/main" id="{50BAE86B-0367-424A-AA2A-E2A3A1CE88CB}"/>
                    </a:ext>
                  </a:extLst>
                </p:cNvPr>
                <p:cNvSpPr>
                  <a:spLocks/>
                </p:cNvSpPr>
                <p:nvPr/>
              </p:nvSpPr>
              <p:spPr bwMode="auto">
                <a:xfrm>
                  <a:off x="19049692" y="6760103"/>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61">
                  <a:extLst>
                    <a:ext uri="{FF2B5EF4-FFF2-40B4-BE49-F238E27FC236}">
                      <a16:creationId xmlns:a16="http://schemas.microsoft.com/office/drawing/2014/main" id="{8AEAC8A8-5F8C-3C40-BCCB-71ED8784A7B1}"/>
                    </a:ext>
                  </a:extLst>
                </p:cNvPr>
                <p:cNvSpPr>
                  <a:spLocks/>
                </p:cNvSpPr>
                <p:nvPr/>
              </p:nvSpPr>
              <p:spPr bwMode="auto">
                <a:xfrm>
                  <a:off x="19203573" y="7295809"/>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62">
                  <a:extLst>
                    <a:ext uri="{FF2B5EF4-FFF2-40B4-BE49-F238E27FC236}">
                      <a16:creationId xmlns:a16="http://schemas.microsoft.com/office/drawing/2014/main" id="{8525331A-FF45-6D47-AC50-45BC2C063787}"/>
                    </a:ext>
                  </a:extLst>
                </p:cNvPr>
                <p:cNvSpPr>
                  <a:spLocks/>
                </p:cNvSpPr>
                <p:nvPr/>
              </p:nvSpPr>
              <p:spPr bwMode="auto">
                <a:xfrm>
                  <a:off x="19197418" y="7116618"/>
                  <a:ext cx="49241"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63">
                  <a:extLst>
                    <a:ext uri="{FF2B5EF4-FFF2-40B4-BE49-F238E27FC236}">
                      <a16:creationId xmlns:a16="http://schemas.microsoft.com/office/drawing/2014/main" id="{D78B952F-9082-DE47-B9B4-88E3F23EA409}"/>
                    </a:ext>
                  </a:extLst>
                </p:cNvPr>
                <p:cNvSpPr>
                  <a:spLocks/>
                </p:cNvSpPr>
                <p:nvPr/>
              </p:nvSpPr>
              <p:spPr bwMode="auto">
                <a:xfrm>
                  <a:off x="19252814"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64">
                  <a:extLst>
                    <a:ext uri="{FF2B5EF4-FFF2-40B4-BE49-F238E27FC236}">
                      <a16:creationId xmlns:a16="http://schemas.microsoft.com/office/drawing/2014/main" id="{EE8B4748-5F5C-5745-8233-5C9338485914}"/>
                    </a:ext>
                  </a:extLst>
                </p:cNvPr>
                <p:cNvSpPr>
                  <a:spLocks/>
                </p:cNvSpPr>
                <p:nvPr/>
              </p:nvSpPr>
              <p:spPr bwMode="auto">
                <a:xfrm>
                  <a:off x="19072261" y="7964041"/>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65">
                  <a:extLst>
                    <a:ext uri="{FF2B5EF4-FFF2-40B4-BE49-F238E27FC236}">
                      <a16:creationId xmlns:a16="http://schemas.microsoft.com/office/drawing/2014/main" id="{47F3D287-57E2-A548-9BAF-0253160E29C7}"/>
                    </a:ext>
                  </a:extLst>
                </p:cNvPr>
                <p:cNvSpPr>
                  <a:spLocks/>
                </p:cNvSpPr>
                <p:nvPr/>
              </p:nvSpPr>
              <p:spPr bwMode="auto">
                <a:xfrm>
                  <a:off x="18641394" y="6125470"/>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66">
                  <a:extLst>
                    <a:ext uri="{FF2B5EF4-FFF2-40B4-BE49-F238E27FC236}">
                      <a16:creationId xmlns:a16="http://schemas.microsoft.com/office/drawing/2014/main" id="{344EAFDF-4715-AF40-A2BD-215088990248}"/>
                    </a:ext>
                  </a:extLst>
                </p:cNvPr>
                <p:cNvSpPr>
                  <a:spLocks/>
                </p:cNvSpPr>
                <p:nvPr/>
              </p:nvSpPr>
              <p:spPr bwMode="auto">
                <a:xfrm>
                  <a:off x="19000450" y="6194533"/>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67">
                  <a:extLst>
                    <a:ext uri="{FF2B5EF4-FFF2-40B4-BE49-F238E27FC236}">
                      <a16:creationId xmlns:a16="http://schemas.microsoft.com/office/drawing/2014/main" id="{DAB6E53F-2F50-374A-9C80-FEAAD990B1FD}"/>
                    </a:ext>
                  </a:extLst>
                </p:cNvPr>
                <p:cNvSpPr>
                  <a:spLocks/>
                </p:cNvSpPr>
                <p:nvPr/>
              </p:nvSpPr>
              <p:spPr bwMode="auto">
                <a:xfrm>
                  <a:off x="19066106" y="6685441"/>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68">
                  <a:extLst>
                    <a:ext uri="{FF2B5EF4-FFF2-40B4-BE49-F238E27FC236}">
                      <a16:creationId xmlns:a16="http://schemas.microsoft.com/office/drawing/2014/main" id="{465C2DFF-591A-4145-913D-92BEBA82E6E2}"/>
                    </a:ext>
                  </a:extLst>
                </p:cNvPr>
                <p:cNvSpPr>
                  <a:spLocks/>
                </p:cNvSpPr>
                <p:nvPr/>
              </p:nvSpPr>
              <p:spPr bwMode="auto">
                <a:xfrm>
                  <a:off x="13497658" y="7577661"/>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69">
                  <a:extLst>
                    <a:ext uri="{FF2B5EF4-FFF2-40B4-BE49-F238E27FC236}">
                      <a16:creationId xmlns:a16="http://schemas.microsoft.com/office/drawing/2014/main" id="{64028304-FA62-4D41-A456-52F8B1E5FCB8}"/>
                    </a:ext>
                  </a:extLst>
                </p:cNvPr>
                <p:cNvSpPr>
                  <a:spLocks/>
                </p:cNvSpPr>
                <p:nvPr/>
              </p:nvSpPr>
              <p:spPr bwMode="auto">
                <a:xfrm>
                  <a:off x="14406583" y="6069472"/>
                  <a:ext cx="1614727" cy="2385477"/>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70">
                  <a:extLst>
                    <a:ext uri="{FF2B5EF4-FFF2-40B4-BE49-F238E27FC236}">
                      <a16:creationId xmlns:a16="http://schemas.microsoft.com/office/drawing/2014/main" id="{0F82C95D-E6BF-8447-8102-8FD2C865B86A}"/>
                    </a:ext>
                  </a:extLst>
                </p:cNvPr>
                <p:cNvSpPr>
                  <a:spLocks/>
                </p:cNvSpPr>
                <p:nvPr/>
              </p:nvSpPr>
              <p:spPr bwMode="auto">
                <a:xfrm>
                  <a:off x="13323260"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71">
                  <a:extLst>
                    <a:ext uri="{FF2B5EF4-FFF2-40B4-BE49-F238E27FC236}">
                      <a16:creationId xmlns:a16="http://schemas.microsoft.com/office/drawing/2014/main" id="{F61F3693-54E3-814A-8D43-99D2FA79127A}"/>
                    </a:ext>
                  </a:extLst>
                </p:cNvPr>
                <p:cNvSpPr>
                  <a:spLocks noEditPoints="1"/>
                </p:cNvSpPr>
                <p:nvPr/>
              </p:nvSpPr>
              <p:spPr bwMode="auto">
                <a:xfrm>
                  <a:off x="15274473"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72">
                  <a:extLst>
                    <a:ext uri="{FF2B5EF4-FFF2-40B4-BE49-F238E27FC236}">
                      <a16:creationId xmlns:a16="http://schemas.microsoft.com/office/drawing/2014/main" id="{98AA5448-BD1D-9A4A-89E7-9A8D00E6F1FC}"/>
                    </a:ext>
                  </a:extLst>
                </p:cNvPr>
                <p:cNvSpPr>
                  <a:spLocks noEditPoints="1"/>
                </p:cNvSpPr>
                <p:nvPr/>
              </p:nvSpPr>
              <p:spPr bwMode="auto">
                <a:xfrm>
                  <a:off x="13152965"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73">
                  <a:extLst>
                    <a:ext uri="{FF2B5EF4-FFF2-40B4-BE49-F238E27FC236}">
                      <a16:creationId xmlns:a16="http://schemas.microsoft.com/office/drawing/2014/main" id="{6A47FC86-DB3A-5F46-887A-79D31006C84A}"/>
                    </a:ext>
                  </a:extLst>
                </p:cNvPr>
                <p:cNvSpPr>
                  <a:spLocks/>
                </p:cNvSpPr>
                <p:nvPr/>
              </p:nvSpPr>
              <p:spPr bwMode="auto">
                <a:xfrm>
                  <a:off x="13017549" y="6263596"/>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74">
                  <a:extLst>
                    <a:ext uri="{FF2B5EF4-FFF2-40B4-BE49-F238E27FC236}">
                      <a16:creationId xmlns:a16="http://schemas.microsoft.com/office/drawing/2014/main" id="{D7C0AEB5-4384-074E-8FA0-1F339F709B0C}"/>
                    </a:ext>
                  </a:extLst>
                </p:cNvPr>
                <p:cNvSpPr>
                  <a:spLocks/>
                </p:cNvSpPr>
                <p:nvPr/>
              </p:nvSpPr>
              <p:spPr bwMode="auto">
                <a:xfrm>
                  <a:off x="21089130" y="8454949"/>
                  <a:ext cx="816596" cy="640234"/>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75">
                  <a:extLst>
                    <a:ext uri="{FF2B5EF4-FFF2-40B4-BE49-F238E27FC236}">
                      <a16:creationId xmlns:a16="http://schemas.microsoft.com/office/drawing/2014/main" id="{93B06573-F3C0-734B-8FD7-7E8A83ECE9E3}"/>
                    </a:ext>
                  </a:extLst>
                </p:cNvPr>
                <p:cNvSpPr>
                  <a:spLocks/>
                </p:cNvSpPr>
                <p:nvPr/>
              </p:nvSpPr>
              <p:spPr bwMode="auto">
                <a:xfrm>
                  <a:off x="21704655" y="8654672"/>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76">
                  <a:extLst>
                    <a:ext uri="{FF2B5EF4-FFF2-40B4-BE49-F238E27FC236}">
                      <a16:creationId xmlns:a16="http://schemas.microsoft.com/office/drawing/2014/main" id="{28227B3F-FA90-C44A-98EC-6F219190B4EF}"/>
                    </a:ext>
                  </a:extLst>
                </p:cNvPr>
                <p:cNvSpPr>
                  <a:spLocks/>
                </p:cNvSpPr>
                <p:nvPr/>
              </p:nvSpPr>
              <p:spPr bwMode="auto">
                <a:xfrm>
                  <a:off x="22037038" y="8301890"/>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77">
                  <a:extLst>
                    <a:ext uri="{FF2B5EF4-FFF2-40B4-BE49-F238E27FC236}">
                      <a16:creationId xmlns:a16="http://schemas.microsoft.com/office/drawing/2014/main" id="{5676BC09-FE61-214C-A8AD-658999F14A50}"/>
                    </a:ext>
                  </a:extLst>
                </p:cNvPr>
                <p:cNvSpPr>
                  <a:spLocks/>
                </p:cNvSpPr>
                <p:nvPr/>
              </p:nvSpPr>
              <p:spPr bwMode="auto">
                <a:xfrm>
                  <a:off x="22297611" y="7265944"/>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78">
                  <a:extLst>
                    <a:ext uri="{FF2B5EF4-FFF2-40B4-BE49-F238E27FC236}">
                      <a16:creationId xmlns:a16="http://schemas.microsoft.com/office/drawing/2014/main" id="{4336179A-1556-934A-BE9D-594868960EBD}"/>
                    </a:ext>
                  </a:extLst>
                </p:cNvPr>
                <p:cNvSpPr>
                  <a:spLocks noEditPoints="1"/>
                </p:cNvSpPr>
                <p:nvPr/>
              </p:nvSpPr>
              <p:spPr bwMode="auto">
                <a:xfrm>
                  <a:off x="16472696" y="6625710"/>
                  <a:ext cx="1727573" cy="2221219"/>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79">
                  <a:extLst>
                    <a:ext uri="{FF2B5EF4-FFF2-40B4-BE49-F238E27FC236}">
                      <a16:creationId xmlns:a16="http://schemas.microsoft.com/office/drawing/2014/main" id="{0F6F64A1-FCC9-0348-AE46-72BD028AE40B}"/>
                    </a:ext>
                  </a:extLst>
                </p:cNvPr>
                <p:cNvSpPr>
                  <a:spLocks/>
                </p:cNvSpPr>
                <p:nvPr/>
              </p:nvSpPr>
              <p:spPr bwMode="auto">
                <a:xfrm>
                  <a:off x="22217592"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80">
                  <a:extLst>
                    <a:ext uri="{FF2B5EF4-FFF2-40B4-BE49-F238E27FC236}">
                      <a16:creationId xmlns:a16="http://schemas.microsoft.com/office/drawing/2014/main" id="{F4F1A8D5-41DC-B742-8D3F-55ADACA14F94}"/>
                    </a:ext>
                  </a:extLst>
                </p:cNvPr>
                <p:cNvSpPr>
                  <a:spLocks/>
                </p:cNvSpPr>
                <p:nvPr/>
              </p:nvSpPr>
              <p:spPr bwMode="auto">
                <a:xfrm>
                  <a:off x="21497428" y="8003239"/>
                  <a:ext cx="451386" cy="130661"/>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81">
                  <a:extLst>
                    <a:ext uri="{FF2B5EF4-FFF2-40B4-BE49-F238E27FC236}">
                      <a16:creationId xmlns:a16="http://schemas.microsoft.com/office/drawing/2014/main" id="{B721300C-12DE-F549-AB56-133B653FA142}"/>
                    </a:ext>
                  </a:extLst>
                </p:cNvPr>
                <p:cNvSpPr>
                  <a:spLocks noEditPoints="1"/>
                </p:cNvSpPr>
                <p:nvPr/>
              </p:nvSpPr>
              <p:spPr bwMode="auto">
                <a:xfrm>
                  <a:off x="14482497" y="3868786"/>
                  <a:ext cx="2496979" cy="2756925"/>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82">
                  <a:extLst>
                    <a:ext uri="{FF2B5EF4-FFF2-40B4-BE49-F238E27FC236}">
                      <a16:creationId xmlns:a16="http://schemas.microsoft.com/office/drawing/2014/main" id="{3EBD1252-F651-B740-8446-473CB7E509B4}"/>
                    </a:ext>
                  </a:extLst>
                </p:cNvPr>
                <p:cNvSpPr>
                  <a:spLocks/>
                </p:cNvSpPr>
                <p:nvPr/>
              </p:nvSpPr>
              <p:spPr bwMode="auto">
                <a:xfrm>
                  <a:off x="19082520"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83">
                  <a:extLst>
                    <a:ext uri="{FF2B5EF4-FFF2-40B4-BE49-F238E27FC236}">
                      <a16:creationId xmlns:a16="http://schemas.microsoft.com/office/drawing/2014/main" id="{8E8A1DB4-5413-A646-9A8E-BC140DDE84FE}"/>
                    </a:ext>
                  </a:extLst>
                </p:cNvPr>
                <p:cNvSpPr>
                  <a:spLocks/>
                </p:cNvSpPr>
                <p:nvPr/>
              </p:nvSpPr>
              <p:spPr bwMode="auto">
                <a:xfrm>
                  <a:off x="21758001" y="8544544"/>
                  <a:ext cx="387782"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84">
                  <a:extLst>
                    <a:ext uri="{FF2B5EF4-FFF2-40B4-BE49-F238E27FC236}">
                      <a16:creationId xmlns:a16="http://schemas.microsoft.com/office/drawing/2014/main" id="{7EFDC670-AB1E-5640-9294-96DB01E26C16}"/>
                    </a:ext>
                  </a:extLst>
                </p:cNvPr>
                <p:cNvSpPr>
                  <a:spLocks/>
                </p:cNvSpPr>
                <p:nvPr/>
              </p:nvSpPr>
              <p:spPr bwMode="auto">
                <a:xfrm>
                  <a:off x="17338533" y="7338739"/>
                  <a:ext cx="3106348" cy="2881985"/>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85">
                  <a:extLst>
                    <a:ext uri="{FF2B5EF4-FFF2-40B4-BE49-F238E27FC236}">
                      <a16:creationId xmlns:a16="http://schemas.microsoft.com/office/drawing/2014/main" id="{22F95C99-16FE-794E-87C9-6E4CEC7F931B}"/>
                    </a:ext>
                  </a:extLst>
                </p:cNvPr>
                <p:cNvSpPr>
                  <a:spLocks/>
                </p:cNvSpPr>
                <p:nvPr/>
              </p:nvSpPr>
              <p:spPr bwMode="auto">
                <a:xfrm>
                  <a:off x="19203572"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86">
                  <a:extLst>
                    <a:ext uri="{FF2B5EF4-FFF2-40B4-BE49-F238E27FC236}">
                      <a16:creationId xmlns:a16="http://schemas.microsoft.com/office/drawing/2014/main" id="{97AF1F31-FBA2-A448-BEFE-004883B5AE88}"/>
                    </a:ext>
                  </a:extLst>
                </p:cNvPr>
                <p:cNvSpPr>
                  <a:spLocks/>
                </p:cNvSpPr>
                <p:nvPr/>
              </p:nvSpPr>
              <p:spPr bwMode="auto">
                <a:xfrm>
                  <a:off x="19398489" y="8148831"/>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73">
                  <a:extLst>
                    <a:ext uri="{FF2B5EF4-FFF2-40B4-BE49-F238E27FC236}">
                      <a16:creationId xmlns:a16="http://schemas.microsoft.com/office/drawing/2014/main" id="{CB518B92-E766-9D45-A1BE-C40513124D4F}"/>
                    </a:ext>
                  </a:extLst>
                </p:cNvPr>
                <p:cNvSpPr>
                  <a:spLocks/>
                </p:cNvSpPr>
                <p:nvPr/>
              </p:nvSpPr>
              <p:spPr bwMode="auto">
                <a:xfrm>
                  <a:off x="18684480" y="4790871"/>
                  <a:ext cx="77967"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74">
                  <a:extLst>
                    <a:ext uri="{FF2B5EF4-FFF2-40B4-BE49-F238E27FC236}">
                      <a16:creationId xmlns:a16="http://schemas.microsoft.com/office/drawing/2014/main" id="{45EB8B8D-9631-1648-BF61-0FC621D543B8}"/>
                    </a:ext>
                  </a:extLst>
                </p:cNvPr>
                <p:cNvSpPr>
                  <a:spLocks/>
                </p:cNvSpPr>
                <p:nvPr/>
              </p:nvSpPr>
              <p:spPr bwMode="auto">
                <a:xfrm>
                  <a:off x="18298751"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75">
                  <a:extLst>
                    <a:ext uri="{FF2B5EF4-FFF2-40B4-BE49-F238E27FC236}">
                      <a16:creationId xmlns:a16="http://schemas.microsoft.com/office/drawing/2014/main" id="{E5BCD6F1-045E-A749-B907-C9F6214B510C}"/>
                    </a:ext>
                  </a:extLst>
                </p:cNvPr>
                <p:cNvSpPr>
                  <a:spLocks/>
                </p:cNvSpPr>
                <p:nvPr/>
              </p:nvSpPr>
              <p:spPr bwMode="auto">
                <a:xfrm>
                  <a:off x="15851016"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76">
                  <a:extLst>
                    <a:ext uri="{FF2B5EF4-FFF2-40B4-BE49-F238E27FC236}">
                      <a16:creationId xmlns:a16="http://schemas.microsoft.com/office/drawing/2014/main" id="{43F6E185-3C53-EE45-820C-117D1E0EE505}"/>
                    </a:ext>
                  </a:extLst>
                </p:cNvPr>
                <p:cNvSpPr>
                  <a:spLocks/>
                </p:cNvSpPr>
                <p:nvPr/>
              </p:nvSpPr>
              <p:spPr bwMode="auto">
                <a:xfrm>
                  <a:off x="18315165" y="5563632"/>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77">
                  <a:extLst>
                    <a:ext uri="{FF2B5EF4-FFF2-40B4-BE49-F238E27FC236}">
                      <a16:creationId xmlns:a16="http://schemas.microsoft.com/office/drawing/2014/main" id="{869500CA-CD44-024B-AC43-48FF2D518E4C}"/>
                    </a:ext>
                  </a:extLst>
                </p:cNvPr>
                <p:cNvSpPr>
                  <a:spLocks/>
                </p:cNvSpPr>
                <p:nvPr/>
              </p:nvSpPr>
              <p:spPr bwMode="auto">
                <a:xfrm>
                  <a:off x="18532652" y="5539367"/>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78">
                  <a:extLst>
                    <a:ext uri="{FF2B5EF4-FFF2-40B4-BE49-F238E27FC236}">
                      <a16:creationId xmlns:a16="http://schemas.microsoft.com/office/drawing/2014/main" id="{A841D0D0-97CF-7348-9FA9-3EDE772AD712}"/>
                    </a:ext>
                  </a:extLst>
                </p:cNvPr>
                <p:cNvSpPr>
                  <a:spLocks/>
                </p:cNvSpPr>
                <p:nvPr/>
              </p:nvSpPr>
              <p:spPr bwMode="auto">
                <a:xfrm>
                  <a:off x="18996345"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79">
                  <a:extLst>
                    <a:ext uri="{FF2B5EF4-FFF2-40B4-BE49-F238E27FC236}">
                      <a16:creationId xmlns:a16="http://schemas.microsoft.com/office/drawing/2014/main" id="{6F6B3FFA-E36B-BD43-8EF9-283C947F1B3C}"/>
                    </a:ext>
                  </a:extLst>
                </p:cNvPr>
                <p:cNvSpPr>
                  <a:spLocks/>
                </p:cNvSpPr>
                <p:nvPr/>
              </p:nvSpPr>
              <p:spPr bwMode="auto">
                <a:xfrm>
                  <a:off x="18858878"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80">
                  <a:extLst>
                    <a:ext uri="{FF2B5EF4-FFF2-40B4-BE49-F238E27FC236}">
                      <a16:creationId xmlns:a16="http://schemas.microsoft.com/office/drawing/2014/main" id="{E858A0D1-3194-3B41-897B-E423AFE25539}"/>
                    </a:ext>
                  </a:extLst>
                </p:cNvPr>
                <p:cNvSpPr>
                  <a:spLocks/>
                </p:cNvSpPr>
                <p:nvPr/>
              </p:nvSpPr>
              <p:spPr bwMode="auto">
                <a:xfrm>
                  <a:off x="18897861" y="5003661"/>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81">
                  <a:extLst>
                    <a:ext uri="{FF2B5EF4-FFF2-40B4-BE49-F238E27FC236}">
                      <a16:creationId xmlns:a16="http://schemas.microsoft.com/office/drawing/2014/main" id="{632CD743-FC41-F344-9C30-27250C423821}"/>
                    </a:ext>
                  </a:extLst>
                </p:cNvPr>
                <p:cNvSpPr>
                  <a:spLocks/>
                </p:cNvSpPr>
                <p:nvPr/>
              </p:nvSpPr>
              <p:spPr bwMode="auto">
                <a:xfrm>
                  <a:off x="18750134"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83">
                  <a:extLst>
                    <a:ext uri="{FF2B5EF4-FFF2-40B4-BE49-F238E27FC236}">
                      <a16:creationId xmlns:a16="http://schemas.microsoft.com/office/drawing/2014/main" id="{D9186BC5-4168-1045-A7A3-CA52697381DA}"/>
                    </a:ext>
                  </a:extLst>
                </p:cNvPr>
                <p:cNvSpPr>
                  <a:spLocks noEditPoints="1"/>
                </p:cNvSpPr>
                <p:nvPr/>
              </p:nvSpPr>
              <p:spPr bwMode="auto">
                <a:xfrm>
                  <a:off x="16608108"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86">
                  <a:extLst>
                    <a:ext uri="{FF2B5EF4-FFF2-40B4-BE49-F238E27FC236}">
                      <a16:creationId xmlns:a16="http://schemas.microsoft.com/office/drawing/2014/main" id="{B7EAD49D-081A-014F-BF48-0B3545C12E33}"/>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88">
                  <a:extLst>
                    <a:ext uri="{FF2B5EF4-FFF2-40B4-BE49-F238E27FC236}">
                      <a16:creationId xmlns:a16="http://schemas.microsoft.com/office/drawing/2014/main" id="{22AB27EA-8232-EB4B-A228-2116147CBA44}"/>
                    </a:ext>
                  </a:extLst>
                </p:cNvPr>
                <p:cNvSpPr>
                  <a:spLocks/>
                </p:cNvSpPr>
                <p:nvPr/>
              </p:nvSpPr>
              <p:spPr bwMode="auto">
                <a:xfrm>
                  <a:off x="18255663"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90">
                  <a:extLst>
                    <a:ext uri="{FF2B5EF4-FFF2-40B4-BE49-F238E27FC236}">
                      <a16:creationId xmlns:a16="http://schemas.microsoft.com/office/drawing/2014/main" id="{830E6388-41BB-7C4D-8D6E-C99E4914B9A6}"/>
                    </a:ext>
                  </a:extLst>
                </p:cNvPr>
                <p:cNvSpPr>
                  <a:spLocks/>
                </p:cNvSpPr>
                <p:nvPr/>
              </p:nvSpPr>
              <p:spPr bwMode="auto">
                <a:xfrm>
                  <a:off x="17256460" y="3695195"/>
                  <a:ext cx="110794" cy="98929"/>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92">
                  <a:extLst>
                    <a:ext uri="{FF2B5EF4-FFF2-40B4-BE49-F238E27FC236}">
                      <a16:creationId xmlns:a16="http://schemas.microsoft.com/office/drawing/2014/main" id="{B8C0979C-CD71-6242-80AA-C01EB1A171D9}"/>
                    </a:ext>
                  </a:extLst>
                </p:cNvPr>
                <p:cNvSpPr>
                  <a:spLocks noEditPoints="1"/>
                </p:cNvSpPr>
                <p:nvPr/>
              </p:nvSpPr>
              <p:spPr bwMode="auto">
                <a:xfrm>
                  <a:off x="17334427" y="3450674"/>
                  <a:ext cx="385729" cy="391981"/>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27">
                  <a:extLst>
                    <a:ext uri="{FF2B5EF4-FFF2-40B4-BE49-F238E27FC236}">
                      <a16:creationId xmlns:a16="http://schemas.microsoft.com/office/drawing/2014/main" id="{DB998663-2797-B64D-B544-7A2B9A9306DE}"/>
                    </a:ext>
                  </a:extLst>
                </p:cNvPr>
                <p:cNvSpPr>
                  <a:spLocks noEditPoints="1"/>
                </p:cNvSpPr>
                <p:nvPr/>
              </p:nvSpPr>
              <p:spPr bwMode="auto">
                <a:xfrm>
                  <a:off x="14109678"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03" name="Freeform 66">
                  <a:extLst>
                    <a:ext uri="{FF2B5EF4-FFF2-40B4-BE49-F238E27FC236}">
                      <a16:creationId xmlns:a16="http://schemas.microsoft.com/office/drawing/2014/main" id="{27AF3FB1-70C9-134C-8D9E-E0EB96DF34A7}"/>
                    </a:ext>
                  </a:extLst>
                </p:cNvPr>
                <p:cNvSpPr>
                  <a:spLocks/>
                </p:cNvSpPr>
                <p:nvPr/>
              </p:nvSpPr>
              <p:spPr bwMode="auto">
                <a:xfrm>
                  <a:off x="15718247" y="7338738"/>
                  <a:ext cx="3106348" cy="2881985"/>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
            <p:nvSpPr>
              <p:cNvPr id="2" name="Oval 1">
                <a:extLst>
                  <a:ext uri="{FF2B5EF4-FFF2-40B4-BE49-F238E27FC236}">
                    <a16:creationId xmlns:a16="http://schemas.microsoft.com/office/drawing/2014/main" id="{E81A07F9-624D-8D4F-BA6B-007A5517920E}"/>
                  </a:ext>
                </a:extLst>
              </p:cNvPr>
              <p:cNvSpPr/>
              <p:nvPr/>
            </p:nvSpPr>
            <p:spPr>
              <a:xfrm>
                <a:off x="13298636" y="3971989"/>
                <a:ext cx="1397625" cy="139762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FF915686-9DFD-8044-9B09-FC58DC65294A}"/>
                  </a:ext>
                </a:extLst>
              </p:cNvPr>
              <p:cNvSpPr/>
              <p:nvPr/>
            </p:nvSpPr>
            <p:spPr>
              <a:xfrm>
                <a:off x="7463896" y="4343939"/>
                <a:ext cx="1397625" cy="139762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FB1140-5305-974D-91E1-E680566F8F19}"/>
                  </a:ext>
                </a:extLst>
              </p:cNvPr>
              <p:cNvSpPr/>
              <p:nvPr/>
            </p:nvSpPr>
            <p:spPr>
              <a:xfrm>
                <a:off x="13492066" y="8121958"/>
                <a:ext cx="1397625" cy="139762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Rectangle 115">
              <a:extLst>
                <a:ext uri="{FF2B5EF4-FFF2-40B4-BE49-F238E27FC236}">
                  <a16:creationId xmlns:a16="http://schemas.microsoft.com/office/drawing/2014/main" id="{7C510754-16D2-DC41-ADED-9C919C497BE1}"/>
                </a:ext>
              </a:extLst>
            </p:cNvPr>
            <p:cNvSpPr/>
            <p:nvPr/>
          </p:nvSpPr>
          <p:spPr>
            <a:xfrm>
              <a:off x="6853722" y="4413059"/>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A</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sp>
          <p:nvSpPr>
            <p:cNvPr id="117" name="Rectangle 116">
              <a:extLst>
                <a:ext uri="{FF2B5EF4-FFF2-40B4-BE49-F238E27FC236}">
                  <a16:creationId xmlns:a16="http://schemas.microsoft.com/office/drawing/2014/main" id="{9FFA96A9-5E40-F946-8C31-ADA49DD900CD}"/>
                </a:ext>
              </a:extLst>
            </p:cNvPr>
            <p:cNvSpPr/>
            <p:nvPr/>
          </p:nvSpPr>
          <p:spPr>
            <a:xfrm>
              <a:off x="13910129" y="3929979"/>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B</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sp>
          <p:nvSpPr>
            <p:cNvPr id="118" name="Rectangle 117">
              <a:extLst>
                <a:ext uri="{FF2B5EF4-FFF2-40B4-BE49-F238E27FC236}">
                  <a16:creationId xmlns:a16="http://schemas.microsoft.com/office/drawing/2014/main" id="{5ADDE237-56BA-174C-B3F9-6023473321F0}"/>
                </a:ext>
              </a:extLst>
            </p:cNvPr>
            <p:cNvSpPr/>
            <p:nvPr/>
          </p:nvSpPr>
          <p:spPr>
            <a:xfrm>
              <a:off x="14117163" y="8950553"/>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C</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grpSp>
      <p:grpSp>
        <p:nvGrpSpPr>
          <p:cNvPr id="121" name="Group 120">
            <a:extLst>
              <a:ext uri="{FF2B5EF4-FFF2-40B4-BE49-F238E27FC236}">
                <a16:creationId xmlns:a16="http://schemas.microsoft.com/office/drawing/2014/main" id="{E2B44118-DAF5-EA45-8963-1BD17B7710DB}"/>
              </a:ext>
            </a:extLst>
          </p:cNvPr>
          <p:cNvGrpSpPr/>
          <p:nvPr/>
        </p:nvGrpSpPr>
        <p:grpSpPr>
          <a:xfrm>
            <a:off x="1425445" y="6934200"/>
            <a:ext cx="6527581" cy="855618"/>
            <a:chOff x="3242711" y="10156206"/>
            <a:chExt cx="6527581" cy="855618"/>
          </a:xfrm>
        </p:grpSpPr>
        <p:sp>
          <p:nvSpPr>
            <p:cNvPr id="123" name="Rectangle 122">
              <a:extLst>
                <a:ext uri="{FF2B5EF4-FFF2-40B4-BE49-F238E27FC236}">
                  <a16:creationId xmlns:a16="http://schemas.microsoft.com/office/drawing/2014/main" id="{305401D8-AACF-BF48-A4F9-C481CA88C497}"/>
                </a:ext>
              </a:extLst>
            </p:cNvPr>
            <p:cNvSpPr/>
            <p:nvPr/>
          </p:nvSpPr>
          <p:spPr>
            <a:xfrm>
              <a:off x="3242711" y="10156206"/>
              <a:ext cx="6527581"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4" name="TextBox 123">
              <a:extLst>
                <a:ext uri="{FF2B5EF4-FFF2-40B4-BE49-F238E27FC236}">
                  <a16:creationId xmlns:a16="http://schemas.microsoft.com/office/drawing/2014/main" id="{947B317A-81F0-DE48-8E6C-91816F3250C1}"/>
                </a:ext>
              </a:extLst>
            </p:cNvPr>
            <p:cNvSpPr txBox="1"/>
            <p:nvPr/>
          </p:nvSpPr>
          <p:spPr>
            <a:xfrm>
              <a:off x="3951154" y="10383960"/>
              <a:ext cx="5110694" cy="400110"/>
            </a:xfrm>
            <a:prstGeom prst="rect">
              <a:avLst/>
            </a:prstGeom>
            <a:noFill/>
          </p:spPr>
          <p:txBody>
            <a:bodyPr wrap="none" rtlCol="0">
              <a:spAutoFit/>
            </a:bodyPr>
            <a:lstStyle/>
            <a:p>
              <a:pPr algn="ctr"/>
              <a:r>
                <a:rPr lang="en-US" sz="2000" spc="1200" dirty="0">
                  <a:solidFill>
                    <a:schemeClr val="accent2">
                      <a:lumMod val="90000"/>
                      <a:lumOff val="10000"/>
                    </a:schemeClr>
                  </a:solidFill>
                  <a:latin typeface="Montserrat" charset="0"/>
                  <a:ea typeface="Montserrat" charset="0"/>
                  <a:cs typeface="Montserrat" charset="0"/>
                </a:rPr>
                <a:t>WRITE YOUR TITLE</a:t>
              </a:r>
            </a:p>
          </p:txBody>
        </p:sp>
      </p:grpSp>
      <p:sp>
        <p:nvSpPr>
          <p:cNvPr id="122" name="TextBox 121">
            <a:extLst>
              <a:ext uri="{FF2B5EF4-FFF2-40B4-BE49-F238E27FC236}">
                <a16:creationId xmlns:a16="http://schemas.microsoft.com/office/drawing/2014/main" id="{3FBF5329-97FC-B84C-9D15-7E0C8B9DE061}"/>
              </a:ext>
            </a:extLst>
          </p:cNvPr>
          <p:cNvSpPr txBox="1"/>
          <p:nvPr/>
        </p:nvSpPr>
        <p:spPr>
          <a:xfrm>
            <a:off x="1333668" y="4388214"/>
            <a:ext cx="9032648"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spTree>
    <p:extLst>
      <p:ext uri="{BB962C8B-B14F-4D97-AF65-F5344CB8AC3E}">
        <p14:creationId xmlns:p14="http://schemas.microsoft.com/office/powerpoint/2010/main" val="2117479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24848" y="1867376"/>
              <a:ext cx="5157181"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6" name="Freeform 5">
            <a:extLst>
              <a:ext uri="{FF2B5EF4-FFF2-40B4-BE49-F238E27FC236}">
                <a16:creationId xmlns:a16="http://schemas.microsoft.com/office/drawing/2014/main" id="{6BC5BD0B-12EF-D940-BBC0-99245737FDAF}"/>
              </a:ext>
            </a:extLst>
          </p:cNvPr>
          <p:cNvSpPr>
            <a:spLocks/>
          </p:cNvSpPr>
          <p:nvPr/>
        </p:nvSpPr>
        <p:spPr bwMode="auto">
          <a:xfrm>
            <a:off x="18988706" y="11621568"/>
            <a:ext cx="575262" cy="452182"/>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 name="Freeform 6">
            <a:extLst>
              <a:ext uri="{FF2B5EF4-FFF2-40B4-BE49-F238E27FC236}">
                <a16:creationId xmlns:a16="http://schemas.microsoft.com/office/drawing/2014/main" id="{AB276333-BEC1-4842-B608-E01E0345B411}"/>
              </a:ext>
            </a:extLst>
          </p:cNvPr>
          <p:cNvSpPr>
            <a:spLocks/>
          </p:cNvSpPr>
          <p:nvPr/>
        </p:nvSpPr>
        <p:spPr bwMode="auto">
          <a:xfrm>
            <a:off x="12188820" y="5537502"/>
            <a:ext cx="4253617" cy="2824808"/>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 name="Freeform 7">
            <a:extLst>
              <a:ext uri="{FF2B5EF4-FFF2-40B4-BE49-F238E27FC236}">
                <a16:creationId xmlns:a16="http://schemas.microsoft.com/office/drawing/2014/main" id="{D169522C-7ADF-FD4C-B548-192F603D208D}"/>
              </a:ext>
            </a:extLst>
          </p:cNvPr>
          <p:cNvSpPr>
            <a:spLocks/>
          </p:cNvSpPr>
          <p:nvPr/>
        </p:nvSpPr>
        <p:spPr bwMode="auto">
          <a:xfrm>
            <a:off x="12705080" y="8128240"/>
            <a:ext cx="4146677" cy="1945270"/>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 name="Freeform 8">
            <a:extLst>
              <a:ext uri="{FF2B5EF4-FFF2-40B4-BE49-F238E27FC236}">
                <a16:creationId xmlns:a16="http://schemas.microsoft.com/office/drawing/2014/main" id="{476FAAFE-507D-9842-B5BC-389427B50ED7}"/>
              </a:ext>
            </a:extLst>
          </p:cNvPr>
          <p:cNvSpPr>
            <a:spLocks/>
          </p:cNvSpPr>
          <p:nvPr/>
        </p:nvSpPr>
        <p:spPr bwMode="auto">
          <a:xfrm>
            <a:off x="14963719" y="7663645"/>
            <a:ext cx="2682710" cy="1656228"/>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 name="Freeform 9">
            <a:extLst>
              <a:ext uri="{FF2B5EF4-FFF2-40B4-BE49-F238E27FC236}">
                <a16:creationId xmlns:a16="http://schemas.microsoft.com/office/drawing/2014/main" id="{418C40E6-2C8F-F442-A30B-2EA67E0BBF36}"/>
              </a:ext>
            </a:extLst>
          </p:cNvPr>
          <p:cNvSpPr>
            <a:spLocks/>
          </p:cNvSpPr>
          <p:nvPr/>
        </p:nvSpPr>
        <p:spPr bwMode="auto">
          <a:xfrm>
            <a:off x="20349421" y="4423893"/>
            <a:ext cx="2476206" cy="1886752"/>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 name="Freeform 10">
            <a:extLst>
              <a:ext uri="{FF2B5EF4-FFF2-40B4-BE49-F238E27FC236}">
                <a16:creationId xmlns:a16="http://schemas.microsoft.com/office/drawing/2014/main" id="{81671DCC-04BC-7E45-B2A0-B40097B423BC}"/>
              </a:ext>
            </a:extLst>
          </p:cNvPr>
          <p:cNvSpPr>
            <a:spLocks/>
          </p:cNvSpPr>
          <p:nvPr/>
        </p:nvSpPr>
        <p:spPr bwMode="auto">
          <a:xfrm>
            <a:off x="20485861" y="6496838"/>
            <a:ext cx="1248244" cy="1074597"/>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 name="Freeform 11">
            <a:extLst>
              <a:ext uri="{FF2B5EF4-FFF2-40B4-BE49-F238E27FC236}">
                <a16:creationId xmlns:a16="http://schemas.microsoft.com/office/drawing/2014/main" id="{BDB4DF61-76CC-3943-8276-B13F077624C6}"/>
              </a:ext>
            </a:extLst>
          </p:cNvPr>
          <p:cNvSpPr>
            <a:spLocks/>
          </p:cNvSpPr>
          <p:nvPr/>
        </p:nvSpPr>
        <p:spPr bwMode="auto">
          <a:xfrm>
            <a:off x="20755054" y="5932940"/>
            <a:ext cx="1816130" cy="1079917"/>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 name="Freeform 12">
            <a:extLst>
              <a:ext uri="{FF2B5EF4-FFF2-40B4-BE49-F238E27FC236}">
                <a16:creationId xmlns:a16="http://schemas.microsoft.com/office/drawing/2014/main" id="{1022EC80-2A7D-D240-AECA-CC8B116631DB}"/>
              </a:ext>
            </a:extLst>
          </p:cNvPr>
          <p:cNvSpPr>
            <a:spLocks/>
          </p:cNvSpPr>
          <p:nvPr/>
        </p:nvSpPr>
        <p:spPr bwMode="auto">
          <a:xfrm>
            <a:off x="16584408" y="4535609"/>
            <a:ext cx="4675844" cy="3599724"/>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 name="Freeform 13">
            <a:extLst>
              <a:ext uri="{FF2B5EF4-FFF2-40B4-BE49-F238E27FC236}">
                <a16:creationId xmlns:a16="http://schemas.microsoft.com/office/drawing/2014/main" id="{04EC200A-D533-D947-BCEA-A1578AD7868F}"/>
              </a:ext>
            </a:extLst>
          </p:cNvPr>
          <p:cNvSpPr>
            <a:spLocks/>
          </p:cNvSpPr>
          <p:nvPr/>
        </p:nvSpPr>
        <p:spPr bwMode="auto">
          <a:xfrm>
            <a:off x="19204429" y="10456534"/>
            <a:ext cx="1613314" cy="1168580"/>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 name="Freeform 14">
            <a:extLst>
              <a:ext uri="{FF2B5EF4-FFF2-40B4-BE49-F238E27FC236}">
                <a16:creationId xmlns:a16="http://schemas.microsoft.com/office/drawing/2014/main" id="{0E7797FC-4FA1-6F44-8885-D7FDD0ED2B8F}"/>
              </a:ext>
            </a:extLst>
          </p:cNvPr>
          <p:cNvSpPr>
            <a:spLocks/>
          </p:cNvSpPr>
          <p:nvPr/>
        </p:nvSpPr>
        <p:spPr bwMode="auto">
          <a:xfrm>
            <a:off x="18889142" y="9562809"/>
            <a:ext cx="1226118" cy="1136662"/>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 name="Freeform 15">
            <a:extLst>
              <a:ext uri="{FF2B5EF4-FFF2-40B4-BE49-F238E27FC236}">
                <a16:creationId xmlns:a16="http://schemas.microsoft.com/office/drawing/2014/main" id="{45C1765D-194F-8F46-825E-D2E1A68FE0D7}"/>
              </a:ext>
            </a:extLst>
          </p:cNvPr>
          <p:cNvSpPr>
            <a:spLocks/>
          </p:cNvSpPr>
          <p:nvPr/>
        </p:nvSpPr>
        <p:spPr bwMode="auto">
          <a:xfrm>
            <a:off x="16449812" y="9795107"/>
            <a:ext cx="1934133" cy="1714745"/>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 name="Freeform 16">
            <a:extLst>
              <a:ext uri="{FF2B5EF4-FFF2-40B4-BE49-F238E27FC236}">
                <a16:creationId xmlns:a16="http://schemas.microsoft.com/office/drawing/2014/main" id="{BDFD7E07-7253-1B45-9590-B6749D9F991B}"/>
              </a:ext>
            </a:extLst>
          </p:cNvPr>
          <p:cNvSpPr>
            <a:spLocks/>
          </p:cNvSpPr>
          <p:nvPr/>
        </p:nvSpPr>
        <p:spPr bwMode="auto">
          <a:xfrm>
            <a:off x="17994905" y="10319993"/>
            <a:ext cx="1688909" cy="106573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 name="Freeform 17">
            <a:extLst>
              <a:ext uri="{FF2B5EF4-FFF2-40B4-BE49-F238E27FC236}">
                <a16:creationId xmlns:a16="http://schemas.microsoft.com/office/drawing/2014/main" id="{527FA6D9-39CC-E941-AD1C-68F30C2E0E58}"/>
              </a:ext>
            </a:extLst>
          </p:cNvPr>
          <p:cNvSpPr>
            <a:spLocks/>
          </p:cNvSpPr>
          <p:nvPr/>
        </p:nvSpPr>
        <p:spPr bwMode="auto">
          <a:xfrm>
            <a:off x="18175596" y="7615767"/>
            <a:ext cx="1087834" cy="1634949"/>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 name="Freeform 18">
            <a:extLst>
              <a:ext uri="{FF2B5EF4-FFF2-40B4-BE49-F238E27FC236}">
                <a16:creationId xmlns:a16="http://schemas.microsoft.com/office/drawing/2014/main" id="{9AED9585-A06A-5546-ACBD-514AC3D21D7E}"/>
              </a:ext>
            </a:extLst>
          </p:cNvPr>
          <p:cNvSpPr>
            <a:spLocks/>
          </p:cNvSpPr>
          <p:nvPr/>
        </p:nvSpPr>
        <p:spPr bwMode="auto">
          <a:xfrm>
            <a:off x="17792089" y="9784467"/>
            <a:ext cx="1290651" cy="977068"/>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 name="Freeform 19">
            <a:extLst>
              <a:ext uri="{FF2B5EF4-FFF2-40B4-BE49-F238E27FC236}">
                <a16:creationId xmlns:a16="http://schemas.microsoft.com/office/drawing/2014/main" id="{8B16BFDD-C723-424C-960A-C90320160B19}"/>
              </a:ext>
            </a:extLst>
          </p:cNvPr>
          <p:cNvSpPr>
            <a:spLocks/>
          </p:cNvSpPr>
          <p:nvPr/>
        </p:nvSpPr>
        <p:spPr bwMode="auto">
          <a:xfrm>
            <a:off x="16501438" y="8782574"/>
            <a:ext cx="2625553" cy="1691693"/>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 name="Freeform 20">
            <a:extLst>
              <a:ext uri="{FF2B5EF4-FFF2-40B4-BE49-F238E27FC236}">
                <a16:creationId xmlns:a16="http://schemas.microsoft.com/office/drawing/2014/main" id="{913ACF1A-7DFA-234D-B163-B20552E4CA90}"/>
              </a:ext>
            </a:extLst>
          </p:cNvPr>
          <p:cNvSpPr>
            <a:spLocks/>
          </p:cNvSpPr>
          <p:nvPr/>
        </p:nvSpPr>
        <p:spPr bwMode="auto">
          <a:xfrm>
            <a:off x="15874550" y="6993351"/>
            <a:ext cx="2881839" cy="2135009"/>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 name="Freeform 21">
            <a:extLst>
              <a:ext uri="{FF2B5EF4-FFF2-40B4-BE49-F238E27FC236}">
                <a16:creationId xmlns:a16="http://schemas.microsoft.com/office/drawing/2014/main" id="{50C1C5CE-68F4-484A-A9B3-670D573FE78B}"/>
              </a:ext>
            </a:extLst>
          </p:cNvPr>
          <p:cNvSpPr>
            <a:spLocks/>
          </p:cNvSpPr>
          <p:nvPr/>
        </p:nvSpPr>
        <p:spPr bwMode="auto">
          <a:xfrm>
            <a:off x="17939592" y="7699110"/>
            <a:ext cx="558667" cy="851166"/>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3" name="Freeform 22">
            <a:extLst>
              <a:ext uri="{FF2B5EF4-FFF2-40B4-BE49-F238E27FC236}">
                <a16:creationId xmlns:a16="http://schemas.microsoft.com/office/drawing/2014/main" id="{868BE085-EC3B-7D4F-B730-BA184BD680C3}"/>
              </a:ext>
            </a:extLst>
          </p:cNvPr>
          <p:cNvSpPr>
            <a:spLocks/>
          </p:cNvSpPr>
          <p:nvPr/>
        </p:nvSpPr>
        <p:spPr bwMode="auto">
          <a:xfrm>
            <a:off x="19906912" y="9435135"/>
            <a:ext cx="1047271" cy="1223552"/>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23">
            <a:extLst>
              <a:ext uri="{FF2B5EF4-FFF2-40B4-BE49-F238E27FC236}">
                <a16:creationId xmlns:a16="http://schemas.microsoft.com/office/drawing/2014/main" id="{0094AA0F-4F24-9949-938B-02BFD08DB2BE}"/>
              </a:ext>
            </a:extLst>
          </p:cNvPr>
          <p:cNvSpPr>
            <a:spLocks/>
          </p:cNvSpPr>
          <p:nvPr/>
        </p:nvSpPr>
        <p:spPr bwMode="auto">
          <a:xfrm>
            <a:off x="18749014" y="8906702"/>
            <a:ext cx="1652033" cy="875992"/>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rgbClr val="EFF1F8"/>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24">
            <a:extLst>
              <a:ext uri="{FF2B5EF4-FFF2-40B4-BE49-F238E27FC236}">
                <a16:creationId xmlns:a16="http://schemas.microsoft.com/office/drawing/2014/main" id="{06FA420B-22A8-9A4A-8DB6-DBBFDE41626B}"/>
              </a:ext>
            </a:extLst>
          </p:cNvPr>
          <p:cNvSpPr>
            <a:spLocks/>
          </p:cNvSpPr>
          <p:nvPr/>
        </p:nvSpPr>
        <p:spPr bwMode="auto">
          <a:xfrm>
            <a:off x="20484018" y="9729496"/>
            <a:ext cx="929269" cy="1017853"/>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25">
            <a:extLst>
              <a:ext uri="{FF2B5EF4-FFF2-40B4-BE49-F238E27FC236}">
                <a16:creationId xmlns:a16="http://schemas.microsoft.com/office/drawing/2014/main" id="{1DFA54CE-8AF0-484A-8343-AD5866FCC6BF}"/>
              </a:ext>
            </a:extLst>
          </p:cNvPr>
          <p:cNvSpPr>
            <a:spLocks/>
          </p:cNvSpPr>
          <p:nvPr/>
        </p:nvSpPr>
        <p:spPr bwMode="auto">
          <a:xfrm>
            <a:off x="19020051" y="7332044"/>
            <a:ext cx="755953" cy="1321081"/>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26">
            <a:extLst>
              <a:ext uri="{FF2B5EF4-FFF2-40B4-BE49-F238E27FC236}">
                <a16:creationId xmlns:a16="http://schemas.microsoft.com/office/drawing/2014/main" id="{AD9296C5-EC47-A64A-A0F8-ADE6BD1D7CDF}"/>
              </a:ext>
            </a:extLst>
          </p:cNvPr>
          <p:cNvSpPr>
            <a:spLocks/>
          </p:cNvSpPr>
          <p:nvPr/>
        </p:nvSpPr>
        <p:spPr bwMode="auto">
          <a:xfrm>
            <a:off x="19082739" y="8208036"/>
            <a:ext cx="1288807" cy="998347"/>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27">
            <a:extLst>
              <a:ext uri="{FF2B5EF4-FFF2-40B4-BE49-F238E27FC236}">
                <a16:creationId xmlns:a16="http://schemas.microsoft.com/office/drawing/2014/main" id="{DE94D2F5-D5F4-E74C-935A-EFF69F842962}"/>
              </a:ext>
            </a:extLst>
          </p:cNvPr>
          <p:cNvSpPr>
            <a:spLocks/>
          </p:cNvSpPr>
          <p:nvPr/>
        </p:nvSpPr>
        <p:spPr bwMode="auto">
          <a:xfrm>
            <a:off x="20035977" y="8516584"/>
            <a:ext cx="1038052" cy="1044452"/>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28">
            <a:extLst>
              <a:ext uri="{FF2B5EF4-FFF2-40B4-BE49-F238E27FC236}">
                <a16:creationId xmlns:a16="http://schemas.microsoft.com/office/drawing/2014/main" id="{92B52821-CA51-6241-B478-CA864543276F}"/>
              </a:ext>
            </a:extLst>
          </p:cNvPr>
          <p:cNvSpPr>
            <a:spLocks/>
          </p:cNvSpPr>
          <p:nvPr/>
        </p:nvSpPr>
        <p:spPr bwMode="auto">
          <a:xfrm>
            <a:off x="20277513" y="8348124"/>
            <a:ext cx="1237181" cy="831660"/>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29">
            <a:extLst>
              <a:ext uri="{FF2B5EF4-FFF2-40B4-BE49-F238E27FC236}">
                <a16:creationId xmlns:a16="http://schemas.microsoft.com/office/drawing/2014/main" id="{DDC19403-E7A7-6843-83B4-701F44927C55}"/>
              </a:ext>
            </a:extLst>
          </p:cNvPr>
          <p:cNvSpPr>
            <a:spLocks/>
          </p:cNvSpPr>
          <p:nvPr/>
        </p:nvSpPr>
        <p:spPr bwMode="auto">
          <a:xfrm>
            <a:off x="20799305" y="9115947"/>
            <a:ext cx="838923" cy="799742"/>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30">
            <a:extLst>
              <a:ext uri="{FF2B5EF4-FFF2-40B4-BE49-F238E27FC236}">
                <a16:creationId xmlns:a16="http://schemas.microsoft.com/office/drawing/2014/main" id="{C29495BE-5D9A-1C40-92CC-CD5F829D8D1D}"/>
              </a:ext>
            </a:extLst>
          </p:cNvPr>
          <p:cNvSpPr>
            <a:spLocks/>
          </p:cNvSpPr>
          <p:nvPr/>
        </p:nvSpPr>
        <p:spPr bwMode="auto">
          <a:xfrm>
            <a:off x="21311878" y="8949260"/>
            <a:ext cx="236005" cy="237617"/>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31">
            <a:extLst>
              <a:ext uri="{FF2B5EF4-FFF2-40B4-BE49-F238E27FC236}">
                <a16:creationId xmlns:a16="http://schemas.microsoft.com/office/drawing/2014/main" id="{68251B1E-DDCC-8E41-BE9B-CF8F900033D0}"/>
              </a:ext>
            </a:extLst>
          </p:cNvPr>
          <p:cNvSpPr>
            <a:spLocks/>
          </p:cNvSpPr>
          <p:nvPr/>
        </p:nvSpPr>
        <p:spPr bwMode="auto">
          <a:xfrm>
            <a:off x="19958538" y="7720389"/>
            <a:ext cx="1439998" cy="842300"/>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32">
            <a:extLst>
              <a:ext uri="{FF2B5EF4-FFF2-40B4-BE49-F238E27FC236}">
                <a16:creationId xmlns:a16="http://schemas.microsoft.com/office/drawing/2014/main" id="{421A71EA-292D-F24E-94BC-42F79267F05C}"/>
              </a:ext>
            </a:extLst>
          </p:cNvPr>
          <p:cNvSpPr>
            <a:spLocks/>
          </p:cNvSpPr>
          <p:nvPr/>
        </p:nvSpPr>
        <p:spPr bwMode="auto">
          <a:xfrm>
            <a:off x="19586093" y="6837304"/>
            <a:ext cx="1150523" cy="1429250"/>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3">
            <a:extLst>
              <a:ext uri="{FF2B5EF4-FFF2-40B4-BE49-F238E27FC236}">
                <a16:creationId xmlns:a16="http://schemas.microsoft.com/office/drawing/2014/main" id="{A795C746-D8ED-0B47-ABF1-732E1AEB04BB}"/>
              </a:ext>
            </a:extLst>
          </p:cNvPr>
          <p:cNvSpPr>
            <a:spLocks/>
          </p:cNvSpPr>
          <p:nvPr/>
        </p:nvSpPr>
        <p:spPr bwMode="auto">
          <a:xfrm>
            <a:off x="19917975" y="7215009"/>
            <a:ext cx="377976" cy="342240"/>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34">
            <a:extLst>
              <a:ext uri="{FF2B5EF4-FFF2-40B4-BE49-F238E27FC236}">
                <a16:creationId xmlns:a16="http://schemas.microsoft.com/office/drawing/2014/main" id="{003F2856-FAF0-9648-B522-CC0E0A1E4FE3}"/>
              </a:ext>
            </a:extLst>
          </p:cNvPr>
          <p:cNvSpPr>
            <a:spLocks/>
          </p:cNvSpPr>
          <p:nvPr/>
        </p:nvSpPr>
        <p:spPr bwMode="auto">
          <a:xfrm>
            <a:off x="20176105" y="7365736"/>
            <a:ext cx="259974" cy="347560"/>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35">
            <a:extLst>
              <a:ext uri="{FF2B5EF4-FFF2-40B4-BE49-F238E27FC236}">
                <a16:creationId xmlns:a16="http://schemas.microsoft.com/office/drawing/2014/main" id="{42B5DBEB-2912-6545-9610-05AFD7FB904A}"/>
              </a:ext>
            </a:extLst>
          </p:cNvPr>
          <p:cNvSpPr>
            <a:spLocks/>
          </p:cNvSpPr>
          <p:nvPr/>
        </p:nvSpPr>
        <p:spPr bwMode="auto">
          <a:xfrm>
            <a:off x="21466756" y="10257929"/>
            <a:ext cx="370601" cy="730584"/>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36">
            <a:extLst>
              <a:ext uri="{FF2B5EF4-FFF2-40B4-BE49-F238E27FC236}">
                <a16:creationId xmlns:a16="http://schemas.microsoft.com/office/drawing/2014/main" id="{2FD34D72-58A0-AD44-A6C6-F9ACECDAA75D}"/>
              </a:ext>
            </a:extLst>
          </p:cNvPr>
          <p:cNvSpPr>
            <a:spLocks/>
          </p:cNvSpPr>
          <p:nvPr/>
        </p:nvSpPr>
        <p:spPr bwMode="auto">
          <a:xfrm>
            <a:off x="22231928" y="10353685"/>
            <a:ext cx="70064" cy="3901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37">
            <a:extLst>
              <a:ext uri="{FF2B5EF4-FFF2-40B4-BE49-F238E27FC236}">
                <a16:creationId xmlns:a16="http://schemas.microsoft.com/office/drawing/2014/main" id="{38AC3D81-2850-DA46-ADFE-0625962EAEC9}"/>
              </a:ext>
            </a:extLst>
          </p:cNvPr>
          <p:cNvSpPr>
            <a:spLocks/>
          </p:cNvSpPr>
          <p:nvPr/>
        </p:nvSpPr>
        <p:spPr bwMode="auto">
          <a:xfrm>
            <a:off x="22325961" y="10311126"/>
            <a:ext cx="46095" cy="56744"/>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38">
            <a:extLst>
              <a:ext uri="{FF2B5EF4-FFF2-40B4-BE49-F238E27FC236}">
                <a16:creationId xmlns:a16="http://schemas.microsoft.com/office/drawing/2014/main" id="{E01BC63C-B2C7-824B-BA0E-2F041E9EB216}"/>
              </a:ext>
            </a:extLst>
          </p:cNvPr>
          <p:cNvSpPr>
            <a:spLocks/>
          </p:cNvSpPr>
          <p:nvPr/>
        </p:nvSpPr>
        <p:spPr bwMode="auto">
          <a:xfrm>
            <a:off x="22539840" y="10202957"/>
            <a:ext cx="66376" cy="46105"/>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52" name="Group 51">
            <a:extLst>
              <a:ext uri="{FF2B5EF4-FFF2-40B4-BE49-F238E27FC236}">
                <a16:creationId xmlns:a16="http://schemas.microsoft.com/office/drawing/2014/main" id="{A0A88C85-5C4C-E743-A0BB-1597524D2C52}"/>
              </a:ext>
            </a:extLst>
          </p:cNvPr>
          <p:cNvGrpSpPr/>
          <p:nvPr/>
        </p:nvGrpSpPr>
        <p:grpSpPr>
          <a:xfrm>
            <a:off x="1843397" y="3687901"/>
            <a:ext cx="8248074" cy="3835256"/>
            <a:chOff x="2551866" y="3687901"/>
            <a:chExt cx="8248074" cy="3835256"/>
          </a:xfrm>
        </p:grpSpPr>
        <p:sp>
          <p:nvSpPr>
            <p:cNvPr id="53" name="TextBox 52">
              <a:extLst>
                <a:ext uri="{FF2B5EF4-FFF2-40B4-BE49-F238E27FC236}">
                  <a16:creationId xmlns:a16="http://schemas.microsoft.com/office/drawing/2014/main" id="{14B8B8F9-F87B-B140-AE70-8777D97FCA4C}"/>
                </a:ext>
              </a:extLst>
            </p:cNvPr>
            <p:cNvSpPr txBox="1"/>
            <p:nvPr/>
          </p:nvSpPr>
          <p:spPr>
            <a:xfrm>
              <a:off x="2551866" y="3687901"/>
              <a:ext cx="3042821" cy="3170099"/>
            </a:xfrm>
            <a:prstGeom prst="rect">
              <a:avLst/>
            </a:prstGeom>
            <a:noFill/>
          </p:spPr>
          <p:txBody>
            <a:bodyPr wrap="none" rtlCol="0">
              <a:spAutoFit/>
            </a:bodyPr>
            <a:lstStyle/>
            <a:p>
              <a:r>
                <a:rPr lang="en-US" sz="20000" b="1" spc="600" dirty="0">
                  <a:solidFill>
                    <a:schemeClr val="accent1"/>
                  </a:solidFill>
                  <a:latin typeface="Montserrat SemiBold" pitchFamily="2" charset="77"/>
                  <a:ea typeface="Montserrat" charset="0"/>
                  <a:cs typeface="Montserrat" charset="0"/>
                </a:rPr>
                <a:t>01</a:t>
              </a:r>
            </a:p>
          </p:txBody>
        </p:sp>
        <p:grpSp>
          <p:nvGrpSpPr>
            <p:cNvPr id="54" name="Group 53">
              <a:extLst>
                <a:ext uri="{FF2B5EF4-FFF2-40B4-BE49-F238E27FC236}">
                  <a16:creationId xmlns:a16="http://schemas.microsoft.com/office/drawing/2014/main" id="{97BB6C50-FF99-3B43-92CA-AB1AF63E3E6C}"/>
                </a:ext>
              </a:extLst>
            </p:cNvPr>
            <p:cNvGrpSpPr/>
            <p:nvPr/>
          </p:nvGrpSpPr>
          <p:grpSpPr>
            <a:xfrm>
              <a:off x="3131120" y="4949784"/>
              <a:ext cx="7668820" cy="2573373"/>
              <a:chOff x="3001226" y="5105133"/>
              <a:chExt cx="7668820" cy="2573373"/>
            </a:xfrm>
          </p:grpSpPr>
          <p:sp>
            <p:nvSpPr>
              <p:cNvPr id="55" name="Subtitle 2">
                <a:extLst>
                  <a:ext uri="{FF2B5EF4-FFF2-40B4-BE49-F238E27FC236}">
                    <a16:creationId xmlns:a16="http://schemas.microsoft.com/office/drawing/2014/main" id="{48D5348A-5885-7840-8067-EB0521240333}"/>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56" name="Rectangle 55">
                <a:extLst>
                  <a:ext uri="{FF2B5EF4-FFF2-40B4-BE49-F238E27FC236}">
                    <a16:creationId xmlns:a16="http://schemas.microsoft.com/office/drawing/2014/main" id="{EB129BFF-80BB-6446-919C-BDAA99885C44}"/>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57" name="Group 56">
            <a:extLst>
              <a:ext uri="{FF2B5EF4-FFF2-40B4-BE49-F238E27FC236}">
                <a16:creationId xmlns:a16="http://schemas.microsoft.com/office/drawing/2014/main" id="{6B8448F2-6C73-A645-A6DF-14A0EFD678E7}"/>
              </a:ext>
            </a:extLst>
          </p:cNvPr>
          <p:cNvGrpSpPr/>
          <p:nvPr/>
        </p:nvGrpSpPr>
        <p:grpSpPr>
          <a:xfrm>
            <a:off x="1843397" y="8243909"/>
            <a:ext cx="8248074" cy="3835256"/>
            <a:chOff x="2551866" y="3687901"/>
            <a:chExt cx="8248074" cy="3835256"/>
          </a:xfrm>
        </p:grpSpPr>
        <p:sp>
          <p:nvSpPr>
            <p:cNvPr id="58" name="TextBox 57">
              <a:extLst>
                <a:ext uri="{FF2B5EF4-FFF2-40B4-BE49-F238E27FC236}">
                  <a16:creationId xmlns:a16="http://schemas.microsoft.com/office/drawing/2014/main" id="{F39C39EA-0F32-6D42-B0F9-7BE28743EC56}"/>
                </a:ext>
              </a:extLst>
            </p:cNvPr>
            <p:cNvSpPr txBox="1"/>
            <p:nvPr/>
          </p:nvSpPr>
          <p:spPr>
            <a:xfrm>
              <a:off x="2551866" y="3687901"/>
              <a:ext cx="3557384" cy="3170099"/>
            </a:xfrm>
            <a:prstGeom prst="rect">
              <a:avLst/>
            </a:prstGeom>
            <a:noFill/>
          </p:spPr>
          <p:txBody>
            <a:bodyPr wrap="none" rtlCol="0">
              <a:spAutoFit/>
            </a:bodyPr>
            <a:lstStyle/>
            <a:p>
              <a:r>
                <a:rPr lang="en-US" sz="20000" b="1" spc="600" dirty="0">
                  <a:solidFill>
                    <a:srgbClr val="EFF1F8"/>
                  </a:solidFill>
                  <a:latin typeface="Montserrat SemiBold" pitchFamily="2" charset="77"/>
                  <a:ea typeface="Montserrat" charset="0"/>
                  <a:cs typeface="Montserrat" charset="0"/>
                </a:rPr>
                <a:t>02</a:t>
              </a:r>
            </a:p>
          </p:txBody>
        </p:sp>
        <p:grpSp>
          <p:nvGrpSpPr>
            <p:cNvPr id="59" name="Group 58">
              <a:extLst>
                <a:ext uri="{FF2B5EF4-FFF2-40B4-BE49-F238E27FC236}">
                  <a16:creationId xmlns:a16="http://schemas.microsoft.com/office/drawing/2014/main" id="{80668C8D-E2F4-AD43-9860-888CA45704A3}"/>
                </a:ext>
              </a:extLst>
            </p:cNvPr>
            <p:cNvGrpSpPr/>
            <p:nvPr/>
          </p:nvGrpSpPr>
          <p:grpSpPr>
            <a:xfrm>
              <a:off x="3131120" y="4949784"/>
              <a:ext cx="7668820" cy="2573373"/>
              <a:chOff x="3001226" y="5105133"/>
              <a:chExt cx="7668820" cy="2573373"/>
            </a:xfrm>
          </p:grpSpPr>
          <p:sp>
            <p:nvSpPr>
              <p:cNvPr id="60" name="Subtitle 2">
                <a:extLst>
                  <a:ext uri="{FF2B5EF4-FFF2-40B4-BE49-F238E27FC236}">
                    <a16:creationId xmlns:a16="http://schemas.microsoft.com/office/drawing/2014/main" id="{B3D4912E-EB85-6245-A6AD-E7F8BBCDF02B}"/>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61" name="Rectangle 60">
                <a:extLst>
                  <a:ext uri="{FF2B5EF4-FFF2-40B4-BE49-F238E27FC236}">
                    <a16:creationId xmlns:a16="http://schemas.microsoft.com/office/drawing/2014/main" id="{9731F214-754C-2D4D-A3B2-1D8A05527361}"/>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52456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84165" y="1867376"/>
              <a:ext cx="5038559"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SPAIN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1" name="Group 60">
            <a:extLst>
              <a:ext uri="{FF2B5EF4-FFF2-40B4-BE49-F238E27FC236}">
                <a16:creationId xmlns:a16="http://schemas.microsoft.com/office/drawing/2014/main" id="{4C485426-FA5C-234F-B523-265D19051356}"/>
              </a:ext>
            </a:extLst>
          </p:cNvPr>
          <p:cNvGrpSpPr/>
          <p:nvPr/>
        </p:nvGrpSpPr>
        <p:grpSpPr>
          <a:xfrm>
            <a:off x="14280040" y="3687901"/>
            <a:ext cx="8248074" cy="3835256"/>
            <a:chOff x="2551866" y="3687901"/>
            <a:chExt cx="8248074" cy="3835256"/>
          </a:xfrm>
        </p:grpSpPr>
        <p:sp>
          <p:nvSpPr>
            <p:cNvPr id="62" name="TextBox 61">
              <a:extLst>
                <a:ext uri="{FF2B5EF4-FFF2-40B4-BE49-F238E27FC236}">
                  <a16:creationId xmlns:a16="http://schemas.microsoft.com/office/drawing/2014/main" id="{055E8DB8-973E-8843-89D1-E79691B375AE}"/>
                </a:ext>
              </a:extLst>
            </p:cNvPr>
            <p:cNvSpPr txBox="1"/>
            <p:nvPr/>
          </p:nvSpPr>
          <p:spPr>
            <a:xfrm>
              <a:off x="2551866" y="3687901"/>
              <a:ext cx="3042821" cy="3170099"/>
            </a:xfrm>
            <a:prstGeom prst="rect">
              <a:avLst/>
            </a:prstGeom>
            <a:noFill/>
          </p:spPr>
          <p:txBody>
            <a:bodyPr wrap="none" rtlCol="0">
              <a:spAutoFit/>
            </a:bodyPr>
            <a:lstStyle/>
            <a:p>
              <a:r>
                <a:rPr lang="en-US" sz="20000" b="1" spc="600" dirty="0">
                  <a:solidFill>
                    <a:schemeClr val="accent1"/>
                  </a:solidFill>
                  <a:latin typeface="Montserrat SemiBold" pitchFamily="2" charset="77"/>
                  <a:ea typeface="Montserrat" charset="0"/>
                  <a:cs typeface="Montserrat" charset="0"/>
                </a:rPr>
                <a:t>01</a:t>
              </a:r>
            </a:p>
          </p:txBody>
        </p:sp>
        <p:grpSp>
          <p:nvGrpSpPr>
            <p:cNvPr id="63" name="Group 62">
              <a:extLst>
                <a:ext uri="{FF2B5EF4-FFF2-40B4-BE49-F238E27FC236}">
                  <a16:creationId xmlns:a16="http://schemas.microsoft.com/office/drawing/2014/main" id="{5E84217E-0AD3-074B-AE5E-F40BAB0C9636}"/>
                </a:ext>
              </a:extLst>
            </p:cNvPr>
            <p:cNvGrpSpPr/>
            <p:nvPr/>
          </p:nvGrpSpPr>
          <p:grpSpPr>
            <a:xfrm>
              <a:off x="3131120" y="4949784"/>
              <a:ext cx="7668820" cy="2573373"/>
              <a:chOff x="3001226" y="5105133"/>
              <a:chExt cx="7668820" cy="2573373"/>
            </a:xfrm>
          </p:grpSpPr>
          <p:sp>
            <p:nvSpPr>
              <p:cNvPr id="64" name="Subtitle 2">
                <a:extLst>
                  <a:ext uri="{FF2B5EF4-FFF2-40B4-BE49-F238E27FC236}">
                    <a16:creationId xmlns:a16="http://schemas.microsoft.com/office/drawing/2014/main" id="{0A59EC7C-47D5-4347-AB97-300B1F111C79}"/>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65" name="Rectangle 64">
                <a:extLst>
                  <a:ext uri="{FF2B5EF4-FFF2-40B4-BE49-F238E27FC236}">
                    <a16:creationId xmlns:a16="http://schemas.microsoft.com/office/drawing/2014/main" id="{5E7BC53E-A0E2-DB45-A730-97AC58EBFFE9}"/>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66" name="Group 65">
            <a:extLst>
              <a:ext uri="{FF2B5EF4-FFF2-40B4-BE49-F238E27FC236}">
                <a16:creationId xmlns:a16="http://schemas.microsoft.com/office/drawing/2014/main" id="{6151F1DB-CE87-544B-8142-5B868375803D}"/>
              </a:ext>
            </a:extLst>
          </p:cNvPr>
          <p:cNvGrpSpPr/>
          <p:nvPr/>
        </p:nvGrpSpPr>
        <p:grpSpPr>
          <a:xfrm>
            <a:off x="14280040" y="8243909"/>
            <a:ext cx="8248074" cy="3835256"/>
            <a:chOff x="2551866" y="3687901"/>
            <a:chExt cx="8248074" cy="3835256"/>
          </a:xfrm>
        </p:grpSpPr>
        <p:sp>
          <p:nvSpPr>
            <p:cNvPr id="67" name="TextBox 66">
              <a:extLst>
                <a:ext uri="{FF2B5EF4-FFF2-40B4-BE49-F238E27FC236}">
                  <a16:creationId xmlns:a16="http://schemas.microsoft.com/office/drawing/2014/main" id="{E21F2AF7-EFCC-FC40-B2C0-178A8293880A}"/>
                </a:ext>
              </a:extLst>
            </p:cNvPr>
            <p:cNvSpPr txBox="1"/>
            <p:nvPr/>
          </p:nvSpPr>
          <p:spPr>
            <a:xfrm>
              <a:off x="2551866" y="3687901"/>
              <a:ext cx="3557384" cy="3170099"/>
            </a:xfrm>
            <a:prstGeom prst="rect">
              <a:avLst/>
            </a:prstGeom>
            <a:noFill/>
          </p:spPr>
          <p:txBody>
            <a:bodyPr wrap="none" rtlCol="0">
              <a:spAutoFit/>
            </a:bodyPr>
            <a:lstStyle/>
            <a:p>
              <a:r>
                <a:rPr lang="en-US" sz="20000" b="1" spc="600" dirty="0">
                  <a:solidFill>
                    <a:srgbClr val="EFF1F8"/>
                  </a:solidFill>
                  <a:latin typeface="Montserrat SemiBold" pitchFamily="2" charset="77"/>
                  <a:ea typeface="Montserrat" charset="0"/>
                  <a:cs typeface="Montserrat" charset="0"/>
                </a:rPr>
                <a:t>02</a:t>
              </a:r>
            </a:p>
          </p:txBody>
        </p:sp>
        <p:grpSp>
          <p:nvGrpSpPr>
            <p:cNvPr id="68" name="Group 67">
              <a:extLst>
                <a:ext uri="{FF2B5EF4-FFF2-40B4-BE49-F238E27FC236}">
                  <a16:creationId xmlns:a16="http://schemas.microsoft.com/office/drawing/2014/main" id="{339A8944-4216-B046-8873-C7259CF5C549}"/>
                </a:ext>
              </a:extLst>
            </p:cNvPr>
            <p:cNvGrpSpPr/>
            <p:nvPr/>
          </p:nvGrpSpPr>
          <p:grpSpPr>
            <a:xfrm>
              <a:off x="3131120" y="4949784"/>
              <a:ext cx="7668820" cy="2573373"/>
              <a:chOff x="3001226" y="5105133"/>
              <a:chExt cx="7668820" cy="2573373"/>
            </a:xfrm>
          </p:grpSpPr>
          <p:sp>
            <p:nvSpPr>
              <p:cNvPr id="69" name="Subtitle 2">
                <a:extLst>
                  <a:ext uri="{FF2B5EF4-FFF2-40B4-BE49-F238E27FC236}">
                    <a16:creationId xmlns:a16="http://schemas.microsoft.com/office/drawing/2014/main" id="{556868EC-E53C-0F40-BAA8-2E524C0EB77D}"/>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70" name="Rectangle 69">
                <a:extLst>
                  <a:ext uri="{FF2B5EF4-FFF2-40B4-BE49-F238E27FC236}">
                    <a16:creationId xmlns:a16="http://schemas.microsoft.com/office/drawing/2014/main" id="{AA6B855C-C9D1-F34F-A268-67609EB7E1C6}"/>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71" name="Group 70">
            <a:extLst>
              <a:ext uri="{FF2B5EF4-FFF2-40B4-BE49-F238E27FC236}">
                <a16:creationId xmlns:a16="http://schemas.microsoft.com/office/drawing/2014/main" id="{A50F38E1-DCFD-5948-9328-B89FA0863533}"/>
              </a:ext>
            </a:extLst>
          </p:cNvPr>
          <p:cNvGrpSpPr/>
          <p:nvPr/>
        </p:nvGrpSpPr>
        <p:grpSpPr>
          <a:xfrm>
            <a:off x="1030930" y="3554148"/>
            <a:ext cx="12078562" cy="8569901"/>
            <a:chOff x="9708784" y="2997891"/>
            <a:chExt cx="13564358" cy="9624094"/>
          </a:xfrm>
          <a:solidFill>
            <a:srgbClr val="EFF1F8"/>
          </a:solidFill>
        </p:grpSpPr>
        <p:sp>
          <p:nvSpPr>
            <p:cNvPr id="72" name="Freeform 149">
              <a:extLst>
                <a:ext uri="{FF2B5EF4-FFF2-40B4-BE49-F238E27FC236}">
                  <a16:creationId xmlns:a16="http://schemas.microsoft.com/office/drawing/2014/main" id="{DCE6B6CE-C379-274A-A717-F4B32A0FE26F}"/>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150">
              <a:extLst>
                <a:ext uri="{FF2B5EF4-FFF2-40B4-BE49-F238E27FC236}">
                  <a16:creationId xmlns:a16="http://schemas.microsoft.com/office/drawing/2014/main" id="{A212C226-24D3-0245-93A8-A06E51C6E1C6}"/>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151">
              <a:extLst>
                <a:ext uri="{FF2B5EF4-FFF2-40B4-BE49-F238E27FC236}">
                  <a16:creationId xmlns:a16="http://schemas.microsoft.com/office/drawing/2014/main" id="{23591F15-2B46-0D4E-A309-EAB420151034}"/>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52">
              <a:extLst>
                <a:ext uri="{FF2B5EF4-FFF2-40B4-BE49-F238E27FC236}">
                  <a16:creationId xmlns:a16="http://schemas.microsoft.com/office/drawing/2014/main" id="{D74405EA-E187-144C-9F7D-866C86270BFA}"/>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6" name="Freeform 153">
              <a:extLst>
                <a:ext uri="{FF2B5EF4-FFF2-40B4-BE49-F238E27FC236}">
                  <a16:creationId xmlns:a16="http://schemas.microsoft.com/office/drawing/2014/main" id="{7332D83D-93BD-E949-956E-68C04FA8F9E9}"/>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154">
              <a:extLst>
                <a:ext uri="{FF2B5EF4-FFF2-40B4-BE49-F238E27FC236}">
                  <a16:creationId xmlns:a16="http://schemas.microsoft.com/office/drawing/2014/main" id="{E4333D54-8071-BF4A-8822-B356DE18277F}"/>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155">
              <a:extLst>
                <a:ext uri="{FF2B5EF4-FFF2-40B4-BE49-F238E27FC236}">
                  <a16:creationId xmlns:a16="http://schemas.microsoft.com/office/drawing/2014/main" id="{CC2860DA-8FF3-1C4F-B522-D8165522F866}"/>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156">
              <a:extLst>
                <a:ext uri="{FF2B5EF4-FFF2-40B4-BE49-F238E27FC236}">
                  <a16:creationId xmlns:a16="http://schemas.microsoft.com/office/drawing/2014/main" id="{93069A25-371C-AB48-92A1-54689F0FD31B}"/>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157">
              <a:extLst>
                <a:ext uri="{FF2B5EF4-FFF2-40B4-BE49-F238E27FC236}">
                  <a16:creationId xmlns:a16="http://schemas.microsoft.com/office/drawing/2014/main" id="{EB7AE3AE-4677-C242-AE97-6114794D9A8C}"/>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158">
              <a:extLst>
                <a:ext uri="{FF2B5EF4-FFF2-40B4-BE49-F238E27FC236}">
                  <a16:creationId xmlns:a16="http://schemas.microsoft.com/office/drawing/2014/main" id="{C761F1B6-33FF-534A-8894-4355DA1D3745}"/>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59">
              <a:extLst>
                <a:ext uri="{FF2B5EF4-FFF2-40B4-BE49-F238E27FC236}">
                  <a16:creationId xmlns:a16="http://schemas.microsoft.com/office/drawing/2014/main" id="{BBB8349F-B40A-214E-82E2-DED17AEF71A1}"/>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160">
              <a:extLst>
                <a:ext uri="{FF2B5EF4-FFF2-40B4-BE49-F238E27FC236}">
                  <a16:creationId xmlns:a16="http://schemas.microsoft.com/office/drawing/2014/main" id="{7FD2B2F2-8C70-D045-B0B4-22477EA46E9A}"/>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161">
              <a:extLst>
                <a:ext uri="{FF2B5EF4-FFF2-40B4-BE49-F238E27FC236}">
                  <a16:creationId xmlns:a16="http://schemas.microsoft.com/office/drawing/2014/main" id="{7CEC5694-C4E2-B243-8AC3-F5EC3B64EE7E}"/>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162">
              <a:extLst>
                <a:ext uri="{FF2B5EF4-FFF2-40B4-BE49-F238E27FC236}">
                  <a16:creationId xmlns:a16="http://schemas.microsoft.com/office/drawing/2014/main" id="{3394EBB9-3370-C74B-B30B-DE112B1F9DE6}"/>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163">
              <a:extLst>
                <a:ext uri="{FF2B5EF4-FFF2-40B4-BE49-F238E27FC236}">
                  <a16:creationId xmlns:a16="http://schemas.microsoft.com/office/drawing/2014/main" id="{78DA3BF6-7813-5C4A-80BD-DF65F9390201}"/>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164">
              <a:extLst>
                <a:ext uri="{FF2B5EF4-FFF2-40B4-BE49-F238E27FC236}">
                  <a16:creationId xmlns:a16="http://schemas.microsoft.com/office/drawing/2014/main" id="{F638D1BB-1AAD-8241-B113-251E7649399B}"/>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8" name="Freeform 165">
              <a:extLst>
                <a:ext uri="{FF2B5EF4-FFF2-40B4-BE49-F238E27FC236}">
                  <a16:creationId xmlns:a16="http://schemas.microsoft.com/office/drawing/2014/main" id="{1816DABB-14EA-4042-A654-249C5C77EC76}"/>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69691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61505" y="113181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FFA3B3FA-B7F4-1D45-B5B4-8B6E46BFBA3C}"/>
              </a:ext>
            </a:extLst>
          </p:cNvPr>
          <p:cNvSpPr txBox="1"/>
          <p:nvPr/>
        </p:nvSpPr>
        <p:spPr>
          <a:xfrm>
            <a:off x="2551866" y="3687901"/>
            <a:ext cx="3042821" cy="3170099"/>
          </a:xfrm>
          <a:prstGeom prst="rect">
            <a:avLst/>
          </a:prstGeom>
          <a:noFill/>
        </p:spPr>
        <p:txBody>
          <a:bodyPr wrap="none" rtlCol="0">
            <a:spAutoFit/>
          </a:bodyPr>
          <a:lstStyle/>
          <a:p>
            <a:r>
              <a:rPr lang="en-US" sz="20000" b="1" spc="600" dirty="0">
                <a:solidFill>
                  <a:schemeClr val="bg2">
                    <a:lumMod val="90000"/>
                    <a:lumOff val="10000"/>
                  </a:schemeClr>
                </a:solidFill>
                <a:latin typeface="Montserrat SemiBold" pitchFamily="2" charset="77"/>
                <a:ea typeface="Montserrat" charset="0"/>
                <a:cs typeface="Montserrat" charset="0"/>
              </a:rPr>
              <a:t>01</a:t>
            </a:r>
          </a:p>
        </p:txBody>
      </p:sp>
      <p:grpSp>
        <p:nvGrpSpPr>
          <p:cNvPr id="36" name="Group 35">
            <a:extLst>
              <a:ext uri="{FF2B5EF4-FFF2-40B4-BE49-F238E27FC236}">
                <a16:creationId xmlns:a16="http://schemas.microsoft.com/office/drawing/2014/main" id="{CDA03358-3834-7A42-8D24-C45BC93B9A8E}"/>
              </a:ext>
            </a:extLst>
          </p:cNvPr>
          <p:cNvGrpSpPr/>
          <p:nvPr/>
        </p:nvGrpSpPr>
        <p:grpSpPr>
          <a:xfrm>
            <a:off x="3131120" y="4949784"/>
            <a:ext cx="4824539" cy="2618257"/>
            <a:chOff x="3001226" y="5105133"/>
            <a:chExt cx="4824539" cy="2618257"/>
          </a:xfrm>
        </p:grpSpPr>
        <p:sp>
          <p:nvSpPr>
            <p:cNvPr id="37" name="Subtitle 2">
              <a:extLst>
                <a:ext uri="{FF2B5EF4-FFF2-40B4-BE49-F238E27FC236}">
                  <a16:creationId xmlns:a16="http://schemas.microsoft.com/office/drawing/2014/main" id="{65548AA7-1F2C-5C44-989C-171762E7A13E}"/>
                </a:ext>
              </a:extLst>
            </p:cNvPr>
            <p:cNvSpPr txBox="1">
              <a:spLocks/>
            </p:cNvSpPr>
            <p:nvPr/>
          </p:nvSpPr>
          <p:spPr>
            <a:xfrm>
              <a:off x="3001226" y="6462327"/>
              <a:ext cx="482453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38" name="Rectangle 37">
              <a:extLst>
                <a:ext uri="{FF2B5EF4-FFF2-40B4-BE49-F238E27FC236}">
                  <a16:creationId xmlns:a16="http://schemas.microsoft.com/office/drawing/2014/main" id="{313C345B-CDA8-E748-A0C7-C8E411E16B70}"/>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sp>
        <p:nvSpPr>
          <p:cNvPr id="55" name="TextBox 54">
            <a:extLst>
              <a:ext uri="{FF2B5EF4-FFF2-40B4-BE49-F238E27FC236}">
                <a16:creationId xmlns:a16="http://schemas.microsoft.com/office/drawing/2014/main" id="{9E07A058-D352-4949-8D1A-431930A032F5}"/>
              </a:ext>
            </a:extLst>
          </p:cNvPr>
          <p:cNvSpPr txBox="1"/>
          <p:nvPr/>
        </p:nvSpPr>
        <p:spPr>
          <a:xfrm>
            <a:off x="9501502" y="3687901"/>
            <a:ext cx="3557384" cy="3170099"/>
          </a:xfrm>
          <a:prstGeom prst="rect">
            <a:avLst/>
          </a:prstGeom>
          <a:noFill/>
        </p:spPr>
        <p:txBody>
          <a:bodyPr wrap="none" rtlCol="0">
            <a:spAutoFit/>
          </a:bodyPr>
          <a:lstStyle/>
          <a:p>
            <a:r>
              <a:rPr lang="en-US" sz="20000" b="1" spc="600" dirty="0">
                <a:solidFill>
                  <a:schemeClr val="bg2">
                    <a:lumMod val="90000"/>
                    <a:lumOff val="10000"/>
                  </a:schemeClr>
                </a:solidFill>
                <a:latin typeface="Montserrat SemiBold" pitchFamily="2" charset="77"/>
                <a:ea typeface="Montserrat" charset="0"/>
                <a:cs typeface="Montserrat" charset="0"/>
              </a:rPr>
              <a:t>02</a:t>
            </a:r>
          </a:p>
        </p:txBody>
      </p:sp>
      <p:grpSp>
        <p:nvGrpSpPr>
          <p:cNvPr id="56" name="Group 55">
            <a:extLst>
              <a:ext uri="{FF2B5EF4-FFF2-40B4-BE49-F238E27FC236}">
                <a16:creationId xmlns:a16="http://schemas.microsoft.com/office/drawing/2014/main" id="{08CE17E3-30B7-B447-91CF-B818D4B74DE0}"/>
              </a:ext>
            </a:extLst>
          </p:cNvPr>
          <p:cNvGrpSpPr/>
          <p:nvPr/>
        </p:nvGrpSpPr>
        <p:grpSpPr>
          <a:xfrm>
            <a:off x="10080756" y="4949784"/>
            <a:ext cx="4824539" cy="2618257"/>
            <a:chOff x="3001226" y="5105133"/>
            <a:chExt cx="4824539" cy="2618257"/>
          </a:xfrm>
        </p:grpSpPr>
        <p:sp>
          <p:nvSpPr>
            <p:cNvPr id="57" name="Subtitle 2">
              <a:extLst>
                <a:ext uri="{FF2B5EF4-FFF2-40B4-BE49-F238E27FC236}">
                  <a16:creationId xmlns:a16="http://schemas.microsoft.com/office/drawing/2014/main" id="{5003C23E-8C49-C94F-97C4-30CC03C671BC}"/>
                </a:ext>
              </a:extLst>
            </p:cNvPr>
            <p:cNvSpPr txBox="1">
              <a:spLocks/>
            </p:cNvSpPr>
            <p:nvPr/>
          </p:nvSpPr>
          <p:spPr>
            <a:xfrm>
              <a:off x="3001226" y="6462327"/>
              <a:ext cx="482453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58" name="Rectangle 57">
              <a:extLst>
                <a:ext uri="{FF2B5EF4-FFF2-40B4-BE49-F238E27FC236}">
                  <a16:creationId xmlns:a16="http://schemas.microsoft.com/office/drawing/2014/main" id="{1384ABDB-441A-4440-BF48-1F52CFB0D6E7}"/>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sp>
        <p:nvSpPr>
          <p:cNvPr id="60" name="TextBox 59">
            <a:extLst>
              <a:ext uri="{FF2B5EF4-FFF2-40B4-BE49-F238E27FC236}">
                <a16:creationId xmlns:a16="http://schemas.microsoft.com/office/drawing/2014/main" id="{9B72439A-4B74-7E4B-94AB-CCE8026C1012}"/>
              </a:ext>
            </a:extLst>
          </p:cNvPr>
          <p:cNvSpPr txBox="1"/>
          <p:nvPr/>
        </p:nvSpPr>
        <p:spPr>
          <a:xfrm>
            <a:off x="17030392" y="3687901"/>
            <a:ext cx="3557384" cy="3170099"/>
          </a:xfrm>
          <a:prstGeom prst="rect">
            <a:avLst/>
          </a:prstGeom>
          <a:noFill/>
        </p:spPr>
        <p:txBody>
          <a:bodyPr wrap="none" rtlCol="0">
            <a:spAutoFit/>
          </a:bodyPr>
          <a:lstStyle/>
          <a:p>
            <a:r>
              <a:rPr lang="en-US" sz="20000" b="1" spc="600" dirty="0">
                <a:solidFill>
                  <a:schemeClr val="bg2">
                    <a:lumMod val="90000"/>
                    <a:lumOff val="10000"/>
                  </a:schemeClr>
                </a:solidFill>
                <a:latin typeface="Montserrat SemiBold" pitchFamily="2" charset="77"/>
                <a:ea typeface="Montserrat" charset="0"/>
                <a:cs typeface="Montserrat" charset="0"/>
              </a:rPr>
              <a:t>03</a:t>
            </a:r>
          </a:p>
        </p:txBody>
      </p:sp>
      <p:grpSp>
        <p:nvGrpSpPr>
          <p:cNvPr id="61" name="Group 60">
            <a:extLst>
              <a:ext uri="{FF2B5EF4-FFF2-40B4-BE49-F238E27FC236}">
                <a16:creationId xmlns:a16="http://schemas.microsoft.com/office/drawing/2014/main" id="{757B30C3-943E-9649-A56A-EA208DDCE413}"/>
              </a:ext>
            </a:extLst>
          </p:cNvPr>
          <p:cNvGrpSpPr/>
          <p:nvPr/>
        </p:nvGrpSpPr>
        <p:grpSpPr>
          <a:xfrm>
            <a:off x="17609646" y="4949784"/>
            <a:ext cx="4824539" cy="2618257"/>
            <a:chOff x="3001226" y="5105133"/>
            <a:chExt cx="4824539" cy="2618257"/>
          </a:xfrm>
        </p:grpSpPr>
        <p:sp>
          <p:nvSpPr>
            <p:cNvPr id="62" name="Subtitle 2">
              <a:extLst>
                <a:ext uri="{FF2B5EF4-FFF2-40B4-BE49-F238E27FC236}">
                  <a16:creationId xmlns:a16="http://schemas.microsoft.com/office/drawing/2014/main" id="{7CB56905-8926-7C4B-BAE1-D6806DEB0949}"/>
                </a:ext>
              </a:extLst>
            </p:cNvPr>
            <p:cNvSpPr txBox="1">
              <a:spLocks/>
            </p:cNvSpPr>
            <p:nvPr/>
          </p:nvSpPr>
          <p:spPr>
            <a:xfrm>
              <a:off x="3001226" y="6462327"/>
              <a:ext cx="482453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63" name="Rectangle 62">
              <a:extLst>
                <a:ext uri="{FF2B5EF4-FFF2-40B4-BE49-F238E27FC236}">
                  <a16:creationId xmlns:a16="http://schemas.microsoft.com/office/drawing/2014/main" id="{88155384-83D9-8F4C-8732-A2D4E7A24A2A}"/>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sp>
        <p:nvSpPr>
          <p:cNvPr id="65" name="TextBox 64">
            <a:extLst>
              <a:ext uri="{FF2B5EF4-FFF2-40B4-BE49-F238E27FC236}">
                <a16:creationId xmlns:a16="http://schemas.microsoft.com/office/drawing/2014/main" id="{2744C4F2-6D21-D647-81D0-FD9A1CA7130E}"/>
              </a:ext>
            </a:extLst>
          </p:cNvPr>
          <p:cNvSpPr txBox="1"/>
          <p:nvPr/>
        </p:nvSpPr>
        <p:spPr>
          <a:xfrm>
            <a:off x="2551866" y="8243909"/>
            <a:ext cx="3805850" cy="3170099"/>
          </a:xfrm>
          <a:prstGeom prst="rect">
            <a:avLst/>
          </a:prstGeom>
          <a:noFill/>
        </p:spPr>
        <p:txBody>
          <a:bodyPr wrap="none" rtlCol="0">
            <a:spAutoFit/>
          </a:bodyPr>
          <a:lstStyle/>
          <a:p>
            <a:r>
              <a:rPr lang="en-US" sz="20000" b="1" spc="600" dirty="0">
                <a:solidFill>
                  <a:schemeClr val="bg2">
                    <a:lumMod val="90000"/>
                    <a:lumOff val="10000"/>
                  </a:schemeClr>
                </a:solidFill>
                <a:latin typeface="Montserrat SemiBold" pitchFamily="2" charset="77"/>
                <a:ea typeface="Montserrat" charset="0"/>
                <a:cs typeface="Montserrat" charset="0"/>
              </a:rPr>
              <a:t>04</a:t>
            </a:r>
          </a:p>
        </p:txBody>
      </p:sp>
      <p:grpSp>
        <p:nvGrpSpPr>
          <p:cNvPr id="66" name="Group 65">
            <a:extLst>
              <a:ext uri="{FF2B5EF4-FFF2-40B4-BE49-F238E27FC236}">
                <a16:creationId xmlns:a16="http://schemas.microsoft.com/office/drawing/2014/main" id="{67597DCA-FD8A-1740-B4BF-561F436E35C1}"/>
              </a:ext>
            </a:extLst>
          </p:cNvPr>
          <p:cNvGrpSpPr/>
          <p:nvPr/>
        </p:nvGrpSpPr>
        <p:grpSpPr>
          <a:xfrm>
            <a:off x="3131120" y="9505792"/>
            <a:ext cx="4824539" cy="2618257"/>
            <a:chOff x="3001226" y="5105133"/>
            <a:chExt cx="4824539" cy="2618257"/>
          </a:xfrm>
        </p:grpSpPr>
        <p:sp>
          <p:nvSpPr>
            <p:cNvPr id="67" name="Subtitle 2">
              <a:extLst>
                <a:ext uri="{FF2B5EF4-FFF2-40B4-BE49-F238E27FC236}">
                  <a16:creationId xmlns:a16="http://schemas.microsoft.com/office/drawing/2014/main" id="{B18DB84E-29D0-4E48-9F3D-2BDB5376E3C1}"/>
                </a:ext>
              </a:extLst>
            </p:cNvPr>
            <p:cNvSpPr txBox="1">
              <a:spLocks/>
            </p:cNvSpPr>
            <p:nvPr/>
          </p:nvSpPr>
          <p:spPr>
            <a:xfrm>
              <a:off x="3001226" y="6462327"/>
              <a:ext cx="482453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68" name="Rectangle 67">
              <a:extLst>
                <a:ext uri="{FF2B5EF4-FFF2-40B4-BE49-F238E27FC236}">
                  <a16:creationId xmlns:a16="http://schemas.microsoft.com/office/drawing/2014/main" id="{7A090501-99D8-E84A-BEDF-2D8E1C28D26A}"/>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sp>
        <p:nvSpPr>
          <p:cNvPr id="70" name="TextBox 69">
            <a:extLst>
              <a:ext uri="{FF2B5EF4-FFF2-40B4-BE49-F238E27FC236}">
                <a16:creationId xmlns:a16="http://schemas.microsoft.com/office/drawing/2014/main" id="{9DD7AAD8-B35E-B84C-889B-6F887092AC41}"/>
              </a:ext>
            </a:extLst>
          </p:cNvPr>
          <p:cNvSpPr txBox="1"/>
          <p:nvPr/>
        </p:nvSpPr>
        <p:spPr>
          <a:xfrm>
            <a:off x="9501502" y="8243909"/>
            <a:ext cx="3557384" cy="3170099"/>
          </a:xfrm>
          <a:prstGeom prst="rect">
            <a:avLst/>
          </a:prstGeom>
          <a:noFill/>
        </p:spPr>
        <p:txBody>
          <a:bodyPr wrap="none" rtlCol="0">
            <a:spAutoFit/>
          </a:bodyPr>
          <a:lstStyle/>
          <a:p>
            <a:r>
              <a:rPr lang="en-US" sz="20000" b="1" spc="600" dirty="0">
                <a:solidFill>
                  <a:schemeClr val="bg2">
                    <a:lumMod val="90000"/>
                    <a:lumOff val="10000"/>
                  </a:schemeClr>
                </a:solidFill>
                <a:latin typeface="Montserrat SemiBold" pitchFamily="2" charset="77"/>
                <a:ea typeface="Montserrat" charset="0"/>
                <a:cs typeface="Montserrat" charset="0"/>
              </a:rPr>
              <a:t>05</a:t>
            </a:r>
          </a:p>
        </p:txBody>
      </p:sp>
      <p:grpSp>
        <p:nvGrpSpPr>
          <p:cNvPr id="71" name="Group 70">
            <a:extLst>
              <a:ext uri="{FF2B5EF4-FFF2-40B4-BE49-F238E27FC236}">
                <a16:creationId xmlns:a16="http://schemas.microsoft.com/office/drawing/2014/main" id="{E4CDD65E-468B-1246-A804-EE54B6F58C52}"/>
              </a:ext>
            </a:extLst>
          </p:cNvPr>
          <p:cNvGrpSpPr/>
          <p:nvPr/>
        </p:nvGrpSpPr>
        <p:grpSpPr>
          <a:xfrm>
            <a:off x="10080756" y="9505792"/>
            <a:ext cx="4824539" cy="2618257"/>
            <a:chOff x="3001226" y="5105133"/>
            <a:chExt cx="4824539" cy="2618257"/>
          </a:xfrm>
        </p:grpSpPr>
        <p:sp>
          <p:nvSpPr>
            <p:cNvPr id="72" name="Subtitle 2">
              <a:extLst>
                <a:ext uri="{FF2B5EF4-FFF2-40B4-BE49-F238E27FC236}">
                  <a16:creationId xmlns:a16="http://schemas.microsoft.com/office/drawing/2014/main" id="{AF3612BD-5A0F-2E48-8A53-219043C7B9B6}"/>
                </a:ext>
              </a:extLst>
            </p:cNvPr>
            <p:cNvSpPr txBox="1">
              <a:spLocks/>
            </p:cNvSpPr>
            <p:nvPr/>
          </p:nvSpPr>
          <p:spPr>
            <a:xfrm>
              <a:off x="3001226" y="6462327"/>
              <a:ext cx="482453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73" name="Rectangle 72">
              <a:extLst>
                <a:ext uri="{FF2B5EF4-FFF2-40B4-BE49-F238E27FC236}">
                  <a16:creationId xmlns:a16="http://schemas.microsoft.com/office/drawing/2014/main" id="{7D283CBE-4A00-5041-8099-EF267BE349D9}"/>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sp>
        <p:nvSpPr>
          <p:cNvPr id="75" name="TextBox 74">
            <a:extLst>
              <a:ext uri="{FF2B5EF4-FFF2-40B4-BE49-F238E27FC236}">
                <a16:creationId xmlns:a16="http://schemas.microsoft.com/office/drawing/2014/main" id="{83BAEFA5-1156-024C-A479-7272B2596E28}"/>
              </a:ext>
            </a:extLst>
          </p:cNvPr>
          <p:cNvSpPr txBox="1"/>
          <p:nvPr/>
        </p:nvSpPr>
        <p:spPr>
          <a:xfrm>
            <a:off x="17030392" y="8243909"/>
            <a:ext cx="3672800" cy="3170099"/>
          </a:xfrm>
          <a:prstGeom prst="rect">
            <a:avLst/>
          </a:prstGeom>
          <a:noFill/>
        </p:spPr>
        <p:txBody>
          <a:bodyPr wrap="none" rtlCol="0">
            <a:spAutoFit/>
          </a:bodyPr>
          <a:lstStyle/>
          <a:p>
            <a:r>
              <a:rPr lang="en-US" sz="20000" b="1" spc="600" dirty="0">
                <a:solidFill>
                  <a:schemeClr val="bg2">
                    <a:lumMod val="90000"/>
                    <a:lumOff val="10000"/>
                  </a:schemeClr>
                </a:solidFill>
                <a:latin typeface="Montserrat SemiBold" pitchFamily="2" charset="77"/>
                <a:ea typeface="Montserrat" charset="0"/>
                <a:cs typeface="Montserrat" charset="0"/>
              </a:rPr>
              <a:t>06</a:t>
            </a:r>
          </a:p>
        </p:txBody>
      </p:sp>
      <p:grpSp>
        <p:nvGrpSpPr>
          <p:cNvPr id="76" name="Group 75">
            <a:extLst>
              <a:ext uri="{FF2B5EF4-FFF2-40B4-BE49-F238E27FC236}">
                <a16:creationId xmlns:a16="http://schemas.microsoft.com/office/drawing/2014/main" id="{3421478A-53D4-8D4B-9D6C-736759A9CC00}"/>
              </a:ext>
            </a:extLst>
          </p:cNvPr>
          <p:cNvGrpSpPr/>
          <p:nvPr/>
        </p:nvGrpSpPr>
        <p:grpSpPr>
          <a:xfrm>
            <a:off x="17609646" y="9505792"/>
            <a:ext cx="4824539" cy="2618257"/>
            <a:chOff x="3001226" y="5105133"/>
            <a:chExt cx="4824539" cy="2618257"/>
          </a:xfrm>
        </p:grpSpPr>
        <p:sp>
          <p:nvSpPr>
            <p:cNvPr id="77" name="Subtitle 2">
              <a:extLst>
                <a:ext uri="{FF2B5EF4-FFF2-40B4-BE49-F238E27FC236}">
                  <a16:creationId xmlns:a16="http://schemas.microsoft.com/office/drawing/2014/main" id="{518220C2-B435-2C4B-A598-9964E4F8AA3C}"/>
                </a:ext>
              </a:extLst>
            </p:cNvPr>
            <p:cNvSpPr txBox="1">
              <a:spLocks/>
            </p:cNvSpPr>
            <p:nvPr/>
          </p:nvSpPr>
          <p:spPr>
            <a:xfrm>
              <a:off x="3001226" y="6462327"/>
              <a:ext cx="482453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Business executives should have a plan.</a:t>
              </a:r>
            </a:p>
          </p:txBody>
        </p:sp>
        <p:sp>
          <p:nvSpPr>
            <p:cNvPr id="78" name="Rectangle 77">
              <a:extLst>
                <a:ext uri="{FF2B5EF4-FFF2-40B4-BE49-F238E27FC236}">
                  <a16:creationId xmlns:a16="http://schemas.microsoft.com/office/drawing/2014/main" id="{AD5B1F82-EA40-674D-ABE8-F1BC6B6B3DFA}"/>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551040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F2213B15-9B39-ED44-A258-697D7F57FDA1}"/>
              </a:ext>
            </a:extLst>
          </p:cNvPr>
          <p:cNvGrpSpPr/>
          <p:nvPr/>
        </p:nvGrpSpPr>
        <p:grpSpPr>
          <a:xfrm>
            <a:off x="11078601" y="1939321"/>
            <a:ext cx="10692049" cy="7968014"/>
            <a:chOff x="10713215" y="2790634"/>
            <a:chExt cx="11601228" cy="8645559"/>
          </a:xfrm>
          <a:solidFill>
            <a:srgbClr val="EFF1F8"/>
          </a:solidFill>
        </p:grpSpPr>
        <p:sp>
          <p:nvSpPr>
            <p:cNvPr id="120" name="Freeform 80">
              <a:extLst>
                <a:ext uri="{FF2B5EF4-FFF2-40B4-BE49-F238E27FC236}">
                  <a16:creationId xmlns:a16="http://schemas.microsoft.com/office/drawing/2014/main" id="{6BDF0055-ACD3-254F-A412-F2B64A15A263}"/>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82">
              <a:extLst>
                <a:ext uri="{FF2B5EF4-FFF2-40B4-BE49-F238E27FC236}">
                  <a16:creationId xmlns:a16="http://schemas.microsoft.com/office/drawing/2014/main" id="{5B257A12-E645-FB4D-A36E-46DA23D50F2E}"/>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6" name="Freeform 83">
              <a:extLst>
                <a:ext uri="{FF2B5EF4-FFF2-40B4-BE49-F238E27FC236}">
                  <a16:creationId xmlns:a16="http://schemas.microsoft.com/office/drawing/2014/main" id="{CEF9E5DD-6A71-A04A-9EDF-5D57F6F4B96F}"/>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84">
              <a:extLst>
                <a:ext uri="{FF2B5EF4-FFF2-40B4-BE49-F238E27FC236}">
                  <a16:creationId xmlns:a16="http://schemas.microsoft.com/office/drawing/2014/main" id="{E300A23B-8EEB-3D45-B050-C9CDA849E134}"/>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85">
              <a:extLst>
                <a:ext uri="{FF2B5EF4-FFF2-40B4-BE49-F238E27FC236}">
                  <a16:creationId xmlns:a16="http://schemas.microsoft.com/office/drawing/2014/main" id="{F2DDFE4F-9DEC-5E4B-9831-1BAA5EF369DD}"/>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86">
              <a:extLst>
                <a:ext uri="{FF2B5EF4-FFF2-40B4-BE49-F238E27FC236}">
                  <a16:creationId xmlns:a16="http://schemas.microsoft.com/office/drawing/2014/main" id="{D7A3ED5B-EECE-4D4C-B322-0A2C72214A5B}"/>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87">
              <a:extLst>
                <a:ext uri="{FF2B5EF4-FFF2-40B4-BE49-F238E27FC236}">
                  <a16:creationId xmlns:a16="http://schemas.microsoft.com/office/drawing/2014/main" id="{C2989418-750E-5847-96F7-EBAB007953B4}"/>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1" name="Freeform 88">
              <a:extLst>
                <a:ext uri="{FF2B5EF4-FFF2-40B4-BE49-F238E27FC236}">
                  <a16:creationId xmlns:a16="http://schemas.microsoft.com/office/drawing/2014/main" id="{0EF741B0-7DCB-0B46-9B11-0A9E92AB608B}"/>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2" name="Freeform 89">
              <a:extLst>
                <a:ext uri="{FF2B5EF4-FFF2-40B4-BE49-F238E27FC236}">
                  <a16:creationId xmlns:a16="http://schemas.microsoft.com/office/drawing/2014/main" id="{DE0453C7-7F9B-A048-A20A-0CC56A3CAC84}"/>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3" name="Freeform 90">
              <a:extLst>
                <a:ext uri="{FF2B5EF4-FFF2-40B4-BE49-F238E27FC236}">
                  <a16:creationId xmlns:a16="http://schemas.microsoft.com/office/drawing/2014/main" id="{8A6BFB7D-2C7B-4844-AA33-FC102A522878}"/>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91">
              <a:extLst>
                <a:ext uri="{FF2B5EF4-FFF2-40B4-BE49-F238E27FC236}">
                  <a16:creationId xmlns:a16="http://schemas.microsoft.com/office/drawing/2014/main" id="{D4FF6E4A-AA16-A449-8652-9BF6317189C4}"/>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5" name="Freeform 92">
              <a:extLst>
                <a:ext uri="{FF2B5EF4-FFF2-40B4-BE49-F238E27FC236}">
                  <a16:creationId xmlns:a16="http://schemas.microsoft.com/office/drawing/2014/main" id="{4717BB4F-ABD4-C243-B448-0C578A2D4DB5}"/>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93">
              <a:extLst>
                <a:ext uri="{FF2B5EF4-FFF2-40B4-BE49-F238E27FC236}">
                  <a16:creationId xmlns:a16="http://schemas.microsoft.com/office/drawing/2014/main" id="{DB34308F-A93C-3C49-8363-269F8E4E5613}"/>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37" name="Group 136">
              <a:extLst>
                <a:ext uri="{FF2B5EF4-FFF2-40B4-BE49-F238E27FC236}">
                  <a16:creationId xmlns:a16="http://schemas.microsoft.com/office/drawing/2014/main" id="{C49D4EAF-3DF1-5949-81B5-485688E58469}"/>
                </a:ext>
              </a:extLst>
            </p:cNvPr>
            <p:cNvGrpSpPr/>
            <p:nvPr/>
          </p:nvGrpSpPr>
          <p:grpSpPr>
            <a:xfrm>
              <a:off x="15608731" y="2790634"/>
              <a:ext cx="6705712" cy="4498587"/>
              <a:chOff x="12446782" y="2278607"/>
              <a:chExt cx="10282453" cy="6898076"/>
            </a:xfrm>
            <a:grpFill/>
          </p:grpSpPr>
          <p:sp>
            <p:nvSpPr>
              <p:cNvPr id="138" name="Freeform 79">
                <a:extLst>
                  <a:ext uri="{FF2B5EF4-FFF2-40B4-BE49-F238E27FC236}">
                    <a16:creationId xmlns:a16="http://schemas.microsoft.com/office/drawing/2014/main" id="{8CEDD090-8D36-214A-B822-B565BB8FEC87}"/>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81">
                <a:extLst>
                  <a:ext uri="{FF2B5EF4-FFF2-40B4-BE49-F238E27FC236}">
                    <a16:creationId xmlns:a16="http://schemas.microsoft.com/office/drawing/2014/main" id="{2C35D99C-69EC-6A49-A23E-11DD52FEAC2C}"/>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94">
                <a:extLst>
                  <a:ext uri="{FF2B5EF4-FFF2-40B4-BE49-F238E27FC236}">
                    <a16:creationId xmlns:a16="http://schemas.microsoft.com/office/drawing/2014/main" id="{40F6971F-705B-1048-89A4-B67DA515DA84}"/>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4" name="Group 3">
            <a:extLst>
              <a:ext uri="{FF2B5EF4-FFF2-40B4-BE49-F238E27FC236}">
                <a16:creationId xmlns:a16="http://schemas.microsoft.com/office/drawing/2014/main" id="{7F7812E2-059D-CC42-B2CE-9CC65BC4B80B}"/>
              </a:ext>
            </a:extLst>
          </p:cNvPr>
          <p:cNvGrpSpPr/>
          <p:nvPr/>
        </p:nvGrpSpPr>
        <p:grpSpPr>
          <a:xfrm>
            <a:off x="8796899" y="1131813"/>
            <a:ext cx="6813084" cy="1383468"/>
            <a:chOff x="8796899" y="1407238"/>
            <a:chExt cx="681308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796899" y="1867376"/>
              <a:ext cx="6813084"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MALAYSIA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4" name="Group 103">
            <a:extLst>
              <a:ext uri="{FF2B5EF4-FFF2-40B4-BE49-F238E27FC236}">
                <a16:creationId xmlns:a16="http://schemas.microsoft.com/office/drawing/2014/main" id="{C2651008-3546-0C45-9CD2-BCCA75BC1CCE}"/>
              </a:ext>
            </a:extLst>
          </p:cNvPr>
          <p:cNvGrpSpPr/>
          <p:nvPr/>
        </p:nvGrpSpPr>
        <p:grpSpPr>
          <a:xfrm>
            <a:off x="1286642" y="10952249"/>
            <a:ext cx="5672170" cy="1907394"/>
            <a:chOff x="3001226" y="5815996"/>
            <a:chExt cx="5672170" cy="1907394"/>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2C43BD6-9A53-F647-BB26-2EACF795498C}"/>
              </a:ext>
            </a:extLst>
          </p:cNvPr>
          <p:cNvGrpSpPr/>
          <p:nvPr/>
        </p:nvGrpSpPr>
        <p:grpSpPr>
          <a:xfrm>
            <a:off x="7147685" y="10952249"/>
            <a:ext cx="5672170" cy="1907394"/>
            <a:chOff x="3001226" y="5815996"/>
            <a:chExt cx="5672170" cy="1907394"/>
          </a:xfrm>
        </p:grpSpPr>
        <p:sp>
          <p:nvSpPr>
            <p:cNvPr id="108" name="Subtitle 2">
              <a:extLst>
                <a:ext uri="{FF2B5EF4-FFF2-40B4-BE49-F238E27FC236}">
                  <a16:creationId xmlns:a16="http://schemas.microsoft.com/office/drawing/2014/main" id="{2C1C8F72-A62B-2B40-AFD8-0F483AC379CD}"/>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9" name="Rectangle 108">
              <a:extLst>
                <a:ext uri="{FF2B5EF4-FFF2-40B4-BE49-F238E27FC236}">
                  <a16:creationId xmlns:a16="http://schemas.microsoft.com/office/drawing/2014/main" id="{40CD46CC-5475-1548-A3FE-188A1BB2CBBA}"/>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D5F11C1-D107-0146-8B53-CF21E7B427CC}"/>
              </a:ext>
            </a:extLst>
          </p:cNvPr>
          <p:cNvGrpSpPr/>
          <p:nvPr/>
        </p:nvGrpSpPr>
        <p:grpSpPr>
          <a:xfrm>
            <a:off x="13065377" y="10952249"/>
            <a:ext cx="5672170" cy="1907394"/>
            <a:chOff x="3001226" y="5815996"/>
            <a:chExt cx="5672170" cy="1907394"/>
          </a:xfrm>
        </p:grpSpPr>
        <p:sp>
          <p:nvSpPr>
            <p:cNvPr id="111" name="Subtitle 2">
              <a:extLst>
                <a:ext uri="{FF2B5EF4-FFF2-40B4-BE49-F238E27FC236}">
                  <a16:creationId xmlns:a16="http://schemas.microsoft.com/office/drawing/2014/main" id="{8049A3AF-9940-7F4A-8DFA-25A4B56332B4}"/>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12" name="Rectangle 111">
              <a:extLst>
                <a:ext uri="{FF2B5EF4-FFF2-40B4-BE49-F238E27FC236}">
                  <a16:creationId xmlns:a16="http://schemas.microsoft.com/office/drawing/2014/main" id="{3597A86E-E33D-7642-865D-FD739FDF89B6}"/>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sp>
        <p:nvSpPr>
          <p:cNvPr id="114" name="Oval 113">
            <a:extLst>
              <a:ext uri="{FF2B5EF4-FFF2-40B4-BE49-F238E27FC236}">
                <a16:creationId xmlns:a16="http://schemas.microsoft.com/office/drawing/2014/main" id="{FF915686-9DFD-8044-9B09-FC58DC65294A}"/>
              </a:ext>
            </a:extLst>
          </p:cNvPr>
          <p:cNvSpPr/>
          <p:nvPr/>
        </p:nvSpPr>
        <p:spPr>
          <a:xfrm>
            <a:off x="10966430" y="5987081"/>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240394" y="6516259"/>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A</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sp>
        <p:nvSpPr>
          <p:cNvPr id="2" name="Oval 1">
            <a:extLst>
              <a:ext uri="{FF2B5EF4-FFF2-40B4-BE49-F238E27FC236}">
                <a16:creationId xmlns:a16="http://schemas.microsoft.com/office/drawing/2014/main" id="{E81A07F9-624D-8D4F-BA6B-007A5517920E}"/>
              </a:ext>
            </a:extLst>
          </p:cNvPr>
          <p:cNvSpPr/>
          <p:nvPr/>
        </p:nvSpPr>
        <p:spPr>
          <a:xfrm>
            <a:off x="17759361" y="4886333"/>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097495" y="5378168"/>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C</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sp>
        <p:nvSpPr>
          <p:cNvPr id="115" name="Oval 114">
            <a:extLst>
              <a:ext uri="{FF2B5EF4-FFF2-40B4-BE49-F238E27FC236}">
                <a16:creationId xmlns:a16="http://schemas.microsoft.com/office/drawing/2014/main" id="{12FB1140-5305-974D-91E1-E680566F8F19}"/>
              </a:ext>
            </a:extLst>
          </p:cNvPr>
          <p:cNvSpPr/>
          <p:nvPr/>
        </p:nvSpPr>
        <p:spPr>
          <a:xfrm>
            <a:off x="14171622" y="6758684"/>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4484988" y="7297853"/>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B</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grpSp>
        <p:nvGrpSpPr>
          <p:cNvPr id="121" name="Group 120">
            <a:extLst>
              <a:ext uri="{FF2B5EF4-FFF2-40B4-BE49-F238E27FC236}">
                <a16:creationId xmlns:a16="http://schemas.microsoft.com/office/drawing/2014/main" id="{E2B44118-DAF5-EA45-8963-1BD17B7710DB}"/>
              </a:ext>
            </a:extLst>
          </p:cNvPr>
          <p:cNvGrpSpPr/>
          <p:nvPr/>
        </p:nvGrpSpPr>
        <p:grpSpPr>
          <a:xfrm>
            <a:off x="1425445" y="6934200"/>
            <a:ext cx="6527581" cy="855618"/>
            <a:chOff x="3242711" y="10156206"/>
            <a:chExt cx="6527581" cy="855618"/>
          </a:xfrm>
        </p:grpSpPr>
        <p:sp>
          <p:nvSpPr>
            <p:cNvPr id="123" name="Rectangle 122">
              <a:extLst>
                <a:ext uri="{FF2B5EF4-FFF2-40B4-BE49-F238E27FC236}">
                  <a16:creationId xmlns:a16="http://schemas.microsoft.com/office/drawing/2014/main" id="{305401D8-AACF-BF48-A4F9-C481CA88C497}"/>
                </a:ext>
              </a:extLst>
            </p:cNvPr>
            <p:cNvSpPr/>
            <p:nvPr/>
          </p:nvSpPr>
          <p:spPr>
            <a:xfrm>
              <a:off x="3242711" y="10156206"/>
              <a:ext cx="6527581"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4" name="TextBox 123">
              <a:extLst>
                <a:ext uri="{FF2B5EF4-FFF2-40B4-BE49-F238E27FC236}">
                  <a16:creationId xmlns:a16="http://schemas.microsoft.com/office/drawing/2014/main" id="{947B317A-81F0-DE48-8E6C-91816F3250C1}"/>
                </a:ext>
              </a:extLst>
            </p:cNvPr>
            <p:cNvSpPr txBox="1"/>
            <p:nvPr/>
          </p:nvSpPr>
          <p:spPr>
            <a:xfrm>
              <a:off x="3951154" y="10383960"/>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sp>
        <p:nvSpPr>
          <p:cNvPr id="122" name="TextBox 121">
            <a:extLst>
              <a:ext uri="{FF2B5EF4-FFF2-40B4-BE49-F238E27FC236}">
                <a16:creationId xmlns:a16="http://schemas.microsoft.com/office/drawing/2014/main" id="{3FBF5329-97FC-B84C-9D15-7E0C8B9DE061}"/>
              </a:ext>
            </a:extLst>
          </p:cNvPr>
          <p:cNvSpPr txBox="1"/>
          <p:nvPr/>
        </p:nvSpPr>
        <p:spPr>
          <a:xfrm>
            <a:off x="1333668" y="4388214"/>
            <a:ext cx="9032648"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spTree>
    <p:extLst>
      <p:ext uri="{BB962C8B-B14F-4D97-AF65-F5344CB8AC3E}">
        <p14:creationId xmlns:p14="http://schemas.microsoft.com/office/powerpoint/2010/main" val="1941167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308255" y="1131813"/>
            <a:ext cx="5790368" cy="1383468"/>
            <a:chOff x="9308255" y="1407238"/>
            <a:chExt cx="57903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08255" y="1867376"/>
              <a:ext cx="579036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MEXICO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2" name="Group 51">
            <a:extLst>
              <a:ext uri="{FF2B5EF4-FFF2-40B4-BE49-F238E27FC236}">
                <a16:creationId xmlns:a16="http://schemas.microsoft.com/office/drawing/2014/main" id="{A0A88C85-5C4C-E743-A0BB-1597524D2C52}"/>
              </a:ext>
            </a:extLst>
          </p:cNvPr>
          <p:cNvGrpSpPr/>
          <p:nvPr/>
        </p:nvGrpSpPr>
        <p:grpSpPr>
          <a:xfrm>
            <a:off x="1843397" y="3687901"/>
            <a:ext cx="8248074" cy="3835256"/>
            <a:chOff x="2551866" y="3687901"/>
            <a:chExt cx="8248074" cy="3835256"/>
          </a:xfrm>
        </p:grpSpPr>
        <p:sp>
          <p:nvSpPr>
            <p:cNvPr id="53" name="TextBox 52">
              <a:extLst>
                <a:ext uri="{FF2B5EF4-FFF2-40B4-BE49-F238E27FC236}">
                  <a16:creationId xmlns:a16="http://schemas.microsoft.com/office/drawing/2014/main" id="{14B8B8F9-F87B-B140-AE70-8777D97FCA4C}"/>
                </a:ext>
              </a:extLst>
            </p:cNvPr>
            <p:cNvSpPr txBox="1"/>
            <p:nvPr/>
          </p:nvSpPr>
          <p:spPr>
            <a:xfrm>
              <a:off x="2551866" y="3687901"/>
              <a:ext cx="3042821" cy="3170099"/>
            </a:xfrm>
            <a:prstGeom prst="rect">
              <a:avLst/>
            </a:prstGeom>
            <a:noFill/>
          </p:spPr>
          <p:txBody>
            <a:bodyPr wrap="none" rtlCol="0">
              <a:spAutoFit/>
            </a:bodyPr>
            <a:lstStyle/>
            <a:p>
              <a:r>
                <a:rPr lang="en-US" sz="20000" b="1" spc="600" dirty="0">
                  <a:solidFill>
                    <a:schemeClr val="accent1"/>
                  </a:solidFill>
                  <a:latin typeface="Montserrat SemiBold" pitchFamily="2" charset="77"/>
                  <a:ea typeface="Montserrat" charset="0"/>
                  <a:cs typeface="Montserrat" charset="0"/>
                </a:rPr>
                <a:t>01</a:t>
              </a:r>
            </a:p>
          </p:txBody>
        </p:sp>
        <p:grpSp>
          <p:nvGrpSpPr>
            <p:cNvPr id="54" name="Group 53">
              <a:extLst>
                <a:ext uri="{FF2B5EF4-FFF2-40B4-BE49-F238E27FC236}">
                  <a16:creationId xmlns:a16="http://schemas.microsoft.com/office/drawing/2014/main" id="{97BB6C50-FF99-3B43-92CA-AB1AF63E3E6C}"/>
                </a:ext>
              </a:extLst>
            </p:cNvPr>
            <p:cNvGrpSpPr/>
            <p:nvPr/>
          </p:nvGrpSpPr>
          <p:grpSpPr>
            <a:xfrm>
              <a:off x="3131120" y="4949784"/>
              <a:ext cx="7668820" cy="2573373"/>
              <a:chOff x="3001226" y="5105133"/>
              <a:chExt cx="7668820" cy="2573373"/>
            </a:xfrm>
          </p:grpSpPr>
          <p:sp>
            <p:nvSpPr>
              <p:cNvPr id="55" name="Subtitle 2">
                <a:extLst>
                  <a:ext uri="{FF2B5EF4-FFF2-40B4-BE49-F238E27FC236}">
                    <a16:creationId xmlns:a16="http://schemas.microsoft.com/office/drawing/2014/main" id="{48D5348A-5885-7840-8067-EB0521240333}"/>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56" name="Rectangle 55">
                <a:extLst>
                  <a:ext uri="{FF2B5EF4-FFF2-40B4-BE49-F238E27FC236}">
                    <a16:creationId xmlns:a16="http://schemas.microsoft.com/office/drawing/2014/main" id="{EB129BFF-80BB-6446-919C-BDAA99885C44}"/>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57" name="Group 56">
            <a:extLst>
              <a:ext uri="{FF2B5EF4-FFF2-40B4-BE49-F238E27FC236}">
                <a16:creationId xmlns:a16="http://schemas.microsoft.com/office/drawing/2014/main" id="{6B8448F2-6C73-A645-A6DF-14A0EFD678E7}"/>
              </a:ext>
            </a:extLst>
          </p:cNvPr>
          <p:cNvGrpSpPr/>
          <p:nvPr/>
        </p:nvGrpSpPr>
        <p:grpSpPr>
          <a:xfrm>
            <a:off x="1843397" y="8243909"/>
            <a:ext cx="8248074" cy="3835256"/>
            <a:chOff x="2551866" y="3687901"/>
            <a:chExt cx="8248074" cy="3835256"/>
          </a:xfrm>
        </p:grpSpPr>
        <p:sp>
          <p:nvSpPr>
            <p:cNvPr id="58" name="TextBox 57">
              <a:extLst>
                <a:ext uri="{FF2B5EF4-FFF2-40B4-BE49-F238E27FC236}">
                  <a16:creationId xmlns:a16="http://schemas.microsoft.com/office/drawing/2014/main" id="{F39C39EA-0F32-6D42-B0F9-7BE28743EC56}"/>
                </a:ext>
              </a:extLst>
            </p:cNvPr>
            <p:cNvSpPr txBox="1"/>
            <p:nvPr/>
          </p:nvSpPr>
          <p:spPr>
            <a:xfrm>
              <a:off x="2551866" y="3687901"/>
              <a:ext cx="3557384" cy="3170099"/>
            </a:xfrm>
            <a:prstGeom prst="rect">
              <a:avLst/>
            </a:prstGeom>
            <a:noFill/>
          </p:spPr>
          <p:txBody>
            <a:bodyPr wrap="none" rtlCol="0">
              <a:spAutoFit/>
            </a:bodyPr>
            <a:lstStyle/>
            <a:p>
              <a:r>
                <a:rPr lang="en-US" sz="20000" b="1" spc="600" dirty="0">
                  <a:solidFill>
                    <a:srgbClr val="EFF1F8"/>
                  </a:solidFill>
                  <a:latin typeface="Montserrat SemiBold" pitchFamily="2" charset="77"/>
                  <a:ea typeface="Montserrat" charset="0"/>
                  <a:cs typeface="Montserrat" charset="0"/>
                </a:rPr>
                <a:t>02</a:t>
              </a:r>
            </a:p>
          </p:txBody>
        </p:sp>
        <p:grpSp>
          <p:nvGrpSpPr>
            <p:cNvPr id="59" name="Group 58">
              <a:extLst>
                <a:ext uri="{FF2B5EF4-FFF2-40B4-BE49-F238E27FC236}">
                  <a16:creationId xmlns:a16="http://schemas.microsoft.com/office/drawing/2014/main" id="{80668C8D-E2F4-AD43-9860-888CA45704A3}"/>
                </a:ext>
              </a:extLst>
            </p:cNvPr>
            <p:cNvGrpSpPr/>
            <p:nvPr/>
          </p:nvGrpSpPr>
          <p:grpSpPr>
            <a:xfrm>
              <a:off x="3131120" y="4949784"/>
              <a:ext cx="7668820" cy="2573373"/>
              <a:chOff x="3001226" y="5105133"/>
              <a:chExt cx="7668820" cy="2573373"/>
            </a:xfrm>
          </p:grpSpPr>
          <p:sp>
            <p:nvSpPr>
              <p:cNvPr id="60" name="Subtitle 2">
                <a:extLst>
                  <a:ext uri="{FF2B5EF4-FFF2-40B4-BE49-F238E27FC236}">
                    <a16:creationId xmlns:a16="http://schemas.microsoft.com/office/drawing/2014/main" id="{B3D4912E-EB85-6245-A6AD-E7F8BBCDF02B}"/>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61" name="Rectangle 60">
                <a:extLst>
                  <a:ext uri="{FF2B5EF4-FFF2-40B4-BE49-F238E27FC236}">
                    <a16:creationId xmlns:a16="http://schemas.microsoft.com/office/drawing/2014/main" id="{9731F214-754C-2D4D-A3B2-1D8A05527361}"/>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49" name="Group 48">
            <a:extLst>
              <a:ext uri="{FF2B5EF4-FFF2-40B4-BE49-F238E27FC236}">
                <a16:creationId xmlns:a16="http://schemas.microsoft.com/office/drawing/2014/main" id="{210D4DFE-3783-5649-B110-880A0432D9FE}"/>
              </a:ext>
            </a:extLst>
          </p:cNvPr>
          <p:cNvGrpSpPr/>
          <p:nvPr/>
        </p:nvGrpSpPr>
        <p:grpSpPr>
          <a:xfrm>
            <a:off x="12203438" y="4084455"/>
            <a:ext cx="9648308" cy="6504710"/>
            <a:chOff x="1601917" y="1089037"/>
            <a:chExt cx="6933171" cy="4672066"/>
          </a:xfrm>
          <a:solidFill>
            <a:srgbClr val="EFF1F8"/>
          </a:solidFill>
        </p:grpSpPr>
        <p:sp>
          <p:nvSpPr>
            <p:cNvPr id="50" name="Freeform 1">
              <a:extLst>
                <a:ext uri="{FF2B5EF4-FFF2-40B4-BE49-F238E27FC236}">
                  <a16:creationId xmlns:a16="http://schemas.microsoft.com/office/drawing/2014/main" id="{F541DA2D-4F3F-8C47-9700-791C1015B25A}"/>
                </a:ext>
              </a:extLst>
            </p:cNvPr>
            <p:cNvSpPr>
              <a:spLocks noChangeArrowheads="1"/>
            </p:cNvSpPr>
            <p:nvPr/>
          </p:nvSpPr>
          <p:spPr bwMode="auto">
            <a:xfrm>
              <a:off x="1925793" y="2303489"/>
              <a:ext cx="1239937" cy="1395428"/>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2">
              <a:extLst>
                <a:ext uri="{FF2B5EF4-FFF2-40B4-BE49-F238E27FC236}">
                  <a16:creationId xmlns:a16="http://schemas.microsoft.com/office/drawing/2014/main" id="{5A2F2F9F-9211-E64D-98C4-7BC7EA80CC0A}"/>
                </a:ext>
              </a:extLst>
            </p:cNvPr>
            <p:cNvSpPr>
              <a:spLocks noChangeArrowheads="1"/>
            </p:cNvSpPr>
            <p:nvPr/>
          </p:nvSpPr>
          <p:spPr bwMode="auto">
            <a:xfrm>
              <a:off x="1601917" y="1089037"/>
              <a:ext cx="863670" cy="1243027"/>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3">
              <a:extLst>
                <a:ext uri="{FF2B5EF4-FFF2-40B4-BE49-F238E27FC236}">
                  <a16:creationId xmlns:a16="http://schemas.microsoft.com/office/drawing/2014/main" id="{7045A5D4-65F9-8E4E-B293-BF17D8E27D1E}"/>
                </a:ext>
              </a:extLst>
            </p:cNvPr>
            <p:cNvSpPr>
              <a:spLocks noChangeArrowheads="1"/>
            </p:cNvSpPr>
            <p:nvPr/>
          </p:nvSpPr>
          <p:spPr bwMode="auto">
            <a:xfrm>
              <a:off x="3305442" y="1433530"/>
              <a:ext cx="1292329" cy="1597043"/>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4">
              <a:extLst>
                <a:ext uri="{FF2B5EF4-FFF2-40B4-BE49-F238E27FC236}">
                  <a16:creationId xmlns:a16="http://schemas.microsoft.com/office/drawing/2014/main" id="{0766AB58-C19B-7745-95FF-609301295600}"/>
                </a:ext>
              </a:extLst>
            </p:cNvPr>
            <p:cNvSpPr>
              <a:spLocks noChangeArrowheads="1"/>
            </p:cNvSpPr>
            <p:nvPr/>
          </p:nvSpPr>
          <p:spPr bwMode="auto">
            <a:xfrm>
              <a:off x="4467585" y="1949472"/>
              <a:ext cx="908123" cy="1347803"/>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5">
              <a:extLst>
                <a:ext uri="{FF2B5EF4-FFF2-40B4-BE49-F238E27FC236}">
                  <a16:creationId xmlns:a16="http://schemas.microsoft.com/office/drawing/2014/main" id="{DD706070-B27A-7B4B-99C2-6A728FF53178}"/>
                </a:ext>
              </a:extLst>
            </p:cNvPr>
            <p:cNvSpPr>
              <a:spLocks noChangeArrowheads="1"/>
            </p:cNvSpPr>
            <p:nvPr/>
          </p:nvSpPr>
          <p:spPr bwMode="auto">
            <a:xfrm>
              <a:off x="2046453" y="1146188"/>
              <a:ext cx="1400288" cy="1654193"/>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
              <a:extLst>
                <a:ext uri="{FF2B5EF4-FFF2-40B4-BE49-F238E27FC236}">
                  <a16:creationId xmlns:a16="http://schemas.microsoft.com/office/drawing/2014/main" id="{F82BD786-5965-EA4C-AF97-582F7CB1CAE1}"/>
                </a:ext>
              </a:extLst>
            </p:cNvPr>
            <p:cNvSpPr>
              <a:spLocks noChangeArrowheads="1"/>
            </p:cNvSpPr>
            <p:nvPr/>
          </p:nvSpPr>
          <p:spPr bwMode="auto">
            <a:xfrm>
              <a:off x="4705729" y="3824331"/>
              <a:ext cx="227031" cy="222252"/>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BBF240DC-BA6B-2B44-8242-839F54F7DE82}"/>
                </a:ext>
              </a:extLst>
            </p:cNvPr>
            <p:cNvSpPr>
              <a:spLocks noChangeArrowheads="1"/>
            </p:cNvSpPr>
            <p:nvPr/>
          </p:nvSpPr>
          <p:spPr bwMode="auto">
            <a:xfrm>
              <a:off x="4358039" y="3151224"/>
              <a:ext cx="822391" cy="1049349"/>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8F74F6C3-53EC-9B46-9A26-4760D2A042A5}"/>
                </a:ext>
              </a:extLst>
            </p:cNvPr>
            <p:cNvSpPr>
              <a:spLocks noChangeArrowheads="1"/>
            </p:cNvSpPr>
            <p:nvPr/>
          </p:nvSpPr>
          <p:spPr bwMode="auto">
            <a:xfrm>
              <a:off x="3176844" y="2643218"/>
              <a:ext cx="936701" cy="1201751"/>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C9F21598-0695-884D-BA77-9072435ECDDE}"/>
                </a:ext>
              </a:extLst>
            </p:cNvPr>
            <p:cNvSpPr>
              <a:spLocks noChangeArrowheads="1"/>
            </p:cNvSpPr>
            <p:nvPr/>
          </p:nvSpPr>
          <p:spPr bwMode="auto">
            <a:xfrm>
              <a:off x="3688060" y="2703544"/>
              <a:ext cx="1117690" cy="1133488"/>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52FFDDD0-0334-8B46-B14A-001D0132904A}"/>
                </a:ext>
              </a:extLst>
            </p:cNvPr>
            <p:cNvSpPr>
              <a:spLocks noChangeArrowheads="1"/>
            </p:cNvSpPr>
            <p:nvPr/>
          </p:nvSpPr>
          <p:spPr bwMode="auto">
            <a:xfrm>
              <a:off x="4023049" y="3663992"/>
              <a:ext cx="447711" cy="622307"/>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B4ADF1B7-D69E-434D-AFBF-11A8359EAEDD}"/>
                </a:ext>
              </a:extLst>
            </p:cNvPr>
            <p:cNvSpPr>
              <a:spLocks noChangeArrowheads="1"/>
            </p:cNvSpPr>
            <p:nvPr/>
          </p:nvSpPr>
          <p:spPr bwMode="auto">
            <a:xfrm>
              <a:off x="4273894" y="4572052"/>
              <a:ext cx="282597" cy="214316"/>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9B00EC9A-4F90-4D44-92A4-A785C5C90B91}"/>
                </a:ext>
              </a:extLst>
            </p:cNvPr>
            <p:cNvSpPr>
              <a:spLocks noChangeArrowheads="1"/>
            </p:cNvSpPr>
            <p:nvPr/>
          </p:nvSpPr>
          <p:spPr bwMode="auto">
            <a:xfrm>
              <a:off x="5224884" y="4010070"/>
              <a:ext cx="379442" cy="423868"/>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B2E59013-E93C-FD4D-B06D-84669C031AD5}"/>
                </a:ext>
              </a:extLst>
            </p:cNvPr>
            <p:cNvSpPr>
              <a:spLocks noChangeArrowheads="1"/>
            </p:cNvSpPr>
            <p:nvPr/>
          </p:nvSpPr>
          <p:spPr bwMode="auto">
            <a:xfrm>
              <a:off x="5085173" y="2460653"/>
              <a:ext cx="654102" cy="1193813"/>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72">
              <a:extLst>
                <a:ext uri="{FF2B5EF4-FFF2-40B4-BE49-F238E27FC236}">
                  <a16:creationId xmlns:a16="http://schemas.microsoft.com/office/drawing/2014/main" id="{3B5C2381-1B7D-174A-9094-0962B13C9984}"/>
                </a:ext>
              </a:extLst>
            </p:cNvPr>
            <p:cNvSpPr>
              <a:spLocks noChangeArrowheads="1"/>
            </p:cNvSpPr>
            <p:nvPr/>
          </p:nvSpPr>
          <p:spPr bwMode="auto">
            <a:xfrm>
              <a:off x="5329667" y="2506692"/>
              <a:ext cx="685855" cy="1355740"/>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73">
              <a:extLst>
                <a:ext uri="{FF2B5EF4-FFF2-40B4-BE49-F238E27FC236}">
                  <a16:creationId xmlns:a16="http://schemas.microsoft.com/office/drawing/2014/main" id="{BAE42206-3FF7-F64F-BD5D-95392966327C}"/>
                </a:ext>
              </a:extLst>
            </p:cNvPr>
            <p:cNvSpPr>
              <a:spLocks noChangeArrowheads="1"/>
            </p:cNvSpPr>
            <p:nvPr/>
          </p:nvSpPr>
          <p:spPr bwMode="auto">
            <a:xfrm>
              <a:off x="4015112" y="3748131"/>
              <a:ext cx="1004968" cy="989023"/>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74">
              <a:extLst>
                <a:ext uri="{FF2B5EF4-FFF2-40B4-BE49-F238E27FC236}">
                  <a16:creationId xmlns:a16="http://schemas.microsoft.com/office/drawing/2014/main" id="{D5CE034D-6244-FF4C-92BC-57936F547EF8}"/>
                </a:ext>
              </a:extLst>
            </p:cNvPr>
            <p:cNvSpPr>
              <a:spLocks noChangeArrowheads="1"/>
            </p:cNvSpPr>
            <p:nvPr/>
          </p:nvSpPr>
          <p:spPr bwMode="auto">
            <a:xfrm>
              <a:off x="4821627" y="3297275"/>
              <a:ext cx="939876" cy="85091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75">
              <a:extLst>
                <a:ext uri="{FF2B5EF4-FFF2-40B4-BE49-F238E27FC236}">
                  <a16:creationId xmlns:a16="http://schemas.microsoft.com/office/drawing/2014/main" id="{C759B30A-F475-2A4C-8D79-51DC8334D185}"/>
                </a:ext>
              </a:extLst>
            </p:cNvPr>
            <p:cNvSpPr>
              <a:spLocks noChangeArrowheads="1"/>
            </p:cNvSpPr>
            <p:nvPr/>
          </p:nvSpPr>
          <p:spPr bwMode="auto">
            <a:xfrm>
              <a:off x="4881957" y="3986258"/>
              <a:ext cx="577897" cy="492130"/>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76">
              <a:extLst>
                <a:ext uri="{FF2B5EF4-FFF2-40B4-BE49-F238E27FC236}">
                  <a16:creationId xmlns:a16="http://schemas.microsoft.com/office/drawing/2014/main" id="{77E39016-24A6-6843-8840-FFE5739C55C2}"/>
                </a:ext>
              </a:extLst>
            </p:cNvPr>
            <p:cNvSpPr>
              <a:spLocks noChangeArrowheads="1"/>
            </p:cNvSpPr>
            <p:nvPr/>
          </p:nvSpPr>
          <p:spPr bwMode="auto">
            <a:xfrm>
              <a:off x="5512244" y="4676828"/>
              <a:ext cx="201629" cy="190502"/>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77">
              <a:extLst>
                <a:ext uri="{FF2B5EF4-FFF2-40B4-BE49-F238E27FC236}">
                  <a16:creationId xmlns:a16="http://schemas.microsoft.com/office/drawing/2014/main" id="{139A9CA3-E9AC-524F-8F53-A257DAF29C90}"/>
                </a:ext>
              </a:extLst>
            </p:cNvPr>
            <p:cNvSpPr>
              <a:spLocks noChangeArrowheads="1"/>
            </p:cNvSpPr>
            <p:nvPr/>
          </p:nvSpPr>
          <p:spPr bwMode="auto">
            <a:xfrm>
              <a:off x="5528121" y="4526014"/>
              <a:ext cx="120660" cy="166689"/>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8">
              <a:extLst>
                <a:ext uri="{FF2B5EF4-FFF2-40B4-BE49-F238E27FC236}">
                  <a16:creationId xmlns:a16="http://schemas.microsoft.com/office/drawing/2014/main" id="{9FA28451-2D71-BE43-9A16-F35EB62C3DA3}"/>
                </a:ext>
              </a:extLst>
            </p:cNvPr>
            <p:cNvSpPr>
              <a:spLocks noChangeArrowheads="1"/>
            </p:cNvSpPr>
            <p:nvPr/>
          </p:nvSpPr>
          <p:spPr bwMode="auto">
            <a:xfrm>
              <a:off x="4483462" y="4349799"/>
              <a:ext cx="887484" cy="649295"/>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79">
              <a:extLst>
                <a:ext uri="{FF2B5EF4-FFF2-40B4-BE49-F238E27FC236}">
                  <a16:creationId xmlns:a16="http://schemas.microsoft.com/office/drawing/2014/main" id="{C176A327-6341-C84E-A2EA-A918F11198B5}"/>
                </a:ext>
              </a:extLst>
            </p:cNvPr>
            <p:cNvSpPr>
              <a:spLocks noChangeArrowheads="1"/>
            </p:cNvSpPr>
            <p:nvPr/>
          </p:nvSpPr>
          <p:spPr bwMode="auto">
            <a:xfrm>
              <a:off x="5415399" y="4083096"/>
              <a:ext cx="444536" cy="460380"/>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80">
              <a:extLst>
                <a:ext uri="{FF2B5EF4-FFF2-40B4-BE49-F238E27FC236}">
                  <a16:creationId xmlns:a16="http://schemas.microsoft.com/office/drawing/2014/main" id="{EBE13024-FD4E-EA42-A9EF-355C6A5ADE05}"/>
                </a:ext>
              </a:extLst>
            </p:cNvPr>
            <p:cNvSpPr>
              <a:spLocks noChangeArrowheads="1"/>
            </p:cNvSpPr>
            <p:nvPr/>
          </p:nvSpPr>
          <p:spPr bwMode="auto">
            <a:xfrm>
              <a:off x="5229646" y="4368849"/>
              <a:ext cx="496928" cy="504830"/>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25">
              <a:extLst>
                <a:ext uri="{FF2B5EF4-FFF2-40B4-BE49-F238E27FC236}">
                  <a16:creationId xmlns:a16="http://schemas.microsoft.com/office/drawing/2014/main" id="{6084FF63-B966-9E47-9B67-E5CB04B26297}"/>
                </a:ext>
              </a:extLst>
            </p:cNvPr>
            <p:cNvSpPr>
              <a:spLocks noChangeArrowheads="1"/>
            </p:cNvSpPr>
            <p:nvPr/>
          </p:nvSpPr>
          <p:spPr bwMode="auto">
            <a:xfrm>
              <a:off x="7957191" y="3860843"/>
              <a:ext cx="552495" cy="973149"/>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26">
              <a:extLst>
                <a:ext uri="{FF2B5EF4-FFF2-40B4-BE49-F238E27FC236}">
                  <a16:creationId xmlns:a16="http://schemas.microsoft.com/office/drawing/2014/main" id="{515A0484-B2ED-9D4D-BBFE-8006C3DABDA1}"/>
                </a:ext>
              </a:extLst>
            </p:cNvPr>
            <p:cNvSpPr>
              <a:spLocks noChangeArrowheads="1"/>
            </p:cNvSpPr>
            <p:nvPr/>
          </p:nvSpPr>
          <p:spPr bwMode="auto">
            <a:xfrm>
              <a:off x="7653955" y="3889419"/>
              <a:ext cx="722371" cy="554044"/>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27">
              <a:extLst>
                <a:ext uri="{FF2B5EF4-FFF2-40B4-BE49-F238E27FC236}">
                  <a16:creationId xmlns:a16="http://schemas.microsoft.com/office/drawing/2014/main" id="{3B0F9D49-F0B8-A644-99DC-19042A6E3D05}"/>
                </a:ext>
              </a:extLst>
            </p:cNvPr>
            <p:cNvSpPr>
              <a:spLocks noChangeArrowheads="1"/>
            </p:cNvSpPr>
            <p:nvPr/>
          </p:nvSpPr>
          <p:spPr bwMode="auto">
            <a:xfrm>
              <a:off x="7185604" y="4103734"/>
              <a:ext cx="831917" cy="790584"/>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28">
              <a:extLst>
                <a:ext uri="{FF2B5EF4-FFF2-40B4-BE49-F238E27FC236}">
                  <a16:creationId xmlns:a16="http://schemas.microsoft.com/office/drawing/2014/main" id="{A98D7A43-BE55-8149-9032-CC2D4ABAD100}"/>
                </a:ext>
              </a:extLst>
            </p:cNvPr>
            <p:cNvSpPr>
              <a:spLocks noChangeArrowheads="1"/>
            </p:cNvSpPr>
            <p:nvPr/>
          </p:nvSpPr>
          <p:spPr bwMode="auto">
            <a:xfrm>
              <a:off x="6818863" y="4719691"/>
              <a:ext cx="758886" cy="368304"/>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29">
              <a:extLst>
                <a:ext uri="{FF2B5EF4-FFF2-40B4-BE49-F238E27FC236}">
                  <a16:creationId xmlns:a16="http://schemas.microsoft.com/office/drawing/2014/main" id="{D391E673-BDFC-CD4A-8571-5C72786A28B7}"/>
                </a:ext>
              </a:extLst>
            </p:cNvPr>
            <p:cNvSpPr>
              <a:spLocks noChangeArrowheads="1"/>
            </p:cNvSpPr>
            <p:nvPr/>
          </p:nvSpPr>
          <p:spPr bwMode="auto">
            <a:xfrm>
              <a:off x="5701172" y="3800518"/>
              <a:ext cx="1243112" cy="1331928"/>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30">
              <a:extLst>
                <a:ext uri="{FF2B5EF4-FFF2-40B4-BE49-F238E27FC236}">
                  <a16:creationId xmlns:a16="http://schemas.microsoft.com/office/drawing/2014/main" id="{B137C465-4F40-0E41-97AE-713445F75A83}"/>
                </a:ext>
              </a:extLst>
            </p:cNvPr>
            <p:cNvSpPr>
              <a:spLocks noChangeArrowheads="1"/>
            </p:cNvSpPr>
            <p:nvPr/>
          </p:nvSpPr>
          <p:spPr bwMode="auto">
            <a:xfrm>
              <a:off x="4858141" y="4745091"/>
              <a:ext cx="1020845" cy="622307"/>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31">
              <a:extLst>
                <a:ext uri="{FF2B5EF4-FFF2-40B4-BE49-F238E27FC236}">
                  <a16:creationId xmlns:a16="http://schemas.microsoft.com/office/drawing/2014/main" id="{27E450C5-4E42-8B46-BB9B-EDA0BB726364}"/>
                </a:ext>
              </a:extLst>
            </p:cNvPr>
            <p:cNvSpPr>
              <a:spLocks noChangeArrowheads="1"/>
            </p:cNvSpPr>
            <p:nvPr/>
          </p:nvSpPr>
          <p:spPr bwMode="auto">
            <a:xfrm>
              <a:off x="6834739" y="4889555"/>
              <a:ext cx="916060" cy="87154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32">
              <a:extLst>
                <a:ext uri="{FF2B5EF4-FFF2-40B4-BE49-F238E27FC236}">
                  <a16:creationId xmlns:a16="http://schemas.microsoft.com/office/drawing/2014/main" id="{626F4D91-2F16-7D4B-8A0F-63E9C6D9A015}"/>
                </a:ext>
              </a:extLst>
            </p:cNvPr>
            <p:cNvSpPr>
              <a:spLocks noChangeArrowheads="1"/>
            </p:cNvSpPr>
            <p:nvPr/>
          </p:nvSpPr>
          <p:spPr bwMode="auto">
            <a:xfrm>
              <a:off x="5729750" y="4753029"/>
              <a:ext cx="1162144" cy="779472"/>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33">
              <a:extLst>
                <a:ext uri="{FF2B5EF4-FFF2-40B4-BE49-F238E27FC236}">
                  <a16:creationId xmlns:a16="http://schemas.microsoft.com/office/drawing/2014/main" id="{6FF9787B-4A68-D44E-BDB5-D39FA2B358D3}"/>
                </a:ext>
              </a:extLst>
            </p:cNvPr>
            <p:cNvSpPr>
              <a:spLocks noChangeArrowheads="1"/>
            </p:cNvSpPr>
            <p:nvPr/>
          </p:nvSpPr>
          <p:spPr bwMode="auto">
            <a:xfrm>
              <a:off x="5617028" y="4216447"/>
              <a:ext cx="562020" cy="766772"/>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34">
              <a:extLst>
                <a:ext uri="{FF2B5EF4-FFF2-40B4-BE49-F238E27FC236}">
                  <a16:creationId xmlns:a16="http://schemas.microsoft.com/office/drawing/2014/main" id="{B7A08EF3-899B-AF4E-98FB-082BE7C55EA4}"/>
                </a:ext>
              </a:extLst>
            </p:cNvPr>
            <p:cNvSpPr>
              <a:spLocks noChangeArrowheads="1"/>
            </p:cNvSpPr>
            <p:nvPr/>
          </p:nvSpPr>
          <p:spPr bwMode="auto">
            <a:xfrm>
              <a:off x="5693234" y="4506964"/>
              <a:ext cx="282597" cy="169864"/>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35">
              <a:extLst>
                <a:ext uri="{FF2B5EF4-FFF2-40B4-BE49-F238E27FC236}">
                  <a16:creationId xmlns:a16="http://schemas.microsoft.com/office/drawing/2014/main" id="{72491AE8-5AEA-D847-8EF7-8DAD82022215}"/>
                </a:ext>
              </a:extLst>
            </p:cNvPr>
            <p:cNvSpPr>
              <a:spLocks noChangeArrowheads="1"/>
            </p:cNvSpPr>
            <p:nvPr/>
          </p:nvSpPr>
          <p:spPr bwMode="auto">
            <a:xfrm>
              <a:off x="4350101" y="3146461"/>
              <a:ext cx="839856" cy="1057286"/>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36">
              <a:extLst>
                <a:ext uri="{FF2B5EF4-FFF2-40B4-BE49-F238E27FC236}">
                  <a16:creationId xmlns:a16="http://schemas.microsoft.com/office/drawing/2014/main" id="{402E893E-A62B-6746-B072-7F680897CE48}"/>
                </a:ext>
              </a:extLst>
            </p:cNvPr>
            <p:cNvSpPr>
              <a:spLocks noChangeArrowheads="1"/>
            </p:cNvSpPr>
            <p:nvPr/>
          </p:nvSpPr>
          <p:spPr bwMode="auto">
            <a:xfrm>
              <a:off x="3745215" y="300675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37">
              <a:extLst>
                <a:ext uri="{FF2B5EF4-FFF2-40B4-BE49-F238E27FC236}">
                  <a16:creationId xmlns:a16="http://schemas.microsoft.com/office/drawing/2014/main" id="{B66AE6C2-E902-CC48-8852-95AD67F237DD}"/>
                </a:ext>
              </a:extLst>
            </p:cNvPr>
            <p:cNvSpPr>
              <a:spLocks noChangeArrowheads="1"/>
            </p:cNvSpPr>
            <p:nvPr/>
          </p:nvSpPr>
          <p:spPr bwMode="auto">
            <a:xfrm>
              <a:off x="5399524" y="2506692"/>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38">
              <a:extLst>
                <a:ext uri="{FF2B5EF4-FFF2-40B4-BE49-F238E27FC236}">
                  <a16:creationId xmlns:a16="http://schemas.microsoft.com/office/drawing/2014/main" id="{4C823BFD-D28F-F74F-AC00-A163DC1EFB60}"/>
                </a:ext>
              </a:extLst>
            </p:cNvPr>
            <p:cNvSpPr>
              <a:spLocks noChangeArrowheads="1"/>
            </p:cNvSpPr>
            <p:nvPr/>
          </p:nvSpPr>
          <p:spPr bwMode="auto">
            <a:xfrm>
              <a:off x="5463028" y="3405226"/>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39">
              <a:extLst>
                <a:ext uri="{FF2B5EF4-FFF2-40B4-BE49-F238E27FC236}">
                  <a16:creationId xmlns:a16="http://schemas.microsoft.com/office/drawing/2014/main" id="{F01396B1-44D1-1047-97A4-A5DFC775ABD4}"/>
                </a:ext>
              </a:extLst>
            </p:cNvPr>
            <p:cNvSpPr>
              <a:spLocks noChangeArrowheads="1"/>
            </p:cNvSpPr>
            <p:nvPr/>
          </p:nvSpPr>
          <p:spPr bwMode="auto">
            <a:xfrm>
              <a:off x="5463028" y="3421101"/>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40">
              <a:extLst>
                <a:ext uri="{FF2B5EF4-FFF2-40B4-BE49-F238E27FC236}">
                  <a16:creationId xmlns:a16="http://schemas.microsoft.com/office/drawing/2014/main" id="{133A4CA6-01B2-D245-8634-026BD83F28E7}"/>
                </a:ext>
              </a:extLst>
            </p:cNvPr>
            <p:cNvSpPr>
              <a:spLocks noChangeArrowheads="1"/>
            </p:cNvSpPr>
            <p:nvPr/>
          </p:nvSpPr>
          <p:spPr bwMode="auto">
            <a:xfrm>
              <a:off x="5463028" y="3417927"/>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41">
              <a:extLst>
                <a:ext uri="{FF2B5EF4-FFF2-40B4-BE49-F238E27FC236}">
                  <a16:creationId xmlns:a16="http://schemas.microsoft.com/office/drawing/2014/main" id="{A999A51C-F990-884A-9CAA-BA8641230FCC}"/>
                </a:ext>
              </a:extLst>
            </p:cNvPr>
            <p:cNvSpPr>
              <a:spLocks noChangeArrowheads="1"/>
            </p:cNvSpPr>
            <p:nvPr/>
          </p:nvSpPr>
          <p:spPr bwMode="auto">
            <a:xfrm>
              <a:off x="5463028" y="3413163"/>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42">
              <a:extLst>
                <a:ext uri="{FF2B5EF4-FFF2-40B4-BE49-F238E27FC236}">
                  <a16:creationId xmlns:a16="http://schemas.microsoft.com/office/drawing/2014/main" id="{C30E2DC9-E3BD-C74D-8483-6E3F4FEAE02A}"/>
                </a:ext>
              </a:extLst>
            </p:cNvPr>
            <p:cNvSpPr>
              <a:spLocks noChangeArrowheads="1"/>
            </p:cNvSpPr>
            <p:nvPr/>
          </p:nvSpPr>
          <p:spPr bwMode="auto">
            <a:xfrm>
              <a:off x="5463028" y="3421101"/>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43">
              <a:extLst>
                <a:ext uri="{FF2B5EF4-FFF2-40B4-BE49-F238E27FC236}">
                  <a16:creationId xmlns:a16="http://schemas.microsoft.com/office/drawing/2014/main" id="{CD78A77F-9A74-804D-95C3-52AFF47C0698}"/>
                </a:ext>
              </a:extLst>
            </p:cNvPr>
            <p:cNvSpPr>
              <a:spLocks noChangeArrowheads="1"/>
            </p:cNvSpPr>
            <p:nvPr/>
          </p:nvSpPr>
          <p:spPr bwMode="auto">
            <a:xfrm>
              <a:off x="5463028" y="3409988"/>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44">
              <a:extLst>
                <a:ext uri="{FF2B5EF4-FFF2-40B4-BE49-F238E27FC236}">
                  <a16:creationId xmlns:a16="http://schemas.microsoft.com/office/drawing/2014/main" id="{E0556B76-5B27-5240-A788-4F17974AB895}"/>
                </a:ext>
              </a:extLst>
            </p:cNvPr>
            <p:cNvSpPr>
              <a:spLocks noChangeArrowheads="1"/>
            </p:cNvSpPr>
            <p:nvPr/>
          </p:nvSpPr>
          <p:spPr bwMode="auto">
            <a:xfrm>
              <a:off x="5180431" y="3276637"/>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45">
              <a:extLst>
                <a:ext uri="{FF2B5EF4-FFF2-40B4-BE49-F238E27FC236}">
                  <a16:creationId xmlns:a16="http://schemas.microsoft.com/office/drawing/2014/main" id="{7FAA3510-EB93-074B-91DA-3B54E6F49E23}"/>
                </a:ext>
              </a:extLst>
            </p:cNvPr>
            <p:cNvSpPr>
              <a:spLocks noChangeArrowheads="1"/>
            </p:cNvSpPr>
            <p:nvPr/>
          </p:nvSpPr>
          <p:spPr bwMode="auto">
            <a:xfrm>
              <a:off x="5180431" y="3271875"/>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46">
              <a:extLst>
                <a:ext uri="{FF2B5EF4-FFF2-40B4-BE49-F238E27FC236}">
                  <a16:creationId xmlns:a16="http://schemas.microsoft.com/office/drawing/2014/main" id="{0ED74B4A-0ED9-B94B-A049-E5EB78DB5376}"/>
                </a:ext>
              </a:extLst>
            </p:cNvPr>
            <p:cNvSpPr>
              <a:spLocks noChangeArrowheads="1"/>
            </p:cNvSpPr>
            <p:nvPr/>
          </p:nvSpPr>
          <p:spPr bwMode="auto">
            <a:xfrm>
              <a:off x="5180431" y="3279812"/>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47">
              <a:extLst>
                <a:ext uri="{FF2B5EF4-FFF2-40B4-BE49-F238E27FC236}">
                  <a16:creationId xmlns:a16="http://schemas.microsoft.com/office/drawing/2014/main" id="{841CEA55-26A7-2745-829D-212079CE985F}"/>
                </a:ext>
              </a:extLst>
            </p:cNvPr>
            <p:cNvSpPr>
              <a:spLocks noChangeArrowheads="1"/>
            </p:cNvSpPr>
            <p:nvPr/>
          </p:nvSpPr>
          <p:spPr bwMode="auto">
            <a:xfrm>
              <a:off x="5180431" y="3279812"/>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48">
              <a:extLst>
                <a:ext uri="{FF2B5EF4-FFF2-40B4-BE49-F238E27FC236}">
                  <a16:creationId xmlns:a16="http://schemas.microsoft.com/office/drawing/2014/main" id="{C279BEE9-0DF2-7448-B17A-FF8AF9AA65B4}"/>
                </a:ext>
              </a:extLst>
            </p:cNvPr>
            <p:cNvSpPr>
              <a:spLocks noChangeArrowheads="1"/>
            </p:cNvSpPr>
            <p:nvPr/>
          </p:nvSpPr>
          <p:spPr bwMode="auto">
            <a:xfrm>
              <a:off x="5180431" y="3271875"/>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49">
              <a:extLst>
                <a:ext uri="{FF2B5EF4-FFF2-40B4-BE49-F238E27FC236}">
                  <a16:creationId xmlns:a16="http://schemas.microsoft.com/office/drawing/2014/main" id="{06404C1F-78D8-734C-83A2-00C09ED7D194}"/>
                </a:ext>
              </a:extLst>
            </p:cNvPr>
            <p:cNvSpPr>
              <a:spLocks noChangeArrowheads="1"/>
            </p:cNvSpPr>
            <p:nvPr/>
          </p:nvSpPr>
          <p:spPr bwMode="auto">
            <a:xfrm>
              <a:off x="5185193" y="3268700"/>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50">
              <a:extLst>
                <a:ext uri="{FF2B5EF4-FFF2-40B4-BE49-F238E27FC236}">
                  <a16:creationId xmlns:a16="http://schemas.microsoft.com/office/drawing/2014/main" id="{24E3DF77-FBB9-9B44-A4D1-D8231D6052E6}"/>
                </a:ext>
              </a:extLst>
            </p:cNvPr>
            <p:cNvSpPr>
              <a:spLocks noChangeArrowheads="1"/>
            </p:cNvSpPr>
            <p:nvPr/>
          </p:nvSpPr>
          <p:spPr bwMode="auto">
            <a:xfrm>
              <a:off x="5180431" y="3276637"/>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51">
              <a:extLst>
                <a:ext uri="{FF2B5EF4-FFF2-40B4-BE49-F238E27FC236}">
                  <a16:creationId xmlns:a16="http://schemas.microsoft.com/office/drawing/2014/main" id="{FB5C30D5-2D5D-054B-8AF9-7BF889755636}"/>
                </a:ext>
              </a:extLst>
            </p:cNvPr>
            <p:cNvSpPr>
              <a:spLocks noChangeArrowheads="1"/>
            </p:cNvSpPr>
            <p:nvPr/>
          </p:nvSpPr>
          <p:spPr bwMode="auto">
            <a:xfrm>
              <a:off x="5705935" y="3840206"/>
              <a:ext cx="4764"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52">
              <a:extLst>
                <a:ext uri="{FF2B5EF4-FFF2-40B4-BE49-F238E27FC236}">
                  <a16:creationId xmlns:a16="http://schemas.microsoft.com/office/drawing/2014/main" id="{96E19F4C-A538-B045-9DE6-03640144A969}"/>
                </a:ext>
              </a:extLst>
            </p:cNvPr>
            <p:cNvSpPr>
              <a:spLocks noChangeArrowheads="1"/>
            </p:cNvSpPr>
            <p:nvPr/>
          </p:nvSpPr>
          <p:spPr bwMode="auto">
            <a:xfrm>
              <a:off x="5713873" y="3840206"/>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53">
              <a:extLst>
                <a:ext uri="{FF2B5EF4-FFF2-40B4-BE49-F238E27FC236}">
                  <a16:creationId xmlns:a16="http://schemas.microsoft.com/office/drawing/2014/main" id="{C37F7525-0A76-334A-BDCC-1E358F67F4F7}"/>
                </a:ext>
              </a:extLst>
            </p:cNvPr>
            <p:cNvSpPr>
              <a:spLocks noChangeArrowheads="1"/>
            </p:cNvSpPr>
            <p:nvPr/>
          </p:nvSpPr>
          <p:spPr bwMode="auto">
            <a:xfrm>
              <a:off x="5709111" y="3840206"/>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54">
              <a:extLst>
                <a:ext uri="{FF2B5EF4-FFF2-40B4-BE49-F238E27FC236}">
                  <a16:creationId xmlns:a16="http://schemas.microsoft.com/office/drawing/2014/main" id="{65340DBC-F765-4F47-A76F-C3CC37BFABD2}"/>
                </a:ext>
              </a:extLst>
            </p:cNvPr>
            <p:cNvSpPr>
              <a:spLocks noChangeArrowheads="1"/>
            </p:cNvSpPr>
            <p:nvPr/>
          </p:nvSpPr>
          <p:spPr bwMode="auto">
            <a:xfrm>
              <a:off x="5713873" y="3840206"/>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55">
              <a:extLst>
                <a:ext uri="{FF2B5EF4-FFF2-40B4-BE49-F238E27FC236}">
                  <a16:creationId xmlns:a16="http://schemas.microsoft.com/office/drawing/2014/main" id="{5D6AD2AB-531B-C84B-8F44-44A9AF8A025D}"/>
                </a:ext>
              </a:extLst>
            </p:cNvPr>
            <p:cNvSpPr>
              <a:spLocks noChangeArrowheads="1"/>
            </p:cNvSpPr>
            <p:nvPr/>
          </p:nvSpPr>
          <p:spPr bwMode="auto">
            <a:xfrm>
              <a:off x="5709111" y="3840206"/>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56">
              <a:extLst>
                <a:ext uri="{FF2B5EF4-FFF2-40B4-BE49-F238E27FC236}">
                  <a16:creationId xmlns:a16="http://schemas.microsoft.com/office/drawing/2014/main" id="{50A683C4-CF3F-CA49-99D3-10FD1CDFC937}"/>
                </a:ext>
              </a:extLst>
            </p:cNvPr>
            <p:cNvSpPr>
              <a:spLocks noChangeArrowheads="1"/>
            </p:cNvSpPr>
            <p:nvPr/>
          </p:nvSpPr>
          <p:spPr bwMode="auto">
            <a:xfrm>
              <a:off x="5713873" y="3840206"/>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57">
              <a:extLst>
                <a:ext uri="{FF2B5EF4-FFF2-40B4-BE49-F238E27FC236}">
                  <a16:creationId xmlns:a16="http://schemas.microsoft.com/office/drawing/2014/main" id="{05E3377A-398A-DD47-8A40-8279C4BE07D9}"/>
                </a:ext>
              </a:extLst>
            </p:cNvPr>
            <p:cNvSpPr>
              <a:spLocks noChangeArrowheads="1"/>
            </p:cNvSpPr>
            <p:nvPr/>
          </p:nvSpPr>
          <p:spPr bwMode="auto">
            <a:xfrm>
              <a:off x="5463028" y="3413163"/>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58">
              <a:extLst>
                <a:ext uri="{FF2B5EF4-FFF2-40B4-BE49-F238E27FC236}">
                  <a16:creationId xmlns:a16="http://schemas.microsoft.com/office/drawing/2014/main" id="{DCEC48A0-5390-A844-A605-2CC96C466387}"/>
                </a:ext>
              </a:extLst>
            </p:cNvPr>
            <p:cNvSpPr>
              <a:spLocks noChangeArrowheads="1"/>
            </p:cNvSpPr>
            <p:nvPr/>
          </p:nvSpPr>
          <p:spPr bwMode="auto">
            <a:xfrm>
              <a:off x="5463028" y="3421101"/>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59">
              <a:extLst>
                <a:ext uri="{FF2B5EF4-FFF2-40B4-BE49-F238E27FC236}">
                  <a16:creationId xmlns:a16="http://schemas.microsoft.com/office/drawing/2014/main" id="{2816E39B-46F1-4749-AD20-3AB1503CE673}"/>
                </a:ext>
              </a:extLst>
            </p:cNvPr>
            <p:cNvSpPr>
              <a:spLocks noChangeArrowheads="1"/>
            </p:cNvSpPr>
            <p:nvPr/>
          </p:nvSpPr>
          <p:spPr bwMode="auto">
            <a:xfrm>
              <a:off x="5463028" y="3417927"/>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60">
              <a:extLst>
                <a:ext uri="{FF2B5EF4-FFF2-40B4-BE49-F238E27FC236}">
                  <a16:creationId xmlns:a16="http://schemas.microsoft.com/office/drawing/2014/main" id="{74B79668-5E46-C14C-9620-EA1231C796DD}"/>
                </a:ext>
              </a:extLst>
            </p:cNvPr>
            <p:cNvSpPr>
              <a:spLocks noChangeArrowheads="1"/>
            </p:cNvSpPr>
            <p:nvPr/>
          </p:nvSpPr>
          <p:spPr bwMode="auto">
            <a:xfrm>
              <a:off x="5463028" y="3413163"/>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61">
              <a:extLst>
                <a:ext uri="{FF2B5EF4-FFF2-40B4-BE49-F238E27FC236}">
                  <a16:creationId xmlns:a16="http://schemas.microsoft.com/office/drawing/2014/main" id="{4FDDBD96-3AD0-7046-BB53-CDDD7C902D5C}"/>
                </a:ext>
              </a:extLst>
            </p:cNvPr>
            <p:cNvSpPr>
              <a:spLocks noChangeArrowheads="1"/>
            </p:cNvSpPr>
            <p:nvPr/>
          </p:nvSpPr>
          <p:spPr bwMode="auto">
            <a:xfrm>
              <a:off x="5463028" y="3409988"/>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62">
              <a:extLst>
                <a:ext uri="{FF2B5EF4-FFF2-40B4-BE49-F238E27FC236}">
                  <a16:creationId xmlns:a16="http://schemas.microsoft.com/office/drawing/2014/main" id="{44CC6161-BC90-F541-AD26-F97D7459FCB8}"/>
                </a:ext>
              </a:extLst>
            </p:cNvPr>
            <p:cNvSpPr>
              <a:spLocks noChangeArrowheads="1"/>
            </p:cNvSpPr>
            <p:nvPr/>
          </p:nvSpPr>
          <p:spPr bwMode="auto">
            <a:xfrm>
              <a:off x="5705935" y="3840206"/>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63">
              <a:extLst>
                <a:ext uri="{FF2B5EF4-FFF2-40B4-BE49-F238E27FC236}">
                  <a16:creationId xmlns:a16="http://schemas.microsoft.com/office/drawing/2014/main" id="{3475B146-B4B2-A741-A34E-DD37AFAFF924}"/>
                </a:ext>
              </a:extLst>
            </p:cNvPr>
            <p:cNvSpPr>
              <a:spLocks noChangeArrowheads="1"/>
            </p:cNvSpPr>
            <p:nvPr/>
          </p:nvSpPr>
          <p:spPr bwMode="auto">
            <a:xfrm>
              <a:off x="5463028" y="3400464"/>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64">
              <a:extLst>
                <a:ext uri="{FF2B5EF4-FFF2-40B4-BE49-F238E27FC236}">
                  <a16:creationId xmlns:a16="http://schemas.microsoft.com/office/drawing/2014/main" id="{DB7F9A54-ECB9-3949-AA00-82BA0CBEAF8F}"/>
                </a:ext>
              </a:extLst>
            </p:cNvPr>
            <p:cNvSpPr>
              <a:spLocks noChangeArrowheads="1"/>
            </p:cNvSpPr>
            <p:nvPr/>
          </p:nvSpPr>
          <p:spPr bwMode="auto">
            <a:xfrm>
              <a:off x="5463028" y="3421101"/>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65">
              <a:extLst>
                <a:ext uri="{FF2B5EF4-FFF2-40B4-BE49-F238E27FC236}">
                  <a16:creationId xmlns:a16="http://schemas.microsoft.com/office/drawing/2014/main" id="{951F0A75-5A1A-9946-BC22-5AC01E696B0D}"/>
                </a:ext>
              </a:extLst>
            </p:cNvPr>
            <p:cNvSpPr>
              <a:spLocks noChangeArrowheads="1"/>
            </p:cNvSpPr>
            <p:nvPr/>
          </p:nvSpPr>
          <p:spPr bwMode="auto">
            <a:xfrm>
              <a:off x="8457295" y="4106909"/>
              <a:ext cx="73031" cy="93663"/>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66">
              <a:extLst>
                <a:ext uri="{FF2B5EF4-FFF2-40B4-BE49-F238E27FC236}">
                  <a16:creationId xmlns:a16="http://schemas.microsoft.com/office/drawing/2014/main" id="{3A13A830-864B-8F48-99A5-1F956D7C1CC8}"/>
                </a:ext>
              </a:extLst>
            </p:cNvPr>
            <p:cNvSpPr>
              <a:spLocks noChangeArrowheads="1"/>
            </p:cNvSpPr>
            <p:nvPr/>
          </p:nvSpPr>
          <p:spPr bwMode="auto">
            <a:xfrm>
              <a:off x="8449356" y="4091034"/>
              <a:ext cx="85732" cy="112713"/>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67">
              <a:extLst>
                <a:ext uri="{FF2B5EF4-FFF2-40B4-BE49-F238E27FC236}">
                  <a16:creationId xmlns:a16="http://schemas.microsoft.com/office/drawing/2014/main" id="{BA818025-3932-DB40-8CA5-2D6EC4C06933}"/>
                </a:ext>
              </a:extLst>
            </p:cNvPr>
            <p:cNvSpPr>
              <a:spLocks noChangeArrowheads="1"/>
            </p:cNvSpPr>
            <p:nvPr/>
          </p:nvSpPr>
          <p:spPr bwMode="auto">
            <a:xfrm>
              <a:off x="8477934" y="3860843"/>
              <a:ext cx="33340"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68">
              <a:extLst>
                <a:ext uri="{FF2B5EF4-FFF2-40B4-BE49-F238E27FC236}">
                  <a16:creationId xmlns:a16="http://schemas.microsoft.com/office/drawing/2014/main" id="{36F6BB2C-B8A7-5840-BEE4-823FD194E480}"/>
                </a:ext>
              </a:extLst>
            </p:cNvPr>
            <p:cNvSpPr>
              <a:spLocks noChangeArrowheads="1"/>
            </p:cNvSpPr>
            <p:nvPr/>
          </p:nvSpPr>
          <p:spPr bwMode="auto">
            <a:xfrm>
              <a:off x="8473171" y="3857669"/>
              <a:ext cx="36515" cy="49214"/>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69">
              <a:extLst>
                <a:ext uri="{FF2B5EF4-FFF2-40B4-BE49-F238E27FC236}">
                  <a16:creationId xmlns:a16="http://schemas.microsoft.com/office/drawing/2014/main" id="{9123716A-19E4-B448-B9DB-87556415F87D}"/>
                </a:ext>
              </a:extLst>
            </p:cNvPr>
            <p:cNvSpPr>
              <a:spLocks noChangeArrowheads="1"/>
            </p:cNvSpPr>
            <p:nvPr/>
          </p:nvSpPr>
          <p:spPr bwMode="auto">
            <a:xfrm>
              <a:off x="8295357" y="3857669"/>
              <a:ext cx="122247" cy="31751"/>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70">
              <a:extLst>
                <a:ext uri="{FF2B5EF4-FFF2-40B4-BE49-F238E27FC236}">
                  <a16:creationId xmlns:a16="http://schemas.microsoft.com/office/drawing/2014/main" id="{19AFCEF4-30B6-3F44-9655-4A79A93AF7E4}"/>
                </a:ext>
              </a:extLst>
            </p:cNvPr>
            <p:cNvSpPr>
              <a:spLocks noChangeArrowheads="1"/>
            </p:cNvSpPr>
            <p:nvPr/>
          </p:nvSpPr>
          <p:spPr bwMode="auto">
            <a:xfrm>
              <a:off x="8287419" y="3848144"/>
              <a:ext cx="133361"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71">
              <a:extLst>
                <a:ext uri="{FF2B5EF4-FFF2-40B4-BE49-F238E27FC236}">
                  <a16:creationId xmlns:a16="http://schemas.microsoft.com/office/drawing/2014/main" id="{1AED9C6E-3219-F349-B280-EA9B479BF3C6}"/>
                </a:ext>
              </a:extLst>
            </p:cNvPr>
            <p:cNvSpPr>
              <a:spLocks noChangeArrowheads="1"/>
            </p:cNvSpPr>
            <p:nvPr/>
          </p:nvSpPr>
          <p:spPr bwMode="auto">
            <a:xfrm>
              <a:off x="8287419" y="4756203"/>
              <a:ext cx="41279" cy="80964"/>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72">
              <a:extLst>
                <a:ext uri="{FF2B5EF4-FFF2-40B4-BE49-F238E27FC236}">
                  <a16:creationId xmlns:a16="http://schemas.microsoft.com/office/drawing/2014/main" id="{3D5A2525-C151-7F49-A684-D02A3D98F06D}"/>
                </a:ext>
              </a:extLst>
            </p:cNvPr>
            <p:cNvSpPr>
              <a:spLocks noChangeArrowheads="1"/>
            </p:cNvSpPr>
            <p:nvPr/>
          </p:nvSpPr>
          <p:spPr bwMode="auto">
            <a:xfrm>
              <a:off x="8284243" y="4748266"/>
              <a:ext cx="49217" cy="93663"/>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73">
              <a:extLst>
                <a:ext uri="{FF2B5EF4-FFF2-40B4-BE49-F238E27FC236}">
                  <a16:creationId xmlns:a16="http://schemas.microsoft.com/office/drawing/2014/main" id="{9D578AE8-346B-8846-8167-F01C54D48561}"/>
                </a:ext>
              </a:extLst>
            </p:cNvPr>
            <p:cNvSpPr>
              <a:spLocks noChangeArrowheads="1"/>
            </p:cNvSpPr>
            <p:nvPr/>
          </p:nvSpPr>
          <p:spPr bwMode="auto">
            <a:xfrm>
              <a:off x="7360244" y="4656191"/>
              <a:ext cx="80969" cy="52388"/>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74">
              <a:extLst>
                <a:ext uri="{FF2B5EF4-FFF2-40B4-BE49-F238E27FC236}">
                  <a16:creationId xmlns:a16="http://schemas.microsoft.com/office/drawing/2014/main" id="{548D0CFF-7345-5C47-81CA-AC215D89799F}"/>
                </a:ext>
              </a:extLst>
            </p:cNvPr>
            <p:cNvSpPr>
              <a:spLocks noChangeArrowheads="1"/>
            </p:cNvSpPr>
            <p:nvPr/>
          </p:nvSpPr>
          <p:spPr bwMode="auto">
            <a:xfrm>
              <a:off x="7355482" y="4656191"/>
              <a:ext cx="93670"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75">
              <a:extLst>
                <a:ext uri="{FF2B5EF4-FFF2-40B4-BE49-F238E27FC236}">
                  <a16:creationId xmlns:a16="http://schemas.microsoft.com/office/drawing/2014/main" id="{F2A9A004-8768-6245-A3B2-6FCF1872362A}"/>
                </a:ext>
              </a:extLst>
            </p:cNvPr>
            <p:cNvSpPr>
              <a:spLocks noChangeArrowheads="1"/>
            </p:cNvSpPr>
            <p:nvPr/>
          </p:nvSpPr>
          <p:spPr bwMode="auto">
            <a:xfrm>
              <a:off x="7185605" y="4119610"/>
              <a:ext cx="25402"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76">
              <a:extLst>
                <a:ext uri="{FF2B5EF4-FFF2-40B4-BE49-F238E27FC236}">
                  <a16:creationId xmlns:a16="http://schemas.microsoft.com/office/drawing/2014/main" id="{619E133E-50A5-6A43-B7F3-9FCA253AC5EE}"/>
                </a:ext>
              </a:extLst>
            </p:cNvPr>
            <p:cNvSpPr>
              <a:spLocks noChangeArrowheads="1"/>
            </p:cNvSpPr>
            <p:nvPr/>
          </p:nvSpPr>
          <p:spPr bwMode="auto">
            <a:xfrm>
              <a:off x="7182430" y="4111671"/>
              <a:ext cx="15877"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77">
              <a:extLst>
                <a:ext uri="{FF2B5EF4-FFF2-40B4-BE49-F238E27FC236}">
                  <a16:creationId xmlns:a16="http://schemas.microsoft.com/office/drawing/2014/main" id="{5B1F8ED9-DE80-AE43-96CC-ED25E49CCB04}"/>
                </a:ext>
              </a:extLst>
            </p:cNvPr>
            <p:cNvSpPr>
              <a:spLocks noChangeArrowheads="1"/>
            </p:cNvSpPr>
            <p:nvPr/>
          </p:nvSpPr>
          <p:spPr bwMode="auto">
            <a:xfrm>
              <a:off x="7274512" y="4305349"/>
              <a:ext cx="33340" cy="31751"/>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78">
              <a:extLst>
                <a:ext uri="{FF2B5EF4-FFF2-40B4-BE49-F238E27FC236}">
                  <a16:creationId xmlns:a16="http://schemas.microsoft.com/office/drawing/2014/main" id="{7736992B-8849-BB48-8F95-A74EBD277704}"/>
                </a:ext>
              </a:extLst>
            </p:cNvPr>
            <p:cNvSpPr>
              <a:spLocks noChangeArrowheads="1"/>
            </p:cNvSpPr>
            <p:nvPr/>
          </p:nvSpPr>
          <p:spPr bwMode="auto">
            <a:xfrm>
              <a:off x="7271337" y="4300586"/>
              <a:ext cx="41279"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79">
              <a:extLst>
                <a:ext uri="{FF2B5EF4-FFF2-40B4-BE49-F238E27FC236}">
                  <a16:creationId xmlns:a16="http://schemas.microsoft.com/office/drawing/2014/main" id="{72023CBD-8947-EC4E-BB83-B3D84A3B868C}"/>
                </a:ext>
              </a:extLst>
            </p:cNvPr>
            <p:cNvSpPr>
              <a:spLocks noChangeArrowheads="1"/>
            </p:cNvSpPr>
            <p:nvPr/>
          </p:nvSpPr>
          <p:spPr bwMode="auto">
            <a:xfrm>
              <a:off x="5609091" y="4211685"/>
              <a:ext cx="581072" cy="774708"/>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80">
              <a:extLst>
                <a:ext uri="{FF2B5EF4-FFF2-40B4-BE49-F238E27FC236}">
                  <a16:creationId xmlns:a16="http://schemas.microsoft.com/office/drawing/2014/main" id="{CC7E8E08-8A5E-B347-9290-734BA3FE54BD}"/>
                </a:ext>
              </a:extLst>
            </p:cNvPr>
            <p:cNvSpPr>
              <a:spLocks noChangeArrowheads="1"/>
            </p:cNvSpPr>
            <p:nvPr/>
          </p:nvSpPr>
          <p:spPr bwMode="auto">
            <a:xfrm>
              <a:off x="5221709" y="4006895"/>
              <a:ext cx="392144" cy="436568"/>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81">
              <a:extLst>
                <a:ext uri="{FF2B5EF4-FFF2-40B4-BE49-F238E27FC236}">
                  <a16:creationId xmlns:a16="http://schemas.microsoft.com/office/drawing/2014/main" id="{749E5A74-64BD-7F42-B8A7-1C5F017FFA72}"/>
                </a:ext>
              </a:extLst>
            </p:cNvPr>
            <p:cNvSpPr>
              <a:spLocks noChangeArrowheads="1"/>
            </p:cNvSpPr>
            <p:nvPr/>
          </p:nvSpPr>
          <p:spPr bwMode="auto">
            <a:xfrm>
              <a:off x="2506866" y="3090898"/>
              <a:ext cx="133361" cy="201615"/>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82">
              <a:extLst>
                <a:ext uri="{FF2B5EF4-FFF2-40B4-BE49-F238E27FC236}">
                  <a16:creationId xmlns:a16="http://schemas.microsoft.com/office/drawing/2014/main" id="{950A4021-6CE5-4242-A6FD-3C0ED0D0A80E}"/>
                </a:ext>
              </a:extLst>
            </p:cNvPr>
            <p:cNvSpPr>
              <a:spLocks noChangeArrowheads="1"/>
            </p:cNvSpPr>
            <p:nvPr/>
          </p:nvSpPr>
          <p:spPr bwMode="auto">
            <a:xfrm>
              <a:off x="2502102" y="3087723"/>
              <a:ext cx="141299" cy="209552"/>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83">
              <a:extLst>
                <a:ext uri="{FF2B5EF4-FFF2-40B4-BE49-F238E27FC236}">
                  <a16:creationId xmlns:a16="http://schemas.microsoft.com/office/drawing/2014/main" id="{76B61CF7-2D17-0C4E-BEF5-0E63F2924DFB}"/>
                </a:ext>
              </a:extLst>
            </p:cNvPr>
            <p:cNvSpPr>
              <a:spLocks noChangeArrowheads="1"/>
            </p:cNvSpPr>
            <p:nvPr/>
          </p:nvSpPr>
          <p:spPr bwMode="auto">
            <a:xfrm>
              <a:off x="2651339" y="3271875"/>
              <a:ext cx="36516"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84">
              <a:extLst>
                <a:ext uri="{FF2B5EF4-FFF2-40B4-BE49-F238E27FC236}">
                  <a16:creationId xmlns:a16="http://schemas.microsoft.com/office/drawing/2014/main" id="{14E43D19-CFE1-8A41-84F0-015C83F3ABCC}"/>
                </a:ext>
              </a:extLst>
            </p:cNvPr>
            <p:cNvSpPr>
              <a:spLocks noChangeArrowheads="1"/>
            </p:cNvSpPr>
            <p:nvPr/>
          </p:nvSpPr>
          <p:spPr bwMode="auto">
            <a:xfrm>
              <a:off x="2648164" y="3263937"/>
              <a:ext cx="44453" cy="31751"/>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85">
              <a:extLst>
                <a:ext uri="{FF2B5EF4-FFF2-40B4-BE49-F238E27FC236}">
                  <a16:creationId xmlns:a16="http://schemas.microsoft.com/office/drawing/2014/main" id="{A8D3A127-69B1-8E4D-BBDE-D22FBB6B2CE0}"/>
                </a:ext>
              </a:extLst>
            </p:cNvPr>
            <p:cNvSpPr>
              <a:spLocks noChangeArrowheads="1"/>
            </p:cNvSpPr>
            <p:nvPr/>
          </p:nvSpPr>
          <p:spPr bwMode="auto">
            <a:xfrm>
              <a:off x="2873607" y="3098835"/>
              <a:ext cx="49217" cy="69851"/>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86">
              <a:extLst>
                <a:ext uri="{FF2B5EF4-FFF2-40B4-BE49-F238E27FC236}">
                  <a16:creationId xmlns:a16="http://schemas.microsoft.com/office/drawing/2014/main" id="{84D9872C-FA03-EF49-97A2-39584397C7BC}"/>
                </a:ext>
              </a:extLst>
            </p:cNvPr>
            <p:cNvSpPr>
              <a:spLocks noChangeArrowheads="1"/>
            </p:cNvSpPr>
            <p:nvPr/>
          </p:nvSpPr>
          <p:spPr bwMode="auto">
            <a:xfrm>
              <a:off x="2868844" y="3095660"/>
              <a:ext cx="57154" cy="77789"/>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87">
              <a:extLst>
                <a:ext uri="{FF2B5EF4-FFF2-40B4-BE49-F238E27FC236}">
                  <a16:creationId xmlns:a16="http://schemas.microsoft.com/office/drawing/2014/main" id="{AA5A722E-31D3-064F-BFE3-22A7A1073A2A}"/>
                </a:ext>
              </a:extLst>
            </p:cNvPr>
            <p:cNvSpPr>
              <a:spLocks noChangeArrowheads="1"/>
            </p:cNvSpPr>
            <p:nvPr/>
          </p:nvSpPr>
          <p:spPr bwMode="auto">
            <a:xfrm>
              <a:off x="2873607" y="3049622"/>
              <a:ext cx="25402" cy="25401"/>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88">
              <a:extLst>
                <a:ext uri="{FF2B5EF4-FFF2-40B4-BE49-F238E27FC236}">
                  <a16:creationId xmlns:a16="http://schemas.microsoft.com/office/drawing/2014/main" id="{293CA0E1-0505-5F43-A253-5A2EB62BF6EB}"/>
                </a:ext>
              </a:extLst>
            </p:cNvPr>
            <p:cNvSpPr>
              <a:spLocks noChangeArrowheads="1"/>
            </p:cNvSpPr>
            <p:nvPr/>
          </p:nvSpPr>
          <p:spPr bwMode="auto">
            <a:xfrm>
              <a:off x="2865670" y="3041684"/>
              <a:ext cx="36515"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89">
              <a:extLst>
                <a:ext uri="{FF2B5EF4-FFF2-40B4-BE49-F238E27FC236}">
                  <a16:creationId xmlns:a16="http://schemas.microsoft.com/office/drawing/2014/main" id="{70664DA9-6979-774D-9A58-3A54D3F5BF1F}"/>
                </a:ext>
              </a:extLst>
            </p:cNvPr>
            <p:cNvSpPr>
              <a:spLocks noChangeArrowheads="1"/>
            </p:cNvSpPr>
            <p:nvPr/>
          </p:nvSpPr>
          <p:spPr bwMode="auto">
            <a:xfrm>
              <a:off x="2797401" y="2936908"/>
              <a:ext cx="33340"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90">
              <a:extLst>
                <a:ext uri="{FF2B5EF4-FFF2-40B4-BE49-F238E27FC236}">
                  <a16:creationId xmlns:a16="http://schemas.microsoft.com/office/drawing/2014/main" id="{18981F2C-054D-F34F-9190-AFF5E3A80137}"/>
                </a:ext>
              </a:extLst>
            </p:cNvPr>
            <p:cNvSpPr>
              <a:spLocks noChangeArrowheads="1"/>
            </p:cNvSpPr>
            <p:nvPr/>
          </p:nvSpPr>
          <p:spPr bwMode="auto">
            <a:xfrm>
              <a:off x="2792639" y="2933733"/>
              <a:ext cx="41279"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91">
              <a:extLst>
                <a:ext uri="{FF2B5EF4-FFF2-40B4-BE49-F238E27FC236}">
                  <a16:creationId xmlns:a16="http://schemas.microsoft.com/office/drawing/2014/main" id="{4C9766F8-2B8A-154E-B3AD-4099C79D1ECF}"/>
                </a:ext>
              </a:extLst>
            </p:cNvPr>
            <p:cNvSpPr>
              <a:spLocks noChangeArrowheads="1"/>
            </p:cNvSpPr>
            <p:nvPr/>
          </p:nvSpPr>
          <p:spPr bwMode="auto">
            <a:xfrm>
              <a:off x="2852968" y="2944846"/>
              <a:ext cx="23814"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92">
              <a:extLst>
                <a:ext uri="{FF2B5EF4-FFF2-40B4-BE49-F238E27FC236}">
                  <a16:creationId xmlns:a16="http://schemas.microsoft.com/office/drawing/2014/main" id="{B30896DF-2F97-0745-9220-EA6EFD74ACB8}"/>
                </a:ext>
              </a:extLst>
            </p:cNvPr>
            <p:cNvSpPr>
              <a:spLocks noChangeArrowheads="1"/>
            </p:cNvSpPr>
            <p:nvPr/>
          </p:nvSpPr>
          <p:spPr bwMode="auto">
            <a:xfrm>
              <a:off x="2845029" y="2944846"/>
              <a:ext cx="41279"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93">
              <a:extLst>
                <a:ext uri="{FF2B5EF4-FFF2-40B4-BE49-F238E27FC236}">
                  <a16:creationId xmlns:a16="http://schemas.microsoft.com/office/drawing/2014/main" id="{C0C16CA4-C6D4-F04D-9BD8-7DCD8DD7B2A4}"/>
                </a:ext>
              </a:extLst>
            </p:cNvPr>
            <p:cNvSpPr>
              <a:spLocks noChangeArrowheads="1"/>
            </p:cNvSpPr>
            <p:nvPr/>
          </p:nvSpPr>
          <p:spPr bwMode="auto">
            <a:xfrm>
              <a:off x="2784700" y="2855945"/>
              <a:ext cx="23815" cy="52388"/>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94">
              <a:extLst>
                <a:ext uri="{FF2B5EF4-FFF2-40B4-BE49-F238E27FC236}">
                  <a16:creationId xmlns:a16="http://schemas.microsoft.com/office/drawing/2014/main" id="{A4E23B5B-BDE3-E74C-B4D0-DE100DADC97C}"/>
                </a:ext>
              </a:extLst>
            </p:cNvPr>
            <p:cNvSpPr>
              <a:spLocks noChangeArrowheads="1"/>
            </p:cNvSpPr>
            <p:nvPr/>
          </p:nvSpPr>
          <p:spPr bwMode="auto">
            <a:xfrm>
              <a:off x="2776762" y="2852770"/>
              <a:ext cx="41279" cy="65088"/>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95">
              <a:extLst>
                <a:ext uri="{FF2B5EF4-FFF2-40B4-BE49-F238E27FC236}">
                  <a16:creationId xmlns:a16="http://schemas.microsoft.com/office/drawing/2014/main" id="{EF6702A6-6DDD-374A-96F0-FCB1586C5C9D}"/>
                </a:ext>
              </a:extLst>
            </p:cNvPr>
            <p:cNvSpPr>
              <a:spLocks noChangeArrowheads="1"/>
            </p:cNvSpPr>
            <p:nvPr/>
          </p:nvSpPr>
          <p:spPr bwMode="auto">
            <a:xfrm>
              <a:off x="2949813" y="3235362"/>
              <a:ext cx="28578"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96">
              <a:extLst>
                <a:ext uri="{FF2B5EF4-FFF2-40B4-BE49-F238E27FC236}">
                  <a16:creationId xmlns:a16="http://schemas.microsoft.com/office/drawing/2014/main" id="{68CD7C60-153E-1440-AD0E-202C23D134C2}"/>
                </a:ext>
              </a:extLst>
            </p:cNvPr>
            <p:cNvSpPr>
              <a:spLocks noChangeArrowheads="1"/>
            </p:cNvSpPr>
            <p:nvPr/>
          </p:nvSpPr>
          <p:spPr bwMode="auto">
            <a:xfrm>
              <a:off x="2941875" y="3227424"/>
              <a:ext cx="44453" cy="73026"/>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97">
              <a:extLst>
                <a:ext uri="{FF2B5EF4-FFF2-40B4-BE49-F238E27FC236}">
                  <a16:creationId xmlns:a16="http://schemas.microsoft.com/office/drawing/2014/main" id="{DD869262-98F4-B84A-AA8B-DB1FEE459925}"/>
                </a:ext>
              </a:extLst>
            </p:cNvPr>
            <p:cNvSpPr>
              <a:spLocks noChangeArrowheads="1"/>
            </p:cNvSpPr>
            <p:nvPr/>
          </p:nvSpPr>
          <p:spPr bwMode="auto">
            <a:xfrm>
              <a:off x="3046659" y="3292512"/>
              <a:ext cx="49216" cy="80964"/>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98">
              <a:extLst>
                <a:ext uri="{FF2B5EF4-FFF2-40B4-BE49-F238E27FC236}">
                  <a16:creationId xmlns:a16="http://schemas.microsoft.com/office/drawing/2014/main" id="{B0F44EE1-E76D-9D44-83C2-7BF9C3D8C498}"/>
                </a:ext>
              </a:extLst>
            </p:cNvPr>
            <p:cNvSpPr>
              <a:spLocks noChangeArrowheads="1"/>
            </p:cNvSpPr>
            <p:nvPr/>
          </p:nvSpPr>
          <p:spPr bwMode="auto">
            <a:xfrm>
              <a:off x="3038720" y="3289337"/>
              <a:ext cx="60330" cy="88901"/>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99">
              <a:extLst>
                <a:ext uri="{FF2B5EF4-FFF2-40B4-BE49-F238E27FC236}">
                  <a16:creationId xmlns:a16="http://schemas.microsoft.com/office/drawing/2014/main" id="{E8815A69-6AF2-3C40-AE1A-6B37A15C003D}"/>
                </a:ext>
              </a:extLst>
            </p:cNvPr>
            <p:cNvSpPr>
              <a:spLocks noChangeArrowheads="1"/>
            </p:cNvSpPr>
            <p:nvPr/>
          </p:nvSpPr>
          <p:spPr bwMode="auto">
            <a:xfrm>
              <a:off x="1881340" y="2182837"/>
              <a:ext cx="65092" cy="112713"/>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100">
              <a:extLst>
                <a:ext uri="{FF2B5EF4-FFF2-40B4-BE49-F238E27FC236}">
                  <a16:creationId xmlns:a16="http://schemas.microsoft.com/office/drawing/2014/main" id="{DCAFE31D-0720-914A-9958-0A250DA46C06}"/>
                </a:ext>
              </a:extLst>
            </p:cNvPr>
            <p:cNvSpPr>
              <a:spLocks noChangeArrowheads="1"/>
            </p:cNvSpPr>
            <p:nvPr/>
          </p:nvSpPr>
          <p:spPr bwMode="auto">
            <a:xfrm>
              <a:off x="1876576" y="2179663"/>
              <a:ext cx="77794" cy="117476"/>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101">
              <a:extLst>
                <a:ext uri="{FF2B5EF4-FFF2-40B4-BE49-F238E27FC236}">
                  <a16:creationId xmlns:a16="http://schemas.microsoft.com/office/drawing/2014/main" id="{4736A793-41A4-AE4A-8E85-16E5022721E9}"/>
                </a:ext>
              </a:extLst>
            </p:cNvPr>
            <p:cNvSpPr>
              <a:spLocks noChangeArrowheads="1"/>
            </p:cNvSpPr>
            <p:nvPr/>
          </p:nvSpPr>
          <p:spPr bwMode="auto">
            <a:xfrm>
              <a:off x="1816247" y="2195538"/>
              <a:ext cx="44453"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102">
              <a:extLst>
                <a:ext uri="{FF2B5EF4-FFF2-40B4-BE49-F238E27FC236}">
                  <a16:creationId xmlns:a16="http://schemas.microsoft.com/office/drawing/2014/main" id="{34F9F414-67EF-C746-9388-159727B7F683}"/>
                </a:ext>
              </a:extLst>
            </p:cNvPr>
            <p:cNvSpPr>
              <a:spLocks noChangeArrowheads="1"/>
            </p:cNvSpPr>
            <p:nvPr/>
          </p:nvSpPr>
          <p:spPr bwMode="auto">
            <a:xfrm>
              <a:off x="1808309" y="2190775"/>
              <a:ext cx="57154"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103">
              <a:extLst>
                <a:ext uri="{FF2B5EF4-FFF2-40B4-BE49-F238E27FC236}">
                  <a16:creationId xmlns:a16="http://schemas.microsoft.com/office/drawing/2014/main" id="{2BE86B8F-88B8-D04E-8709-B1F3DE985D6B}"/>
                </a:ext>
              </a:extLst>
            </p:cNvPr>
            <p:cNvSpPr>
              <a:spLocks noChangeArrowheads="1"/>
            </p:cNvSpPr>
            <p:nvPr/>
          </p:nvSpPr>
          <p:spPr bwMode="auto">
            <a:xfrm>
              <a:off x="2305236" y="1925660"/>
              <a:ext cx="88907" cy="153989"/>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104">
              <a:extLst>
                <a:ext uri="{FF2B5EF4-FFF2-40B4-BE49-F238E27FC236}">
                  <a16:creationId xmlns:a16="http://schemas.microsoft.com/office/drawing/2014/main" id="{75F1CD7A-8F3F-B04C-827E-725D275399A0}"/>
                </a:ext>
              </a:extLst>
            </p:cNvPr>
            <p:cNvSpPr>
              <a:spLocks noChangeArrowheads="1"/>
            </p:cNvSpPr>
            <p:nvPr/>
          </p:nvSpPr>
          <p:spPr bwMode="auto">
            <a:xfrm>
              <a:off x="2300474" y="1920897"/>
              <a:ext cx="96845" cy="161927"/>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105">
              <a:extLst>
                <a:ext uri="{FF2B5EF4-FFF2-40B4-BE49-F238E27FC236}">
                  <a16:creationId xmlns:a16="http://schemas.microsoft.com/office/drawing/2014/main" id="{17FBFB48-A32D-3B4E-9C4D-762DAA199CC8}"/>
                </a:ext>
              </a:extLst>
            </p:cNvPr>
            <p:cNvSpPr>
              <a:spLocks noChangeArrowheads="1"/>
            </p:cNvSpPr>
            <p:nvPr/>
          </p:nvSpPr>
          <p:spPr bwMode="auto">
            <a:xfrm>
              <a:off x="2433834" y="2143149"/>
              <a:ext cx="52391" cy="65089"/>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106">
              <a:extLst>
                <a:ext uri="{FF2B5EF4-FFF2-40B4-BE49-F238E27FC236}">
                  <a16:creationId xmlns:a16="http://schemas.microsoft.com/office/drawing/2014/main" id="{1F193792-0010-0944-9305-E96E3F6B018E}"/>
                </a:ext>
              </a:extLst>
            </p:cNvPr>
            <p:cNvSpPr>
              <a:spLocks noChangeArrowheads="1"/>
            </p:cNvSpPr>
            <p:nvPr/>
          </p:nvSpPr>
          <p:spPr bwMode="auto">
            <a:xfrm>
              <a:off x="2425895" y="2138387"/>
              <a:ext cx="65093" cy="68263"/>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107">
              <a:extLst>
                <a:ext uri="{FF2B5EF4-FFF2-40B4-BE49-F238E27FC236}">
                  <a16:creationId xmlns:a16="http://schemas.microsoft.com/office/drawing/2014/main" id="{9BD37484-4BC5-0E41-B8E7-C2CDB3BD9FFC}"/>
                </a:ext>
              </a:extLst>
            </p:cNvPr>
            <p:cNvSpPr>
              <a:spLocks noChangeArrowheads="1"/>
            </p:cNvSpPr>
            <p:nvPr/>
          </p:nvSpPr>
          <p:spPr bwMode="auto">
            <a:xfrm>
              <a:off x="2410019" y="2101874"/>
              <a:ext cx="36516" cy="33339"/>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108">
              <a:extLst>
                <a:ext uri="{FF2B5EF4-FFF2-40B4-BE49-F238E27FC236}">
                  <a16:creationId xmlns:a16="http://schemas.microsoft.com/office/drawing/2014/main" id="{BF4B439F-8E88-7441-9E47-73DD11E921E8}"/>
                </a:ext>
              </a:extLst>
            </p:cNvPr>
            <p:cNvSpPr>
              <a:spLocks noChangeArrowheads="1"/>
            </p:cNvSpPr>
            <p:nvPr/>
          </p:nvSpPr>
          <p:spPr bwMode="auto">
            <a:xfrm>
              <a:off x="2405257" y="2098699"/>
              <a:ext cx="44453"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109">
              <a:extLst>
                <a:ext uri="{FF2B5EF4-FFF2-40B4-BE49-F238E27FC236}">
                  <a16:creationId xmlns:a16="http://schemas.microsoft.com/office/drawing/2014/main" id="{49CA56B9-19F7-124A-8450-1E415E3537E8}"/>
                </a:ext>
              </a:extLst>
            </p:cNvPr>
            <p:cNvSpPr>
              <a:spLocks noChangeArrowheads="1"/>
            </p:cNvSpPr>
            <p:nvPr/>
          </p:nvSpPr>
          <p:spPr bwMode="auto">
            <a:xfrm>
              <a:off x="2510040" y="2151087"/>
              <a:ext cx="23814" cy="31751"/>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110">
              <a:extLst>
                <a:ext uri="{FF2B5EF4-FFF2-40B4-BE49-F238E27FC236}">
                  <a16:creationId xmlns:a16="http://schemas.microsoft.com/office/drawing/2014/main" id="{1027C3DF-0176-F24A-A1B3-6A39BBDEA9EB}"/>
                </a:ext>
              </a:extLst>
            </p:cNvPr>
            <p:cNvSpPr>
              <a:spLocks noChangeArrowheads="1"/>
            </p:cNvSpPr>
            <p:nvPr/>
          </p:nvSpPr>
          <p:spPr bwMode="auto">
            <a:xfrm>
              <a:off x="2502102" y="2146324"/>
              <a:ext cx="44453"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111">
              <a:extLst>
                <a:ext uri="{FF2B5EF4-FFF2-40B4-BE49-F238E27FC236}">
                  <a16:creationId xmlns:a16="http://schemas.microsoft.com/office/drawing/2014/main" id="{5DE3F3B7-1733-4C44-AAAD-3D6622C23E7B}"/>
                </a:ext>
              </a:extLst>
            </p:cNvPr>
            <p:cNvSpPr>
              <a:spLocks noChangeArrowheads="1"/>
            </p:cNvSpPr>
            <p:nvPr/>
          </p:nvSpPr>
          <p:spPr bwMode="auto">
            <a:xfrm>
              <a:off x="2538618" y="2046311"/>
              <a:ext cx="65092" cy="125414"/>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112">
              <a:extLst>
                <a:ext uri="{FF2B5EF4-FFF2-40B4-BE49-F238E27FC236}">
                  <a16:creationId xmlns:a16="http://schemas.microsoft.com/office/drawing/2014/main" id="{96A11226-5C71-2C46-9005-418FE19B5092}"/>
                </a:ext>
              </a:extLst>
            </p:cNvPr>
            <p:cNvSpPr>
              <a:spLocks noChangeArrowheads="1"/>
            </p:cNvSpPr>
            <p:nvPr/>
          </p:nvSpPr>
          <p:spPr bwMode="auto">
            <a:xfrm>
              <a:off x="2530679" y="2038373"/>
              <a:ext cx="85732" cy="133351"/>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113">
              <a:extLst>
                <a:ext uri="{FF2B5EF4-FFF2-40B4-BE49-F238E27FC236}">
                  <a16:creationId xmlns:a16="http://schemas.microsoft.com/office/drawing/2014/main" id="{06F34989-337E-254D-B735-CBB655863DF7}"/>
                </a:ext>
              </a:extLst>
            </p:cNvPr>
            <p:cNvSpPr>
              <a:spLocks noChangeArrowheads="1"/>
            </p:cNvSpPr>
            <p:nvPr/>
          </p:nvSpPr>
          <p:spPr bwMode="auto">
            <a:xfrm>
              <a:off x="3603916" y="3324263"/>
              <a:ext cx="36516"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114">
              <a:extLst>
                <a:ext uri="{FF2B5EF4-FFF2-40B4-BE49-F238E27FC236}">
                  <a16:creationId xmlns:a16="http://schemas.microsoft.com/office/drawing/2014/main" id="{82A93ED9-A75E-3B4A-BADF-279CE48B8F3B}"/>
                </a:ext>
              </a:extLst>
            </p:cNvPr>
            <p:cNvSpPr>
              <a:spLocks noChangeArrowheads="1"/>
            </p:cNvSpPr>
            <p:nvPr/>
          </p:nvSpPr>
          <p:spPr bwMode="auto">
            <a:xfrm>
              <a:off x="3595978" y="3324263"/>
              <a:ext cx="52391"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115">
              <a:extLst>
                <a:ext uri="{FF2B5EF4-FFF2-40B4-BE49-F238E27FC236}">
                  <a16:creationId xmlns:a16="http://schemas.microsoft.com/office/drawing/2014/main" id="{676C0E9A-BB8D-F445-9FF2-89FB15C99DD3}"/>
                </a:ext>
              </a:extLst>
            </p:cNvPr>
            <p:cNvSpPr>
              <a:spLocks noChangeArrowheads="1"/>
            </p:cNvSpPr>
            <p:nvPr/>
          </p:nvSpPr>
          <p:spPr bwMode="auto">
            <a:xfrm>
              <a:off x="3962720" y="3957682"/>
              <a:ext cx="23815"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116">
              <a:extLst>
                <a:ext uri="{FF2B5EF4-FFF2-40B4-BE49-F238E27FC236}">
                  <a16:creationId xmlns:a16="http://schemas.microsoft.com/office/drawing/2014/main" id="{444AC408-2D16-3240-AB56-44C1B63EE9D6}"/>
                </a:ext>
              </a:extLst>
            </p:cNvPr>
            <p:cNvSpPr>
              <a:spLocks noChangeArrowheads="1"/>
            </p:cNvSpPr>
            <p:nvPr/>
          </p:nvSpPr>
          <p:spPr bwMode="auto">
            <a:xfrm>
              <a:off x="3959544" y="3954508"/>
              <a:ext cx="31752"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117">
              <a:extLst>
                <a:ext uri="{FF2B5EF4-FFF2-40B4-BE49-F238E27FC236}">
                  <a16:creationId xmlns:a16="http://schemas.microsoft.com/office/drawing/2014/main" id="{F8B1763D-07DB-2E4E-9E86-B54E593A3F65}"/>
                </a:ext>
              </a:extLst>
            </p:cNvPr>
            <p:cNvSpPr>
              <a:spLocks noChangeArrowheads="1"/>
            </p:cNvSpPr>
            <p:nvPr/>
          </p:nvSpPr>
          <p:spPr bwMode="auto">
            <a:xfrm>
              <a:off x="3769029" y="3970383"/>
              <a:ext cx="33340"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118">
              <a:extLst>
                <a:ext uri="{FF2B5EF4-FFF2-40B4-BE49-F238E27FC236}">
                  <a16:creationId xmlns:a16="http://schemas.microsoft.com/office/drawing/2014/main" id="{D90DE3B0-70B0-7B48-A7F0-056F7F0E856F}"/>
                </a:ext>
              </a:extLst>
            </p:cNvPr>
            <p:cNvSpPr>
              <a:spLocks noChangeArrowheads="1"/>
            </p:cNvSpPr>
            <p:nvPr/>
          </p:nvSpPr>
          <p:spPr bwMode="auto">
            <a:xfrm>
              <a:off x="3765854" y="3965620"/>
              <a:ext cx="44453"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119">
              <a:extLst>
                <a:ext uri="{FF2B5EF4-FFF2-40B4-BE49-F238E27FC236}">
                  <a16:creationId xmlns:a16="http://schemas.microsoft.com/office/drawing/2014/main" id="{BE0DCD58-CC2B-3A40-8127-97D368FAE22F}"/>
                </a:ext>
              </a:extLst>
            </p:cNvPr>
            <p:cNvSpPr>
              <a:spLocks noChangeArrowheads="1"/>
            </p:cNvSpPr>
            <p:nvPr/>
          </p:nvSpPr>
          <p:spPr bwMode="auto">
            <a:xfrm>
              <a:off x="3784906" y="4010070"/>
              <a:ext cx="80969" cy="85726"/>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120">
              <a:extLst>
                <a:ext uri="{FF2B5EF4-FFF2-40B4-BE49-F238E27FC236}">
                  <a16:creationId xmlns:a16="http://schemas.microsoft.com/office/drawing/2014/main" id="{218977FE-D493-A54B-805F-83194706F2C4}"/>
                </a:ext>
              </a:extLst>
            </p:cNvPr>
            <p:cNvSpPr>
              <a:spLocks noChangeArrowheads="1"/>
            </p:cNvSpPr>
            <p:nvPr/>
          </p:nvSpPr>
          <p:spPr bwMode="auto">
            <a:xfrm>
              <a:off x="3776968" y="4002133"/>
              <a:ext cx="93670" cy="93663"/>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121">
              <a:extLst>
                <a:ext uri="{FF2B5EF4-FFF2-40B4-BE49-F238E27FC236}">
                  <a16:creationId xmlns:a16="http://schemas.microsoft.com/office/drawing/2014/main" id="{EA68BD18-2E2A-2A48-B0AE-E32679E5CDC0}"/>
                </a:ext>
              </a:extLst>
            </p:cNvPr>
            <p:cNvSpPr>
              <a:spLocks noChangeArrowheads="1"/>
            </p:cNvSpPr>
            <p:nvPr/>
          </p:nvSpPr>
          <p:spPr bwMode="auto">
            <a:xfrm>
              <a:off x="3862700" y="4087859"/>
              <a:ext cx="49216"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122">
              <a:extLst>
                <a:ext uri="{FF2B5EF4-FFF2-40B4-BE49-F238E27FC236}">
                  <a16:creationId xmlns:a16="http://schemas.microsoft.com/office/drawing/2014/main" id="{764E3149-58F3-1C4E-BAAB-8F276CEC6EA8}"/>
                </a:ext>
              </a:extLst>
            </p:cNvPr>
            <p:cNvSpPr>
              <a:spLocks noChangeArrowheads="1"/>
            </p:cNvSpPr>
            <p:nvPr/>
          </p:nvSpPr>
          <p:spPr bwMode="auto">
            <a:xfrm>
              <a:off x="3854761" y="4083096"/>
              <a:ext cx="60330"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123">
              <a:extLst>
                <a:ext uri="{FF2B5EF4-FFF2-40B4-BE49-F238E27FC236}">
                  <a16:creationId xmlns:a16="http://schemas.microsoft.com/office/drawing/2014/main" id="{335B784F-705C-A743-9000-585E8BEFBD35}"/>
                </a:ext>
              </a:extLst>
            </p:cNvPr>
            <p:cNvSpPr>
              <a:spLocks noChangeArrowheads="1"/>
            </p:cNvSpPr>
            <p:nvPr/>
          </p:nvSpPr>
          <p:spPr bwMode="auto">
            <a:xfrm>
              <a:off x="5915502" y="3957682"/>
              <a:ext cx="88907" cy="165102"/>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124">
              <a:extLst>
                <a:ext uri="{FF2B5EF4-FFF2-40B4-BE49-F238E27FC236}">
                  <a16:creationId xmlns:a16="http://schemas.microsoft.com/office/drawing/2014/main" id="{CD8922A0-FD2C-3A47-95BA-62D4E7100A0E}"/>
                </a:ext>
              </a:extLst>
            </p:cNvPr>
            <p:cNvSpPr>
              <a:spLocks noChangeArrowheads="1"/>
            </p:cNvSpPr>
            <p:nvPr/>
          </p:nvSpPr>
          <p:spPr bwMode="auto">
            <a:xfrm>
              <a:off x="5907565" y="3957682"/>
              <a:ext cx="101609" cy="174627"/>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125">
              <a:extLst>
                <a:ext uri="{FF2B5EF4-FFF2-40B4-BE49-F238E27FC236}">
                  <a16:creationId xmlns:a16="http://schemas.microsoft.com/office/drawing/2014/main" id="{153860C9-0621-EC45-8AFA-AFDC6F622FA4}"/>
                </a:ext>
              </a:extLst>
            </p:cNvPr>
            <p:cNvSpPr>
              <a:spLocks noChangeArrowheads="1"/>
            </p:cNvSpPr>
            <p:nvPr/>
          </p:nvSpPr>
          <p:spPr bwMode="auto">
            <a:xfrm>
              <a:off x="6020286" y="4046583"/>
              <a:ext cx="31752"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126">
              <a:extLst>
                <a:ext uri="{FF2B5EF4-FFF2-40B4-BE49-F238E27FC236}">
                  <a16:creationId xmlns:a16="http://schemas.microsoft.com/office/drawing/2014/main" id="{EF9BDBB7-E166-0742-8251-ED60A5DEFE60}"/>
                </a:ext>
              </a:extLst>
            </p:cNvPr>
            <p:cNvSpPr>
              <a:spLocks noChangeArrowheads="1"/>
            </p:cNvSpPr>
            <p:nvPr/>
          </p:nvSpPr>
          <p:spPr bwMode="auto">
            <a:xfrm>
              <a:off x="6015524" y="4041821"/>
              <a:ext cx="44453"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127">
              <a:extLst>
                <a:ext uri="{FF2B5EF4-FFF2-40B4-BE49-F238E27FC236}">
                  <a16:creationId xmlns:a16="http://schemas.microsoft.com/office/drawing/2014/main" id="{CCAC1DD1-469B-5D4B-86A9-2D08CE07E2B5}"/>
                </a:ext>
              </a:extLst>
            </p:cNvPr>
            <p:cNvSpPr>
              <a:spLocks noChangeArrowheads="1"/>
            </p:cNvSpPr>
            <p:nvPr/>
          </p:nvSpPr>
          <p:spPr bwMode="auto">
            <a:xfrm>
              <a:off x="2735484" y="4551414"/>
              <a:ext cx="49216"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28">
              <a:extLst>
                <a:ext uri="{FF2B5EF4-FFF2-40B4-BE49-F238E27FC236}">
                  <a16:creationId xmlns:a16="http://schemas.microsoft.com/office/drawing/2014/main" id="{2810AB16-6869-F047-AC04-FE80BEA85EDB}"/>
                </a:ext>
              </a:extLst>
            </p:cNvPr>
            <p:cNvSpPr>
              <a:spLocks noChangeArrowheads="1"/>
            </p:cNvSpPr>
            <p:nvPr/>
          </p:nvSpPr>
          <p:spPr bwMode="auto">
            <a:xfrm>
              <a:off x="2732308" y="4543476"/>
              <a:ext cx="57154"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29">
              <a:extLst>
                <a:ext uri="{FF2B5EF4-FFF2-40B4-BE49-F238E27FC236}">
                  <a16:creationId xmlns:a16="http://schemas.microsoft.com/office/drawing/2014/main" id="{353A2C76-7933-1743-93C2-D24CBEECC4E3}"/>
                </a:ext>
              </a:extLst>
            </p:cNvPr>
            <p:cNvSpPr>
              <a:spLocks noChangeArrowheads="1"/>
            </p:cNvSpPr>
            <p:nvPr/>
          </p:nvSpPr>
          <p:spPr bwMode="auto">
            <a:xfrm>
              <a:off x="2059154" y="128747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30">
              <a:extLst>
                <a:ext uri="{FF2B5EF4-FFF2-40B4-BE49-F238E27FC236}">
                  <a16:creationId xmlns:a16="http://schemas.microsoft.com/office/drawing/2014/main" id="{E49D9097-DDAA-9840-A73E-DAE84F9DBF9D}"/>
                </a:ext>
              </a:extLst>
            </p:cNvPr>
            <p:cNvSpPr>
              <a:spLocks noChangeArrowheads="1"/>
            </p:cNvSpPr>
            <p:nvPr/>
          </p:nvSpPr>
          <p:spPr bwMode="auto">
            <a:xfrm>
              <a:off x="2059154" y="128747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31">
              <a:extLst>
                <a:ext uri="{FF2B5EF4-FFF2-40B4-BE49-F238E27FC236}">
                  <a16:creationId xmlns:a16="http://schemas.microsoft.com/office/drawing/2014/main" id="{46E8BB8F-5193-C74C-8209-F82961DA98EC}"/>
                </a:ext>
              </a:extLst>
            </p:cNvPr>
            <p:cNvSpPr>
              <a:spLocks noChangeArrowheads="1"/>
            </p:cNvSpPr>
            <p:nvPr/>
          </p:nvSpPr>
          <p:spPr bwMode="auto">
            <a:xfrm>
              <a:off x="2119484" y="1146188"/>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32">
              <a:extLst>
                <a:ext uri="{FF2B5EF4-FFF2-40B4-BE49-F238E27FC236}">
                  <a16:creationId xmlns:a16="http://schemas.microsoft.com/office/drawing/2014/main" id="{20F08591-6E82-4E42-9B44-EFC85425A5DC}"/>
                </a:ext>
              </a:extLst>
            </p:cNvPr>
            <p:cNvSpPr>
              <a:spLocks noChangeArrowheads="1"/>
            </p:cNvSpPr>
            <p:nvPr/>
          </p:nvSpPr>
          <p:spPr bwMode="auto">
            <a:xfrm>
              <a:off x="2114720" y="1150951"/>
              <a:ext cx="4764"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33">
              <a:extLst>
                <a:ext uri="{FF2B5EF4-FFF2-40B4-BE49-F238E27FC236}">
                  <a16:creationId xmlns:a16="http://schemas.microsoft.com/office/drawing/2014/main" id="{101C3EFC-A958-9A4B-ADB2-A5150CB77E3C}"/>
                </a:ext>
              </a:extLst>
            </p:cNvPr>
            <p:cNvSpPr>
              <a:spLocks noChangeArrowheads="1"/>
            </p:cNvSpPr>
            <p:nvPr/>
          </p:nvSpPr>
          <p:spPr bwMode="auto">
            <a:xfrm>
              <a:off x="2111545" y="1150951"/>
              <a:ext cx="4764"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34">
              <a:extLst>
                <a:ext uri="{FF2B5EF4-FFF2-40B4-BE49-F238E27FC236}">
                  <a16:creationId xmlns:a16="http://schemas.microsoft.com/office/drawing/2014/main" id="{0C1105C8-7959-2D4E-B5A7-31A407132A76}"/>
                </a:ext>
              </a:extLst>
            </p:cNvPr>
            <p:cNvSpPr>
              <a:spLocks noChangeArrowheads="1"/>
            </p:cNvSpPr>
            <p:nvPr/>
          </p:nvSpPr>
          <p:spPr bwMode="auto">
            <a:xfrm>
              <a:off x="5690060" y="2913096"/>
              <a:ext cx="4764" cy="96838"/>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35">
              <a:extLst>
                <a:ext uri="{FF2B5EF4-FFF2-40B4-BE49-F238E27FC236}">
                  <a16:creationId xmlns:a16="http://schemas.microsoft.com/office/drawing/2014/main" id="{0147AA00-EAC6-AC45-BD16-3A132BAD1644}"/>
                </a:ext>
              </a:extLst>
            </p:cNvPr>
            <p:cNvSpPr>
              <a:spLocks noChangeArrowheads="1"/>
            </p:cNvSpPr>
            <p:nvPr/>
          </p:nvSpPr>
          <p:spPr bwMode="auto">
            <a:xfrm>
              <a:off x="5075649" y="2449541"/>
              <a:ext cx="665216" cy="1209689"/>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37">
              <a:extLst>
                <a:ext uri="{FF2B5EF4-FFF2-40B4-BE49-F238E27FC236}">
                  <a16:creationId xmlns:a16="http://schemas.microsoft.com/office/drawing/2014/main" id="{E85ADB59-23B9-E342-8CF4-B082284A9A92}"/>
                </a:ext>
              </a:extLst>
            </p:cNvPr>
            <p:cNvSpPr>
              <a:spLocks noChangeArrowheads="1"/>
            </p:cNvSpPr>
            <p:nvPr/>
          </p:nvSpPr>
          <p:spPr bwMode="auto">
            <a:xfrm>
              <a:off x="2114603" y="1150941"/>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38">
              <a:extLst>
                <a:ext uri="{FF2B5EF4-FFF2-40B4-BE49-F238E27FC236}">
                  <a16:creationId xmlns:a16="http://schemas.microsoft.com/office/drawing/2014/main" id="{B88FC7B7-F59E-D34C-8256-0F3A636B0885}"/>
                </a:ext>
              </a:extLst>
            </p:cNvPr>
            <p:cNvSpPr>
              <a:spLocks noChangeArrowheads="1"/>
            </p:cNvSpPr>
            <p:nvPr/>
          </p:nvSpPr>
          <p:spPr bwMode="auto">
            <a:xfrm>
              <a:off x="2118998" y="1150900"/>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39">
              <a:extLst>
                <a:ext uri="{FF2B5EF4-FFF2-40B4-BE49-F238E27FC236}">
                  <a16:creationId xmlns:a16="http://schemas.microsoft.com/office/drawing/2014/main" id="{30F388ED-EFD5-D24C-A8B6-AD248FAAEA5E}"/>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142671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781147" y="1867376"/>
              <a:ext cx="484459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ITALY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1" name="Group 60">
            <a:extLst>
              <a:ext uri="{FF2B5EF4-FFF2-40B4-BE49-F238E27FC236}">
                <a16:creationId xmlns:a16="http://schemas.microsoft.com/office/drawing/2014/main" id="{4C485426-FA5C-234F-B523-265D19051356}"/>
              </a:ext>
            </a:extLst>
          </p:cNvPr>
          <p:cNvGrpSpPr/>
          <p:nvPr/>
        </p:nvGrpSpPr>
        <p:grpSpPr>
          <a:xfrm>
            <a:off x="14280040" y="3687901"/>
            <a:ext cx="8248074" cy="3835256"/>
            <a:chOff x="2551866" y="3687901"/>
            <a:chExt cx="8248074" cy="3835256"/>
          </a:xfrm>
        </p:grpSpPr>
        <p:sp>
          <p:nvSpPr>
            <p:cNvPr id="62" name="TextBox 61">
              <a:extLst>
                <a:ext uri="{FF2B5EF4-FFF2-40B4-BE49-F238E27FC236}">
                  <a16:creationId xmlns:a16="http://schemas.microsoft.com/office/drawing/2014/main" id="{055E8DB8-973E-8843-89D1-E79691B375AE}"/>
                </a:ext>
              </a:extLst>
            </p:cNvPr>
            <p:cNvSpPr txBox="1"/>
            <p:nvPr/>
          </p:nvSpPr>
          <p:spPr>
            <a:xfrm>
              <a:off x="2551866" y="3687901"/>
              <a:ext cx="3042821" cy="3170099"/>
            </a:xfrm>
            <a:prstGeom prst="rect">
              <a:avLst/>
            </a:prstGeom>
            <a:noFill/>
          </p:spPr>
          <p:txBody>
            <a:bodyPr wrap="none" rtlCol="0">
              <a:spAutoFit/>
            </a:bodyPr>
            <a:lstStyle/>
            <a:p>
              <a:r>
                <a:rPr lang="en-US" sz="20000" b="1" spc="600" dirty="0">
                  <a:solidFill>
                    <a:schemeClr val="accent1"/>
                  </a:solidFill>
                  <a:latin typeface="Montserrat SemiBold" pitchFamily="2" charset="77"/>
                  <a:ea typeface="Montserrat" charset="0"/>
                  <a:cs typeface="Montserrat" charset="0"/>
                </a:rPr>
                <a:t>01</a:t>
              </a:r>
            </a:p>
          </p:txBody>
        </p:sp>
        <p:grpSp>
          <p:nvGrpSpPr>
            <p:cNvPr id="63" name="Group 62">
              <a:extLst>
                <a:ext uri="{FF2B5EF4-FFF2-40B4-BE49-F238E27FC236}">
                  <a16:creationId xmlns:a16="http://schemas.microsoft.com/office/drawing/2014/main" id="{5E84217E-0AD3-074B-AE5E-F40BAB0C9636}"/>
                </a:ext>
              </a:extLst>
            </p:cNvPr>
            <p:cNvGrpSpPr/>
            <p:nvPr/>
          </p:nvGrpSpPr>
          <p:grpSpPr>
            <a:xfrm>
              <a:off x="3131120" y="4949784"/>
              <a:ext cx="7668820" cy="2573373"/>
              <a:chOff x="3001226" y="5105133"/>
              <a:chExt cx="7668820" cy="2573373"/>
            </a:xfrm>
          </p:grpSpPr>
          <p:sp>
            <p:nvSpPr>
              <p:cNvPr id="64" name="Subtitle 2">
                <a:extLst>
                  <a:ext uri="{FF2B5EF4-FFF2-40B4-BE49-F238E27FC236}">
                    <a16:creationId xmlns:a16="http://schemas.microsoft.com/office/drawing/2014/main" id="{0A59EC7C-47D5-4347-AB97-300B1F111C79}"/>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65" name="Rectangle 64">
                <a:extLst>
                  <a:ext uri="{FF2B5EF4-FFF2-40B4-BE49-F238E27FC236}">
                    <a16:creationId xmlns:a16="http://schemas.microsoft.com/office/drawing/2014/main" id="{5E7BC53E-A0E2-DB45-A730-97AC58EBFFE9}"/>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66" name="Group 65">
            <a:extLst>
              <a:ext uri="{FF2B5EF4-FFF2-40B4-BE49-F238E27FC236}">
                <a16:creationId xmlns:a16="http://schemas.microsoft.com/office/drawing/2014/main" id="{6151F1DB-CE87-544B-8142-5B868375803D}"/>
              </a:ext>
            </a:extLst>
          </p:cNvPr>
          <p:cNvGrpSpPr/>
          <p:nvPr/>
        </p:nvGrpSpPr>
        <p:grpSpPr>
          <a:xfrm>
            <a:off x="14280040" y="8243909"/>
            <a:ext cx="8248074" cy="3835256"/>
            <a:chOff x="2551866" y="3687901"/>
            <a:chExt cx="8248074" cy="3835256"/>
          </a:xfrm>
        </p:grpSpPr>
        <p:sp>
          <p:nvSpPr>
            <p:cNvPr id="67" name="TextBox 66">
              <a:extLst>
                <a:ext uri="{FF2B5EF4-FFF2-40B4-BE49-F238E27FC236}">
                  <a16:creationId xmlns:a16="http://schemas.microsoft.com/office/drawing/2014/main" id="{E21F2AF7-EFCC-FC40-B2C0-178A8293880A}"/>
                </a:ext>
              </a:extLst>
            </p:cNvPr>
            <p:cNvSpPr txBox="1"/>
            <p:nvPr/>
          </p:nvSpPr>
          <p:spPr>
            <a:xfrm>
              <a:off x="2551866" y="3687901"/>
              <a:ext cx="3557384" cy="3170099"/>
            </a:xfrm>
            <a:prstGeom prst="rect">
              <a:avLst/>
            </a:prstGeom>
            <a:noFill/>
          </p:spPr>
          <p:txBody>
            <a:bodyPr wrap="none" rtlCol="0">
              <a:spAutoFit/>
            </a:bodyPr>
            <a:lstStyle/>
            <a:p>
              <a:r>
                <a:rPr lang="en-US" sz="20000" b="1" spc="600" dirty="0">
                  <a:solidFill>
                    <a:srgbClr val="EFF1F8"/>
                  </a:solidFill>
                  <a:latin typeface="Montserrat SemiBold" pitchFamily="2" charset="77"/>
                  <a:ea typeface="Montserrat" charset="0"/>
                  <a:cs typeface="Montserrat" charset="0"/>
                </a:rPr>
                <a:t>02</a:t>
              </a:r>
            </a:p>
          </p:txBody>
        </p:sp>
        <p:grpSp>
          <p:nvGrpSpPr>
            <p:cNvPr id="68" name="Group 67">
              <a:extLst>
                <a:ext uri="{FF2B5EF4-FFF2-40B4-BE49-F238E27FC236}">
                  <a16:creationId xmlns:a16="http://schemas.microsoft.com/office/drawing/2014/main" id="{339A8944-4216-B046-8873-C7259CF5C549}"/>
                </a:ext>
              </a:extLst>
            </p:cNvPr>
            <p:cNvGrpSpPr/>
            <p:nvPr/>
          </p:nvGrpSpPr>
          <p:grpSpPr>
            <a:xfrm>
              <a:off x="3131120" y="4949784"/>
              <a:ext cx="7668820" cy="2573373"/>
              <a:chOff x="3001226" y="5105133"/>
              <a:chExt cx="7668820" cy="2573373"/>
            </a:xfrm>
          </p:grpSpPr>
          <p:sp>
            <p:nvSpPr>
              <p:cNvPr id="69" name="Subtitle 2">
                <a:extLst>
                  <a:ext uri="{FF2B5EF4-FFF2-40B4-BE49-F238E27FC236}">
                    <a16:creationId xmlns:a16="http://schemas.microsoft.com/office/drawing/2014/main" id="{556868EC-E53C-0F40-BAA8-2E524C0EB77D}"/>
                  </a:ext>
                </a:extLst>
              </p:cNvPr>
              <p:cNvSpPr txBox="1">
                <a:spLocks/>
              </p:cNvSpPr>
              <p:nvPr/>
            </p:nvSpPr>
            <p:spPr>
              <a:xfrm>
                <a:off x="3001226" y="6462327"/>
                <a:ext cx="766882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a:t>
                </a:r>
              </a:p>
            </p:txBody>
          </p:sp>
          <p:sp>
            <p:nvSpPr>
              <p:cNvPr id="70" name="Rectangle 69">
                <a:extLst>
                  <a:ext uri="{FF2B5EF4-FFF2-40B4-BE49-F238E27FC236}">
                    <a16:creationId xmlns:a16="http://schemas.microsoft.com/office/drawing/2014/main" id="{AA6B855C-C9D1-F34F-A268-67609EB7E1C6}"/>
                  </a:ext>
                </a:extLst>
              </p:cNvPr>
              <p:cNvSpPr/>
              <p:nvPr/>
            </p:nvSpPr>
            <p:spPr>
              <a:xfrm>
                <a:off x="3116475" y="5105133"/>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YOUR TITLE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3" name="Group 32">
            <a:extLst>
              <a:ext uri="{FF2B5EF4-FFF2-40B4-BE49-F238E27FC236}">
                <a16:creationId xmlns:a16="http://schemas.microsoft.com/office/drawing/2014/main" id="{AA2DF710-4A46-1F4B-8690-FC0711941B48}"/>
              </a:ext>
            </a:extLst>
          </p:cNvPr>
          <p:cNvGrpSpPr/>
          <p:nvPr/>
        </p:nvGrpSpPr>
        <p:grpSpPr>
          <a:xfrm>
            <a:off x="2796106" y="3031958"/>
            <a:ext cx="7894266" cy="9960458"/>
            <a:chOff x="13051253" y="2529788"/>
            <a:chExt cx="9201937" cy="11610388"/>
          </a:xfrm>
          <a:solidFill>
            <a:srgbClr val="EFF1F8"/>
          </a:solidFill>
        </p:grpSpPr>
        <p:sp>
          <p:nvSpPr>
            <p:cNvPr id="34" name="Freeform 33">
              <a:extLst>
                <a:ext uri="{FF2B5EF4-FFF2-40B4-BE49-F238E27FC236}">
                  <a16:creationId xmlns:a16="http://schemas.microsoft.com/office/drawing/2014/main" id="{B4F6F3A9-B9DE-6141-8EFA-054CA84DF911}"/>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5" name="Freeform 34">
              <a:extLst>
                <a:ext uri="{FF2B5EF4-FFF2-40B4-BE49-F238E27FC236}">
                  <a16:creationId xmlns:a16="http://schemas.microsoft.com/office/drawing/2014/main" id="{BDA56788-13D9-DE49-814C-245602CC761B}"/>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35">
              <a:extLst>
                <a:ext uri="{FF2B5EF4-FFF2-40B4-BE49-F238E27FC236}">
                  <a16:creationId xmlns:a16="http://schemas.microsoft.com/office/drawing/2014/main" id="{D00152B4-338F-A94A-A40A-94AB4A9F7269}"/>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36">
              <a:extLst>
                <a:ext uri="{FF2B5EF4-FFF2-40B4-BE49-F238E27FC236}">
                  <a16:creationId xmlns:a16="http://schemas.microsoft.com/office/drawing/2014/main" id="{B9FBF5B9-7B25-5F4A-9072-88B1FE54E294}"/>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37">
              <a:extLst>
                <a:ext uri="{FF2B5EF4-FFF2-40B4-BE49-F238E27FC236}">
                  <a16:creationId xmlns:a16="http://schemas.microsoft.com/office/drawing/2014/main" id="{6AA7D60A-AD25-0344-8513-FD5E84223997}"/>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8">
              <a:extLst>
                <a:ext uri="{FF2B5EF4-FFF2-40B4-BE49-F238E27FC236}">
                  <a16:creationId xmlns:a16="http://schemas.microsoft.com/office/drawing/2014/main" id="{7C5A58FB-33C0-4043-9DCC-9CB3FF77F528}"/>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9">
              <a:extLst>
                <a:ext uri="{FF2B5EF4-FFF2-40B4-BE49-F238E27FC236}">
                  <a16:creationId xmlns:a16="http://schemas.microsoft.com/office/drawing/2014/main" id="{C48424A3-61D7-6D4F-989F-29319BEF4C8D}"/>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40">
              <a:extLst>
                <a:ext uri="{FF2B5EF4-FFF2-40B4-BE49-F238E27FC236}">
                  <a16:creationId xmlns:a16="http://schemas.microsoft.com/office/drawing/2014/main" id="{F900E944-9DD5-A04C-8B08-399868FB3D69}"/>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41">
              <a:extLst>
                <a:ext uri="{FF2B5EF4-FFF2-40B4-BE49-F238E27FC236}">
                  <a16:creationId xmlns:a16="http://schemas.microsoft.com/office/drawing/2014/main" id="{332C3C91-43A4-4B42-BD63-DFEE9CAC2BE8}"/>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42">
              <a:extLst>
                <a:ext uri="{FF2B5EF4-FFF2-40B4-BE49-F238E27FC236}">
                  <a16:creationId xmlns:a16="http://schemas.microsoft.com/office/drawing/2014/main" id="{2327CB0F-66D5-C248-A445-3A94804A6B1E}"/>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43">
              <a:extLst>
                <a:ext uri="{FF2B5EF4-FFF2-40B4-BE49-F238E27FC236}">
                  <a16:creationId xmlns:a16="http://schemas.microsoft.com/office/drawing/2014/main" id="{997824C1-598B-B24E-B8AA-1B76A1DA4F7E}"/>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44">
              <a:extLst>
                <a:ext uri="{FF2B5EF4-FFF2-40B4-BE49-F238E27FC236}">
                  <a16:creationId xmlns:a16="http://schemas.microsoft.com/office/drawing/2014/main" id="{91F104A7-5CE2-424B-9C5B-87C0794215ED}"/>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45">
              <a:extLst>
                <a:ext uri="{FF2B5EF4-FFF2-40B4-BE49-F238E27FC236}">
                  <a16:creationId xmlns:a16="http://schemas.microsoft.com/office/drawing/2014/main" id="{42CABF79-452C-BB44-BAC6-34B2392C0736}"/>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46">
              <a:extLst>
                <a:ext uri="{FF2B5EF4-FFF2-40B4-BE49-F238E27FC236}">
                  <a16:creationId xmlns:a16="http://schemas.microsoft.com/office/drawing/2014/main" id="{D4EA22B6-B5DD-2F49-8B78-B8E8D6E8FF54}"/>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47">
              <a:extLst>
                <a:ext uri="{FF2B5EF4-FFF2-40B4-BE49-F238E27FC236}">
                  <a16:creationId xmlns:a16="http://schemas.microsoft.com/office/drawing/2014/main" id="{C854033F-3D56-3B4B-84EC-812A8BEFEE58}"/>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48">
              <a:extLst>
                <a:ext uri="{FF2B5EF4-FFF2-40B4-BE49-F238E27FC236}">
                  <a16:creationId xmlns:a16="http://schemas.microsoft.com/office/drawing/2014/main" id="{54DD80DA-464D-E74D-90D5-DC5F4622FEAB}"/>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49">
              <a:extLst>
                <a:ext uri="{FF2B5EF4-FFF2-40B4-BE49-F238E27FC236}">
                  <a16:creationId xmlns:a16="http://schemas.microsoft.com/office/drawing/2014/main" id="{72C4919F-AC52-CC4A-B5EF-A90BB87E3736}"/>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50">
              <a:extLst>
                <a:ext uri="{FF2B5EF4-FFF2-40B4-BE49-F238E27FC236}">
                  <a16:creationId xmlns:a16="http://schemas.microsoft.com/office/drawing/2014/main" id="{E7F526FE-2AA4-954A-9B09-581173262A93}"/>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51">
              <a:extLst>
                <a:ext uri="{FF2B5EF4-FFF2-40B4-BE49-F238E27FC236}">
                  <a16:creationId xmlns:a16="http://schemas.microsoft.com/office/drawing/2014/main" id="{D6756DE9-8FA6-4944-9FF3-200FC82D48C5}"/>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52">
              <a:extLst>
                <a:ext uri="{FF2B5EF4-FFF2-40B4-BE49-F238E27FC236}">
                  <a16:creationId xmlns:a16="http://schemas.microsoft.com/office/drawing/2014/main" id="{3CC8F8AF-99BB-4D42-B742-45A27D0A4CF4}"/>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53">
              <a:extLst>
                <a:ext uri="{FF2B5EF4-FFF2-40B4-BE49-F238E27FC236}">
                  <a16:creationId xmlns:a16="http://schemas.microsoft.com/office/drawing/2014/main" id="{68DF24EF-A178-3440-AD71-76492EFB6611}"/>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54">
              <a:extLst>
                <a:ext uri="{FF2B5EF4-FFF2-40B4-BE49-F238E27FC236}">
                  <a16:creationId xmlns:a16="http://schemas.microsoft.com/office/drawing/2014/main" id="{35244E0B-5825-6E47-9497-7A8E58BBE883}"/>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5">
              <a:extLst>
                <a:ext uri="{FF2B5EF4-FFF2-40B4-BE49-F238E27FC236}">
                  <a16:creationId xmlns:a16="http://schemas.microsoft.com/office/drawing/2014/main" id="{82D84EEC-0D2A-0B4A-A692-7CF48C03774F}"/>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6">
              <a:extLst>
                <a:ext uri="{FF2B5EF4-FFF2-40B4-BE49-F238E27FC236}">
                  <a16:creationId xmlns:a16="http://schemas.microsoft.com/office/drawing/2014/main" id="{5BACE3AC-9A51-194E-B507-1D86E471E9A4}"/>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7">
              <a:extLst>
                <a:ext uri="{FF2B5EF4-FFF2-40B4-BE49-F238E27FC236}">
                  <a16:creationId xmlns:a16="http://schemas.microsoft.com/office/drawing/2014/main" id="{332D7EBD-07D8-D649-AA9F-2BAA7EBAD681}"/>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8">
              <a:extLst>
                <a:ext uri="{FF2B5EF4-FFF2-40B4-BE49-F238E27FC236}">
                  <a16:creationId xmlns:a16="http://schemas.microsoft.com/office/drawing/2014/main" id="{19406BAD-D4E6-7B41-A90B-677B8343509E}"/>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064DAA83-6A98-0C47-BDCC-EB756E54A2CC}"/>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8">
              <a:extLst>
                <a:ext uri="{FF2B5EF4-FFF2-40B4-BE49-F238E27FC236}">
                  <a16:creationId xmlns:a16="http://schemas.microsoft.com/office/drawing/2014/main" id="{EB04C413-0EF8-3148-9BE1-0B1F80BDC7DD}"/>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9">
              <a:extLst>
                <a:ext uri="{FF2B5EF4-FFF2-40B4-BE49-F238E27FC236}">
                  <a16:creationId xmlns:a16="http://schemas.microsoft.com/office/drawing/2014/main" id="{7DBFB470-538C-574C-BFB5-9AA1207F46A5}"/>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90">
              <a:extLst>
                <a:ext uri="{FF2B5EF4-FFF2-40B4-BE49-F238E27FC236}">
                  <a16:creationId xmlns:a16="http://schemas.microsoft.com/office/drawing/2014/main" id="{17DB1565-9531-3942-9993-A22435F67E02}"/>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91">
              <a:extLst>
                <a:ext uri="{FF2B5EF4-FFF2-40B4-BE49-F238E27FC236}">
                  <a16:creationId xmlns:a16="http://schemas.microsoft.com/office/drawing/2014/main" id="{FADDDD6A-A93F-E840-9DB5-D58FAF88AF94}"/>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33">
              <a:extLst>
                <a:ext uri="{FF2B5EF4-FFF2-40B4-BE49-F238E27FC236}">
                  <a16:creationId xmlns:a16="http://schemas.microsoft.com/office/drawing/2014/main" id="{A83F7383-8953-E74A-BC6C-D45701BDB790}"/>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34">
              <a:extLst>
                <a:ext uri="{FF2B5EF4-FFF2-40B4-BE49-F238E27FC236}">
                  <a16:creationId xmlns:a16="http://schemas.microsoft.com/office/drawing/2014/main" id="{2C2F307F-0445-414E-9241-82BF7B996313}"/>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35">
              <a:extLst>
                <a:ext uri="{FF2B5EF4-FFF2-40B4-BE49-F238E27FC236}">
                  <a16:creationId xmlns:a16="http://schemas.microsoft.com/office/drawing/2014/main" id="{8D071C9B-C755-1A4D-B4F1-2CDFBD8B3589}"/>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36">
              <a:extLst>
                <a:ext uri="{FF2B5EF4-FFF2-40B4-BE49-F238E27FC236}">
                  <a16:creationId xmlns:a16="http://schemas.microsoft.com/office/drawing/2014/main" id="{4D7C3896-B4EE-D94F-BDC3-BFD6F6D19385}"/>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37">
              <a:extLst>
                <a:ext uri="{FF2B5EF4-FFF2-40B4-BE49-F238E27FC236}">
                  <a16:creationId xmlns:a16="http://schemas.microsoft.com/office/drawing/2014/main" id="{D49D7A5D-594B-CC40-8C25-B7AF56AF0797}"/>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38">
              <a:extLst>
                <a:ext uri="{FF2B5EF4-FFF2-40B4-BE49-F238E27FC236}">
                  <a16:creationId xmlns:a16="http://schemas.microsoft.com/office/drawing/2014/main" id="{336E24B8-0D98-1D4C-A4AA-408A0ED32AF3}"/>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39">
              <a:extLst>
                <a:ext uri="{FF2B5EF4-FFF2-40B4-BE49-F238E27FC236}">
                  <a16:creationId xmlns:a16="http://schemas.microsoft.com/office/drawing/2014/main" id="{ED7E1091-9AE8-9C4B-9409-CA7E6E354ADC}"/>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40">
              <a:extLst>
                <a:ext uri="{FF2B5EF4-FFF2-40B4-BE49-F238E27FC236}">
                  <a16:creationId xmlns:a16="http://schemas.microsoft.com/office/drawing/2014/main" id="{1BEB7B5D-B7FE-4445-8198-EC42A3782A86}"/>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41">
              <a:extLst>
                <a:ext uri="{FF2B5EF4-FFF2-40B4-BE49-F238E27FC236}">
                  <a16:creationId xmlns:a16="http://schemas.microsoft.com/office/drawing/2014/main" id="{4095EAEC-340D-EC40-A6C2-61C4369575CB}"/>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42">
              <a:extLst>
                <a:ext uri="{FF2B5EF4-FFF2-40B4-BE49-F238E27FC236}">
                  <a16:creationId xmlns:a16="http://schemas.microsoft.com/office/drawing/2014/main" id="{405AB385-E215-5949-BC1D-6CAA33158AD5}"/>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43">
              <a:extLst>
                <a:ext uri="{FF2B5EF4-FFF2-40B4-BE49-F238E27FC236}">
                  <a16:creationId xmlns:a16="http://schemas.microsoft.com/office/drawing/2014/main" id="{04A57F21-2FCA-2D4E-BDA1-141E4A8FCB6C}"/>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44">
              <a:extLst>
                <a:ext uri="{FF2B5EF4-FFF2-40B4-BE49-F238E27FC236}">
                  <a16:creationId xmlns:a16="http://schemas.microsoft.com/office/drawing/2014/main" id="{776076E1-23D1-D849-B4BD-DB11C95619B4}"/>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45">
              <a:extLst>
                <a:ext uri="{FF2B5EF4-FFF2-40B4-BE49-F238E27FC236}">
                  <a16:creationId xmlns:a16="http://schemas.microsoft.com/office/drawing/2014/main" id="{A900B29A-A875-2F41-96E3-FEF4110A0A3E}"/>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46">
              <a:extLst>
                <a:ext uri="{FF2B5EF4-FFF2-40B4-BE49-F238E27FC236}">
                  <a16:creationId xmlns:a16="http://schemas.microsoft.com/office/drawing/2014/main" id="{8BC1BB71-A4D3-CD4D-B962-7A8049D5380F}"/>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47">
              <a:extLst>
                <a:ext uri="{FF2B5EF4-FFF2-40B4-BE49-F238E27FC236}">
                  <a16:creationId xmlns:a16="http://schemas.microsoft.com/office/drawing/2014/main" id="{FC3E825E-168D-904E-A72D-0BB78132A7C4}"/>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48">
              <a:extLst>
                <a:ext uri="{FF2B5EF4-FFF2-40B4-BE49-F238E27FC236}">
                  <a16:creationId xmlns:a16="http://schemas.microsoft.com/office/drawing/2014/main" id="{3936A5D1-0770-D74A-987B-C34E5FCABBF4}"/>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49">
              <a:extLst>
                <a:ext uri="{FF2B5EF4-FFF2-40B4-BE49-F238E27FC236}">
                  <a16:creationId xmlns:a16="http://schemas.microsoft.com/office/drawing/2014/main" id="{536954AB-940C-EE4A-9D33-4BC339EF36AB}"/>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50">
              <a:extLst>
                <a:ext uri="{FF2B5EF4-FFF2-40B4-BE49-F238E27FC236}">
                  <a16:creationId xmlns:a16="http://schemas.microsoft.com/office/drawing/2014/main" id="{951F3592-7E14-0142-83C4-6B33EEC91817}"/>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51">
              <a:extLst>
                <a:ext uri="{FF2B5EF4-FFF2-40B4-BE49-F238E27FC236}">
                  <a16:creationId xmlns:a16="http://schemas.microsoft.com/office/drawing/2014/main" id="{05155446-3141-CA45-BA7F-919F80A82E31}"/>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52">
              <a:extLst>
                <a:ext uri="{FF2B5EF4-FFF2-40B4-BE49-F238E27FC236}">
                  <a16:creationId xmlns:a16="http://schemas.microsoft.com/office/drawing/2014/main" id="{BAB38EFF-FBAD-AD48-863E-27D1DBB57664}"/>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53">
              <a:extLst>
                <a:ext uri="{FF2B5EF4-FFF2-40B4-BE49-F238E27FC236}">
                  <a16:creationId xmlns:a16="http://schemas.microsoft.com/office/drawing/2014/main" id="{68760555-18DC-1E49-958B-9B289DFF2921}"/>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54">
              <a:extLst>
                <a:ext uri="{FF2B5EF4-FFF2-40B4-BE49-F238E27FC236}">
                  <a16:creationId xmlns:a16="http://schemas.microsoft.com/office/drawing/2014/main" id="{C8CB1010-6913-204A-A80E-0FA1B6536C93}"/>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55">
              <a:extLst>
                <a:ext uri="{FF2B5EF4-FFF2-40B4-BE49-F238E27FC236}">
                  <a16:creationId xmlns:a16="http://schemas.microsoft.com/office/drawing/2014/main" id="{FE48FD51-AEE9-6248-82D5-E77EB850FA7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56">
              <a:extLst>
                <a:ext uri="{FF2B5EF4-FFF2-40B4-BE49-F238E27FC236}">
                  <a16:creationId xmlns:a16="http://schemas.microsoft.com/office/drawing/2014/main" id="{109797A3-7BE4-EB45-B5B0-966851FE7C60}"/>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57">
              <a:extLst>
                <a:ext uri="{FF2B5EF4-FFF2-40B4-BE49-F238E27FC236}">
                  <a16:creationId xmlns:a16="http://schemas.microsoft.com/office/drawing/2014/main" id="{C8507366-8A1C-5D4D-B702-A61DCF61833E}"/>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58">
              <a:extLst>
                <a:ext uri="{FF2B5EF4-FFF2-40B4-BE49-F238E27FC236}">
                  <a16:creationId xmlns:a16="http://schemas.microsoft.com/office/drawing/2014/main" id="{E2FFC406-5A37-A84D-8886-F53349A30881}"/>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59">
              <a:extLst>
                <a:ext uri="{FF2B5EF4-FFF2-40B4-BE49-F238E27FC236}">
                  <a16:creationId xmlns:a16="http://schemas.microsoft.com/office/drawing/2014/main" id="{3B28F6B2-C80C-E847-B9A6-B7745F147CD7}"/>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60">
              <a:extLst>
                <a:ext uri="{FF2B5EF4-FFF2-40B4-BE49-F238E27FC236}">
                  <a16:creationId xmlns:a16="http://schemas.microsoft.com/office/drawing/2014/main" id="{5F81C224-B4C4-4D42-AB91-A58AAEF85941}"/>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61">
              <a:extLst>
                <a:ext uri="{FF2B5EF4-FFF2-40B4-BE49-F238E27FC236}">
                  <a16:creationId xmlns:a16="http://schemas.microsoft.com/office/drawing/2014/main" id="{BA7559A6-95D4-BE4B-ADA1-01268F060720}"/>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62">
              <a:extLst>
                <a:ext uri="{FF2B5EF4-FFF2-40B4-BE49-F238E27FC236}">
                  <a16:creationId xmlns:a16="http://schemas.microsoft.com/office/drawing/2014/main" id="{CDADEE98-1B61-0541-A7BD-D0C195991873}"/>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63">
              <a:extLst>
                <a:ext uri="{FF2B5EF4-FFF2-40B4-BE49-F238E27FC236}">
                  <a16:creationId xmlns:a16="http://schemas.microsoft.com/office/drawing/2014/main" id="{7A9A1521-6660-BA43-98B8-756FB67B2C46}"/>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64">
              <a:extLst>
                <a:ext uri="{FF2B5EF4-FFF2-40B4-BE49-F238E27FC236}">
                  <a16:creationId xmlns:a16="http://schemas.microsoft.com/office/drawing/2014/main" id="{5C237BF9-ED0C-3D46-A1C4-06A72DA15A45}"/>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65">
              <a:extLst>
                <a:ext uri="{FF2B5EF4-FFF2-40B4-BE49-F238E27FC236}">
                  <a16:creationId xmlns:a16="http://schemas.microsoft.com/office/drawing/2014/main" id="{690EFA83-A298-1D4C-821C-DA698CB85D19}"/>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66">
              <a:extLst>
                <a:ext uri="{FF2B5EF4-FFF2-40B4-BE49-F238E27FC236}">
                  <a16:creationId xmlns:a16="http://schemas.microsoft.com/office/drawing/2014/main" id="{A39893AA-ACFD-7647-B17E-68B39878101A}"/>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67">
              <a:extLst>
                <a:ext uri="{FF2B5EF4-FFF2-40B4-BE49-F238E27FC236}">
                  <a16:creationId xmlns:a16="http://schemas.microsoft.com/office/drawing/2014/main" id="{836F7BBF-F1FE-BE47-8FCA-DE369D1AA627}"/>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68">
              <a:extLst>
                <a:ext uri="{FF2B5EF4-FFF2-40B4-BE49-F238E27FC236}">
                  <a16:creationId xmlns:a16="http://schemas.microsoft.com/office/drawing/2014/main" id="{112FA4C0-C9B2-2A40-83BE-9E1E50E3BFA0}"/>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69">
              <a:extLst>
                <a:ext uri="{FF2B5EF4-FFF2-40B4-BE49-F238E27FC236}">
                  <a16:creationId xmlns:a16="http://schemas.microsoft.com/office/drawing/2014/main" id="{F75E88D6-2ED0-3748-B10D-413DD03CEB0C}"/>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70">
              <a:extLst>
                <a:ext uri="{FF2B5EF4-FFF2-40B4-BE49-F238E27FC236}">
                  <a16:creationId xmlns:a16="http://schemas.microsoft.com/office/drawing/2014/main" id="{3D2ED559-F61B-374E-9B5A-85FD2BF2128D}"/>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71">
              <a:extLst>
                <a:ext uri="{FF2B5EF4-FFF2-40B4-BE49-F238E27FC236}">
                  <a16:creationId xmlns:a16="http://schemas.microsoft.com/office/drawing/2014/main" id="{B6D02C81-A5AD-F34E-BACC-34BAD14555B8}"/>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72">
              <a:extLst>
                <a:ext uri="{FF2B5EF4-FFF2-40B4-BE49-F238E27FC236}">
                  <a16:creationId xmlns:a16="http://schemas.microsoft.com/office/drawing/2014/main" id="{B58E2FD7-5802-F24C-8C4A-DCBFF3EA3DDA}"/>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73">
              <a:extLst>
                <a:ext uri="{FF2B5EF4-FFF2-40B4-BE49-F238E27FC236}">
                  <a16:creationId xmlns:a16="http://schemas.microsoft.com/office/drawing/2014/main" id="{BFDC8AEB-3B5F-F14C-A864-D3AFA7CF9EAA}"/>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74">
              <a:extLst>
                <a:ext uri="{FF2B5EF4-FFF2-40B4-BE49-F238E27FC236}">
                  <a16:creationId xmlns:a16="http://schemas.microsoft.com/office/drawing/2014/main" id="{A30A8ECB-A1F8-634C-A27C-80F10A98B815}"/>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5" name="Freeform 75">
              <a:extLst>
                <a:ext uri="{FF2B5EF4-FFF2-40B4-BE49-F238E27FC236}">
                  <a16:creationId xmlns:a16="http://schemas.microsoft.com/office/drawing/2014/main" id="{2FB6E7C4-8F73-9A4F-831A-D7DB58CFEBCF}"/>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76">
              <a:extLst>
                <a:ext uri="{FF2B5EF4-FFF2-40B4-BE49-F238E27FC236}">
                  <a16:creationId xmlns:a16="http://schemas.microsoft.com/office/drawing/2014/main" id="{8E107F6A-C217-0E42-93EE-E0C55A38389B}"/>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77">
              <a:extLst>
                <a:ext uri="{FF2B5EF4-FFF2-40B4-BE49-F238E27FC236}">
                  <a16:creationId xmlns:a16="http://schemas.microsoft.com/office/drawing/2014/main" id="{A1F553AC-41F5-0444-8FBE-98A65FBB1F58}"/>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78">
              <a:extLst>
                <a:ext uri="{FF2B5EF4-FFF2-40B4-BE49-F238E27FC236}">
                  <a16:creationId xmlns:a16="http://schemas.microsoft.com/office/drawing/2014/main" id="{B58FD7E8-DF74-A641-BD66-5122AD9E5EFE}"/>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79">
              <a:extLst>
                <a:ext uri="{FF2B5EF4-FFF2-40B4-BE49-F238E27FC236}">
                  <a16:creationId xmlns:a16="http://schemas.microsoft.com/office/drawing/2014/main" id="{241C57C5-CCD0-4549-A89D-E4403F14067E}"/>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80">
              <a:extLst>
                <a:ext uri="{FF2B5EF4-FFF2-40B4-BE49-F238E27FC236}">
                  <a16:creationId xmlns:a16="http://schemas.microsoft.com/office/drawing/2014/main" id="{325779FF-73A3-1A4D-994E-A6CF353B268D}"/>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81">
              <a:extLst>
                <a:ext uri="{FF2B5EF4-FFF2-40B4-BE49-F238E27FC236}">
                  <a16:creationId xmlns:a16="http://schemas.microsoft.com/office/drawing/2014/main" id="{C2787CDA-8D64-2249-8CBA-3F9CCC48239D}"/>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82">
              <a:extLst>
                <a:ext uri="{FF2B5EF4-FFF2-40B4-BE49-F238E27FC236}">
                  <a16:creationId xmlns:a16="http://schemas.microsoft.com/office/drawing/2014/main" id="{F95DDDFA-B7D3-1748-B075-EE62B2B6BE58}"/>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83">
              <a:extLst>
                <a:ext uri="{FF2B5EF4-FFF2-40B4-BE49-F238E27FC236}">
                  <a16:creationId xmlns:a16="http://schemas.microsoft.com/office/drawing/2014/main" id="{ACFB37DC-58CB-9B4E-B51C-FC4C63BAAF9A}"/>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84">
              <a:extLst>
                <a:ext uri="{FF2B5EF4-FFF2-40B4-BE49-F238E27FC236}">
                  <a16:creationId xmlns:a16="http://schemas.microsoft.com/office/drawing/2014/main" id="{71B50E5D-C6C1-CF41-857E-F4832A1C2480}"/>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85">
              <a:extLst>
                <a:ext uri="{FF2B5EF4-FFF2-40B4-BE49-F238E27FC236}">
                  <a16:creationId xmlns:a16="http://schemas.microsoft.com/office/drawing/2014/main" id="{820589BC-82B1-EE45-9167-896A74447A0E}"/>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86">
              <a:extLst>
                <a:ext uri="{FF2B5EF4-FFF2-40B4-BE49-F238E27FC236}">
                  <a16:creationId xmlns:a16="http://schemas.microsoft.com/office/drawing/2014/main" id="{F226BE65-3C77-A84F-9AE7-AA08EDF7E625}"/>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87">
              <a:extLst>
                <a:ext uri="{FF2B5EF4-FFF2-40B4-BE49-F238E27FC236}">
                  <a16:creationId xmlns:a16="http://schemas.microsoft.com/office/drawing/2014/main" id="{D5D6CFCE-B34A-4241-8B1B-D9EE5297A30A}"/>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88">
              <a:extLst>
                <a:ext uri="{FF2B5EF4-FFF2-40B4-BE49-F238E27FC236}">
                  <a16:creationId xmlns:a16="http://schemas.microsoft.com/office/drawing/2014/main" id="{1A355285-CB7F-EF4B-8727-BA1B6DC49FF9}"/>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89">
              <a:extLst>
                <a:ext uri="{FF2B5EF4-FFF2-40B4-BE49-F238E27FC236}">
                  <a16:creationId xmlns:a16="http://schemas.microsoft.com/office/drawing/2014/main" id="{28081595-AA5F-3447-8AE6-9C130888E1CF}"/>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90">
              <a:extLst>
                <a:ext uri="{FF2B5EF4-FFF2-40B4-BE49-F238E27FC236}">
                  <a16:creationId xmlns:a16="http://schemas.microsoft.com/office/drawing/2014/main" id="{4F55BB1A-9202-6343-A05D-7A2F121250EC}"/>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solidFill>
              <a:schemeClr val="accent1"/>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91">
              <a:extLst>
                <a:ext uri="{FF2B5EF4-FFF2-40B4-BE49-F238E27FC236}">
                  <a16:creationId xmlns:a16="http://schemas.microsoft.com/office/drawing/2014/main" id="{015F643D-F6C7-D948-A300-6D7D5CF0855C}"/>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92">
              <a:extLst>
                <a:ext uri="{FF2B5EF4-FFF2-40B4-BE49-F238E27FC236}">
                  <a16:creationId xmlns:a16="http://schemas.microsoft.com/office/drawing/2014/main" id="{EF763E22-4360-8846-8016-0FE02B9B772E}"/>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93">
              <a:extLst>
                <a:ext uri="{FF2B5EF4-FFF2-40B4-BE49-F238E27FC236}">
                  <a16:creationId xmlns:a16="http://schemas.microsoft.com/office/drawing/2014/main" id="{AB225C6B-61E6-8342-BFFA-85FF15C0C5F3}"/>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94">
              <a:extLst>
                <a:ext uri="{FF2B5EF4-FFF2-40B4-BE49-F238E27FC236}">
                  <a16:creationId xmlns:a16="http://schemas.microsoft.com/office/drawing/2014/main" id="{12172484-F03F-7F4D-A35D-6D97AA715A17}"/>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95">
              <a:extLst>
                <a:ext uri="{FF2B5EF4-FFF2-40B4-BE49-F238E27FC236}">
                  <a16:creationId xmlns:a16="http://schemas.microsoft.com/office/drawing/2014/main" id="{AF5EF422-8009-C04C-9B3C-1022847F2B0D}"/>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96">
              <a:extLst>
                <a:ext uri="{FF2B5EF4-FFF2-40B4-BE49-F238E27FC236}">
                  <a16:creationId xmlns:a16="http://schemas.microsoft.com/office/drawing/2014/main" id="{DDAFC70F-2017-1746-BCBE-27F95076AB6B}"/>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97">
              <a:extLst>
                <a:ext uri="{FF2B5EF4-FFF2-40B4-BE49-F238E27FC236}">
                  <a16:creationId xmlns:a16="http://schemas.microsoft.com/office/drawing/2014/main" id="{C173904F-15DB-B143-82E8-5F43EEA1F30A}"/>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98">
              <a:extLst>
                <a:ext uri="{FF2B5EF4-FFF2-40B4-BE49-F238E27FC236}">
                  <a16:creationId xmlns:a16="http://schemas.microsoft.com/office/drawing/2014/main" id="{6230EC61-AE0B-7648-A25B-D9355D21BF22}"/>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99">
              <a:extLst>
                <a:ext uri="{FF2B5EF4-FFF2-40B4-BE49-F238E27FC236}">
                  <a16:creationId xmlns:a16="http://schemas.microsoft.com/office/drawing/2014/main" id="{DEDB0CE2-A98C-FA4B-886F-F2D3F5331A0D}"/>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100">
              <a:extLst>
                <a:ext uri="{FF2B5EF4-FFF2-40B4-BE49-F238E27FC236}">
                  <a16:creationId xmlns:a16="http://schemas.microsoft.com/office/drawing/2014/main" id="{D0C7667C-6199-6645-9611-0EEA26863D4F}"/>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101">
              <a:extLst>
                <a:ext uri="{FF2B5EF4-FFF2-40B4-BE49-F238E27FC236}">
                  <a16:creationId xmlns:a16="http://schemas.microsoft.com/office/drawing/2014/main" id="{EE5CB0D2-79A0-8C4B-B754-9E5BA106FFA8}"/>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102">
              <a:extLst>
                <a:ext uri="{FF2B5EF4-FFF2-40B4-BE49-F238E27FC236}">
                  <a16:creationId xmlns:a16="http://schemas.microsoft.com/office/drawing/2014/main" id="{5450C949-DEA8-9342-9FA3-429D51706D01}"/>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103">
              <a:extLst>
                <a:ext uri="{FF2B5EF4-FFF2-40B4-BE49-F238E27FC236}">
                  <a16:creationId xmlns:a16="http://schemas.microsoft.com/office/drawing/2014/main" id="{2BEB75C9-9C2E-214D-B845-8634BAEEE8C0}"/>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104">
              <a:extLst>
                <a:ext uri="{FF2B5EF4-FFF2-40B4-BE49-F238E27FC236}">
                  <a16:creationId xmlns:a16="http://schemas.microsoft.com/office/drawing/2014/main" id="{2E5B6A69-FAE5-F54D-8D67-11DE0979C1F1}"/>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105">
              <a:extLst>
                <a:ext uri="{FF2B5EF4-FFF2-40B4-BE49-F238E27FC236}">
                  <a16:creationId xmlns:a16="http://schemas.microsoft.com/office/drawing/2014/main" id="{0C7DD651-F2E6-A342-9FE2-B516929BD3F4}"/>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106">
              <a:extLst>
                <a:ext uri="{FF2B5EF4-FFF2-40B4-BE49-F238E27FC236}">
                  <a16:creationId xmlns:a16="http://schemas.microsoft.com/office/drawing/2014/main" id="{E16616FF-36A1-F84D-B360-B97ED9A543D0}"/>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107">
              <a:extLst>
                <a:ext uri="{FF2B5EF4-FFF2-40B4-BE49-F238E27FC236}">
                  <a16:creationId xmlns:a16="http://schemas.microsoft.com/office/drawing/2014/main" id="{578ECA34-C922-814A-A16B-7A595D5795F7}"/>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solidFill>
              <a:schemeClr val="accent1"/>
            </a:solidFill>
            <a:ln w="19050" cap="flat" cmpd="sng">
              <a:solidFill>
                <a:schemeClr val="bg1"/>
              </a:solidFill>
              <a:round/>
              <a:headEnd/>
              <a:tailEnd/>
            </a:ln>
            <a:effectLst/>
          </p:spPr>
          <p:txBody>
            <a:bodyPr wrap="none" anchor="ctr"/>
            <a:lstStyle/>
            <a:p>
              <a:endParaRPr lang="en-US" dirty="0">
                <a:latin typeface="Lato Regular" charset="0"/>
              </a:endParaRPr>
            </a:p>
          </p:txBody>
        </p:sp>
        <p:sp>
          <p:nvSpPr>
            <p:cNvPr id="168" name="Freeform 108">
              <a:extLst>
                <a:ext uri="{FF2B5EF4-FFF2-40B4-BE49-F238E27FC236}">
                  <a16:creationId xmlns:a16="http://schemas.microsoft.com/office/drawing/2014/main" id="{C41AB7CF-742B-C749-BC7E-A6FEA3941B88}"/>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109">
              <a:extLst>
                <a:ext uri="{FF2B5EF4-FFF2-40B4-BE49-F238E27FC236}">
                  <a16:creationId xmlns:a16="http://schemas.microsoft.com/office/drawing/2014/main" id="{B2D93DEB-8E94-3C4F-A207-1DB9170CFE91}"/>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110">
              <a:extLst>
                <a:ext uri="{FF2B5EF4-FFF2-40B4-BE49-F238E27FC236}">
                  <a16:creationId xmlns:a16="http://schemas.microsoft.com/office/drawing/2014/main" id="{1148EFC0-0EE7-2F44-92A8-ADAE02246320}"/>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171" name="Freeform 111">
              <a:extLst>
                <a:ext uri="{FF2B5EF4-FFF2-40B4-BE49-F238E27FC236}">
                  <a16:creationId xmlns:a16="http://schemas.microsoft.com/office/drawing/2014/main" id="{B0064951-7F2D-7045-95A5-BE47965721D9}"/>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112">
              <a:extLst>
                <a:ext uri="{FF2B5EF4-FFF2-40B4-BE49-F238E27FC236}">
                  <a16:creationId xmlns:a16="http://schemas.microsoft.com/office/drawing/2014/main" id="{7BEF16B5-4371-624E-985C-314C804C0FC1}"/>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113">
              <a:extLst>
                <a:ext uri="{FF2B5EF4-FFF2-40B4-BE49-F238E27FC236}">
                  <a16:creationId xmlns:a16="http://schemas.microsoft.com/office/drawing/2014/main" id="{09E87211-372D-D943-9137-BE85FC81D395}"/>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114">
              <a:extLst>
                <a:ext uri="{FF2B5EF4-FFF2-40B4-BE49-F238E27FC236}">
                  <a16:creationId xmlns:a16="http://schemas.microsoft.com/office/drawing/2014/main" id="{D5BD2B49-B596-984A-A6C5-79A846E5D542}"/>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115">
              <a:extLst>
                <a:ext uri="{FF2B5EF4-FFF2-40B4-BE49-F238E27FC236}">
                  <a16:creationId xmlns:a16="http://schemas.microsoft.com/office/drawing/2014/main" id="{D43F3405-1842-2F4C-A4F9-748D06956206}"/>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116">
              <a:extLst>
                <a:ext uri="{FF2B5EF4-FFF2-40B4-BE49-F238E27FC236}">
                  <a16:creationId xmlns:a16="http://schemas.microsoft.com/office/drawing/2014/main" id="{90A5E953-9293-7D42-8961-0740E178EE0B}"/>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77" name="Freeform 117">
              <a:extLst>
                <a:ext uri="{FF2B5EF4-FFF2-40B4-BE49-F238E27FC236}">
                  <a16:creationId xmlns:a16="http://schemas.microsoft.com/office/drawing/2014/main" id="{5FA7C7A1-C598-3948-A560-6DAB20F29294}"/>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799183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290452-BF03-CC41-B07B-339D9158BE56}"/>
              </a:ext>
            </a:extLst>
          </p:cNvPr>
          <p:cNvGrpSpPr/>
          <p:nvPr/>
        </p:nvGrpSpPr>
        <p:grpSpPr>
          <a:xfrm>
            <a:off x="11675922" y="3416511"/>
            <a:ext cx="9897271" cy="6372020"/>
            <a:chOff x="1289912" y="4078363"/>
            <a:chExt cx="10444353" cy="6724240"/>
          </a:xfrm>
          <a:solidFill>
            <a:srgbClr val="EFF1F8"/>
          </a:solidFill>
        </p:grpSpPr>
        <p:sp>
          <p:nvSpPr>
            <p:cNvPr id="74" name="Freeform 119">
              <a:extLst>
                <a:ext uri="{FF2B5EF4-FFF2-40B4-BE49-F238E27FC236}">
                  <a16:creationId xmlns:a16="http://schemas.microsoft.com/office/drawing/2014/main" id="{A0D3C979-AB82-A64C-9956-0341369950BE}"/>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120">
              <a:extLst>
                <a:ext uri="{FF2B5EF4-FFF2-40B4-BE49-F238E27FC236}">
                  <a16:creationId xmlns:a16="http://schemas.microsoft.com/office/drawing/2014/main" id="{EE2DAD89-A4C6-104E-908F-FE3F4A6199B5}"/>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21">
              <a:extLst>
                <a:ext uri="{FF2B5EF4-FFF2-40B4-BE49-F238E27FC236}">
                  <a16:creationId xmlns:a16="http://schemas.microsoft.com/office/drawing/2014/main" id="{280A8952-4E49-324A-B6B2-03CC8BBDE1E9}"/>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122">
              <a:extLst>
                <a:ext uri="{FF2B5EF4-FFF2-40B4-BE49-F238E27FC236}">
                  <a16:creationId xmlns:a16="http://schemas.microsoft.com/office/drawing/2014/main" id="{98A1DDB5-EF45-5745-8E38-EAF1E9D37374}"/>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123">
              <a:extLst>
                <a:ext uri="{FF2B5EF4-FFF2-40B4-BE49-F238E27FC236}">
                  <a16:creationId xmlns:a16="http://schemas.microsoft.com/office/drawing/2014/main" id="{7C400935-850A-8A46-A986-C05740C3817E}"/>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124">
              <a:extLst>
                <a:ext uri="{FF2B5EF4-FFF2-40B4-BE49-F238E27FC236}">
                  <a16:creationId xmlns:a16="http://schemas.microsoft.com/office/drawing/2014/main" id="{B74950A1-408C-7C4E-B7CD-A63B8E0DCABB}"/>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125">
              <a:extLst>
                <a:ext uri="{FF2B5EF4-FFF2-40B4-BE49-F238E27FC236}">
                  <a16:creationId xmlns:a16="http://schemas.microsoft.com/office/drawing/2014/main" id="{4F3A539C-E2D9-D74C-AFE1-247F24BCED29}"/>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126">
              <a:extLst>
                <a:ext uri="{FF2B5EF4-FFF2-40B4-BE49-F238E27FC236}">
                  <a16:creationId xmlns:a16="http://schemas.microsoft.com/office/drawing/2014/main" id="{81D122DC-B350-E746-BE05-A9E8C1CA3820}"/>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127">
              <a:extLst>
                <a:ext uri="{FF2B5EF4-FFF2-40B4-BE49-F238E27FC236}">
                  <a16:creationId xmlns:a16="http://schemas.microsoft.com/office/drawing/2014/main" id="{0C26FAB8-978E-A84F-8F2D-80B38B57FBA2}"/>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128">
              <a:extLst>
                <a:ext uri="{FF2B5EF4-FFF2-40B4-BE49-F238E27FC236}">
                  <a16:creationId xmlns:a16="http://schemas.microsoft.com/office/drawing/2014/main" id="{F673515B-B689-6F43-B386-45BF5E1E24FD}"/>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129">
              <a:extLst>
                <a:ext uri="{FF2B5EF4-FFF2-40B4-BE49-F238E27FC236}">
                  <a16:creationId xmlns:a16="http://schemas.microsoft.com/office/drawing/2014/main" id="{7990C172-DAED-3E4B-866C-DD4EBB6F2339}"/>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130">
              <a:extLst>
                <a:ext uri="{FF2B5EF4-FFF2-40B4-BE49-F238E27FC236}">
                  <a16:creationId xmlns:a16="http://schemas.microsoft.com/office/drawing/2014/main" id="{4E246C1E-AB6B-E849-AD1E-16979FEEFEA7}"/>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131">
              <a:extLst>
                <a:ext uri="{FF2B5EF4-FFF2-40B4-BE49-F238E27FC236}">
                  <a16:creationId xmlns:a16="http://schemas.microsoft.com/office/drawing/2014/main" id="{BED1B0FE-6FC2-D14D-8150-D5943F9950F9}"/>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132">
              <a:extLst>
                <a:ext uri="{FF2B5EF4-FFF2-40B4-BE49-F238E27FC236}">
                  <a16:creationId xmlns:a16="http://schemas.microsoft.com/office/drawing/2014/main" id="{5CE67BD9-7B41-5C44-8EF7-7A9FCD46A786}"/>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133">
              <a:extLst>
                <a:ext uri="{FF2B5EF4-FFF2-40B4-BE49-F238E27FC236}">
                  <a16:creationId xmlns:a16="http://schemas.microsoft.com/office/drawing/2014/main" id="{41E015A4-105A-7549-AA81-927EE6ACA2DF}"/>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134">
              <a:extLst>
                <a:ext uri="{FF2B5EF4-FFF2-40B4-BE49-F238E27FC236}">
                  <a16:creationId xmlns:a16="http://schemas.microsoft.com/office/drawing/2014/main" id="{E10CFE69-1731-BC4D-B75A-766E699DD6F9}"/>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135">
              <a:extLst>
                <a:ext uri="{FF2B5EF4-FFF2-40B4-BE49-F238E27FC236}">
                  <a16:creationId xmlns:a16="http://schemas.microsoft.com/office/drawing/2014/main" id="{C010A297-7F29-2A4E-B76B-6A6A6F8B81CB}"/>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136">
              <a:extLst>
                <a:ext uri="{FF2B5EF4-FFF2-40B4-BE49-F238E27FC236}">
                  <a16:creationId xmlns:a16="http://schemas.microsoft.com/office/drawing/2014/main" id="{A8AA3B5E-8028-CB43-9A3C-8D8663D61DF5}"/>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137">
              <a:extLst>
                <a:ext uri="{FF2B5EF4-FFF2-40B4-BE49-F238E27FC236}">
                  <a16:creationId xmlns:a16="http://schemas.microsoft.com/office/drawing/2014/main" id="{F8DECFF3-D17E-0042-9FA2-7712DDF10CDF}"/>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93" name="Freeform 138">
              <a:extLst>
                <a:ext uri="{FF2B5EF4-FFF2-40B4-BE49-F238E27FC236}">
                  <a16:creationId xmlns:a16="http://schemas.microsoft.com/office/drawing/2014/main" id="{DAA22AE1-7C60-EF46-85C2-6F996C238D9C}"/>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139">
              <a:extLst>
                <a:ext uri="{FF2B5EF4-FFF2-40B4-BE49-F238E27FC236}">
                  <a16:creationId xmlns:a16="http://schemas.microsoft.com/office/drawing/2014/main" id="{737141D2-5BED-4A40-91EC-F32608D5E1C0}"/>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140">
              <a:extLst>
                <a:ext uri="{FF2B5EF4-FFF2-40B4-BE49-F238E27FC236}">
                  <a16:creationId xmlns:a16="http://schemas.microsoft.com/office/drawing/2014/main" id="{D164134F-EACE-E144-9DC8-84853D50ADCA}"/>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141">
              <a:extLst>
                <a:ext uri="{FF2B5EF4-FFF2-40B4-BE49-F238E27FC236}">
                  <a16:creationId xmlns:a16="http://schemas.microsoft.com/office/drawing/2014/main" id="{BD5F331C-D4A2-724E-81D2-128E2DBD40C3}"/>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142">
              <a:extLst>
                <a:ext uri="{FF2B5EF4-FFF2-40B4-BE49-F238E27FC236}">
                  <a16:creationId xmlns:a16="http://schemas.microsoft.com/office/drawing/2014/main" id="{36C4E8AC-0FA1-2946-ADFE-DA5AA8BC8F25}"/>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98" name="Freeform 143">
              <a:extLst>
                <a:ext uri="{FF2B5EF4-FFF2-40B4-BE49-F238E27FC236}">
                  <a16:creationId xmlns:a16="http://schemas.microsoft.com/office/drawing/2014/main" id="{D2E03B16-E9CC-654B-A639-D7A4E11D3EC7}"/>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144">
              <a:extLst>
                <a:ext uri="{FF2B5EF4-FFF2-40B4-BE49-F238E27FC236}">
                  <a16:creationId xmlns:a16="http://schemas.microsoft.com/office/drawing/2014/main" id="{231577A8-5383-AA45-B4CC-5614CF83BE3D}"/>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145">
              <a:extLst>
                <a:ext uri="{FF2B5EF4-FFF2-40B4-BE49-F238E27FC236}">
                  <a16:creationId xmlns:a16="http://schemas.microsoft.com/office/drawing/2014/main" id="{4B09EC33-C626-D54E-95DD-179B362D0B26}"/>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146">
              <a:extLst>
                <a:ext uri="{FF2B5EF4-FFF2-40B4-BE49-F238E27FC236}">
                  <a16:creationId xmlns:a16="http://schemas.microsoft.com/office/drawing/2014/main" id="{37812361-7428-6843-996E-0B9C5889725D}"/>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147">
              <a:extLst>
                <a:ext uri="{FF2B5EF4-FFF2-40B4-BE49-F238E27FC236}">
                  <a16:creationId xmlns:a16="http://schemas.microsoft.com/office/drawing/2014/main" id="{4CC80592-1DD1-B344-A675-3D4E9007ADA0}"/>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7875174" y="1131813"/>
            <a:ext cx="8656537" cy="1383468"/>
            <a:chOff x="7875174" y="1407238"/>
            <a:chExt cx="865653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75174" y="1867376"/>
              <a:ext cx="8656537"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SWITZERLAND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4" name="Group 103">
            <a:extLst>
              <a:ext uri="{FF2B5EF4-FFF2-40B4-BE49-F238E27FC236}">
                <a16:creationId xmlns:a16="http://schemas.microsoft.com/office/drawing/2014/main" id="{C2651008-3546-0C45-9CD2-BCCA75BC1CCE}"/>
              </a:ext>
            </a:extLst>
          </p:cNvPr>
          <p:cNvGrpSpPr/>
          <p:nvPr/>
        </p:nvGrpSpPr>
        <p:grpSpPr>
          <a:xfrm>
            <a:off x="1286642" y="10952249"/>
            <a:ext cx="5672170" cy="1907394"/>
            <a:chOff x="3001226" y="5815996"/>
            <a:chExt cx="5672170" cy="1907394"/>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2C43BD6-9A53-F647-BB26-2EACF795498C}"/>
              </a:ext>
            </a:extLst>
          </p:cNvPr>
          <p:cNvGrpSpPr/>
          <p:nvPr/>
        </p:nvGrpSpPr>
        <p:grpSpPr>
          <a:xfrm>
            <a:off x="7147685" y="10952249"/>
            <a:ext cx="5672170" cy="1907394"/>
            <a:chOff x="3001226" y="5815996"/>
            <a:chExt cx="5672170" cy="1907394"/>
          </a:xfrm>
        </p:grpSpPr>
        <p:sp>
          <p:nvSpPr>
            <p:cNvPr id="108" name="Subtitle 2">
              <a:extLst>
                <a:ext uri="{FF2B5EF4-FFF2-40B4-BE49-F238E27FC236}">
                  <a16:creationId xmlns:a16="http://schemas.microsoft.com/office/drawing/2014/main" id="{2C1C8F72-A62B-2B40-AFD8-0F483AC379CD}"/>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9" name="Rectangle 108">
              <a:extLst>
                <a:ext uri="{FF2B5EF4-FFF2-40B4-BE49-F238E27FC236}">
                  <a16:creationId xmlns:a16="http://schemas.microsoft.com/office/drawing/2014/main" id="{40CD46CC-5475-1548-A3FE-188A1BB2CBBA}"/>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D5F11C1-D107-0146-8B53-CF21E7B427CC}"/>
              </a:ext>
            </a:extLst>
          </p:cNvPr>
          <p:cNvGrpSpPr/>
          <p:nvPr/>
        </p:nvGrpSpPr>
        <p:grpSpPr>
          <a:xfrm>
            <a:off x="13065377" y="10952249"/>
            <a:ext cx="5672170" cy="1907394"/>
            <a:chOff x="3001226" y="5815996"/>
            <a:chExt cx="5672170" cy="1907394"/>
          </a:xfrm>
        </p:grpSpPr>
        <p:sp>
          <p:nvSpPr>
            <p:cNvPr id="111" name="Subtitle 2">
              <a:extLst>
                <a:ext uri="{FF2B5EF4-FFF2-40B4-BE49-F238E27FC236}">
                  <a16:creationId xmlns:a16="http://schemas.microsoft.com/office/drawing/2014/main" id="{8049A3AF-9940-7F4A-8DFA-25A4B56332B4}"/>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12" name="Rectangle 111">
              <a:extLst>
                <a:ext uri="{FF2B5EF4-FFF2-40B4-BE49-F238E27FC236}">
                  <a16:creationId xmlns:a16="http://schemas.microsoft.com/office/drawing/2014/main" id="{3597A86E-E33D-7642-865D-FD739FDF89B6}"/>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sp>
        <p:nvSpPr>
          <p:cNvPr id="114" name="Oval 113">
            <a:extLst>
              <a:ext uri="{FF2B5EF4-FFF2-40B4-BE49-F238E27FC236}">
                <a16:creationId xmlns:a16="http://schemas.microsoft.com/office/drawing/2014/main" id="{FF915686-9DFD-8044-9B09-FC58DC65294A}"/>
              </a:ext>
            </a:extLst>
          </p:cNvPr>
          <p:cNvSpPr/>
          <p:nvPr/>
        </p:nvSpPr>
        <p:spPr>
          <a:xfrm>
            <a:off x="13347895" y="3767057"/>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3621859" y="4296235"/>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A</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sp>
        <p:nvSpPr>
          <p:cNvPr id="2" name="Oval 1">
            <a:extLst>
              <a:ext uri="{FF2B5EF4-FFF2-40B4-BE49-F238E27FC236}">
                <a16:creationId xmlns:a16="http://schemas.microsoft.com/office/drawing/2014/main" id="{E81A07F9-624D-8D4F-BA6B-007A5517920E}"/>
              </a:ext>
            </a:extLst>
          </p:cNvPr>
          <p:cNvSpPr/>
          <p:nvPr/>
        </p:nvSpPr>
        <p:spPr>
          <a:xfrm>
            <a:off x="20071079" y="5226834"/>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20409213" y="5718669"/>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C</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sp>
        <p:nvSpPr>
          <p:cNvPr id="115" name="Oval 114">
            <a:extLst>
              <a:ext uri="{FF2B5EF4-FFF2-40B4-BE49-F238E27FC236}">
                <a16:creationId xmlns:a16="http://schemas.microsoft.com/office/drawing/2014/main" id="{12FB1140-5305-974D-91E1-E680566F8F19}"/>
              </a:ext>
            </a:extLst>
          </p:cNvPr>
          <p:cNvSpPr/>
          <p:nvPr/>
        </p:nvSpPr>
        <p:spPr>
          <a:xfrm>
            <a:off x="16073491" y="7315254"/>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6386857" y="7854423"/>
            <a:ext cx="1131273" cy="646331"/>
          </a:xfrm>
          <a:prstGeom prst="rect">
            <a:avLst/>
          </a:prstGeom>
        </p:spPr>
        <p:txBody>
          <a:bodyPr wrap="square">
            <a:spAutoFit/>
          </a:bodyPr>
          <a:lstStyle/>
          <a:p>
            <a:pPr algn="ctr"/>
            <a:r>
              <a:rPr lang="en-US" b="1" spc="600" dirty="0">
                <a:solidFill>
                  <a:schemeClr val="accent2">
                    <a:lumMod val="90000"/>
                    <a:lumOff val="10000"/>
                  </a:schemeClr>
                </a:solidFill>
                <a:latin typeface="Montserrat SemiBold" pitchFamily="2" charset="77"/>
                <a:ea typeface="Montserrat" charset="0"/>
                <a:cs typeface="Montserrat" charset="0"/>
              </a:rPr>
              <a:t>B</a:t>
            </a:r>
            <a:endParaRPr lang="en-US" sz="5400" b="1" spc="600" dirty="0">
              <a:solidFill>
                <a:schemeClr val="accent2">
                  <a:lumMod val="90000"/>
                  <a:lumOff val="10000"/>
                </a:schemeClr>
              </a:solidFill>
              <a:latin typeface="Montserrat SemiBold" pitchFamily="2" charset="77"/>
              <a:ea typeface="Montserrat" charset="0"/>
              <a:cs typeface="Montserrat" charset="0"/>
            </a:endParaRPr>
          </a:p>
        </p:txBody>
      </p:sp>
      <p:grpSp>
        <p:nvGrpSpPr>
          <p:cNvPr id="121" name="Group 120">
            <a:extLst>
              <a:ext uri="{FF2B5EF4-FFF2-40B4-BE49-F238E27FC236}">
                <a16:creationId xmlns:a16="http://schemas.microsoft.com/office/drawing/2014/main" id="{E2B44118-DAF5-EA45-8963-1BD17B7710DB}"/>
              </a:ext>
            </a:extLst>
          </p:cNvPr>
          <p:cNvGrpSpPr/>
          <p:nvPr/>
        </p:nvGrpSpPr>
        <p:grpSpPr>
          <a:xfrm>
            <a:off x="1425445" y="6934200"/>
            <a:ext cx="6527581" cy="855618"/>
            <a:chOff x="3242711" y="10156206"/>
            <a:chExt cx="6527581" cy="855618"/>
          </a:xfrm>
        </p:grpSpPr>
        <p:sp>
          <p:nvSpPr>
            <p:cNvPr id="123" name="Rectangle 122">
              <a:extLst>
                <a:ext uri="{FF2B5EF4-FFF2-40B4-BE49-F238E27FC236}">
                  <a16:creationId xmlns:a16="http://schemas.microsoft.com/office/drawing/2014/main" id="{305401D8-AACF-BF48-A4F9-C481CA88C497}"/>
                </a:ext>
              </a:extLst>
            </p:cNvPr>
            <p:cNvSpPr/>
            <p:nvPr/>
          </p:nvSpPr>
          <p:spPr>
            <a:xfrm>
              <a:off x="3242711" y="10156206"/>
              <a:ext cx="6527581"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4" name="TextBox 123">
              <a:extLst>
                <a:ext uri="{FF2B5EF4-FFF2-40B4-BE49-F238E27FC236}">
                  <a16:creationId xmlns:a16="http://schemas.microsoft.com/office/drawing/2014/main" id="{947B317A-81F0-DE48-8E6C-91816F3250C1}"/>
                </a:ext>
              </a:extLst>
            </p:cNvPr>
            <p:cNvSpPr txBox="1"/>
            <p:nvPr/>
          </p:nvSpPr>
          <p:spPr>
            <a:xfrm>
              <a:off x="3951631" y="10383960"/>
              <a:ext cx="5110694" cy="400110"/>
            </a:xfrm>
            <a:prstGeom prst="rect">
              <a:avLst/>
            </a:prstGeom>
            <a:noFill/>
          </p:spPr>
          <p:txBody>
            <a:bodyPr wrap="none" rtlCol="0">
              <a:spAutoFit/>
            </a:bodyPr>
            <a:lstStyle/>
            <a:p>
              <a:pPr algn="ctr"/>
              <a:r>
                <a:rPr lang="en-US" sz="2000" spc="1200" dirty="0">
                  <a:solidFill>
                    <a:schemeClr val="bg2"/>
                  </a:solidFill>
                  <a:latin typeface="Montserrat" charset="0"/>
                  <a:ea typeface="Montserrat" charset="0"/>
                  <a:cs typeface="Montserrat" charset="0"/>
                </a:rPr>
                <a:t>WRITE YOUR TITLE</a:t>
              </a:r>
            </a:p>
          </p:txBody>
        </p:sp>
      </p:grpSp>
      <p:sp>
        <p:nvSpPr>
          <p:cNvPr id="122" name="TextBox 121">
            <a:extLst>
              <a:ext uri="{FF2B5EF4-FFF2-40B4-BE49-F238E27FC236}">
                <a16:creationId xmlns:a16="http://schemas.microsoft.com/office/drawing/2014/main" id="{3FBF5329-97FC-B84C-9D15-7E0C8B9DE061}"/>
              </a:ext>
            </a:extLst>
          </p:cNvPr>
          <p:cNvSpPr txBox="1"/>
          <p:nvPr/>
        </p:nvSpPr>
        <p:spPr>
          <a:xfrm>
            <a:off x="1333668" y="4388214"/>
            <a:ext cx="9032648"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spTree>
    <p:extLst>
      <p:ext uri="{BB962C8B-B14F-4D97-AF65-F5344CB8AC3E}">
        <p14:creationId xmlns:p14="http://schemas.microsoft.com/office/powerpoint/2010/main" val="699784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718D0CC-43EE-A643-9309-AAAD2B7AA27F}"/>
              </a:ext>
            </a:extLst>
          </p:cNvPr>
          <p:cNvSpPr>
            <a:spLocks noGrp="1"/>
          </p:cNvSpPr>
          <p:nvPr>
            <p:ph type="pic" sz="quarter" idx="14"/>
          </p:nvPr>
        </p:nvSpPr>
        <p:spPr>
          <a:xfrm>
            <a:off x="-369417" y="-378372"/>
            <a:ext cx="25116484" cy="14472744"/>
          </a:xfrm>
        </p:spPr>
      </p:sp>
      <p:sp>
        <p:nvSpPr>
          <p:cNvPr id="6" name="Rectangle 5">
            <a:extLst>
              <a:ext uri="{FF2B5EF4-FFF2-40B4-BE49-F238E27FC236}">
                <a16:creationId xmlns:a16="http://schemas.microsoft.com/office/drawing/2014/main" id="{6CCC3D7B-060B-204D-AD6A-5F1E91527583}"/>
              </a:ext>
            </a:extLst>
          </p:cNvPr>
          <p:cNvSpPr/>
          <p:nvPr/>
        </p:nvSpPr>
        <p:spPr>
          <a:xfrm>
            <a:off x="10394949" y="8588830"/>
            <a:ext cx="13982701" cy="338545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D6AC7CF-A6FA-9446-9D02-39DA1E0F200C}"/>
              </a:ext>
            </a:extLst>
          </p:cNvPr>
          <p:cNvGrpSpPr/>
          <p:nvPr/>
        </p:nvGrpSpPr>
        <p:grpSpPr>
          <a:xfrm>
            <a:off x="11570568" y="9279886"/>
            <a:ext cx="11631462" cy="2028272"/>
            <a:chOff x="1624616" y="7883006"/>
            <a:chExt cx="11631462" cy="2028272"/>
          </a:xfrm>
        </p:grpSpPr>
        <p:grpSp>
          <p:nvGrpSpPr>
            <p:cNvPr id="8" name="Group 7">
              <a:extLst>
                <a:ext uri="{FF2B5EF4-FFF2-40B4-BE49-F238E27FC236}">
                  <a16:creationId xmlns:a16="http://schemas.microsoft.com/office/drawing/2014/main" id="{20745D89-6024-7244-AB06-90B4BF575CA4}"/>
                </a:ext>
              </a:extLst>
            </p:cNvPr>
            <p:cNvGrpSpPr/>
            <p:nvPr/>
          </p:nvGrpSpPr>
          <p:grpSpPr>
            <a:xfrm>
              <a:off x="1624616" y="7883006"/>
              <a:ext cx="11631462" cy="1383468"/>
              <a:chOff x="7228326" y="1407238"/>
              <a:chExt cx="11631462" cy="1383468"/>
            </a:xfrm>
          </p:grpSpPr>
          <p:sp>
            <p:nvSpPr>
              <p:cNvPr id="10" name="TextBox 9">
                <a:extLst>
                  <a:ext uri="{FF2B5EF4-FFF2-40B4-BE49-F238E27FC236}">
                    <a16:creationId xmlns:a16="http://schemas.microsoft.com/office/drawing/2014/main" id="{F0E016B5-E064-894B-9DC9-E61441CC0D68}"/>
                  </a:ext>
                </a:extLst>
              </p:cNvPr>
              <p:cNvSpPr txBox="1"/>
              <p:nvPr/>
            </p:nvSpPr>
            <p:spPr>
              <a:xfrm>
                <a:off x="7228326" y="1867376"/>
                <a:ext cx="1163146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1" name="TextBox 10">
                <a:extLst>
                  <a:ext uri="{FF2B5EF4-FFF2-40B4-BE49-F238E27FC236}">
                    <a16:creationId xmlns:a16="http://schemas.microsoft.com/office/drawing/2014/main" id="{935AB882-7985-9B4D-AE04-1BF8EE476413}"/>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76C51D24-2672-0E4C-9BF1-863DCB187BEA}"/>
                </a:ext>
              </a:extLst>
            </p:cNvPr>
            <p:cNvSpPr txBox="1"/>
            <p:nvPr/>
          </p:nvSpPr>
          <p:spPr>
            <a:xfrm>
              <a:off x="1687681" y="9388058"/>
              <a:ext cx="11568397" cy="523220"/>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grpSp>
    </p:spTree>
    <p:extLst>
      <p:ext uri="{BB962C8B-B14F-4D97-AF65-F5344CB8AC3E}">
        <p14:creationId xmlns:p14="http://schemas.microsoft.com/office/powerpoint/2010/main" val="1968698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10AAC25-5793-E14C-BEDE-2D544F12B4DE}"/>
              </a:ext>
            </a:extLst>
          </p:cNvPr>
          <p:cNvSpPr>
            <a:spLocks noGrp="1"/>
          </p:cNvSpPr>
          <p:nvPr>
            <p:ph type="pic" sz="quarter" idx="14"/>
          </p:nvPr>
        </p:nvSpPr>
        <p:spPr/>
      </p:sp>
      <p:sp>
        <p:nvSpPr>
          <p:cNvPr id="11" name="Rectangle 10">
            <a:extLst>
              <a:ext uri="{FF2B5EF4-FFF2-40B4-BE49-F238E27FC236}">
                <a16:creationId xmlns:a16="http://schemas.microsoft.com/office/drawing/2014/main" id="{C705A3E1-5F27-A845-9713-D4F9584F1C7A}"/>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5314311-F0A6-8B41-BBA7-9BD52E97198D}"/>
              </a:ext>
            </a:extLst>
          </p:cNvPr>
          <p:cNvGrpSpPr/>
          <p:nvPr/>
        </p:nvGrpSpPr>
        <p:grpSpPr>
          <a:xfrm>
            <a:off x="2162532" y="5022113"/>
            <a:ext cx="20052586" cy="3671774"/>
            <a:chOff x="2437754" y="5022111"/>
            <a:chExt cx="20052586" cy="3671774"/>
          </a:xfrm>
        </p:grpSpPr>
        <p:sp>
          <p:nvSpPr>
            <p:cNvPr id="24" name="TextBox 23">
              <a:extLst>
                <a:ext uri="{FF2B5EF4-FFF2-40B4-BE49-F238E27FC236}">
                  <a16:creationId xmlns:a16="http://schemas.microsoft.com/office/drawing/2014/main" id="{5CAC4396-5959-224B-ACF4-6A9D53C155B0}"/>
                </a:ext>
              </a:extLst>
            </p:cNvPr>
            <p:cNvSpPr txBox="1"/>
            <p:nvPr/>
          </p:nvSpPr>
          <p:spPr>
            <a:xfrm>
              <a:off x="13414019" y="5503037"/>
              <a:ext cx="9076321" cy="2862322"/>
            </a:xfrm>
            <a:prstGeom prst="rect">
              <a:avLst/>
            </a:prstGeom>
            <a:noFill/>
          </p:spPr>
          <p:txBody>
            <a:bodyPr wrap="square" rtlCol="0">
              <a:spAutoFit/>
            </a:bodyPr>
            <a:lstStyle/>
            <a:p>
              <a:r>
                <a:rPr lang="en-US" sz="9000" b="1" spc="600" dirty="0">
                  <a:solidFill>
                    <a:schemeClr val="bg2"/>
                  </a:solidFill>
                  <a:latin typeface="Montserrat" charset="0"/>
                  <a:ea typeface="Montserrat" charset="0"/>
                  <a:cs typeface="Montserrat" charset="0"/>
                </a:rPr>
                <a:t>THANKS FOR COMING</a:t>
              </a:r>
            </a:p>
          </p:txBody>
        </p:sp>
        <p:cxnSp>
          <p:nvCxnSpPr>
            <p:cNvPr id="25" name="Straight Connector 24">
              <a:extLst>
                <a:ext uri="{FF2B5EF4-FFF2-40B4-BE49-F238E27FC236}">
                  <a16:creationId xmlns:a16="http://schemas.microsoft.com/office/drawing/2014/main" id="{4C3358C3-4E5F-4042-B3D4-8FC3D6C57AB8}"/>
                </a:ext>
              </a:extLst>
            </p:cNvPr>
            <p:cNvCxnSpPr>
              <a:cxnSpLocks/>
            </p:cNvCxnSpPr>
            <p:nvPr/>
          </p:nvCxnSpPr>
          <p:spPr>
            <a:xfrm>
              <a:off x="12422289" y="5272949"/>
              <a:ext cx="0" cy="3420936"/>
            </a:xfrm>
            <a:prstGeom prst="line">
              <a:avLst/>
            </a:prstGeom>
            <a:ln w="6350">
              <a:solidFill>
                <a:schemeClr val="accent4">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B203184-4080-F549-AEAE-BB66AF282F43}"/>
                </a:ext>
              </a:extLst>
            </p:cNvPr>
            <p:cNvGrpSpPr/>
            <p:nvPr/>
          </p:nvGrpSpPr>
          <p:grpSpPr>
            <a:xfrm>
              <a:off x="2437754" y="5022111"/>
              <a:ext cx="9159643" cy="3671774"/>
              <a:chOff x="12334398" y="4041844"/>
              <a:chExt cx="9159643" cy="3671774"/>
            </a:xfrm>
          </p:grpSpPr>
          <p:grpSp>
            <p:nvGrpSpPr>
              <p:cNvPr id="13" name="Group 12">
                <a:extLst>
                  <a:ext uri="{FF2B5EF4-FFF2-40B4-BE49-F238E27FC236}">
                    <a16:creationId xmlns:a16="http://schemas.microsoft.com/office/drawing/2014/main" id="{924B3CA0-6F82-624A-AC8A-547F85A23193}"/>
                  </a:ext>
                </a:extLst>
              </p:cNvPr>
              <p:cNvGrpSpPr/>
              <p:nvPr/>
            </p:nvGrpSpPr>
            <p:grpSpPr>
              <a:xfrm>
                <a:off x="12334398" y="6858000"/>
                <a:ext cx="6573064" cy="855618"/>
                <a:chOff x="15658286" y="11315700"/>
                <a:chExt cx="6573064" cy="855618"/>
              </a:xfrm>
            </p:grpSpPr>
            <p:sp>
              <p:nvSpPr>
                <p:cNvPr id="16" name="Rectangle 15">
                  <a:extLst>
                    <a:ext uri="{FF2B5EF4-FFF2-40B4-BE49-F238E27FC236}">
                      <a16:creationId xmlns:a16="http://schemas.microsoft.com/office/drawing/2014/main" id="{688EB63D-C16F-CC45-9456-4D55DA814AF0}"/>
                    </a:ext>
                  </a:extLst>
                </p:cNvPr>
                <p:cNvSpPr/>
                <p:nvPr/>
              </p:nvSpPr>
              <p:spPr>
                <a:xfrm>
                  <a:off x="15658286" y="11315700"/>
                  <a:ext cx="657306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1AD8C4B-B9FF-9447-A6A5-1FC95DD1FCC3}"/>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JEFF ANDERSON PRES</a:t>
                  </a:r>
                </a:p>
              </p:txBody>
            </p:sp>
          </p:grpSp>
          <p:sp>
            <p:nvSpPr>
              <p:cNvPr id="14" name="TextBox 13">
                <a:extLst>
                  <a:ext uri="{FF2B5EF4-FFF2-40B4-BE49-F238E27FC236}">
                    <a16:creationId xmlns:a16="http://schemas.microsoft.com/office/drawing/2014/main" id="{C65ED0A5-36AA-DF4B-9608-00250FB61913}"/>
                  </a:ext>
                </a:extLst>
              </p:cNvPr>
              <p:cNvSpPr txBox="1"/>
              <p:nvPr/>
            </p:nvSpPr>
            <p:spPr>
              <a:xfrm>
                <a:off x="12334398" y="4041844"/>
                <a:ext cx="9159643" cy="214052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spTree>
    <p:extLst>
      <p:ext uri="{BB962C8B-B14F-4D97-AF65-F5344CB8AC3E}">
        <p14:creationId xmlns:p14="http://schemas.microsoft.com/office/powerpoint/2010/main" val="13852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9A8A55A-660C-3C4E-96EC-C64A495B1BE8}"/>
              </a:ext>
            </a:extLst>
          </p:cNvPr>
          <p:cNvSpPr>
            <a:spLocks noGrp="1"/>
          </p:cNvSpPr>
          <p:nvPr>
            <p:ph type="pic" sz="quarter" idx="14"/>
          </p:nvPr>
        </p:nvSpPr>
        <p:spPr/>
      </p:sp>
      <p:sp>
        <p:nvSpPr>
          <p:cNvPr id="6" name="Rectangle 5">
            <a:extLst>
              <a:ext uri="{FF2B5EF4-FFF2-40B4-BE49-F238E27FC236}">
                <a16:creationId xmlns:a16="http://schemas.microsoft.com/office/drawing/2014/main" id="{1E057E80-7A33-514D-A606-06D53C3EE976}"/>
              </a:ext>
            </a:extLst>
          </p:cNvPr>
          <p:cNvSpPr/>
          <p:nvPr/>
        </p:nvSpPr>
        <p:spPr>
          <a:xfrm>
            <a:off x="0" y="4084320"/>
            <a:ext cx="12188825" cy="554736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D05CACA-7E52-7F4E-8C7B-BDF49908606F}"/>
              </a:ext>
            </a:extLst>
          </p:cNvPr>
          <p:cNvGrpSpPr/>
          <p:nvPr/>
        </p:nvGrpSpPr>
        <p:grpSpPr>
          <a:xfrm>
            <a:off x="1431414" y="5203701"/>
            <a:ext cx="10086156" cy="3188265"/>
            <a:chOff x="12019464" y="5203701"/>
            <a:chExt cx="10086156" cy="3188265"/>
          </a:xfrm>
        </p:grpSpPr>
        <p:sp>
          <p:nvSpPr>
            <p:cNvPr id="39" name="TextBox 38">
              <a:extLst>
                <a:ext uri="{FF2B5EF4-FFF2-40B4-BE49-F238E27FC236}">
                  <a16:creationId xmlns:a16="http://schemas.microsoft.com/office/drawing/2014/main" id="{62C404FF-7557-5B46-AF34-BA11812D45DE}"/>
                </a:ext>
              </a:extLst>
            </p:cNvPr>
            <p:cNvSpPr txBox="1"/>
            <p:nvPr/>
          </p:nvSpPr>
          <p:spPr>
            <a:xfrm>
              <a:off x="12019464" y="5203701"/>
              <a:ext cx="10086156" cy="2308324"/>
            </a:xfrm>
            <a:prstGeom prst="rect">
              <a:avLst/>
            </a:prstGeom>
            <a:noFill/>
          </p:spPr>
          <p:txBody>
            <a:bodyPr wrap="square" rtlCol="0">
              <a:spAutoFit/>
            </a:bodyPr>
            <a:lstStyle/>
            <a:p>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40" name="TextBox 39">
              <a:extLst>
                <a:ext uri="{FF2B5EF4-FFF2-40B4-BE49-F238E27FC236}">
                  <a16:creationId xmlns:a16="http://schemas.microsoft.com/office/drawing/2014/main" id="{D3124242-44EE-E941-A0B5-F59FB3DC32B5}"/>
                </a:ext>
              </a:extLst>
            </p:cNvPr>
            <p:cNvSpPr txBox="1"/>
            <p:nvPr/>
          </p:nvSpPr>
          <p:spPr>
            <a:xfrm>
              <a:off x="12019464" y="7991856"/>
              <a:ext cx="4479111" cy="400110"/>
            </a:xfrm>
            <a:prstGeom prst="rect">
              <a:avLst/>
            </a:prstGeom>
            <a:noFill/>
          </p:spPr>
          <p:txBody>
            <a:bodyPr wrap="none" rtlCol="0">
              <a:spAutoFit/>
            </a:bodyPr>
            <a:lstStyle/>
            <a:p>
              <a:r>
                <a:rPr lang="en-US" sz="2000" spc="1200" dirty="0">
                  <a:latin typeface="Montserrat" charset="0"/>
                  <a:ea typeface="Montserrat" charset="0"/>
                  <a:cs typeface="Montserrat" charset="0"/>
                </a:rPr>
                <a:t>CONORD HILTON</a:t>
              </a:r>
            </a:p>
          </p:txBody>
        </p:sp>
      </p:grpSp>
    </p:spTree>
    <p:extLst>
      <p:ext uri="{BB962C8B-B14F-4D97-AF65-F5344CB8AC3E}">
        <p14:creationId xmlns:p14="http://schemas.microsoft.com/office/powerpoint/2010/main" val="337130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reeform: Shape 3563">
            <a:extLst>
              <a:ext uri="{FF2B5EF4-FFF2-40B4-BE49-F238E27FC236}">
                <a16:creationId xmlns:a16="http://schemas.microsoft.com/office/drawing/2014/main" id="{D951A681-992D-A248-8657-EF7F2EDFFE00}"/>
              </a:ext>
            </a:extLst>
          </p:cNvPr>
          <p:cNvSpPr/>
          <p:nvPr/>
        </p:nvSpPr>
        <p:spPr>
          <a:xfrm>
            <a:off x="12294467" y="4782425"/>
            <a:ext cx="3304692" cy="3304690"/>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Shape 3563">
            <a:extLst>
              <a:ext uri="{FF2B5EF4-FFF2-40B4-BE49-F238E27FC236}">
                <a16:creationId xmlns:a16="http://schemas.microsoft.com/office/drawing/2014/main" id="{42B6B415-9425-9F4D-A404-1709FC1C5DB4}"/>
              </a:ext>
            </a:extLst>
          </p:cNvPr>
          <p:cNvSpPr/>
          <p:nvPr/>
        </p:nvSpPr>
        <p:spPr>
          <a:xfrm>
            <a:off x="8712256" y="8334517"/>
            <a:ext cx="3304692" cy="3304690"/>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Shape 3563">
            <a:extLst>
              <a:ext uri="{FF2B5EF4-FFF2-40B4-BE49-F238E27FC236}">
                <a16:creationId xmlns:a16="http://schemas.microsoft.com/office/drawing/2014/main" id="{54F202A5-5C63-184D-9EFC-1F397C3C7C54}"/>
              </a:ext>
            </a:extLst>
          </p:cNvPr>
          <p:cNvSpPr/>
          <p:nvPr/>
        </p:nvSpPr>
        <p:spPr>
          <a:xfrm>
            <a:off x="12294467" y="8334517"/>
            <a:ext cx="3304692" cy="3304690"/>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0" name="Freeform: Shape 3563">
            <a:extLst>
              <a:ext uri="{FF2B5EF4-FFF2-40B4-BE49-F238E27FC236}">
                <a16:creationId xmlns:a16="http://schemas.microsoft.com/office/drawing/2014/main" id="{B5AF4E5A-9812-DC42-BCDD-CCCDDACD9528}"/>
              </a:ext>
            </a:extLst>
          </p:cNvPr>
          <p:cNvSpPr/>
          <p:nvPr/>
        </p:nvSpPr>
        <p:spPr>
          <a:xfrm>
            <a:off x="8712256" y="4782425"/>
            <a:ext cx="3304692" cy="3304690"/>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tx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 name="Group 3">
            <a:extLst>
              <a:ext uri="{FF2B5EF4-FFF2-40B4-BE49-F238E27FC236}">
                <a16:creationId xmlns:a16="http://schemas.microsoft.com/office/drawing/2014/main" id="{7F7812E2-059D-CC42-B2CE-9CC65BC4B80B}"/>
              </a:ext>
            </a:extLst>
          </p:cNvPr>
          <p:cNvGrpSpPr/>
          <p:nvPr/>
        </p:nvGrpSpPr>
        <p:grpSpPr>
          <a:xfrm>
            <a:off x="8057075" y="1131813"/>
            <a:ext cx="8292655" cy="1383468"/>
            <a:chOff x="8057075"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35" name="Freeform 21414">
            <a:extLst>
              <a:ext uri="{FF2B5EF4-FFF2-40B4-BE49-F238E27FC236}">
                <a16:creationId xmlns:a16="http://schemas.microsoft.com/office/drawing/2014/main" id="{F4C5B967-7745-CD46-8608-5666A5C63057}"/>
              </a:ext>
            </a:extLst>
          </p:cNvPr>
          <p:cNvSpPr>
            <a:spLocks noChangeArrowheads="1"/>
          </p:cNvSpPr>
          <p:nvPr/>
        </p:nvSpPr>
        <p:spPr bwMode="auto">
          <a:xfrm>
            <a:off x="8126872" y="6286155"/>
            <a:ext cx="262061" cy="262061"/>
          </a:xfrm>
          <a:custGeom>
            <a:avLst/>
            <a:gdLst>
              <a:gd name="T0" fmla="*/ 9352 w 55"/>
              <a:gd name="T1" fmla="*/ 0 h 55"/>
              <a:gd name="T2" fmla="*/ 9352 w 55"/>
              <a:gd name="T3" fmla="*/ 0 h 55"/>
              <a:gd name="T4" fmla="*/ 18704 w 55"/>
              <a:gd name="T5" fmla="*/ 9352 h 55"/>
              <a:gd name="T6" fmla="*/ 18704 w 55"/>
              <a:gd name="T7" fmla="*/ 9352 h 55"/>
              <a:gd name="T8" fmla="*/ 9352 w 55"/>
              <a:gd name="T9" fmla="*/ 18704 h 55"/>
              <a:gd name="T10" fmla="*/ 9352 w 55"/>
              <a:gd name="T11" fmla="*/ 18704 h 55"/>
              <a:gd name="T12" fmla="*/ 0 w 55"/>
              <a:gd name="T13" fmla="*/ 9352 h 55"/>
              <a:gd name="T14" fmla="*/ 0 w 55"/>
              <a:gd name="T15" fmla="*/ 9352 h 55"/>
              <a:gd name="T16" fmla="*/ 9352 w 55"/>
              <a:gd name="T17" fmla="*/ 0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55">
                <a:moveTo>
                  <a:pt x="27" y="0"/>
                </a:moveTo>
                <a:lnTo>
                  <a:pt x="27" y="0"/>
                </a:lnTo>
                <a:cubicBezTo>
                  <a:pt x="42" y="0"/>
                  <a:pt x="54" y="12"/>
                  <a:pt x="54" y="27"/>
                </a:cubicBezTo>
                <a:cubicBezTo>
                  <a:pt x="54" y="42"/>
                  <a:pt x="42" y="54"/>
                  <a:pt x="27" y="54"/>
                </a:cubicBezTo>
                <a:cubicBezTo>
                  <a:pt x="12" y="54"/>
                  <a:pt x="0" y="42"/>
                  <a:pt x="0" y="27"/>
                </a:cubicBezTo>
                <a:cubicBezTo>
                  <a:pt x="0" y="12"/>
                  <a:pt x="12" y="0"/>
                  <a:pt x="27" y="0"/>
                </a:cubicBezTo>
              </a:path>
            </a:pathLst>
          </a:custGeom>
          <a:solidFill>
            <a:schemeClr val="tx2"/>
          </a:solidFill>
          <a:ln>
            <a:noFill/>
          </a:ln>
          <a:effectLst/>
          <a:extLst/>
        </p:spPr>
        <p:txBody>
          <a:bodyPr wrap="none" anchor="ctr"/>
          <a:lstStyle/>
          <a:p>
            <a:pPr>
              <a:defRPr/>
            </a:pPr>
            <a:endParaRPr lang="en-US"/>
          </a:p>
        </p:txBody>
      </p:sp>
      <p:sp>
        <p:nvSpPr>
          <p:cNvPr id="39" name="Freeform 21521">
            <a:extLst>
              <a:ext uri="{FF2B5EF4-FFF2-40B4-BE49-F238E27FC236}">
                <a16:creationId xmlns:a16="http://schemas.microsoft.com/office/drawing/2014/main" id="{FE9DF8E3-C299-C647-95A4-512BB9A46DAA}"/>
              </a:ext>
            </a:extLst>
          </p:cNvPr>
          <p:cNvSpPr>
            <a:spLocks noChangeArrowheads="1"/>
          </p:cNvSpPr>
          <p:nvPr/>
        </p:nvSpPr>
        <p:spPr bwMode="auto">
          <a:xfrm>
            <a:off x="8126872" y="9911337"/>
            <a:ext cx="262061" cy="262061"/>
          </a:xfrm>
          <a:custGeom>
            <a:avLst/>
            <a:gdLst>
              <a:gd name="T0" fmla="*/ 9352 w 55"/>
              <a:gd name="T1" fmla="*/ 0 h 55"/>
              <a:gd name="T2" fmla="*/ 9352 w 55"/>
              <a:gd name="T3" fmla="*/ 0 h 55"/>
              <a:gd name="T4" fmla="*/ 18704 w 55"/>
              <a:gd name="T5" fmla="*/ 9352 h 55"/>
              <a:gd name="T6" fmla="*/ 18704 w 55"/>
              <a:gd name="T7" fmla="*/ 9352 h 55"/>
              <a:gd name="T8" fmla="*/ 9352 w 55"/>
              <a:gd name="T9" fmla="*/ 18704 h 55"/>
              <a:gd name="T10" fmla="*/ 9352 w 55"/>
              <a:gd name="T11" fmla="*/ 18704 h 55"/>
              <a:gd name="T12" fmla="*/ 0 w 55"/>
              <a:gd name="T13" fmla="*/ 9352 h 55"/>
              <a:gd name="T14" fmla="*/ 0 w 55"/>
              <a:gd name="T15" fmla="*/ 9352 h 55"/>
              <a:gd name="T16" fmla="*/ 9352 w 55"/>
              <a:gd name="T17" fmla="*/ 0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55">
                <a:moveTo>
                  <a:pt x="27" y="0"/>
                </a:moveTo>
                <a:lnTo>
                  <a:pt x="27" y="0"/>
                </a:lnTo>
                <a:cubicBezTo>
                  <a:pt x="42" y="0"/>
                  <a:pt x="54" y="12"/>
                  <a:pt x="54" y="27"/>
                </a:cubicBezTo>
                <a:cubicBezTo>
                  <a:pt x="54" y="42"/>
                  <a:pt x="42" y="54"/>
                  <a:pt x="27" y="54"/>
                </a:cubicBezTo>
                <a:cubicBezTo>
                  <a:pt x="12" y="54"/>
                  <a:pt x="0" y="42"/>
                  <a:pt x="0" y="27"/>
                </a:cubicBezTo>
                <a:cubicBezTo>
                  <a:pt x="0" y="12"/>
                  <a:pt x="12" y="0"/>
                  <a:pt x="27" y="0"/>
                </a:cubicBezTo>
              </a:path>
            </a:pathLst>
          </a:custGeom>
          <a:solidFill>
            <a:schemeClr val="accent1"/>
          </a:solidFill>
          <a:ln>
            <a:noFill/>
          </a:ln>
          <a:effectLst/>
          <a:extLst/>
        </p:spPr>
        <p:txBody>
          <a:bodyPr wrap="none" anchor="ctr"/>
          <a:lstStyle/>
          <a:p>
            <a:pPr>
              <a:defRPr/>
            </a:pPr>
            <a:endParaRPr lang="en-US"/>
          </a:p>
        </p:txBody>
      </p:sp>
      <p:sp>
        <p:nvSpPr>
          <p:cNvPr id="40" name="Freeform 21627">
            <a:extLst>
              <a:ext uri="{FF2B5EF4-FFF2-40B4-BE49-F238E27FC236}">
                <a16:creationId xmlns:a16="http://schemas.microsoft.com/office/drawing/2014/main" id="{DFF7DCDF-DBFC-B744-96BB-A8631C253215}"/>
              </a:ext>
            </a:extLst>
          </p:cNvPr>
          <p:cNvSpPr>
            <a:spLocks noChangeArrowheads="1"/>
          </p:cNvSpPr>
          <p:nvPr/>
        </p:nvSpPr>
        <p:spPr bwMode="auto">
          <a:xfrm>
            <a:off x="15988713" y="6264323"/>
            <a:ext cx="262061" cy="262061"/>
          </a:xfrm>
          <a:custGeom>
            <a:avLst/>
            <a:gdLst>
              <a:gd name="T0" fmla="*/ 9525 w 54"/>
              <a:gd name="T1" fmla="*/ 0 h 53"/>
              <a:gd name="T2" fmla="*/ 9525 w 54"/>
              <a:gd name="T3" fmla="*/ 0 h 53"/>
              <a:gd name="T4" fmla="*/ 18697 w 54"/>
              <a:gd name="T5" fmla="*/ 8986 h 53"/>
              <a:gd name="T6" fmla="*/ 18697 w 54"/>
              <a:gd name="T7" fmla="*/ 8986 h 53"/>
              <a:gd name="T8" fmla="*/ 9525 w 54"/>
              <a:gd name="T9" fmla="*/ 18691 h 53"/>
              <a:gd name="T10" fmla="*/ 9525 w 54"/>
              <a:gd name="T11" fmla="*/ 18691 h 53"/>
              <a:gd name="T12" fmla="*/ 0 w 54"/>
              <a:gd name="T13" fmla="*/ 8986 h 53"/>
              <a:gd name="T14" fmla="*/ 0 w 54"/>
              <a:gd name="T15" fmla="*/ 8986 h 53"/>
              <a:gd name="T16" fmla="*/ 9525 w 54"/>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 h="53">
                <a:moveTo>
                  <a:pt x="27" y="0"/>
                </a:moveTo>
                <a:lnTo>
                  <a:pt x="27" y="0"/>
                </a:lnTo>
                <a:cubicBezTo>
                  <a:pt x="41" y="0"/>
                  <a:pt x="53" y="12"/>
                  <a:pt x="53" y="25"/>
                </a:cubicBezTo>
                <a:cubicBezTo>
                  <a:pt x="53" y="40"/>
                  <a:pt x="41" y="52"/>
                  <a:pt x="27" y="52"/>
                </a:cubicBezTo>
                <a:cubicBezTo>
                  <a:pt x="12" y="52"/>
                  <a:pt x="0" y="40"/>
                  <a:pt x="0" y="25"/>
                </a:cubicBezTo>
                <a:cubicBezTo>
                  <a:pt x="0" y="12"/>
                  <a:pt x="12" y="0"/>
                  <a:pt x="27" y="0"/>
                </a:cubicBezTo>
              </a:path>
            </a:pathLst>
          </a:custGeom>
          <a:solidFill>
            <a:schemeClr val="accent1"/>
          </a:solidFill>
          <a:ln>
            <a:noFill/>
          </a:ln>
          <a:effectLst/>
          <a:extLst/>
        </p:spPr>
        <p:txBody>
          <a:bodyPr wrap="none" anchor="ctr"/>
          <a:lstStyle/>
          <a:p>
            <a:pPr>
              <a:defRPr/>
            </a:pPr>
            <a:endParaRPr lang="en-US"/>
          </a:p>
        </p:txBody>
      </p:sp>
      <p:sp>
        <p:nvSpPr>
          <p:cNvPr id="41" name="Freeform 21735">
            <a:extLst>
              <a:ext uri="{FF2B5EF4-FFF2-40B4-BE49-F238E27FC236}">
                <a16:creationId xmlns:a16="http://schemas.microsoft.com/office/drawing/2014/main" id="{1EB56AC0-0FAA-0442-B861-14D3F4EAEE0B}"/>
              </a:ext>
            </a:extLst>
          </p:cNvPr>
          <p:cNvSpPr>
            <a:spLocks noChangeArrowheads="1"/>
          </p:cNvSpPr>
          <p:nvPr/>
        </p:nvSpPr>
        <p:spPr bwMode="auto">
          <a:xfrm>
            <a:off x="15988713" y="9845829"/>
            <a:ext cx="262061" cy="262061"/>
          </a:xfrm>
          <a:custGeom>
            <a:avLst/>
            <a:gdLst>
              <a:gd name="T0" fmla="*/ 9525 w 54"/>
              <a:gd name="T1" fmla="*/ 0 h 54"/>
              <a:gd name="T2" fmla="*/ 9525 w 54"/>
              <a:gd name="T3" fmla="*/ 0 h 54"/>
              <a:gd name="T4" fmla="*/ 18697 w 54"/>
              <a:gd name="T5" fmla="*/ 9525 h 54"/>
              <a:gd name="T6" fmla="*/ 18697 w 54"/>
              <a:gd name="T7" fmla="*/ 9525 h 54"/>
              <a:gd name="T8" fmla="*/ 9525 w 54"/>
              <a:gd name="T9" fmla="*/ 18697 h 54"/>
              <a:gd name="T10" fmla="*/ 9525 w 54"/>
              <a:gd name="T11" fmla="*/ 18697 h 54"/>
              <a:gd name="T12" fmla="*/ 0 w 54"/>
              <a:gd name="T13" fmla="*/ 9525 h 54"/>
              <a:gd name="T14" fmla="*/ 0 w 54"/>
              <a:gd name="T15" fmla="*/ 9525 h 54"/>
              <a:gd name="T16" fmla="*/ 9525 w 54"/>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 h="54">
                <a:moveTo>
                  <a:pt x="27" y="0"/>
                </a:moveTo>
                <a:lnTo>
                  <a:pt x="27" y="0"/>
                </a:lnTo>
                <a:cubicBezTo>
                  <a:pt x="41" y="0"/>
                  <a:pt x="53" y="12"/>
                  <a:pt x="53" y="27"/>
                </a:cubicBezTo>
                <a:cubicBezTo>
                  <a:pt x="53" y="41"/>
                  <a:pt x="41" y="53"/>
                  <a:pt x="27" y="53"/>
                </a:cubicBezTo>
                <a:cubicBezTo>
                  <a:pt x="12" y="53"/>
                  <a:pt x="0" y="41"/>
                  <a:pt x="0" y="27"/>
                </a:cubicBezTo>
                <a:cubicBezTo>
                  <a:pt x="0" y="12"/>
                  <a:pt x="12" y="0"/>
                  <a:pt x="27" y="0"/>
                </a:cubicBezTo>
              </a:path>
            </a:pathLst>
          </a:custGeom>
          <a:solidFill>
            <a:schemeClr val="tx2"/>
          </a:solidFill>
          <a:ln>
            <a:noFill/>
          </a:ln>
          <a:effectLst/>
          <a:extLst/>
        </p:spPr>
        <p:txBody>
          <a:bodyPr wrap="none" anchor="ctr"/>
          <a:lstStyle/>
          <a:p>
            <a:pPr>
              <a:defRPr/>
            </a:pPr>
            <a:endParaRPr lang="en-US"/>
          </a:p>
        </p:txBody>
      </p:sp>
      <p:sp>
        <p:nvSpPr>
          <p:cNvPr id="94" name="Rectangle 93">
            <a:extLst>
              <a:ext uri="{FF2B5EF4-FFF2-40B4-BE49-F238E27FC236}">
                <a16:creationId xmlns:a16="http://schemas.microsoft.com/office/drawing/2014/main" id="{C23F17A1-4F55-1C49-98B9-5CDD32F99A92}"/>
              </a:ext>
            </a:extLst>
          </p:cNvPr>
          <p:cNvSpPr/>
          <p:nvPr/>
        </p:nvSpPr>
        <p:spPr>
          <a:xfrm>
            <a:off x="9609729" y="5755465"/>
            <a:ext cx="1509745" cy="1323439"/>
          </a:xfrm>
          <a:prstGeom prst="rect">
            <a:avLst/>
          </a:prstGeom>
        </p:spPr>
        <p:txBody>
          <a:bodyPr wrap="square">
            <a:spAutoFit/>
          </a:bodyPr>
          <a:lstStyle/>
          <a:p>
            <a:pPr algn="ctr"/>
            <a:r>
              <a:rPr lang="en-US" sz="8000" b="1" spc="600" dirty="0">
                <a:solidFill>
                  <a:schemeClr val="bg2">
                    <a:lumMod val="90000"/>
                    <a:lumOff val="10000"/>
                  </a:schemeClr>
                </a:solidFill>
                <a:latin typeface="Montserrat SemiBold" pitchFamily="2" charset="77"/>
                <a:ea typeface="Montserrat" charset="0"/>
                <a:cs typeface="Montserrat" charset="0"/>
              </a:rPr>
              <a:t>S</a:t>
            </a:r>
          </a:p>
        </p:txBody>
      </p:sp>
      <p:sp>
        <p:nvSpPr>
          <p:cNvPr id="95" name="Rectangle 94">
            <a:extLst>
              <a:ext uri="{FF2B5EF4-FFF2-40B4-BE49-F238E27FC236}">
                <a16:creationId xmlns:a16="http://schemas.microsoft.com/office/drawing/2014/main" id="{28BF5CEC-E191-2D49-A66F-A51B02DF0C40}"/>
              </a:ext>
            </a:extLst>
          </p:cNvPr>
          <p:cNvSpPr/>
          <p:nvPr/>
        </p:nvSpPr>
        <p:spPr>
          <a:xfrm>
            <a:off x="13191940" y="5755465"/>
            <a:ext cx="1509745" cy="1323439"/>
          </a:xfrm>
          <a:prstGeom prst="rect">
            <a:avLst/>
          </a:prstGeom>
        </p:spPr>
        <p:txBody>
          <a:bodyPr wrap="square">
            <a:spAutoFit/>
          </a:bodyPr>
          <a:lstStyle/>
          <a:p>
            <a:pPr algn="ctr"/>
            <a:r>
              <a:rPr lang="en-US" sz="8000" b="1" spc="600" dirty="0">
                <a:solidFill>
                  <a:schemeClr val="bg2">
                    <a:lumMod val="90000"/>
                    <a:lumOff val="10000"/>
                  </a:schemeClr>
                </a:solidFill>
                <a:latin typeface="Montserrat SemiBold" pitchFamily="2" charset="77"/>
                <a:ea typeface="Montserrat" charset="0"/>
                <a:cs typeface="Montserrat" charset="0"/>
              </a:rPr>
              <a:t>W</a:t>
            </a:r>
          </a:p>
        </p:txBody>
      </p:sp>
      <p:sp>
        <p:nvSpPr>
          <p:cNvPr id="96" name="Rectangle 95">
            <a:extLst>
              <a:ext uri="{FF2B5EF4-FFF2-40B4-BE49-F238E27FC236}">
                <a16:creationId xmlns:a16="http://schemas.microsoft.com/office/drawing/2014/main" id="{DF1878FC-7FC8-FF4A-9FA0-2E528F8FA389}"/>
              </a:ext>
            </a:extLst>
          </p:cNvPr>
          <p:cNvSpPr/>
          <p:nvPr/>
        </p:nvSpPr>
        <p:spPr>
          <a:xfrm>
            <a:off x="9609729" y="9360312"/>
            <a:ext cx="1509745" cy="1323439"/>
          </a:xfrm>
          <a:prstGeom prst="rect">
            <a:avLst/>
          </a:prstGeom>
        </p:spPr>
        <p:txBody>
          <a:bodyPr wrap="square">
            <a:spAutoFit/>
          </a:bodyPr>
          <a:lstStyle/>
          <a:p>
            <a:pPr algn="ctr"/>
            <a:r>
              <a:rPr lang="en-US" sz="8000" b="1" spc="600" dirty="0">
                <a:solidFill>
                  <a:schemeClr val="bg2">
                    <a:lumMod val="90000"/>
                    <a:lumOff val="10000"/>
                  </a:schemeClr>
                </a:solidFill>
                <a:latin typeface="Montserrat SemiBold" pitchFamily="2" charset="77"/>
                <a:ea typeface="Montserrat" charset="0"/>
                <a:cs typeface="Montserrat" charset="0"/>
              </a:rPr>
              <a:t>O</a:t>
            </a:r>
          </a:p>
        </p:txBody>
      </p:sp>
      <p:sp>
        <p:nvSpPr>
          <p:cNvPr id="97" name="Rectangle 96">
            <a:extLst>
              <a:ext uri="{FF2B5EF4-FFF2-40B4-BE49-F238E27FC236}">
                <a16:creationId xmlns:a16="http://schemas.microsoft.com/office/drawing/2014/main" id="{0872764B-D484-C548-A989-924773BE7F6B}"/>
              </a:ext>
            </a:extLst>
          </p:cNvPr>
          <p:cNvSpPr/>
          <p:nvPr/>
        </p:nvSpPr>
        <p:spPr>
          <a:xfrm>
            <a:off x="13244695" y="9360312"/>
            <a:ext cx="1509745" cy="1323439"/>
          </a:xfrm>
          <a:prstGeom prst="rect">
            <a:avLst/>
          </a:prstGeom>
        </p:spPr>
        <p:txBody>
          <a:bodyPr wrap="square">
            <a:spAutoFit/>
          </a:bodyPr>
          <a:lstStyle/>
          <a:p>
            <a:pPr algn="ctr"/>
            <a:r>
              <a:rPr lang="en-US" sz="8000" b="1" spc="600" dirty="0">
                <a:solidFill>
                  <a:schemeClr val="bg2">
                    <a:lumMod val="90000"/>
                    <a:lumOff val="10000"/>
                  </a:schemeClr>
                </a:solidFill>
                <a:latin typeface="Montserrat SemiBold" pitchFamily="2" charset="77"/>
                <a:ea typeface="Montserrat" charset="0"/>
                <a:cs typeface="Montserrat" charset="0"/>
              </a:rPr>
              <a:t>T</a:t>
            </a:r>
          </a:p>
        </p:txBody>
      </p:sp>
      <p:grpSp>
        <p:nvGrpSpPr>
          <p:cNvPr id="100" name="Group 99">
            <a:extLst>
              <a:ext uri="{FF2B5EF4-FFF2-40B4-BE49-F238E27FC236}">
                <a16:creationId xmlns:a16="http://schemas.microsoft.com/office/drawing/2014/main" id="{69AE13F9-F1DD-3240-990B-0CF4CF844C7A}"/>
              </a:ext>
            </a:extLst>
          </p:cNvPr>
          <p:cNvGrpSpPr/>
          <p:nvPr/>
        </p:nvGrpSpPr>
        <p:grpSpPr>
          <a:xfrm>
            <a:off x="16872520" y="5463487"/>
            <a:ext cx="5672170" cy="1907394"/>
            <a:chOff x="3001226" y="5815996"/>
            <a:chExt cx="5672170" cy="1907394"/>
          </a:xfrm>
        </p:grpSpPr>
        <p:sp>
          <p:nvSpPr>
            <p:cNvPr id="101" name="Subtitle 2">
              <a:extLst>
                <a:ext uri="{FF2B5EF4-FFF2-40B4-BE49-F238E27FC236}">
                  <a16:creationId xmlns:a16="http://schemas.microsoft.com/office/drawing/2014/main" id="{FFD24884-2661-3743-9848-CB3B9AFC8F11}"/>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2" name="Rectangle 101">
              <a:extLst>
                <a:ext uri="{FF2B5EF4-FFF2-40B4-BE49-F238E27FC236}">
                  <a16:creationId xmlns:a16="http://schemas.microsoft.com/office/drawing/2014/main" id="{A15B53F9-F082-B04F-A5E0-5657D76A276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103" name="Group 102">
            <a:extLst>
              <a:ext uri="{FF2B5EF4-FFF2-40B4-BE49-F238E27FC236}">
                <a16:creationId xmlns:a16="http://schemas.microsoft.com/office/drawing/2014/main" id="{AB2312E7-861F-B745-BBF8-DF39278908C6}"/>
              </a:ext>
            </a:extLst>
          </p:cNvPr>
          <p:cNvGrpSpPr/>
          <p:nvPr/>
        </p:nvGrpSpPr>
        <p:grpSpPr>
          <a:xfrm>
            <a:off x="16872520" y="9023162"/>
            <a:ext cx="5672170" cy="1907394"/>
            <a:chOff x="3001226" y="5815996"/>
            <a:chExt cx="5672170" cy="1907394"/>
          </a:xfrm>
        </p:grpSpPr>
        <p:sp>
          <p:nvSpPr>
            <p:cNvPr id="104" name="Subtitle 2">
              <a:extLst>
                <a:ext uri="{FF2B5EF4-FFF2-40B4-BE49-F238E27FC236}">
                  <a16:creationId xmlns:a16="http://schemas.microsoft.com/office/drawing/2014/main" id="{DB1FD446-A15A-7D47-B993-B9BBBC387003}"/>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5" name="Rectangle 104">
              <a:extLst>
                <a:ext uri="{FF2B5EF4-FFF2-40B4-BE49-F238E27FC236}">
                  <a16:creationId xmlns:a16="http://schemas.microsoft.com/office/drawing/2014/main" id="{B33010A7-C9A6-9348-9945-9C515B920CDF}"/>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106" name="Group 105">
            <a:extLst>
              <a:ext uri="{FF2B5EF4-FFF2-40B4-BE49-F238E27FC236}">
                <a16:creationId xmlns:a16="http://schemas.microsoft.com/office/drawing/2014/main" id="{5CA30F28-C743-BA4F-A1F2-B6A9C2E344C1}"/>
              </a:ext>
            </a:extLst>
          </p:cNvPr>
          <p:cNvGrpSpPr/>
          <p:nvPr/>
        </p:nvGrpSpPr>
        <p:grpSpPr>
          <a:xfrm>
            <a:off x="1832961" y="5463487"/>
            <a:ext cx="5672166" cy="1907394"/>
            <a:chOff x="2153600" y="5815996"/>
            <a:chExt cx="5672166" cy="1907394"/>
          </a:xfrm>
        </p:grpSpPr>
        <p:sp>
          <p:nvSpPr>
            <p:cNvPr id="107" name="Subtitle 2">
              <a:extLst>
                <a:ext uri="{FF2B5EF4-FFF2-40B4-BE49-F238E27FC236}">
                  <a16:creationId xmlns:a16="http://schemas.microsoft.com/office/drawing/2014/main" id="{0E1C7854-AEAC-7C44-9E61-CB57C6404434}"/>
                </a:ext>
              </a:extLst>
            </p:cNvPr>
            <p:cNvSpPr txBox="1">
              <a:spLocks/>
            </p:cNvSpPr>
            <p:nvPr/>
          </p:nvSpPr>
          <p:spPr>
            <a:xfrm>
              <a:off x="2153600" y="6462327"/>
              <a:ext cx="5672166"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08" name="Rectangle 107">
              <a:extLst>
                <a:ext uri="{FF2B5EF4-FFF2-40B4-BE49-F238E27FC236}">
                  <a16:creationId xmlns:a16="http://schemas.microsoft.com/office/drawing/2014/main" id="{7766F6E1-417F-B342-9067-E5B2A63B4534}"/>
                </a:ext>
              </a:extLst>
            </p:cNvPr>
            <p:cNvSpPr/>
            <p:nvPr/>
          </p:nvSpPr>
          <p:spPr>
            <a:xfrm>
              <a:off x="3731311" y="5815996"/>
              <a:ext cx="403342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0DF9E5CC-AF4C-2F4A-BC84-2CB75767FF14}"/>
              </a:ext>
            </a:extLst>
          </p:cNvPr>
          <p:cNvGrpSpPr/>
          <p:nvPr/>
        </p:nvGrpSpPr>
        <p:grpSpPr>
          <a:xfrm>
            <a:off x="1832961" y="9023162"/>
            <a:ext cx="5672166" cy="1907394"/>
            <a:chOff x="2153600" y="5815996"/>
            <a:chExt cx="5672166" cy="1907394"/>
          </a:xfrm>
        </p:grpSpPr>
        <p:sp>
          <p:nvSpPr>
            <p:cNvPr id="110" name="Subtitle 2">
              <a:extLst>
                <a:ext uri="{FF2B5EF4-FFF2-40B4-BE49-F238E27FC236}">
                  <a16:creationId xmlns:a16="http://schemas.microsoft.com/office/drawing/2014/main" id="{B26FDCA7-515B-3241-98A8-A708CD5DB18B}"/>
                </a:ext>
              </a:extLst>
            </p:cNvPr>
            <p:cNvSpPr txBox="1">
              <a:spLocks/>
            </p:cNvSpPr>
            <p:nvPr/>
          </p:nvSpPr>
          <p:spPr>
            <a:xfrm>
              <a:off x="2153600" y="6462327"/>
              <a:ext cx="5672166"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11" name="Rectangle 110">
              <a:extLst>
                <a:ext uri="{FF2B5EF4-FFF2-40B4-BE49-F238E27FC236}">
                  <a16:creationId xmlns:a16="http://schemas.microsoft.com/office/drawing/2014/main" id="{522A45AA-8D1A-0942-93F4-C72A30240560}"/>
                </a:ext>
              </a:extLst>
            </p:cNvPr>
            <p:cNvSpPr/>
            <p:nvPr/>
          </p:nvSpPr>
          <p:spPr>
            <a:xfrm>
              <a:off x="3001226" y="5815996"/>
              <a:ext cx="476351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38759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B2DB90A-3BD8-844A-851C-DFA18A86C9DC}"/>
              </a:ext>
            </a:extLst>
          </p:cNvPr>
          <p:cNvSpPr>
            <a:spLocks noGrp="1"/>
          </p:cNvSpPr>
          <p:nvPr>
            <p:ph type="pic" sz="quarter" idx="14"/>
          </p:nvPr>
        </p:nvSpPr>
        <p:spPr/>
      </p:sp>
      <p:sp>
        <p:nvSpPr>
          <p:cNvPr id="93" name="Freeform: Shape 3563">
            <a:extLst>
              <a:ext uri="{FF2B5EF4-FFF2-40B4-BE49-F238E27FC236}">
                <a16:creationId xmlns:a16="http://schemas.microsoft.com/office/drawing/2014/main" id="{54F202A5-5C63-184D-9EFC-1F397C3C7C54}"/>
              </a:ext>
            </a:extLst>
          </p:cNvPr>
          <p:cNvSpPr/>
          <p:nvPr/>
        </p:nvSpPr>
        <p:spPr>
          <a:xfrm>
            <a:off x="2111934" y="2418526"/>
            <a:ext cx="8878952" cy="8878948"/>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Rectangle 96">
            <a:extLst>
              <a:ext uri="{FF2B5EF4-FFF2-40B4-BE49-F238E27FC236}">
                <a16:creationId xmlns:a16="http://schemas.microsoft.com/office/drawing/2014/main" id="{0872764B-D484-C548-A989-924773BE7F6B}"/>
              </a:ext>
            </a:extLst>
          </p:cNvPr>
          <p:cNvSpPr/>
          <p:nvPr/>
        </p:nvSpPr>
        <p:spPr>
          <a:xfrm>
            <a:off x="5001437" y="5657671"/>
            <a:ext cx="3026794" cy="2400657"/>
          </a:xfrm>
          <a:prstGeom prst="rect">
            <a:avLst/>
          </a:prstGeom>
        </p:spPr>
        <p:txBody>
          <a:bodyPr wrap="square">
            <a:spAutoFit/>
          </a:bodyPr>
          <a:lstStyle/>
          <a:p>
            <a:pPr algn="ctr"/>
            <a:r>
              <a:rPr lang="en-US" sz="15000" b="1" spc="600" dirty="0">
                <a:solidFill>
                  <a:schemeClr val="bg2">
                    <a:lumMod val="90000"/>
                    <a:lumOff val="10000"/>
                  </a:schemeClr>
                </a:solidFill>
                <a:latin typeface="Montserrat SemiBold" pitchFamily="2" charset="77"/>
                <a:ea typeface="Montserrat" charset="0"/>
                <a:cs typeface="Montserrat" charset="0"/>
              </a:rPr>
              <a:t>S</a:t>
            </a:r>
          </a:p>
        </p:txBody>
      </p:sp>
      <p:grpSp>
        <p:nvGrpSpPr>
          <p:cNvPr id="2" name="Group 1">
            <a:extLst>
              <a:ext uri="{FF2B5EF4-FFF2-40B4-BE49-F238E27FC236}">
                <a16:creationId xmlns:a16="http://schemas.microsoft.com/office/drawing/2014/main" id="{1DADE281-3344-714C-8D07-608F0ADF802D}"/>
              </a:ext>
            </a:extLst>
          </p:cNvPr>
          <p:cNvGrpSpPr/>
          <p:nvPr/>
        </p:nvGrpSpPr>
        <p:grpSpPr>
          <a:xfrm>
            <a:off x="13106073" y="8898409"/>
            <a:ext cx="9159643" cy="2786853"/>
            <a:chOff x="13106073" y="7921657"/>
            <a:chExt cx="9159643" cy="2786853"/>
          </a:xfrm>
        </p:grpSpPr>
        <p:sp>
          <p:nvSpPr>
            <p:cNvPr id="30" name="TextBox 29">
              <a:extLst>
                <a:ext uri="{FF2B5EF4-FFF2-40B4-BE49-F238E27FC236}">
                  <a16:creationId xmlns:a16="http://schemas.microsoft.com/office/drawing/2014/main" id="{B6533B8A-7860-CB4F-98CF-4923D3DAB214}"/>
                </a:ext>
              </a:extLst>
            </p:cNvPr>
            <p:cNvSpPr txBox="1"/>
            <p:nvPr/>
          </p:nvSpPr>
          <p:spPr>
            <a:xfrm>
              <a:off x="13106073"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3106073" y="792165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056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6B5188C-07B2-774B-8958-1DE4B3A8CC14}"/>
              </a:ext>
            </a:extLst>
          </p:cNvPr>
          <p:cNvSpPr>
            <a:spLocks noGrp="1"/>
          </p:cNvSpPr>
          <p:nvPr>
            <p:ph type="pic" sz="quarter" idx="14"/>
          </p:nvPr>
        </p:nvSpPr>
        <p:spPr/>
      </p:sp>
      <p:grpSp>
        <p:nvGrpSpPr>
          <p:cNvPr id="2" name="Group 1">
            <a:extLst>
              <a:ext uri="{FF2B5EF4-FFF2-40B4-BE49-F238E27FC236}">
                <a16:creationId xmlns:a16="http://schemas.microsoft.com/office/drawing/2014/main" id="{1DADE281-3344-714C-8D07-608F0ADF802D}"/>
              </a:ext>
            </a:extLst>
          </p:cNvPr>
          <p:cNvGrpSpPr/>
          <p:nvPr/>
        </p:nvGrpSpPr>
        <p:grpSpPr>
          <a:xfrm>
            <a:off x="2111934" y="8898409"/>
            <a:ext cx="9159643" cy="2786853"/>
            <a:chOff x="13106073" y="7921657"/>
            <a:chExt cx="9159643" cy="2786853"/>
          </a:xfrm>
        </p:grpSpPr>
        <p:sp>
          <p:nvSpPr>
            <p:cNvPr id="30" name="TextBox 29">
              <a:extLst>
                <a:ext uri="{FF2B5EF4-FFF2-40B4-BE49-F238E27FC236}">
                  <a16:creationId xmlns:a16="http://schemas.microsoft.com/office/drawing/2014/main" id="{B6533B8A-7860-CB4F-98CF-4923D3DAB214}"/>
                </a:ext>
              </a:extLst>
            </p:cNvPr>
            <p:cNvSpPr txBox="1"/>
            <p:nvPr/>
          </p:nvSpPr>
          <p:spPr>
            <a:xfrm>
              <a:off x="13106073"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3106073" y="792165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9" name="Group 8">
            <a:extLst>
              <a:ext uri="{FF2B5EF4-FFF2-40B4-BE49-F238E27FC236}">
                <a16:creationId xmlns:a16="http://schemas.microsoft.com/office/drawing/2014/main" id="{5BAE6326-FC6F-944C-9A10-708026C3743F}"/>
              </a:ext>
            </a:extLst>
          </p:cNvPr>
          <p:cNvGrpSpPr/>
          <p:nvPr/>
        </p:nvGrpSpPr>
        <p:grpSpPr>
          <a:xfrm>
            <a:off x="13386764" y="2418526"/>
            <a:ext cx="8878952" cy="8878948"/>
            <a:chOff x="2111934" y="2418526"/>
            <a:chExt cx="8878952" cy="8878948"/>
          </a:xfrm>
        </p:grpSpPr>
        <p:sp>
          <p:nvSpPr>
            <p:cNvPr id="10" name="Freeform: Shape 3563">
              <a:extLst>
                <a:ext uri="{FF2B5EF4-FFF2-40B4-BE49-F238E27FC236}">
                  <a16:creationId xmlns:a16="http://schemas.microsoft.com/office/drawing/2014/main" id="{A933A817-631A-6844-BCFC-3BD1B140EB83}"/>
                </a:ext>
              </a:extLst>
            </p:cNvPr>
            <p:cNvSpPr/>
            <p:nvPr/>
          </p:nvSpPr>
          <p:spPr>
            <a:xfrm>
              <a:off x="2111934" y="2418526"/>
              <a:ext cx="8878952" cy="8878948"/>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Rectangle 10">
              <a:extLst>
                <a:ext uri="{FF2B5EF4-FFF2-40B4-BE49-F238E27FC236}">
                  <a16:creationId xmlns:a16="http://schemas.microsoft.com/office/drawing/2014/main" id="{BEF9BB2F-8C10-5B46-A0B5-6F7E35EFD932}"/>
                </a:ext>
              </a:extLst>
            </p:cNvPr>
            <p:cNvSpPr/>
            <p:nvPr/>
          </p:nvSpPr>
          <p:spPr>
            <a:xfrm>
              <a:off x="5001437" y="5657671"/>
              <a:ext cx="3026794" cy="2400657"/>
            </a:xfrm>
            <a:prstGeom prst="rect">
              <a:avLst/>
            </a:prstGeom>
          </p:spPr>
          <p:txBody>
            <a:bodyPr wrap="square">
              <a:spAutoFit/>
            </a:bodyPr>
            <a:lstStyle/>
            <a:p>
              <a:pPr algn="ctr"/>
              <a:r>
                <a:rPr lang="en-US" sz="15000" b="1" spc="600" dirty="0">
                  <a:solidFill>
                    <a:schemeClr val="bg2"/>
                  </a:solidFill>
                  <a:latin typeface="Montserrat SemiBold" pitchFamily="2" charset="77"/>
                  <a:ea typeface="Montserrat" charset="0"/>
                  <a:cs typeface="Montserrat" charset="0"/>
                </a:rPr>
                <a:t>W</a:t>
              </a:r>
            </a:p>
          </p:txBody>
        </p:sp>
      </p:grpSp>
    </p:spTree>
    <p:extLst>
      <p:ext uri="{BB962C8B-B14F-4D97-AF65-F5344CB8AC3E}">
        <p14:creationId xmlns:p14="http://schemas.microsoft.com/office/powerpoint/2010/main" val="164308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AE2BA5B-7BB2-EE46-A697-7C620C8DDF78}"/>
              </a:ext>
            </a:extLst>
          </p:cNvPr>
          <p:cNvSpPr>
            <a:spLocks noGrp="1"/>
          </p:cNvSpPr>
          <p:nvPr>
            <p:ph type="pic" sz="quarter" idx="14"/>
          </p:nvPr>
        </p:nvSpPr>
        <p:spPr/>
      </p:sp>
      <p:sp>
        <p:nvSpPr>
          <p:cNvPr id="93" name="Freeform: Shape 3563">
            <a:extLst>
              <a:ext uri="{FF2B5EF4-FFF2-40B4-BE49-F238E27FC236}">
                <a16:creationId xmlns:a16="http://schemas.microsoft.com/office/drawing/2014/main" id="{54F202A5-5C63-184D-9EFC-1F397C3C7C54}"/>
              </a:ext>
            </a:extLst>
          </p:cNvPr>
          <p:cNvSpPr/>
          <p:nvPr/>
        </p:nvSpPr>
        <p:spPr>
          <a:xfrm>
            <a:off x="2111934" y="2418526"/>
            <a:ext cx="8878952" cy="8878948"/>
          </a:xfrm>
          <a:custGeom>
            <a:avLst/>
            <a:gdLst/>
            <a:ahLst/>
            <a:cxnLst>
              <a:cxn ang="3cd4">
                <a:pos x="hc" y="t"/>
              </a:cxn>
              <a:cxn ang="cd2">
                <a:pos x="l" y="vc"/>
              </a:cxn>
              <a:cxn ang="cd4">
                <a:pos x="hc" y="b"/>
              </a:cxn>
              <a:cxn ang="0">
                <a:pos x="r" y="vc"/>
              </a:cxn>
            </a:cxnLst>
            <a:rect l="l" t="t" r="r" b="b"/>
            <a:pathLst>
              <a:path w="513" h="513">
                <a:moveTo>
                  <a:pt x="497" y="218"/>
                </a:moveTo>
                <a:cubicBezTo>
                  <a:pt x="518" y="238"/>
                  <a:pt x="518" y="274"/>
                  <a:pt x="497" y="296"/>
                </a:cubicBezTo>
                <a:lnTo>
                  <a:pt x="295" y="498"/>
                </a:lnTo>
                <a:cubicBezTo>
                  <a:pt x="274" y="518"/>
                  <a:pt x="239" y="518"/>
                  <a:pt x="218" y="498"/>
                </a:cubicBezTo>
                <a:lnTo>
                  <a:pt x="17" y="296"/>
                </a:lnTo>
                <a:cubicBezTo>
                  <a:pt x="-6" y="274"/>
                  <a:pt x="-6" y="238"/>
                  <a:pt x="17" y="218"/>
                </a:cubicBezTo>
                <a:lnTo>
                  <a:pt x="218" y="17"/>
                </a:lnTo>
                <a:cubicBezTo>
                  <a:pt x="239" y="-6"/>
                  <a:pt x="274" y="-6"/>
                  <a:pt x="295" y="1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Rectangle 96">
            <a:extLst>
              <a:ext uri="{FF2B5EF4-FFF2-40B4-BE49-F238E27FC236}">
                <a16:creationId xmlns:a16="http://schemas.microsoft.com/office/drawing/2014/main" id="{0872764B-D484-C548-A989-924773BE7F6B}"/>
              </a:ext>
            </a:extLst>
          </p:cNvPr>
          <p:cNvSpPr/>
          <p:nvPr/>
        </p:nvSpPr>
        <p:spPr>
          <a:xfrm>
            <a:off x="5001437" y="5657671"/>
            <a:ext cx="3026794" cy="2400657"/>
          </a:xfrm>
          <a:prstGeom prst="rect">
            <a:avLst/>
          </a:prstGeom>
        </p:spPr>
        <p:txBody>
          <a:bodyPr wrap="square">
            <a:spAutoFit/>
          </a:bodyPr>
          <a:lstStyle/>
          <a:p>
            <a:pPr algn="ctr"/>
            <a:r>
              <a:rPr lang="en-US" sz="15000" b="1" spc="600" dirty="0">
                <a:solidFill>
                  <a:schemeClr val="bg2"/>
                </a:solidFill>
                <a:latin typeface="Montserrat SemiBold" pitchFamily="2" charset="77"/>
                <a:ea typeface="Montserrat" charset="0"/>
                <a:cs typeface="Montserrat" charset="0"/>
              </a:rPr>
              <a:t>O</a:t>
            </a:r>
          </a:p>
        </p:txBody>
      </p:sp>
      <p:grpSp>
        <p:nvGrpSpPr>
          <p:cNvPr id="2" name="Group 1">
            <a:extLst>
              <a:ext uri="{FF2B5EF4-FFF2-40B4-BE49-F238E27FC236}">
                <a16:creationId xmlns:a16="http://schemas.microsoft.com/office/drawing/2014/main" id="{1DADE281-3344-714C-8D07-608F0ADF802D}"/>
              </a:ext>
            </a:extLst>
          </p:cNvPr>
          <p:cNvGrpSpPr/>
          <p:nvPr/>
        </p:nvGrpSpPr>
        <p:grpSpPr>
          <a:xfrm>
            <a:off x="13106073" y="8898409"/>
            <a:ext cx="9159643" cy="2786853"/>
            <a:chOff x="13106073" y="7921657"/>
            <a:chExt cx="9159643" cy="2786853"/>
          </a:xfrm>
        </p:grpSpPr>
        <p:sp>
          <p:nvSpPr>
            <p:cNvPr id="30" name="TextBox 29">
              <a:extLst>
                <a:ext uri="{FF2B5EF4-FFF2-40B4-BE49-F238E27FC236}">
                  <a16:creationId xmlns:a16="http://schemas.microsoft.com/office/drawing/2014/main" id="{B6533B8A-7860-CB4F-98CF-4923D3DAB214}"/>
                </a:ext>
              </a:extLst>
            </p:cNvPr>
            <p:cNvSpPr txBox="1"/>
            <p:nvPr/>
          </p:nvSpPr>
          <p:spPr>
            <a:xfrm>
              <a:off x="13106073" y="8567988"/>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3106073" y="7921657"/>
              <a:ext cx="4816167"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924383195"/>
      </p:ext>
    </p:extLst>
  </p:cSld>
  <p:clrMapOvr>
    <a:masterClrMapping/>
  </p:clrMapOvr>
</p:sld>
</file>

<file path=ppt/theme/theme1.xml><?xml version="1.0" encoding="utf-8"?>
<a:theme xmlns:a="http://schemas.openxmlformats.org/drawingml/2006/main" name="Office Theme">
  <a:themeElements>
    <a:clrScheme name="MIN - Omma Dark">
      <a:dk1>
        <a:srgbClr val="FFFFFF"/>
      </a:dk1>
      <a:lt1>
        <a:srgbClr val="FFFFFF"/>
      </a:lt1>
      <a:dk2>
        <a:srgbClr val="FFFFFF"/>
      </a:dk2>
      <a:lt2>
        <a:srgbClr val="2B2B2B"/>
      </a:lt2>
      <a:accent1>
        <a:srgbClr val="D4EBEA"/>
      </a:accent1>
      <a:accent2>
        <a:srgbClr val="2C2D2C"/>
      </a:accent2>
      <a:accent3>
        <a:srgbClr val="D3EBE9"/>
      </a:accent3>
      <a:accent4>
        <a:srgbClr val="2C2D2C"/>
      </a:accent4>
      <a:accent5>
        <a:srgbClr val="D3EBE9"/>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90066</TotalTime>
  <Words>2105</Words>
  <Application>Microsoft Macintosh PowerPoint</Application>
  <PresentationFormat>Custom</PresentationFormat>
  <Paragraphs>314</Paragraphs>
  <Slides>45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15609</cp:revision>
  <dcterms:created xsi:type="dcterms:W3CDTF">2014-11-12T21:47:38Z</dcterms:created>
  <dcterms:modified xsi:type="dcterms:W3CDTF">2019-04-30T18:57:34Z</dcterms:modified>
  <cp:category/>
</cp:coreProperties>
</file>