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70" r:id="rId2"/>
    <p:sldId id="4159" r:id="rId3"/>
    <p:sldId id="4141" r:id="rId4"/>
    <p:sldId id="4143" r:id="rId5"/>
    <p:sldId id="4144" r:id="rId6"/>
    <p:sldId id="4148" r:id="rId7"/>
    <p:sldId id="4149" r:id="rId8"/>
    <p:sldId id="4150" r:id="rId9"/>
    <p:sldId id="4151" r:id="rId10"/>
    <p:sldId id="4152" r:id="rId11"/>
    <p:sldId id="4153" r:id="rId12"/>
    <p:sldId id="4154" r:id="rId13"/>
    <p:sldId id="4155" r:id="rId14"/>
    <p:sldId id="4156" r:id="rId15"/>
    <p:sldId id="4157" r:id="rId16"/>
    <p:sldId id="4158" r:id="rId17"/>
    <p:sldId id="4160" r:id="rId18"/>
    <p:sldId id="4145" r:id="rId19"/>
    <p:sldId id="4146" r:id="rId20"/>
    <p:sldId id="4161" r:id="rId21"/>
    <p:sldId id="4162" r:id="rId22"/>
    <p:sldId id="4163" r:id="rId23"/>
    <p:sldId id="4164" r:id="rId24"/>
    <p:sldId id="4165" r:id="rId25"/>
    <p:sldId id="4166" r:id="rId26"/>
    <p:sldId id="4167" r:id="rId27"/>
    <p:sldId id="4168" r:id="rId28"/>
    <p:sldId id="4169" r:id="rId29"/>
    <p:sldId id="4170" r:id="rId30"/>
    <p:sldId id="4171" r:id="rId31"/>
    <p:sldId id="4172" r:id="rId32"/>
    <p:sldId id="4173" r:id="rId33"/>
    <p:sldId id="4174" r:id="rId34"/>
    <p:sldId id="4175" r:id="rId35"/>
    <p:sldId id="4176" r:id="rId36"/>
    <p:sldId id="4177" r:id="rId37"/>
    <p:sldId id="4178" r:id="rId38"/>
    <p:sldId id="4182" r:id="rId39"/>
    <p:sldId id="4185" r:id="rId40"/>
    <p:sldId id="4179" r:id="rId41"/>
    <p:sldId id="4183" r:id="rId42"/>
    <p:sldId id="4186" r:id="rId43"/>
    <p:sldId id="4184" r:id="rId44"/>
    <p:sldId id="4180" r:id="rId45"/>
    <p:sldId id="4181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701" userDrawn="1">
          <p15:clr>
            <a:srgbClr val="A4A3A4"/>
          </p15:clr>
        </p15:guide>
        <p15:guide id="55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9" autoAdjust="0"/>
    <p:restoredTop sz="85162" autoAdjust="0"/>
  </p:normalViewPr>
  <p:slideViewPr>
    <p:cSldViewPr snapToGrid="0" snapToObjects="1">
      <p:cViewPr>
        <p:scale>
          <a:sx n="28" d="100"/>
          <a:sy n="28" d="100"/>
        </p:scale>
        <p:origin x="1520" y="1392"/>
      </p:cViewPr>
      <p:guideLst>
        <p:guide pos="15356"/>
        <p:guide pos="7701"/>
        <p:guide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BA-4741-BD6D-E1FC7C53AD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BA-4741-BD6D-E1FC7C53AD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BA-4741-BD6D-E1FC7C53A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1491872"/>
        <c:axId val="2141850160"/>
      </c:lineChart>
      <c:catAx>
        <c:axId val="-203149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2141850160"/>
        <c:crosses val="autoZero"/>
        <c:auto val="1"/>
        <c:lblAlgn val="ctr"/>
        <c:lblOffset val="100"/>
        <c:noMultiLvlLbl val="0"/>
      </c:catAx>
      <c:valAx>
        <c:axId val="214185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3149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7-7F49-BBED-958246D1CD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7-7F49-BBED-958246D1C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636288"/>
        <c:axId val="-2136328032"/>
      </c:areaChart>
      <c:catAx>
        <c:axId val="-209163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136328032"/>
        <c:crosses val="autoZero"/>
        <c:auto val="1"/>
        <c:lblAlgn val="ctr"/>
        <c:lblOffset val="100"/>
        <c:noMultiLvlLbl val="0"/>
      </c:catAx>
      <c:valAx>
        <c:axId val="-213632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91636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934C-B2A9-285602E2F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4-934C-B2A9-285602E2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28712624"/>
        <c:axId val="1937604960"/>
      </c:barChart>
      <c:catAx>
        <c:axId val="1928712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7604960"/>
        <c:crosses val="autoZero"/>
        <c:auto val="1"/>
        <c:lblAlgn val="ctr"/>
        <c:lblOffset val="100"/>
        <c:noMultiLvlLbl val="0"/>
      </c:catAx>
      <c:valAx>
        <c:axId val="19376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287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934C-B2A9-285602E2F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4-934C-B2A9-285602E2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13021120"/>
        <c:axId val="-2101655216"/>
      </c:barChart>
      <c:catAx>
        <c:axId val="-1913021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01655216"/>
        <c:crosses val="autoZero"/>
        <c:auto val="1"/>
        <c:lblAlgn val="ctr"/>
        <c:lblOffset val="100"/>
        <c:noMultiLvlLbl val="0"/>
      </c:catAx>
      <c:valAx>
        <c:axId val="-21016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91302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934C-B2A9-285602E2F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4-934C-B2A9-285602E2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6793808"/>
        <c:axId val="1952936496"/>
      </c:barChart>
      <c:catAx>
        <c:axId val="1686793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2936496"/>
        <c:crosses val="autoZero"/>
        <c:auto val="1"/>
        <c:lblAlgn val="ctr"/>
        <c:lblOffset val="100"/>
        <c:noMultiLvlLbl val="0"/>
      </c:catAx>
      <c:valAx>
        <c:axId val="195293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679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934C-B2A9-285602E2F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4-934C-B2A9-285602E2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28445840"/>
        <c:axId val="2112720608"/>
      </c:barChart>
      <c:catAx>
        <c:axId val="-1328445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2720608"/>
        <c:crosses val="autoZero"/>
        <c:auto val="1"/>
        <c:lblAlgn val="ctr"/>
        <c:lblOffset val="100"/>
        <c:noMultiLvlLbl val="0"/>
      </c:catAx>
      <c:valAx>
        <c:axId val="21127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32844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6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3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2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3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4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06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9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79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4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6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8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53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5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03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91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6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64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5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53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3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81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85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05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3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70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96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9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1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0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4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7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2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6" y="1648552"/>
            <a:ext cx="10574134" cy="6677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88470" y="4691986"/>
            <a:ext cx="13469591" cy="6875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78381" y="3736254"/>
            <a:ext cx="5193783" cy="614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60399" y="3736254"/>
            <a:ext cx="5193783" cy="614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42418" y="3736254"/>
            <a:ext cx="5193783" cy="614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5920" y="1521253"/>
            <a:ext cx="8887967" cy="10673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5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97520" y="1936768"/>
            <a:ext cx="5618480" cy="5336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549119" y="1936769"/>
            <a:ext cx="8182609" cy="5336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5921" y="1936769"/>
            <a:ext cx="5618480" cy="5336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26463" y="0"/>
            <a:ext cx="21524722" cy="7827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80805" y="3760570"/>
            <a:ext cx="9008019" cy="6194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2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8013" y="1838872"/>
            <a:ext cx="4175793" cy="3172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37788" y="1860164"/>
            <a:ext cx="4175793" cy="3172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78239" y="1838872"/>
            <a:ext cx="4175793" cy="3172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33905" y="1345011"/>
            <a:ext cx="6190413" cy="6308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3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66561" y="1345011"/>
            <a:ext cx="6568350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04650" y="1345011"/>
            <a:ext cx="6568350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042739" y="1345011"/>
            <a:ext cx="6568350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509954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5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456263" y="5388429"/>
            <a:ext cx="10383425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37961" y="5388429"/>
            <a:ext cx="10383425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7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852928" y="1546917"/>
            <a:ext cx="19909100" cy="10622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890742" y="2639624"/>
            <a:ext cx="4745515" cy="837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9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69563" y="6653115"/>
            <a:ext cx="7516627" cy="470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0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75873" y="3228477"/>
            <a:ext cx="5453700" cy="7349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1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54745" y="-261256"/>
            <a:ext cx="1509954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0" y="5056094"/>
            <a:ext cx="24999950" cy="896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41232" y="1261872"/>
            <a:ext cx="9806671" cy="11192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1618" y="1124712"/>
            <a:ext cx="21854414" cy="11466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48342" y="-304800"/>
            <a:ext cx="1253716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8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-304800"/>
            <a:ext cx="1254351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07195" y="6858000"/>
            <a:ext cx="2257045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9588" y="4691986"/>
            <a:ext cx="13469591" cy="6875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3999" r:id="rId23"/>
    <p:sldLayoutId id="2147484000" r:id="rId24"/>
    <p:sldLayoutId id="2147484001" r:id="rId2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1482290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6FA5F-16B3-494F-ADDC-573C4D831920}"/>
              </a:ext>
            </a:extLst>
          </p:cNvPr>
          <p:cNvSpPr txBox="1"/>
          <p:nvPr/>
        </p:nvSpPr>
        <p:spPr>
          <a:xfrm>
            <a:off x="3681662" y="5888504"/>
            <a:ext cx="7459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PEXEL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A44C2-57D1-8940-899A-6A41F20F524D}"/>
              </a:ext>
            </a:extLst>
          </p:cNvPr>
          <p:cNvSpPr txBox="1"/>
          <p:nvPr/>
        </p:nvSpPr>
        <p:spPr>
          <a:xfrm>
            <a:off x="15703142" y="10468992"/>
            <a:ext cx="5602787" cy="9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ANDERSON JHONSON PRESENTATION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00FA6930-AD0A-F540-AE4D-6F130A20A574}"/>
              </a:ext>
            </a:extLst>
          </p:cNvPr>
          <p:cNvSpPr/>
          <p:nvPr/>
        </p:nvSpPr>
        <p:spPr>
          <a:xfrm rot="16200000">
            <a:off x="13996180" y="10435203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20735-BEA9-A748-BDCF-7825003F08C3}"/>
              </a:ext>
            </a:extLst>
          </p:cNvPr>
          <p:cNvSpPr/>
          <p:nvPr/>
        </p:nvSpPr>
        <p:spPr>
          <a:xfrm>
            <a:off x="0" y="0"/>
            <a:ext cx="1218882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82D85-66BD-3544-97DA-A82E74F89FAF}"/>
              </a:ext>
            </a:extLst>
          </p:cNvPr>
          <p:cNvSpPr txBox="1"/>
          <p:nvPr/>
        </p:nvSpPr>
        <p:spPr>
          <a:xfrm>
            <a:off x="2240151" y="6396335"/>
            <a:ext cx="770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OPPORTUNITY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22EA38-1B74-3340-B8A4-024EB485A1AE}"/>
              </a:ext>
            </a:extLst>
          </p:cNvPr>
          <p:cNvGrpSpPr/>
          <p:nvPr/>
        </p:nvGrpSpPr>
        <p:grpSpPr>
          <a:xfrm>
            <a:off x="13789152" y="4909101"/>
            <a:ext cx="9018083" cy="3897798"/>
            <a:chOff x="14081760" y="2291934"/>
            <a:chExt cx="9018083" cy="3897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0A65-FF50-4A4A-A9E3-CB75D010ACD2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35979-5BDF-1946-A635-16A8FFC50CEB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08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20735-BEA9-A748-BDCF-7825003F08C3}"/>
              </a:ext>
            </a:extLst>
          </p:cNvPr>
          <p:cNvSpPr/>
          <p:nvPr/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82D85-66BD-3544-97DA-A82E74F89FAF}"/>
              </a:ext>
            </a:extLst>
          </p:cNvPr>
          <p:cNvSpPr txBox="1"/>
          <p:nvPr/>
        </p:nvSpPr>
        <p:spPr>
          <a:xfrm>
            <a:off x="14511145" y="6396335"/>
            <a:ext cx="754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THREATS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22EA38-1B74-3340-B8A4-024EB485A1AE}"/>
              </a:ext>
            </a:extLst>
          </p:cNvPr>
          <p:cNvGrpSpPr/>
          <p:nvPr/>
        </p:nvGrpSpPr>
        <p:grpSpPr>
          <a:xfrm>
            <a:off x="1572106" y="4909101"/>
            <a:ext cx="9018083" cy="3897798"/>
            <a:chOff x="14081760" y="2291934"/>
            <a:chExt cx="9018083" cy="3897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0A65-FF50-4A4A-A9E3-CB75D010ACD2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35979-5BDF-1946-A635-16A8FFC50CEB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93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07009" y="9169840"/>
            <a:ext cx="5355367" cy="2214464"/>
            <a:chOff x="7861505" y="1407238"/>
            <a:chExt cx="5355367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5355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B77883-06DF-044C-A590-7E21E4932324}"/>
              </a:ext>
            </a:extLst>
          </p:cNvPr>
          <p:cNvSpPr txBox="1"/>
          <p:nvPr/>
        </p:nvSpPr>
        <p:spPr>
          <a:xfrm>
            <a:off x="12510387" y="3068110"/>
            <a:ext cx="901527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62BA6-2762-5742-9108-257F20AE8679}"/>
              </a:ext>
            </a:extLst>
          </p:cNvPr>
          <p:cNvSpPr/>
          <p:nvPr/>
        </p:nvSpPr>
        <p:spPr>
          <a:xfrm>
            <a:off x="12510387" y="2544890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ONE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FC460-CB2E-3642-B101-31F5308CCEB2}"/>
              </a:ext>
            </a:extLst>
          </p:cNvPr>
          <p:cNvSpPr txBox="1"/>
          <p:nvPr/>
        </p:nvSpPr>
        <p:spPr>
          <a:xfrm>
            <a:off x="12510387" y="5491632"/>
            <a:ext cx="901527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722AEE-E476-CD48-AD0B-D632F154BB11}"/>
              </a:ext>
            </a:extLst>
          </p:cNvPr>
          <p:cNvSpPr/>
          <p:nvPr/>
        </p:nvSpPr>
        <p:spPr>
          <a:xfrm>
            <a:off x="12510387" y="496841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TWO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84C1C-40AD-3A4E-95F1-73368046BD24}"/>
              </a:ext>
            </a:extLst>
          </p:cNvPr>
          <p:cNvSpPr txBox="1"/>
          <p:nvPr/>
        </p:nvSpPr>
        <p:spPr>
          <a:xfrm>
            <a:off x="12510387" y="7916851"/>
            <a:ext cx="901527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16F70-5441-6F4E-AF4D-24CCD064E6F1}"/>
              </a:ext>
            </a:extLst>
          </p:cNvPr>
          <p:cNvSpPr/>
          <p:nvPr/>
        </p:nvSpPr>
        <p:spPr>
          <a:xfrm>
            <a:off x="12510387" y="7393631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THREE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E9AFD-8338-AF46-B444-F96B0C3A666D}"/>
              </a:ext>
            </a:extLst>
          </p:cNvPr>
          <p:cNvSpPr txBox="1"/>
          <p:nvPr/>
        </p:nvSpPr>
        <p:spPr>
          <a:xfrm>
            <a:off x="12510387" y="10295352"/>
            <a:ext cx="901527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D4E0E5-E00B-CF40-AC24-27AB015E7A24}"/>
              </a:ext>
            </a:extLst>
          </p:cNvPr>
          <p:cNvSpPr/>
          <p:nvPr/>
        </p:nvSpPr>
        <p:spPr>
          <a:xfrm>
            <a:off x="12510387" y="977213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FOUR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E41D9-B896-F94F-9E1F-283DB6A4EBDB}"/>
              </a:ext>
            </a:extLst>
          </p:cNvPr>
          <p:cNvSpPr/>
          <p:nvPr/>
        </p:nvSpPr>
        <p:spPr>
          <a:xfrm>
            <a:off x="1680161" y="2404320"/>
            <a:ext cx="5355368" cy="1958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4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3552373" y="1261872"/>
            <a:ext cx="9018082" cy="1383468"/>
            <a:chOff x="7861505" y="1407238"/>
            <a:chExt cx="901808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9018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5209A1-8609-8E4D-AC7F-844EB7A46294}"/>
              </a:ext>
            </a:extLst>
          </p:cNvPr>
          <p:cNvGrpSpPr/>
          <p:nvPr/>
        </p:nvGrpSpPr>
        <p:grpSpPr>
          <a:xfrm>
            <a:off x="1807195" y="1261872"/>
            <a:ext cx="9018083" cy="3897798"/>
            <a:chOff x="14081760" y="2291934"/>
            <a:chExt cx="9018083" cy="38977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DCE41-DE62-B349-ADE0-63F227CEBD58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925D55-DE29-6143-87BD-E0F6972BF95C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59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2146436" y="1261872"/>
            <a:ext cx="9018082" cy="1383468"/>
            <a:chOff x="7861505" y="1407238"/>
            <a:chExt cx="901808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9018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5209A1-8609-8E4D-AC7F-844EB7A46294}"/>
              </a:ext>
            </a:extLst>
          </p:cNvPr>
          <p:cNvGrpSpPr/>
          <p:nvPr/>
        </p:nvGrpSpPr>
        <p:grpSpPr>
          <a:xfrm>
            <a:off x="16822605" y="4691986"/>
            <a:ext cx="5941143" cy="6875290"/>
            <a:chOff x="14081760" y="970748"/>
            <a:chExt cx="5941143" cy="687529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DCE41-DE62-B349-ADE0-63F227CEBD58}"/>
                </a:ext>
              </a:extLst>
            </p:cNvPr>
            <p:cNvSpPr txBox="1"/>
            <p:nvPr/>
          </p:nvSpPr>
          <p:spPr>
            <a:xfrm>
              <a:off x="14081760" y="5705516"/>
              <a:ext cx="5941143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925D55-DE29-6143-87BD-E0F6972BF95C}"/>
                </a:ext>
              </a:extLst>
            </p:cNvPr>
            <p:cNvSpPr/>
            <p:nvPr/>
          </p:nvSpPr>
          <p:spPr>
            <a:xfrm>
              <a:off x="14081760" y="970748"/>
              <a:ext cx="5287331" cy="1958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0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07196" y="1648552"/>
            <a:ext cx="9018082" cy="1383468"/>
            <a:chOff x="7861505" y="1407238"/>
            <a:chExt cx="901808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9018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9DCE41-DE62-B349-ADE0-63F227CEBD58}"/>
              </a:ext>
            </a:extLst>
          </p:cNvPr>
          <p:cNvSpPr txBox="1"/>
          <p:nvPr/>
        </p:nvSpPr>
        <p:spPr>
          <a:xfrm>
            <a:off x="1807195" y="10452711"/>
            <a:ext cx="9018083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25D55-DE29-6143-87BD-E0F6972BF95C}"/>
              </a:ext>
            </a:extLst>
          </p:cNvPr>
          <p:cNvSpPr/>
          <p:nvPr/>
        </p:nvSpPr>
        <p:spPr>
          <a:xfrm>
            <a:off x="1807195" y="7013699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C27DC-3206-A84E-86E4-EA7096C09DDA}"/>
              </a:ext>
            </a:extLst>
          </p:cNvPr>
          <p:cNvSpPr txBox="1"/>
          <p:nvPr/>
        </p:nvSpPr>
        <p:spPr>
          <a:xfrm>
            <a:off x="13552372" y="10452711"/>
            <a:ext cx="9018083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0414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2146436" y="1261872"/>
            <a:ext cx="9018082" cy="1383468"/>
            <a:chOff x="7861505" y="1407238"/>
            <a:chExt cx="901808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9018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C1D7B3-FCE2-2A4C-88B8-0EBFE930B12F}"/>
              </a:ext>
            </a:extLst>
          </p:cNvPr>
          <p:cNvGrpSpPr/>
          <p:nvPr/>
        </p:nvGrpSpPr>
        <p:grpSpPr>
          <a:xfrm>
            <a:off x="2219588" y="4691986"/>
            <a:ext cx="5941143" cy="6875290"/>
            <a:chOff x="14081760" y="970748"/>
            <a:chExt cx="5941143" cy="68752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112B6D-6FCB-A949-9A3A-FD50409D56B7}"/>
                </a:ext>
              </a:extLst>
            </p:cNvPr>
            <p:cNvSpPr txBox="1"/>
            <p:nvPr/>
          </p:nvSpPr>
          <p:spPr>
            <a:xfrm>
              <a:off x="14081760" y="5705516"/>
              <a:ext cx="5941143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8918B6-AAEA-804F-A3B7-90BE1D3E4990}"/>
                </a:ext>
              </a:extLst>
            </p:cNvPr>
            <p:cNvSpPr/>
            <p:nvPr/>
          </p:nvSpPr>
          <p:spPr>
            <a:xfrm>
              <a:off x="14081760" y="970748"/>
              <a:ext cx="5287331" cy="1958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73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10481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MEET OUR 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29640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7572164" y="1131813"/>
            <a:ext cx="9262472" cy="1383468"/>
            <a:chOff x="7572164" y="1407238"/>
            <a:chExt cx="926247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572164" y="1867376"/>
              <a:ext cx="9262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BUSINESS TEAM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601CA4-AEF4-FA47-96F2-70CC46931A11}"/>
              </a:ext>
            </a:extLst>
          </p:cNvPr>
          <p:cNvGrpSpPr/>
          <p:nvPr/>
        </p:nvGrpSpPr>
        <p:grpSpPr>
          <a:xfrm>
            <a:off x="2316280" y="10456413"/>
            <a:ext cx="5317981" cy="1667636"/>
            <a:chOff x="2316280" y="11200719"/>
            <a:chExt cx="5317981" cy="16676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A8428B-5DD6-7A42-AEBB-4198832BDEE5}"/>
                </a:ext>
              </a:extLst>
            </p:cNvPr>
            <p:cNvSpPr txBox="1"/>
            <p:nvPr/>
          </p:nvSpPr>
          <p:spPr>
            <a:xfrm>
              <a:off x="2316280" y="11723939"/>
              <a:ext cx="5317981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E69B1-E38A-A145-BF64-161C1753D973}"/>
                </a:ext>
              </a:extLst>
            </p:cNvPr>
            <p:cNvSpPr/>
            <p:nvPr/>
          </p:nvSpPr>
          <p:spPr>
            <a:xfrm>
              <a:off x="2958557" y="11200719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KATY MILLS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71F0F7-3B85-8D45-8992-3C628B2534A2}"/>
              </a:ext>
            </a:extLst>
          </p:cNvPr>
          <p:cNvGrpSpPr/>
          <p:nvPr/>
        </p:nvGrpSpPr>
        <p:grpSpPr>
          <a:xfrm>
            <a:off x="9544409" y="10456413"/>
            <a:ext cx="5317981" cy="1667636"/>
            <a:chOff x="2316280" y="11200719"/>
            <a:chExt cx="5317981" cy="16676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E32E87-5985-5D46-9FE7-B9C8E4B3D15D}"/>
                </a:ext>
              </a:extLst>
            </p:cNvPr>
            <p:cNvSpPr txBox="1"/>
            <p:nvPr/>
          </p:nvSpPr>
          <p:spPr>
            <a:xfrm>
              <a:off x="2316280" y="11723939"/>
              <a:ext cx="5317981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87D1B6-6E76-CC48-8130-563F254943E5}"/>
                </a:ext>
              </a:extLst>
            </p:cNvPr>
            <p:cNvSpPr/>
            <p:nvPr/>
          </p:nvSpPr>
          <p:spPr>
            <a:xfrm>
              <a:off x="2424489" y="11200719"/>
              <a:ext cx="51015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MADDIE BRUKE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6B1442-29FD-BD42-9EC1-D4FFA269C4D7}"/>
              </a:ext>
            </a:extLst>
          </p:cNvPr>
          <p:cNvGrpSpPr/>
          <p:nvPr/>
        </p:nvGrpSpPr>
        <p:grpSpPr>
          <a:xfrm>
            <a:off x="16680319" y="10456413"/>
            <a:ext cx="5317981" cy="1667636"/>
            <a:chOff x="2316280" y="11200719"/>
            <a:chExt cx="5317981" cy="16676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2141C9-7122-ED4F-B88B-489AD1CBC292}"/>
                </a:ext>
              </a:extLst>
            </p:cNvPr>
            <p:cNvSpPr txBox="1"/>
            <p:nvPr/>
          </p:nvSpPr>
          <p:spPr>
            <a:xfrm>
              <a:off x="2316280" y="11723939"/>
              <a:ext cx="5317981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B18224-1E22-174E-AE9C-E4001BA00F02}"/>
                </a:ext>
              </a:extLst>
            </p:cNvPr>
            <p:cNvSpPr/>
            <p:nvPr/>
          </p:nvSpPr>
          <p:spPr>
            <a:xfrm>
              <a:off x="2958557" y="11200719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SARA MCGILL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3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9016448" y="2411973"/>
            <a:ext cx="6271601" cy="2214464"/>
            <a:chOff x="7572164" y="1407238"/>
            <a:chExt cx="6271601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572164" y="1867376"/>
              <a:ext cx="62716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KAYLE WILLIAMS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572164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36522-811D-754D-99B4-A578E407DF4A}"/>
              </a:ext>
            </a:extLst>
          </p:cNvPr>
          <p:cNvSpPr/>
          <p:nvPr/>
        </p:nvSpPr>
        <p:spPr>
          <a:xfrm>
            <a:off x="16460129" y="2872111"/>
            <a:ext cx="6271601" cy="1754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8F7C1E-C89C-994D-AE52-7944B8F3AB40}"/>
              </a:ext>
            </a:extLst>
          </p:cNvPr>
          <p:cNvGrpSpPr/>
          <p:nvPr/>
        </p:nvGrpSpPr>
        <p:grpSpPr>
          <a:xfrm>
            <a:off x="17241530" y="3516959"/>
            <a:ext cx="4708797" cy="464629"/>
            <a:chOff x="15396580" y="11974559"/>
            <a:chExt cx="4708797" cy="464629"/>
          </a:xfrm>
          <a:solidFill>
            <a:schemeClr val="bg1"/>
          </a:solidFill>
        </p:grpSpPr>
        <p:sp>
          <p:nvSpPr>
            <p:cNvPr id="31" name="Shape 1646">
              <a:extLst>
                <a:ext uri="{FF2B5EF4-FFF2-40B4-BE49-F238E27FC236}">
                  <a16:creationId xmlns:a16="http://schemas.microsoft.com/office/drawing/2014/main" id="{E8208D8B-B57D-5E47-818F-5698809469AC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Shape 1649">
              <a:extLst>
                <a:ext uri="{FF2B5EF4-FFF2-40B4-BE49-F238E27FC236}">
                  <a16:creationId xmlns:a16="http://schemas.microsoft.com/office/drawing/2014/main" id="{813B6DF3-921A-ED4C-B30D-33B2E8A17779}"/>
                </a:ext>
              </a:extLst>
            </p:cNvPr>
            <p:cNvSpPr/>
            <p:nvPr/>
          </p:nvSpPr>
          <p:spPr>
            <a:xfrm>
              <a:off x="18168873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Shape 1658">
              <a:extLst>
                <a:ext uri="{FF2B5EF4-FFF2-40B4-BE49-F238E27FC236}">
                  <a16:creationId xmlns:a16="http://schemas.microsoft.com/office/drawing/2014/main" id="{64F24141-455A-B740-A542-32F7BF12DA0C}"/>
                </a:ext>
              </a:extLst>
            </p:cNvPr>
            <p:cNvSpPr/>
            <p:nvPr/>
          </p:nvSpPr>
          <p:spPr>
            <a:xfrm>
              <a:off x="15396580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F39C25-B427-3842-9A0B-2914920DA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9571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447C4B-D062-1543-90BA-AC4540112B87}"/>
              </a:ext>
            </a:extLst>
          </p:cNvPr>
          <p:cNvGrpSpPr/>
          <p:nvPr/>
        </p:nvGrpSpPr>
        <p:grpSpPr>
          <a:xfrm>
            <a:off x="13181130" y="8020585"/>
            <a:ext cx="7798071" cy="2137957"/>
            <a:chOff x="13733510" y="8180147"/>
            <a:chExt cx="7798071" cy="21379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D84B51-94FE-7649-9508-31A6B4E82FCC}"/>
                </a:ext>
              </a:extLst>
            </p:cNvPr>
            <p:cNvSpPr txBox="1"/>
            <p:nvPr/>
          </p:nvSpPr>
          <p:spPr>
            <a:xfrm>
              <a:off x="13733510" y="8703367"/>
              <a:ext cx="779807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3F2808-AB12-624D-806D-3CB646EE5A11}"/>
                </a:ext>
              </a:extLst>
            </p:cNvPr>
            <p:cNvSpPr/>
            <p:nvPr/>
          </p:nvSpPr>
          <p:spPr>
            <a:xfrm>
              <a:off x="13733510" y="8180147"/>
              <a:ext cx="53586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3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40" y="8832049"/>
            <a:ext cx="687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ABOUT 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83789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9167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231999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4F2999-A6AB-0F45-B93F-3752F16AC884}"/>
              </a:ext>
            </a:extLst>
          </p:cNvPr>
          <p:cNvGrpSpPr/>
          <p:nvPr/>
        </p:nvGrpSpPr>
        <p:grpSpPr>
          <a:xfrm>
            <a:off x="1645921" y="9638709"/>
            <a:ext cx="20942669" cy="2140522"/>
            <a:chOff x="1645921" y="9163221"/>
            <a:chExt cx="20942669" cy="21405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6EEBB-0B3B-F24A-A5A6-9F59768E7498}"/>
                </a:ext>
              </a:extLst>
            </p:cNvPr>
            <p:cNvSpPr txBox="1"/>
            <p:nvPr/>
          </p:nvSpPr>
          <p:spPr>
            <a:xfrm>
              <a:off x="5495927" y="9163221"/>
              <a:ext cx="520318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DA361C-72FE-6047-B79A-C6917D7CAC45}"/>
                </a:ext>
              </a:extLst>
            </p:cNvPr>
            <p:cNvSpPr/>
            <p:nvPr/>
          </p:nvSpPr>
          <p:spPr>
            <a:xfrm>
              <a:off x="1645921" y="9577405"/>
              <a:ext cx="3724012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6FD463-1326-9A41-BABD-EFDAF45CC7C5}"/>
                </a:ext>
              </a:extLst>
            </p:cNvPr>
            <p:cNvSpPr/>
            <p:nvPr/>
          </p:nvSpPr>
          <p:spPr>
            <a:xfrm>
              <a:off x="12442825" y="9577405"/>
              <a:ext cx="4432036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A6C4EC-9B0F-6B43-928D-2E64DC9020A5}"/>
                </a:ext>
              </a:extLst>
            </p:cNvPr>
            <p:cNvSpPr txBox="1"/>
            <p:nvPr/>
          </p:nvSpPr>
          <p:spPr>
            <a:xfrm>
              <a:off x="17385403" y="9163221"/>
              <a:ext cx="520318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sp>
        <p:nvSpPr>
          <p:cNvPr id="24" name="Triangle 23">
            <a:extLst>
              <a:ext uri="{FF2B5EF4-FFF2-40B4-BE49-F238E27FC236}">
                <a16:creationId xmlns:a16="http://schemas.microsoft.com/office/drawing/2014/main" id="{EE742E2A-D2D4-C142-B8AB-FF1F9373928B}"/>
              </a:ext>
            </a:extLst>
          </p:cNvPr>
          <p:cNvSpPr/>
          <p:nvPr/>
        </p:nvSpPr>
        <p:spPr>
          <a:xfrm>
            <a:off x="20368516" y="6757927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447C4B-D062-1543-90BA-AC4540112B87}"/>
              </a:ext>
            </a:extLst>
          </p:cNvPr>
          <p:cNvGrpSpPr/>
          <p:nvPr/>
        </p:nvGrpSpPr>
        <p:grpSpPr>
          <a:xfrm>
            <a:off x="1426464" y="9483625"/>
            <a:ext cx="6271602" cy="2663742"/>
            <a:chOff x="13733510" y="8180147"/>
            <a:chExt cx="6271602" cy="26637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D84B51-94FE-7649-9508-31A6B4E82FCC}"/>
                </a:ext>
              </a:extLst>
            </p:cNvPr>
            <p:cNvSpPr txBox="1"/>
            <p:nvPr/>
          </p:nvSpPr>
          <p:spPr>
            <a:xfrm>
              <a:off x="14322994" y="8703367"/>
              <a:ext cx="568211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3F2808-AB12-624D-806D-3CB646EE5A11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1.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753BCC-DCEC-BF48-ACF2-4BD63AFE9560}"/>
              </a:ext>
            </a:extLst>
          </p:cNvPr>
          <p:cNvGrpSpPr/>
          <p:nvPr/>
        </p:nvGrpSpPr>
        <p:grpSpPr>
          <a:xfrm>
            <a:off x="9053024" y="9483625"/>
            <a:ext cx="6271602" cy="2663742"/>
            <a:chOff x="13733510" y="8180147"/>
            <a:chExt cx="6271602" cy="26637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888D0-0F12-A345-9490-942D47FCBF5E}"/>
                </a:ext>
              </a:extLst>
            </p:cNvPr>
            <p:cNvSpPr txBox="1"/>
            <p:nvPr/>
          </p:nvSpPr>
          <p:spPr>
            <a:xfrm>
              <a:off x="14322994" y="8703367"/>
              <a:ext cx="568211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101A53-1FF9-CC4A-8764-F0C1AC34695C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314E1F-5410-0E40-A624-A803FF4289F8}"/>
              </a:ext>
            </a:extLst>
          </p:cNvPr>
          <p:cNvGrpSpPr/>
          <p:nvPr/>
        </p:nvGrpSpPr>
        <p:grpSpPr>
          <a:xfrm>
            <a:off x="16679584" y="9483625"/>
            <a:ext cx="6271602" cy="2663742"/>
            <a:chOff x="13733510" y="8180147"/>
            <a:chExt cx="6271602" cy="26637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257490-1362-E349-BB2C-C32EF7CA1349}"/>
                </a:ext>
              </a:extLst>
            </p:cNvPr>
            <p:cNvSpPr txBox="1"/>
            <p:nvPr/>
          </p:nvSpPr>
          <p:spPr>
            <a:xfrm>
              <a:off x="14322994" y="8703367"/>
              <a:ext cx="568211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A22F62-9BBA-6C4C-9225-1F96F7355E33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3.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8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E1A6DE-9360-AD47-8698-B0D5E95DD52B}"/>
              </a:ext>
            </a:extLst>
          </p:cNvPr>
          <p:cNvGrpSpPr/>
          <p:nvPr/>
        </p:nvGrpSpPr>
        <p:grpSpPr>
          <a:xfrm>
            <a:off x="1733905" y="5750768"/>
            <a:ext cx="6271601" cy="2214464"/>
            <a:chOff x="7572164" y="1407238"/>
            <a:chExt cx="6271601" cy="22144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946DC9-BD70-CE44-B3CF-5BB213C0270B}"/>
                </a:ext>
              </a:extLst>
            </p:cNvPr>
            <p:cNvSpPr txBox="1"/>
            <p:nvPr/>
          </p:nvSpPr>
          <p:spPr>
            <a:xfrm>
              <a:off x="7572164" y="1867376"/>
              <a:ext cx="62716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216B55-A72B-C64F-9590-0D9B85AE6887}"/>
                </a:ext>
              </a:extLst>
            </p:cNvPr>
            <p:cNvSpPr txBox="1"/>
            <p:nvPr/>
          </p:nvSpPr>
          <p:spPr>
            <a:xfrm>
              <a:off x="7572164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4397B1-4607-394D-A391-AC9F36EB63AF}"/>
              </a:ext>
            </a:extLst>
          </p:cNvPr>
          <p:cNvGrpSpPr/>
          <p:nvPr/>
        </p:nvGrpSpPr>
        <p:grpSpPr>
          <a:xfrm>
            <a:off x="14977273" y="2044328"/>
            <a:ext cx="7798071" cy="2137957"/>
            <a:chOff x="13733510" y="8180147"/>
            <a:chExt cx="7798071" cy="21379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DBBFC2-39B0-3C49-97A8-6DC5CCD8E9A8}"/>
                </a:ext>
              </a:extLst>
            </p:cNvPr>
            <p:cNvSpPr txBox="1"/>
            <p:nvPr/>
          </p:nvSpPr>
          <p:spPr>
            <a:xfrm>
              <a:off x="13733510" y="8703367"/>
              <a:ext cx="779807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16692-D7C1-5A4C-99A5-892FE21F04C4}"/>
                </a:ext>
              </a:extLst>
            </p:cNvPr>
            <p:cNvSpPr/>
            <p:nvPr/>
          </p:nvSpPr>
          <p:spPr>
            <a:xfrm>
              <a:off x="13733510" y="8180147"/>
              <a:ext cx="53586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17B717-FB3E-A54A-91E0-FFF94682B073}"/>
              </a:ext>
            </a:extLst>
          </p:cNvPr>
          <p:cNvGrpSpPr/>
          <p:nvPr/>
        </p:nvGrpSpPr>
        <p:grpSpPr>
          <a:xfrm>
            <a:off x="14977273" y="5789021"/>
            <a:ext cx="7798071" cy="2137957"/>
            <a:chOff x="13733510" y="8180147"/>
            <a:chExt cx="7798071" cy="21379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1CC58D-BFE7-884C-83B4-0FAF8AA53865}"/>
                </a:ext>
              </a:extLst>
            </p:cNvPr>
            <p:cNvSpPr txBox="1"/>
            <p:nvPr/>
          </p:nvSpPr>
          <p:spPr>
            <a:xfrm>
              <a:off x="13733510" y="8703367"/>
              <a:ext cx="779807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A81825-1F68-6748-B416-EC8A9784E5D2}"/>
                </a:ext>
              </a:extLst>
            </p:cNvPr>
            <p:cNvSpPr/>
            <p:nvPr/>
          </p:nvSpPr>
          <p:spPr>
            <a:xfrm>
              <a:off x="13733510" y="8180147"/>
              <a:ext cx="53586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38A7A3-033E-D340-86AB-BD85C042133A}"/>
              </a:ext>
            </a:extLst>
          </p:cNvPr>
          <p:cNvGrpSpPr/>
          <p:nvPr/>
        </p:nvGrpSpPr>
        <p:grpSpPr>
          <a:xfrm>
            <a:off x="14977273" y="9533715"/>
            <a:ext cx="7798071" cy="2137957"/>
            <a:chOff x="13733510" y="8180147"/>
            <a:chExt cx="7798071" cy="21379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400720-689A-F040-AAD6-C320397AEB59}"/>
                </a:ext>
              </a:extLst>
            </p:cNvPr>
            <p:cNvSpPr txBox="1"/>
            <p:nvPr/>
          </p:nvSpPr>
          <p:spPr>
            <a:xfrm>
              <a:off x="13733510" y="8703367"/>
              <a:ext cx="779807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DA630E-AE7D-BC4A-A779-88027C92AB91}"/>
                </a:ext>
              </a:extLst>
            </p:cNvPr>
            <p:cNvSpPr/>
            <p:nvPr/>
          </p:nvSpPr>
          <p:spPr>
            <a:xfrm>
              <a:off x="13733510" y="8180147"/>
              <a:ext cx="53586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THREE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507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374AC-C939-D943-9BDC-DF909AF7911F}"/>
              </a:ext>
            </a:extLst>
          </p:cNvPr>
          <p:cNvSpPr txBox="1"/>
          <p:nvPr/>
        </p:nvSpPr>
        <p:spPr>
          <a:xfrm>
            <a:off x="4058744" y="6946743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C3AFEB-DB4A-CF43-96A6-0BB6B8DDFC87}"/>
              </a:ext>
            </a:extLst>
          </p:cNvPr>
          <p:cNvSpPr/>
          <p:nvPr/>
        </p:nvSpPr>
        <p:spPr>
          <a:xfrm>
            <a:off x="1764069" y="6856102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0ECE8C-7020-6D44-BEE3-8C00996F52A7}"/>
              </a:ext>
            </a:extLst>
          </p:cNvPr>
          <p:cNvSpPr/>
          <p:nvPr/>
        </p:nvSpPr>
        <p:spPr>
          <a:xfrm>
            <a:off x="1764069" y="10081107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45FDE-CD19-A14D-9785-228802510031}"/>
              </a:ext>
            </a:extLst>
          </p:cNvPr>
          <p:cNvSpPr txBox="1"/>
          <p:nvPr/>
        </p:nvSpPr>
        <p:spPr>
          <a:xfrm>
            <a:off x="2167852" y="7292446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FD006A-8916-EE41-B17B-C75425DBD023}"/>
              </a:ext>
            </a:extLst>
          </p:cNvPr>
          <p:cNvSpPr txBox="1"/>
          <p:nvPr/>
        </p:nvSpPr>
        <p:spPr>
          <a:xfrm>
            <a:off x="2167852" y="10517452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C7CE33-61BA-114D-9BF3-CD1D166A512F}"/>
              </a:ext>
            </a:extLst>
          </p:cNvPr>
          <p:cNvSpPr txBox="1"/>
          <p:nvPr/>
        </p:nvSpPr>
        <p:spPr>
          <a:xfrm>
            <a:off x="4058744" y="10171748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961CBE-329D-A14B-9BE5-8849E08D129F}"/>
              </a:ext>
            </a:extLst>
          </p:cNvPr>
          <p:cNvSpPr/>
          <p:nvPr/>
        </p:nvSpPr>
        <p:spPr>
          <a:xfrm>
            <a:off x="13565899" y="6856102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511CEB-F28D-0747-A7FA-CB1ACF2C04B6}"/>
              </a:ext>
            </a:extLst>
          </p:cNvPr>
          <p:cNvSpPr/>
          <p:nvPr/>
        </p:nvSpPr>
        <p:spPr>
          <a:xfrm>
            <a:off x="13565899" y="10081107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03303-865D-4E4D-8E59-23F659B9B296}"/>
              </a:ext>
            </a:extLst>
          </p:cNvPr>
          <p:cNvSpPr txBox="1"/>
          <p:nvPr/>
        </p:nvSpPr>
        <p:spPr>
          <a:xfrm>
            <a:off x="14030836" y="7292446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9AC60-95AF-194E-8DB4-4DD000EF38C0}"/>
              </a:ext>
            </a:extLst>
          </p:cNvPr>
          <p:cNvSpPr txBox="1"/>
          <p:nvPr/>
        </p:nvSpPr>
        <p:spPr>
          <a:xfrm>
            <a:off x="14030836" y="10517452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C7CFFF-4107-2444-8D25-0B8B45BEEC17}"/>
              </a:ext>
            </a:extLst>
          </p:cNvPr>
          <p:cNvSpPr txBox="1"/>
          <p:nvPr/>
        </p:nvSpPr>
        <p:spPr>
          <a:xfrm>
            <a:off x="15928126" y="6946743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B9198-D0F3-D54E-A58E-6BC8C30825E0}"/>
              </a:ext>
            </a:extLst>
          </p:cNvPr>
          <p:cNvSpPr txBox="1"/>
          <p:nvPr/>
        </p:nvSpPr>
        <p:spPr>
          <a:xfrm>
            <a:off x="15928126" y="10171748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1F5319-381C-6140-8C05-ED1AC5B66255}"/>
              </a:ext>
            </a:extLst>
          </p:cNvPr>
          <p:cNvGrpSpPr/>
          <p:nvPr/>
        </p:nvGrpSpPr>
        <p:grpSpPr>
          <a:xfrm>
            <a:off x="1733905" y="1838872"/>
            <a:ext cx="6271601" cy="2214464"/>
            <a:chOff x="7572164" y="1407238"/>
            <a:chExt cx="6271601" cy="221446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AC2407-2B48-ED49-8826-A8DE55E09F18}"/>
                </a:ext>
              </a:extLst>
            </p:cNvPr>
            <p:cNvSpPr txBox="1"/>
            <p:nvPr/>
          </p:nvSpPr>
          <p:spPr>
            <a:xfrm>
              <a:off x="7572164" y="1867376"/>
              <a:ext cx="62716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803F51-78BA-D843-BA6F-0654CB593BF5}"/>
                </a:ext>
              </a:extLst>
            </p:cNvPr>
            <p:cNvSpPr txBox="1"/>
            <p:nvPr/>
          </p:nvSpPr>
          <p:spPr>
            <a:xfrm>
              <a:off x="7572164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47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0156525"/>
            <a:ext cx="6190413" cy="2214464"/>
            <a:chOff x="1636851" y="1663262"/>
            <a:chExt cx="6190413" cy="2214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CD7723-FBDD-AD4F-A460-FAAFBE351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321692"/>
              </p:ext>
            </p:extLst>
          </p:nvPr>
        </p:nvGraphicFramePr>
        <p:xfrm>
          <a:off x="10806544" y="6857999"/>
          <a:ext cx="11804543" cy="5417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675B8A6E-B5D2-9146-8C2D-7801423BA6BE}"/>
              </a:ext>
            </a:extLst>
          </p:cNvPr>
          <p:cNvGrpSpPr/>
          <p:nvPr/>
        </p:nvGrpSpPr>
        <p:grpSpPr>
          <a:xfrm>
            <a:off x="10806544" y="1345011"/>
            <a:ext cx="11804542" cy="1612172"/>
            <a:chOff x="13733510" y="8180147"/>
            <a:chExt cx="11804542" cy="161217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E85C45-755B-504C-8D99-F41D01AFD503}"/>
                </a:ext>
              </a:extLst>
            </p:cNvPr>
            <p:cNvSpPr txBox="1"/>
            <p:nvPr/>
          </p:nvSpPr>
          <p:spPr>
            <a:xfrm>
              <a:off x="14322993" y="8703367"/>
              <a:ext cx="1121505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97C9D6-8857-DA47-AA0D-3BA749202BF3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1.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AAE42C-976D-9A4B-9DAF-2BDD7E05A89B}"/>
              </a:ext>
            </a:extLst>
          </p:cNvPr>
          <p:cNvGrpSpPr/>
          <p:nvPr/>
        </p:nvGrpSpPr>
        <p:grpSpPr>
          <a:xfrm>
            <a:off x="10806544" y="3860801"/>
            <a:ext cx="11804542" cy="1612172"/>
            <a:chOff x="13733510" y="8180147"/>
            <a:chExt cx="11804542" cy="161217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B17799-942D-0F4C-8610-E6533C1CB242}"/>
                </a:ext>
              </a:extLst>
            </p:cNvPr>
            <p:cNvSpPr txBox="1"/>
            <p:nvPr/>
          </p:nvSpPr>
          <p:spPr>
            <a:xfrm>
              <a:off x="14322993" y="8703367"/>
              <a:ext cx="1121505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600225-77C8-6D49-AA27-973499D9F67F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65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8C417-83C4-7B4C-A33C-7DA74446687D}"/>
              </a:ext>
            </a:extLst>
          </p:cNvPr>
          <p:cNvGrpSpPr/>
          <p:nvPr/>
        </p:nvGrpSpPr>
        <p:grpSpPr>
          <a:xfrm>
            <a:off x="1733905" y="1345011"/>
            <a:ext cx="6190413" cy="2214464"/>
            <a:chOff x="1636851" y="1663262"/>
            <a:chExt cx="6190413" cy="22144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2025-1E22-3B4B-B72D-320C438308AF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DB91CD-DB6D-064D-99FC-4F58C486489E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BB6F73-8FA1-8A48-AA99-EBE15A938F10}"/>
              </a:ext>
            </a:extLst>
          </p:cNvPr>
          <p:cNvSpPr txBox="1"/>
          <p:nvPr/>
        </p:nvSpPr>
        <p:spPr>
          <a:xfrm>
            <a:off x="4058744" y="10172814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87F372-4AC3-924F-B106-F72E6A5414B6}"/>
              </a:ext>
            </a:extLst>
          </p:cNvPr>
          <p:cNvSpPr/>
          <p:nvPr/>
        </p:nvSpPr>
        <p:spPr>
          <a:xfrm>
            <a:off x="1764069" y="10082173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BFDA1-4445-934F-B02F-082842D3C39C}"/>
              </a:ext>
            </a:extLst>
          </p:cNvPr>
          <p:cNvSpPr txBox="1"/>
          <p:nvPr/>
        </p:nvSpPr>
        <p:spPr>
          <a:xfrm>
            <a:off x="2167852" y="10518517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1F676C-0466-DF4C-BA34-DEA58EA4961F}"/>
              </a:ext>
            </a:extLst>
          </p:cNvPr>
          <p:cNvSpPr/>
          <p:nvPr/>
        </p:nvSpPr>
        <p:spPr>
          <a:xfrm>
            <a:off x="13565899" y="10082173"/>
            <a:ext cx="1796021" cy="17960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75AED3-A744-844E-AADE-4D96F0DC97E6}"/>
              </a:ext>
            </a:extLst>
          </p:cNvPr>
          <p:cNvSpPr txBox="1"/>
          <p:nvPr/>
        </p:nvSpPr>
        <p:spPr>
          <a:xfrm>
            <a:off x="14030836" y="10518517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FC392-3E81-A444-96D7-8D36D23FDB05}"/>
              </a:ext>
            </a:extLst>
          </p:cNvPr>
          <p:cNvSpPr txBox="1"/>
          <p:nvPr/>
        </p:nvSpPr>
        <p:spPr>
          <a:xfrm>
            <a:off x="15928126" y="10172814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EA396C-8D2B-2449-B5A7-9C0243546EEA}"/>
              </a:ext>
            </a:extLst>
          </p:cNvPr>
          <p:cNvSpPr/>
          <p:nvPr/>
        </p:nvSpPr>
        <p:spPr>
          <a:xfrm>
            <a:off x="1764069" y="6201923"/>
            <a:ext cx="8524611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F08C18-1FD5-B74F-8127-BB21F3CCC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452540"/>
              </p:ext>
            </p:extLst>
          </p:nvPr>
        </p:nvGraphicFramePr>
        <p:xfrm>
          <a:off x="11821886" y="940699"/>
          <a:ext cx="10789203" cy="657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762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9167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30170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Marcador de imagen 7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0156525"/>
            <a:ext cx="6190413" cy="2214464"/>
            <a:chOff x="1636851" y="1663262"/>
            <a:chExt cx="6190413" cy="2214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1058835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03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345011"/>
            <a:ext cx="6190413" cy="2214464"/>
            <a:chOff x="1636851" y="1663262"/>
            <a:chExt cx="6190413" cy="2214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C171318-C4C0-5F48-9FCD-9D48EA3216F4}"/>
              </a:ext>
            </a:extLst>
          </p:cNvPr>
          <p:cNvSpPr/>
          <p:nvPr/>
        </p:nvSpPr>
        <p:spPr>
          <a:xfrm rot="10800000">
            <a:off x="13898208" y="4840183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4212267" y="1131813"/>
            <a:ext cx="15982260" cy="1383468"/>
            <a:chOff x="4212267" y="1407238"/>
            <a:chExt cx="15982260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4212267" y="1867376"/>
              <a:ext cx="159822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16C8DC-86D5-654D-A8E4-CD8E4491CDB7}"/>
              </a:ext>
            </a:extLst>
          </p:cNvPr>
          <p:cNvGrpSpPr/>
          <p:nvPr/>
        </p:nvGrpSpPr>
        <p:grpSpPr>
          <a:xfrm>
            <a:off x="12907376" y="4953112"/>
            <a:ext cx="5317981" cy="2219069"/>
            <a:chOff x="1812413" y="7976700"/>
            <a:chExt cx="5317981" cy="22190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10FB8C-E187-8A4B-8908-29A83A3D4A7A}"/>
                </a:ext>
              </a:extLst>
            </p:cNvPr>
            <p:cNvSpPr txBox="1"/>
            <p:nvPr/>
          </p:nvSpPr>
          <p:spPr>
            <a:xfrm>
              <a:off x="1812413" y="8499920"/>
              <a:ext cx="5317981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42D851-7956-7B4F-A81A-172092DA2B75}"/>
                </a:ext>
              </a:extLst>
            </p:cNvPr>
            <p:cNvSpPr/>
            <p:nvPr/>
          </p:nvSpPr>
          <p:spPr>
            <a:xfrm>
              <a:off x="1812414" y="7976700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A886625-B468-FB47-A6A7-9623EA3FC189}"/>
              </a:ext>
            </a:extLst>
          </p:cNvPr>
          <p:cNvSpPr txBox="1"/>
          <p:nvPr/>
        </p:nvSpPr>
        <p:spPr>
          <a:xfrm>
            <a:off x="8188759" y="4916041"/>
            <a:ext cx="297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2013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960191-2DED-E749-A65B-B781A9044A03}"/>
              </a:ext>
            </a:extLst>
          </p:cNvPr>
          <p:cNvCxnSpPr/>
          <p:nvPr/>
        </p:nvCxnSpPr>
        <p:spPr>
          <a:xfrm>
            <a:off x="11919883" y="5002306"/>
            <a:ext cx="0" cy="87136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491D4C-A79A-4C4C-B48F-610085E80EAD}"/>
              </a:ext>
            </a:extLst>
          </p:cNvPr>
          <p:cNvGrpSpPr/>
          <p:nvPr/>
        </p:nvGrpSpPr>
        <p:grpSpPr>
          <a:xfrm>
            <a:off x="5848612" y="9452505"/>
            <a:ext cx="5361065" cy="2219069"/>
            <a:chOff x="1812413" y="7976700"/>
            <a:chExt cx="5361065" cy="22190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571083-CD97-E140-BE07-050DD2E95DED}"/>
                </a:ext>
              </a:extLst>
            </p:cNvPr>
            <p:cNvSpPr txBox="1"/>
            <p:nvPr/>
          </p:nvSpPr>
          <p:spPr>
            <a:xfrm>
              <a:off x="1812413" y="8499920"/>
              <a:ext cx="5317981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5EDE51-F8B5-4A41-8CB9-363B2382D25D}"/>
                </a:ext>
              </a:extLst>
            </p:cNvPr>
            <p:cNvSpPr/>
            <p:nvPr/>
          </p:nvSpPr>
          <p:spPr>
            <a:xfrm>
              <a:off x="3140049" y="7976700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D5F4DD-8BB8-974E-9D5F-E6442EF00070}"/>
              </a:ext>
            </a:extLst>
          </p:cNvPr>
          <p:cNvSpPr txBox="1"/>
          <p:nvPr/>
        </p:nvSpPr>
        <p:spPr>
          <a:xfrm>
            <a:off x="12907376" y="9360172"/>
            <a:ext cx="297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2014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CE91588B-83BB-3240-B460-E315D9DE8CCB}"/>
              </a:ext>
            </a:extLst>
          </p:cNvPr>
          <p:cNvSpPr/>
          <p:nvPr/>
        </p:nvSpPr>
        <p:spPr>
          <a:xfrm rot="5400000" flipH="1">
            <a:off x="12286939" y="5109009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34F4E9E3-63EC-5647-BFD3-13A243F1752E}"/>
              </a:ext>
            </a:extLst>
          </p:cNvPr>
          <p:cNvSpPr/>
          <p:nvPr/>
        </p:nvSpPr>
        <p:spPr>
          <a:xfrm rot="16200000" flipH="1">
            <a:off x="11319529" y="9608402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2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587B3-92BC-EC4B-9BCD-DAB828F1A357}"/>
              </a:ext>
            </a:extLst>
          </p:cNvPr>
          <p:cNvSpPr txBox="1"/>
          <p:nvPr/>
        </p:nvSpPr>
        <p:spPr>
          <a:xfrm>
            <a:off x="1297350" y="3289552"/>
            <a:ext cx="5593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PORTFOLIO SHOWCASE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73197-B5EF-604B-BF52-048D739AA5F6}"/>
              </a:ext>
            </a:extLst>
          </p:cNvPr>
          <p:cNvSpPr txBox="1"/>
          <p:nvPr/>
        </p:nvSpPr>
        <p:spPr>
          <a:xfrm rot="16200000">
            <a:off x="-1174479" y="9358697"/>
            <a:ext cx="5282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YOU CAN WRITE HERE</a:t>
            </a: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8A6C920E-2DBE-1946-9D24-E1410CA2D7FD}"/>
              </a:ext>
            </a:extLst>
          </p:cNvPr>
          <p:cNvSpPr/>
          <p:nvPr/>
        </p:nvSpPr>
        <p:spPr>
          <a:xfrm rot="16200000">
            <a:off x="21869988" y="9575469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2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1048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DEVICES 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641586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SAMPLE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ED620-F44F-F944-BB55-107B8ADAEA99}"/>
              </a:ext>
            </a:extLst>
          </p:cNvPr>
          <p:cNvSpPr/>
          <p:nvPr/>
        </p:nvSpPr>
        <p:spPr>
          <a:xfrm>
            <a:off x="14231862" y="0"/>
            <a:ext cx="1014578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Phone6_mockup_front_white.png">
            <a:extLst>
              <a:ext uri="{FF2B5EF4-FFF2-40B4-BE49-F238E27FC236}">
                <a16:creationId xmlns:a16="http://schemas.microsoft.com/office/drawing/2014/main" id="{B1E67E69-698B-1C46-A0D0-D4CDA126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28" y="755052"/>
            <a:ext cx="7768856" cy="12205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FBB9FE-5003-D247-B43B-D9CD28F3450A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0C94A-8BA7-6745-9095-C1AAF9039226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875B5C-9308-C84C-AA0B-769A65859D13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21B69A-D677-584C-BA46-EBF8A58A8E8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E36B2A-8587-F14E-9D54-7E6BF0A6523A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D56079-0860-6744-B0E3-F0A0B185C6DA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A32CFA-FE83-C641-A3D4-800F75403764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86F9EC-5ED0-824D-AC4F-BF7271410DE3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27E7D7-FC7D-604C-B52B-83B35C4CDDDA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9B9034-A947-504B-B717-BCDC58278EB4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4031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A1E8F6E-02D2-F047-9840-8F84E44AA95B}"/>
              </a:ext>
            </a:extLst>
          </p:cNvPr>
          <p:cNvSpPr/>
          <p:nvPr/>
        </p:nvSpPr>
        <p:spPr>
          <a:xfrm>
            <a:off x="1733905" y="1659467"/>
            <a:ext cx="12286895" cy="1205653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5640051" y="10670844"/>
            <a:ext cx="7139162" cy="1383468"/>
            <a:chOff x="1636852" y="1663262"/>
            <a:chExt cx="7139162" cy="13834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2" y="2123400"/>
              <a:ext cx="7139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SAMPLE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955DE2-845A-DE4A-B263-6B251E09B5E5}"/>
              </a:ext>
            </a:extLst>
          </p:cNvPr>
          <p:cNvGrpSpPr/>
          <p:nvPr/>
        </p:nvGrpSpPr>
        <p:grpSpPr>
          <a:xfrm>
            <a:off x="15672706" y="3247304"/>
            <a:ext cx="7106507" cy="1614737"/>
            <a:chOff x="15672706" y="1684624"/>
            <a:chExt cx="7106507" cy="16147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FBB9FE-5003-D247-B43B-D9CD28F3450A}"/>
                </a:ext>
              </a:extLst>
            </p:cNvPr>
            <p:cNvSpPr txBox="1"/>
            <p:nvPr/>
          </p:nvSpPr>
          <p:spPr>
            <a:xfrm>
              <a:off x="17476050" y="1684624"/>
              <a:ext cx="530316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1E7AF3-F282-C048-B4FF-48EC896A647A}"/>
                </a:ext>
              </a:extLst>
            </p:cNvPr>
            <p:cNvGrpSpPr/>
            <p:nvPr/>
          </p:nvGrpSpPr>
          <p:grpSpPr>
            <a:xfrm>
              <a:off x="15672706" y="1781288"/>
              <a:ext cx="1421416" cy="1421414"/>
              <a:chOff x="15672706" y="1781288"/>
              <a:chExt cx="1421416" cy="142141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21B69A-D677-584C-BA46-EBF8A58A8E85}"/>
                  </a:ext>
                </a:extLst>
              </p:cNvPr>
              <p:cNvSpPr/>
              <p:nvPr/>
            </p:nvSpPr>
            <p:spPr>
              <a:xfrm>
                <a:off x="15672706" y="1781288"/>
                <a:ext cx="1421416" cy="14214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D56079-0860-6744-B0E3-F0A0B185C6DA}"/>
                  </a:ext>
                </a:extLst>
              </p:cNvPr>
              <p:cNvSpPr txBox="1"/>
              <p:nvPr/>
            </p:nvSpPr>
            <p:spPr>
              <a:xfrm>
                <a:off x="15919166" y="2030328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A6A3C9F-BF9E-FA48-B418-F6837AE34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t="12636" r="6089" b="14423"/>
          <a:stretch/>
        </p:blipFill>
        <p:spPr>
          <a:xfrm>
            <a:off x="2828364" y="6147295"/>
            <a:ext cx="10097976" cy="643235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F30180F-4936-B84A-A34F-D7C7BEBBF2D1}"/>
              </a:ext>
            </a:extLst>
          </p:cNvPr>
          <p:cNvSpPr/>
          <p:nvPr/>
        </p:nvSpPr>
        <p:spPr>
          <a:xfrm>
            <a:off x="3621769" y="3247304"/>
            <a:ext cx="8612214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82561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TABLET SAMPLE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ED620-F44F-F944-BB55-107B8ADAEA99}"/>
              </a:ext>
            </a:extLst>
          </p:cNvPr>
          <p:cNvSpPr/>
          <p:nvPr/>
        </p:nvSpPr>
        <p:spPr>
          <a:xfrm>
            <a:off x="14231862" y="0"/>
            <a:ext cx="1014578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BB9FE-5003-D247-B43B-D9CD28F3450A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0C94A-8BA7-6745-9095-C1AAF9039226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21B69A-D677-584C-BA46-EBF8A58A8E85}"/>
              </a:ext>
            </a:extLst>
          </p:cNvPr>
          <p:cNvSpPr/>
          <p:nvPr/>
        </p:nvSpPr>
        <p:spPr>
          <a:xfrm>
            <a:off x="1733905" y="1781288"/>
            <a:ext cx="1421416" cy="1421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E36B2A-8587-F14E-9D54-7E6BF0A6523A}"/>
              </a:ext>
            </a:extLst>
          </p:cNvPr>
          <p:cNvSpPr/>
          <p:nvPr/>
        </p:nvSpPr>
        <p:spPr>
          <a:xfrm>
            <a:off x="1733905" y="4278015"/>
            <a:ext cx="1421416" cy="1421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D56079-0860-6744-B0E3-F0A0B185C6DA}"/>
              </a:ext>
            </a:extLst>
          </p:cNvPr>
          <p:cNvSpPr txBox="1"/>
          <p:nvPr/>
        </p:nvSpPr>
        <p:spPr>
          <a:xfrm>
            <a:off x="1980365" y="2030328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32CFA-FE83-C641-A3D4-800F75403764}"/>
              </a:ext>
            </a:extLst>
          </p:cNvPr>
          <p:cNvSpPr txBox="1"/>
          <p:nvPr/>
        </p:nvSpPr>
        <p:spPr>
          <a:xfrm>
            <a:off x="1980365" y="4527056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86F9EC-5ED0-824D-AC4F-BF7271410DE3}"/>
              </a:ext>
            </a:extLst>
          </p:cNvPr>
          <p:cNvSpPr/>
          <p:nvPr/>
        </p:nvSpPr>
        <p:spPr>
          <a:xfrm>
            <a:off x="1733905" y="6774742"/>
            <a:ext cx="1421416" cy="1421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7E7D7-FC7D-604C-B52B-83B35C4CDDDA}"/>
              </a:ext>
            </a:extLst>
          </p:cNvPr>
          <p:cNvSpPr txBox="1"/>
          <p:nvPr/>
        </p:nvSpPr>
        <p:spPr>
          <a:xfrm>
            <a:off x="1980365" y="7023783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9B9034-A947-504B-B717-BCDC58278EB4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38" name="Group 1104">
            <a:extLst>
              <a:ext uri="{FF2B5EF4-FFF2-40B4-BE49-F238E27FC236}">
                <a16:creationId xmlns:a16="http://schemas.microsoft.com/office/drawing/2014/main" id="{AB3CFE1A-1423-9F4C-9084-4CC9E922BFF2}"/>
              </a:ext>
            </a:extLst>
          </p:cNvPr>
          <p:cNvGrpSpPr>
            <a:grpSpLocks noChangeAspect="1"/>
          </p:cNvGrpSpPr>
          <p:nvPr/>
        </p:nvGrpSpPr>
        <p:grpSpPr>
          <a:xfrm>
            <a:off x="16275671" y="2370667"/>
            <a:ext cx="6058170" cy="8974666"/>
            <a:chOff x="0" y="0"/>
            <a:chExt cx="6591305" cy="9765731"/>
          </a:xfrm>
        </p:grpSpPr>
        <p:grpSp>
          <p:nvGrpSpPr>
            <p:cNvPr id="40" name="Group 1102">
              <a:extLst>
                <a:ext uri="{FF2B5EF4-FFF2-40B4-BE49-F238E27FC236}">
                  <a16:creationId xmlns:a16="http://schemas.microsoft.com/office/drawing/2014/main" id="{F9CA5EA0-D9F3-C74B-8AA1-BAF8B7913E3C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42" name="Mini-iPad-B&amp;W-Mockup.png">
                <a:extLst>
                  <a:ext uri="{FF2B5EF4-FFF2-40B4-BE49-F238E27FC236}">
                    <a16:creationId xmlns:a16="http://schemas.microsoft.com/office/drawing/2014/main" id="{2BFF4BD6-A237-E545-A6A7-E4BF0105E0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" name="Shape 1101">
                <a:extLst>
                  <a:ext uri="{FF2B5EF4-FFF2-40B4-BE49-F238E27FC236}">
                    <a16:creationId xmlns:a16="http://schemas.microsoft.com/office/drawing/2014/main" id="{E2DC7724-6831-7443-A549-A0540711393D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41" name="placeholder.png">
              <a:extLst>
                <a:ext uri="{FF2B5EF4-FFF2-40B4-BE49-F238E27FC236}">
                  <a16:creationId xmlns:a16="http://schemas.microsoft.com/office/drawing/2014/main" id="{D4053937-92D6-E948-B883-0ACC76ED3BA9}"/>
                </a:ext>
              </a:extLst>
            </p:cNvPr>
            <p:cNvPicPr/>
            <p:nvPr/>
          </p:nvPicPr>
          <p:blipFill>
            <a:blip r:embed="rId4"/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66461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1048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807996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345011"/>
            <a:ext cx="6190413" cy="2214464"/>
            <a:chOff x="1636851" y="1663262"/>
            <a:chExt cx="6190413" cy="2214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UNITED ESTATES MAP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5DF39F-70D0-D44E-AAE4-D0B7C8D26755}"/>
              </a:ext>
            </a:extLst>
          </p:cNvPr>
          <p:cNvGrpSpPr/>
          <p:nvPr/>
        </p:nvGrpSpPr>
        <p:grpSpPr>
          <a:xfrm>
            <a:off x="11105971" y="4399101"/>
            <a:ext cx="11733716" cy="7670979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C4DB714-FC95-D141-B49F-D99651961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2A439D2-8C0F-3F49-AAD3-DC2DD34D6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67F064B-F5CE-B749-B5D0-51D49456E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82B0E9A-FE53-F14D-976F-8E85D702D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4F77561-0C66-DC45-BBC8-C1337DB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817A32-DCFA-4F4B-870C-5528C4453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B3D9ADE-2D86-224B-A0A0-968281946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E01B1A3-C10E-BC49-AD54-DB1A3FF9E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C2263B11-2997-7D43-86CE-1E848633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05CAEBEF-5B1F-4A4B-AECB-F8297696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8FC1464D-F552-D442-B1A8-B0154236E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EA729933-3152-CB44-8E00-C175BAE82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BE06132-9A30-D54C-B93C-E1EC5E9E1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1940C89-BE54-B040-AA79-970E2CD73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0998702-A220-F34A-A0BE-E40D00BF6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77C02FE4-14DB-1740-9135-92EA38AC1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5AACB6C7-4DDE-2448-AF79-1EE55DEC6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65261BA-F316-434A-A13B-4FB930367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B49BF41E-27A7-F745-99CA-17AA7F32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15AFC05-D17A-B644-9696-C5C3E216C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2BC78E34-7207-5E49-81E2-68BC5D24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D7C239FD-CFF3-D942-941A-14F8C578F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F140241-B010-0B43-875C-263632909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A46F8077-22B8-4E42-809D-6444E469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E0008FBE-2B9E-2A43-95D0-8EC7E945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E7C0DE14-C048-1F49-803C-5B6D62EC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543185-D153-A543-9255-D86E4A21F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26BA906-2441-4A4F-9AEC-93B05A813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6DAD6261-453A-0C45-A4A3-3291EEE8B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D2AD979-ED0D-3F45-AED1-C12E8A3F0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C3D2DCC3-FBD2-294D-B9AD-335A40FD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8D976B7-1200-CE44-AFB7-C2C833405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E4F5D914-E0EC-D54D-88C1-29BCA6E61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8E0A1C9-7208-1846-B3B6-F551AA9E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262EA039-FE42-7B4F-A61A-4DE52A25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15F90AB-A326-6D43-A7EC-55E955A08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2E1AF3F-DC77-0D43-B983-FCF80F1E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9277E41B-ABD0-A54C-852F-396C194CD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2DA8816D-DEA7-234B-BD27-838164E4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C2384B52-F517-B342-9383-7C2B340E5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A33AD699-DDA6-C646-8B8D-9AF9F708D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DC548676-9B84-A847-820C-7ED2A4EE4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D59707EF-C8B5-3849-93F0-622B2BD2C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Line 48">
              <a:extLst>
                <a:ext uri="{FF2B5EF4-FFF2-40B4-BE49-F238E27FC236}">
                  <a16:creationId xmlns:a16="http://schemas.microsoft.com/office/drawing/2014/main" id="{8A797C6B-854C-264E-B17B-93E5A2FB7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Line 49">
              <a:extLst>
                <a:ext uri="{FF2B5EF4-FFF2-40B4-BE49-F238E27FC236}">
                  <a16:creationId xmlns:a16="http://schemas.microsoft.com/office/drawing/2014/main" id="{BBACE691-56CA-B441-A72E-8A9D183DC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5A992F23-ABEC-CC43-99CF-AD0798DEF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5B26B83B-70E8-D842-8A94-728D3145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2EE2460A-F2D1-7343-BBB8-4C9627AF4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924A9107-3A29-D847-8849-4B2064DA0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D234E0B3-5FBA-8547-B1E9-4301D368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38D90257-8245-BE46-BAB8-3C9890EEC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655E4B9-8D7D-544A-8C1A-74F4A82C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573F609-5122-E741-8A62-9AE757982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9163B-1E9A-A349-BD2C-CBB69686A6FD}"/>
              </a:ext>
            </a:extLst>
          </p:cNvPr>
          <p:cNvGrpSpPr/>
          <p:nvPr/>
        </p:nvGrpSpPr>
        <p:grpSpPr>
          <a:xfrm>
            <a:off x="1733905" y="6124029"/>
            <a:ext cx="7428221" cy="1780966"/>
            <a:chOff x="1733905" y="1781288"/>
            <a:chExt cx="7428221" cy="17809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EFA476-3102-1345-B117-C76C60CB7251}"/>
                </a:ext>
              </a:extLst>
            </p:cNvPr>
            <p:cNvSpPr txBox="1"/>
            <p:nvPr/>
          </p:nvSpPr>
          <p:spPr>
            <a:xfrm>
              <a:off x="3537250" y="1947517"/>
              <a:ext cx="562487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687F7E2-2768-E84A-AA2E-6C43DF90DAF7}"/>
                </a:ext>
              </a:extLst>
            </p:cNvPr>
            <p:cNvSpPr/>
            <p:nvPr/>
          </p:nvSpPr>
          <p:spPr>
            <a:xfrm>
              <a:off x="1733905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1CF319-861A-E44B-94CF-C64991F1B845}"/>
                </a:ext>
              </a:extLst>
            </p:cNvPr>
            <p:cNvSpPr txBox="1"/>
            <p:nvPr/>
          </p:nvSpPr>
          <p:spPr>
            <a:xfrm>
              <a:off x="1980365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</p:grp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56B59F87-C7BC-AF48-AEA7-AAC613E57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218635"/>
              </p:ext>
            </p:extLst>
          </p:nvPr>
        </p:nvGraphicFramePr>
        <p:xfrm>
          <a:off x="1766561" y="10020896"/>
          <a:ext cx="7641176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757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733905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2EE7C6-A015-C243-822F-FF3F1F10449B}"/>
              </a:ext>
            </a:extLst>
          </p:cNvPr>
          <p:cNvGrpSpPr/>
          <p:nvPr/>
        </p:nvGrpSpPr>
        <p:grpSpPr>
          <a:xfrm>
            <a:off x="14603103" y="1345011"/>
            <a:ext cx="7673832" cy="10465561"/>
            <a:chOff x="1733905" y="1345011"/>
            <a:chExt cx="7673832" cy="1046556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9BA9C0-7C40-E044-912C-399251AE5585}"/>
                </a:ext>
              </a:extLst>
            </p:cNvPr>
            <p:cNvGrpSpPr/>
            <p:nvPr/>
          </p:nvGrpSpPr>
          <p:grpSpPr>
            <a:xfrm>
              <a:off x="1733905" y="1345011"/>
              <a:ext cx="6190413" cy="1383468"/>
              <a:chOff x="1636851" y="1663262"/>
              <a:chExt cx="6190413" cy="138346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456F7B-BE9E-DA48-BA4D-17016691B425}"/>
                  </a:ext>
                </a:extLst>
              </p:cNvPr>
              <p:cNvSpPr txBox="1"/>
              <p:nvPr/>
            </p:nvSpPr>
            <p:spPr>
              <a:xfrm>
                <a:off x="1636851" y="2123400"/>
                <a:ext cx="61904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SPAIN MAP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7D9F07-0C89-7444-9266-649BBDBC79E4}"/>
                  </a:ext>
                </a:extLst>
              </p:cNvPr>
              <p:cNvSpPr txBox="1"/>
              <p:nvPr/>
            </p:nvSpPr>
            <p:spPr>
              <a:xfrm>
                <a:off x="1669507" y="1663262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4F216B-D480-0A4C-BD37-6DDEB7D4B0C0}"/>
                </a:ext>
              </a:extLst>
            </p:cNvPr>
            <p:cNvGrpSpPr/>
            <p:nvPr/>
          </p:nvGrpSpPr>
          <p:grpSpPr>
            <a:xfrm>
              <a:off x="1733905" y="6124029"/>
              <a:ext cx="7428221" cy="1780966"/>
              <a:chOff x="1733905" y="1781288"/>
              <a:chExt cx="7428221" cy="1780966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A577A-4FBF-6947-8277-DBA693EC9E8D}"/>
                  </a:ext>
                </a:extLst>
              </p:cNvPr>
              <p:cNvSpPr txBox="1"/>
              <p:nvPr/>
            </p:nvSpPr>
            <p:spPr>
              <a:xfrm>
                <a:off x="3537250" y="1947517"/>
                <a:ext cx="5624876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737FE61-D95B-EB43-8A49-64C93BD2F86E}"/>
                  </a:ext>
                </a:extLst>
              </p:cNvPr>
              <p:cNvSpPr/>
              <p:nvPr/>
            </p:nvSpPr>
            <p:spPr>
              <a:xfrm>
                <a:off x="1733905" y="1781288"/>
                <a:ext cx="1421416" cy="14214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2B3F4C-C51F-EC45-9A4C-E370B1C4F7A8}"/>
                  </a:ext>
                </a:extLst>
              </p:cNvPr>
              <p:cNvSpPr txBox="1"/>
              <p:nvPr/>
            </p:nvSpPr>
            <p:spPr>
              <a:xfrm>
                <a:off x="1980365" y="2030328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  <p:graphicFrame>
          <p:nvGraphicFramePr>
            <p:cNvPr id="79" name="Chart 78">
              <a:extLst>
                <a:ext uri="{FF2B5EF4-FFF2-40B4-BE49-F238E27FC236}">
                  <a16:creationId xmlns:a16="http://schemas.microsoft.com/office/drawing/2014/main" id="{8CE7E570-4A46-CB4D-AFE2-9F99243F87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6400917"/>
                </p:ext>
              </p:extLst>
            </p:nvPr>
          </p:nvGraphicFramePr>
          <p:xfrm>
            <a:off x="1766561" y="10020896"/>
            <a:ext cx="7641176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DEC2CD-958E-7143-A936-224C2AF12F45}"/>
              </a:ext>
            </a:extLst>
          </p:cNvPr>
          <p:cNvGrpSpPr/>
          <p:nvPr/>
        </p:nvGrpSpPr>
        <p:grpSpPr>
          <a:xfrm>
            <a:off x="1733905" y="3803904"/>
            <a:ext cx="10598899" cy="7520059"/>
            <a:chOff x="9708784" y="2997891"/>
            <a:chExt cx="13564358" cy="9624094"/>
          </a:xfrm>
          <a:solidFill>
            <a:srgbClr val="F2F2F2"/>
          </a:solidFill>
        </p:grpSpPr>
        <p:sp>
          <p:nvSpPr>
            <p:cNvPr id="86" name="Freeform 149">
              <a:extLst>
                <a:ext uri="{FF2B5EF4-FFF2-40B4-BE49-F238E27FC236}">
                  <a16:creationId xmlns:a16="http://schemas.microsoft.com/office/drawing/2014/main" id="{D6845F51-D30A-5D49-8B9F-2397A3DDF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150">
              <a:extLst>
                <a:ext uri="{FF2B5EF4-FFF2-40B4-BE49-F238E27FC236}">
                  <a16:creationId xmlns:a16="http://schemas.microsoft.com/office/drawing/2014/main" id="{1F7D075F-6F3B-2146-AAB0-10EC7A18B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151">
              <a:extLst>
                <a:ext uri="{FF2B5EF4-FFF2-40B4-BE49-F238E27FC236}">
                  <a16:creationId xmlns:a16="http://schemas.microsoft.com/office/drawing/2014/main" id="{A800A159-2051-A54A-BB90-DA41C030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152">
              <a:extLst>
                <a:ext uri="{FF2B5EF4-FFF2-40B4-BE49-F238E27FC236}">
                  <a16:creationId xmlns:a16="http://schemas.microsoft.com/office/drawing/2014/main" id="{A5B6AA9C-BA4C-2E4D-BA6A-F59A139E1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153">
              <a:extLst>
                <a:ext uri="{FF2B5EF4-FFF2-40B4-BE49-F238E27FC236}">
                  <a16:creationId xmlns:a16="http://schemas.microsoft.com/office/drawing/2014/main" id="{54EF3BF3-A9D5-2941-B0BE-5291A511B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154">
              <a:extLst>
                <a:ext uri="{FF2B5EF4-FFF2-40B4-BE49-F238E27FC236}">
                  <a16:creationId xmlns:a16="http://schemas.microsoft.com/office/drawing/2014/main" id="{BE8F50F1-E397-1047-AB04-E2D667082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155">
              <a:extLst>
                <a:ext uri="{FF2B5EF4-FFF2-40B4-BE49-F238E27FC236}">
                  <a16:creationId xmlns:a16="http://schemas.microsoft.com/office/drawing/2014/main" id="{C96A91BF-8A36-A24E-B11E-7F8A7B3D9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156">
              <a:extLst>
                <a:ext uri="{FF2B5EF4-FFF2-40B4-BE49-F238E27FC236}">
                  <a16:creationId xmlns:a16="http://schemas.microsoft.com/office/drawing/2014/main" id="{A51282B5-0B79-4A49-B991-16DFD58B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157">
              <a:extLst>
                <a:ext uri="{FF2B5EF4-FFF2-40B4-BE49-F238E27FC236}">
                  <a16:creationId xmlns:a16="http://schemas.microsoft.com/office/drawing/2014/main" id="{2D29E270-7A9C-D64E-87F4-82CEBB5F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158">
              <a:extLst>
                <a:ext uri="{FF2B5EF4-FFF2-40B4-BE49-F238E27FC236}">
                  <a16:creationId xmlns:a16="http://schemas.microsoft.com/office/drawing/2014/main" id="{3F62D428-88B7-FE4E-8A52-625555809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159">
              <a:extLst>
                <a:ext uri="{FF2B5EF4-FFF2-40B4-BE49-F238E27FC236}">
                  <a16:creationId xmlns:a16="http://schemas.microsoft.com/office/drawing/2014/main" id="{FAE9A508-6B96-C64B-B35D-50682C2D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160">
              <a:extLst>
                <a:ext uri="{FF2B5EF4-FFF2-40B4-BE49-F238E27FC236}">
                  <a16:creationId xmlns:a16="http://schemas.microsoft.com/office/drawing/2014/main" id="{353922DB-26CA-5649-A832-150F8694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161">
              <a:extLst>
                <a:ext uri="{FF2B5EF4-FFF2-40B4-BE49-F238E27FC236}">
                  <a16:creationId xmlns:a16="http://schemas.microsoft.com/office/drawing/2014/main" id="{8759E4D1-662F-A547-95C0-B01DE411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162">
              <a:extLst>
                <a:ext uri="{FF2B5EF4-FFF2-40B4-BE49-F238E27FC236}">
                  <a16:creationId xmlns:a16="http://schemas.microsoft.com/office/drawing/2014/main" id="{A3E7AEC5-C287-6E40-B98C-129CA43F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63">
              <a:extLst>
                <a:ext uri="{FF2B5EF4-FFF2-40B4-BE49-F238E27FC236}">
                  <a16:creationId xmlns:a16="http://schemas.microsoft.com/office/drawing/2014/main" id="{EB956B15-E4D9-444B-BDC9-61BB25D1C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64">
              <a:extLst>
                <a:ext uri="{FF2B5EF4-FFF2-40B4-BE49-F238E27FC236}">
                  <a16:creationId xmlns:a16="http://schemas.microsoft.com/office/drawing/2014/main" id="{4AAF0837-6C8D-D244-8580-91851386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65">
              <a:extLst>
                <a:ext uri="{FF2B5EF4-FFF2-40B4-BE49-F238E27FC236}">
                  <a16:creationId xmlns:a16="http://schemas.microsoft.com/office/drawing/2014/main" id="{7A23B81D-45C1-DD45-9119-A7151C18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049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345011"/>
            <a:ext cx="6190413" cy="1383468"/>
            <a:chOff x="1636851" y="1663262"/>
            <a:chExt cx="6190413" cy="13834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CHINA MAP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9163B-1E9A-A349-BD2C-CBB69686A6FD}"/>
              </a:ext>
            </a:extLst>
          </p:cNvPr>
          <p:cNvGrpSpPr/>
          <p:nvPr/>
        </p:nvGrpSpPr>
        <p:grpSpPr>
          <a:xfrm>
            <a:off x="1733905" y="6124029"/>
            <a:ext cx="7428221" cy="1780966"/>
            <a:chOff x="1733905" y="1781288"/>
            <a:chExt cx="7428221" cy="17809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EFA476-3102-1345-B117-C76C60CB7251}"/>
                </a:ext>
              </a:extLst>
            </p:cNvPr>
            <p:cNvSpPr txBox="1"/>
            <p:nvPr/>
          </p:nvSpPr>
          <p:spPr>
            <a:xfrm>
              <a:off x="3537250" y="1947517"/>
              <a:ext cx="562487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687F7E2-2768-E84A-AA2E-6C43DF90DAF7}"/>
                </a:ext>
              </a:extLst>
            </p:cNvPr>
            <p:cNvSpPr/>
            <p:nvPr/>
          </p:nvSpPr>
          <p:spPr>
            <a:xfrm>
              <a:off x="1733905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1CF319-861A-E44B-94CF-C64991F1B845}"/>
                </a:ext>
              </a:extLst>
            </p:cNvPr>
            <p:cNvSpPr txBox="1"/>
            <p:nvPr/>
          </p:nvSpPr>
          <p:spPr>
            <a:xfrm>
              <a:off x="1980365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</p:grp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56B59F87-C7BC-AF48-AEA7-AAC613E57D0B}"/>
              </a:ext>
            </a:extLst>
          </p:cNvPr>
          <p:cNvGraphicFramePr/>
          <p:nvPr/>
        </p:nvGraphicFramePr>
        <p:xfrm>
          <a:off x="1766561" y="10020896"/>
          <a:ext cx="7641176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6" name="Group 4">
            <a:extLst>
              <a:ext uri="{FF2B5EF4-FFF2-40B4-BE49-F238E27FC236}">
                <a16:creationId xmlns:a16="http://schemas.microsoft.com/office/drawing/2014/main" id="{141EF7A9-A351-3440-8FE6-98F157B53B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09952" y="4699727"/>
            <a:ext cx="9887333" cy="7110845"/>
            <a:chOff x="-9" y="5"/>
            <a:chExt cx="5769" cy="4314"/>
          </a:xfrm>
          <a:solidFill>
            <a:srgbClr val="F2F2F2"/>
          </a:solidFill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8B443D5A-66AB-FB42-BF1D-B28C01B8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71D7F4EE-5A17-2A4B-886A-9D3CFB91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FA925101-FE61-0E45-828B-E5633AEF9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302A3E49-B270-FD4F-9CF6-B02252DB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E50641E3-E842-EF46-A939-CE3EDD1F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392C1018-08A5-E54B-B470-BD71EACEF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F407756E-C2EA-FA4E-BD2A-DABA82F61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76F049CA-6DF6-784B-9EED-96CB7B28B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09CF6DAE-6EF0-7A47-9D3B-E64FABBF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6DEECBEA-853D-1C49-8F49-EFD951B27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0F1829B4-A9CE-844C-BE24-A062E5C80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3B0250-6704-3544-8D00-C472BFFB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1D1892C8-5B87-9243-878D-6E23EC857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33AB51A2-C643-1A47-9912-19AD7AE0A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F1D98B74-CA34-6948-8461-2D690A469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3300DD91-D724-394E-889E-53ADB2238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77A92A96-BC01-3C40-991E-0E5B94FEE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AE22A46C-2E2F-0445-8349-938CFB8E2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A0B5F9CA-F392-F843-B0A4-BED9ADC0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A73B0FD3-C025-6348-BC72-97E61084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75EFA6A2-A7D3-5140-95CA-00E5DF78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C69DBC8D-E258-4843-988F-C1C9C45B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032EF5C8-E73E-0343-9B68-47D7FB95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B2727EE4-27EE-804F-9FCA-796CE8147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CE0797B-D4B3-B449-A484-0CD67E45B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AFD9FA9E-3CBD-384F-977B-BBFEFBFE8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198E9C23-68AB-8646-9C57-A47ED45D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42898C70-43B3-2D40-AD65-AD2BEE8A9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A606EE8D-A1FF-F34A-B24C-364725CC0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F64069A1-7633-4C48-963A-7FF667337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6ADC6F88-ADFD-144E-AC99-02BA54975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981B807D-FFFC-FD4E-90C1-72E67672A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44C434F-1B52-7C42-BB31-83EA2FF65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7B46919A-3BE6-8346-A1DA-375C7587C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972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733905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2EE7C6-A015-C243-822F-FF3F1F10449B}"/>
              </a:ext>
            </a:extLst>
          </p:cNvPr>
          <p:cNvGrpSpPr/>
          <p:nvPr/>
        </p:nvGrpSpPr>
        <p:grpSpPr>
          <a:xfrm>
            <a:off x="14603103" y="1345011"/>
            <a:ext cx="7673832" cy="10465561"/>
            <a:chOff x="1733905" y="1345011"/>
            <a:chExt cx="7673832" cy="1046556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9BA9C0-7C40-E044-912C-399251AE5585}"/>
                </a:ext>
              </a:extLst>
            </p:cNvPr>
            <p:cNvGrpSpPr/>
            <p:nvPr/>
          </p:nvGrpSpPr>
          <p:grpSpPr>
            <a:xfrm>
              <a:off x="1733905" y="1345011"/>
              <a:ext cx="6190413" cy="2214464"/>
              <a:chOff x="1636851" y="1663262"/>
              <a:chExt cx="6190413" cy="221446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456F7B-BE9E-DA48-BA4D-17016691B425}"/>
                  </a:ext>
                </a:extLst>
              </p:cNvPr>
              <p:cNvSpPr txBox="1"/>
              <p:nvPr/>
            </p:nvSpPr>
            <p:spPr>
              <a:xfrm>
                <a:off x="1636851" y="2123400"/>
                <a:ext cx="61904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MALAYSIA MAP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7D9F07-0C89-7444-9266-649BBDBC79E4}"/>
                  </a:ext>
                </a:extLst>
              </p:cNvPr>
              <p:cNvSpPr txBox="1"/>
              <p:nvPr/>
            </p:nvSpPr>
            <p:spPr>
              <a:xfrm>
                <a:off x="1669507" y="1663262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4F216B-D480-0A4C-BD37-6DDEB7D4B0C0}"/>
                </a:ext>
              </a:extLst>
            </p:cNvPr>
            <p:cNvGrpSpPr/>
            <p:nvPr/>
          </p:nvGrpSpPr>
          <p:grpSpPr>
            <a:xfrm>
              <a:off x="1733905" y="6124029"/>
              <a:ext cx="7428221" cy="1780966"/>
              <a:chOff x="1733905" y="1781288"/>
              <a:chExt cx="7428221" cy="1780966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A577A-4FBF-6947-8277-DBA693EC9E8D}"/>
                  </a:ext>
                </a:extLst>
              </p:cNvPr>
              <p:cNvSpPr txBox="1"/>
              <p:nvPr/>
            </p:nvSpPr>
            <p:spPr>
              <a:xfrm>
                <a:off x="3537250" y="1947517"/>
                <a:ext cx="5624876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737FE61-D95B-EB43-8A49-64C93BD2F86E}"/>
                  </a:ext>
                </a:extLst>
              </p:cNvPr>
              <p:cNvSpPr/>
              <p:nvPr/>
            </p:nvSpPr>
            <p:spPr>
              <a:xfrm>
                <a:off x="1733905" y="1781288"/>
                <a:ext cx="1421416" cy="14214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2B3F4C-C51F-EC45-9A4C-E370B1C4F7A8}"/>
                  </a:ext>
                </a:extLst>
              </p:cNvPr>
              <p:cNvSpPr txBox="1"/>
              <p:nvPr/>
            </p:nvSpPr>
            <p:spPr>
              <a:xfrm>
                <a:off x="1980365" y="2030328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  <p:graphicFrame>
          <p:nvGraphicFramePr>
            <p:cNvPr id="79" name="Chart 78">
              <a:extLst>
                <a:ext uri="{FF2B5EF4-FFF2-40B4-BE49-F238E27FC236}">
                  <a16:creationId xmlns:a16="http://schemas.microsoft.com/office/drawing/2014/main" id="{8CE7E570-4A46-CB4D-AFE2-9F99243F87F7}"/>
                </a:ext>
              </a:extLst>
            </p:cNvPr>
            <p:cNvGraphicFramePr/>
            <p:nvPr/>
          </p:nvGraphicFramePr>
          <p:xfrm>
            <a:off x="1766561" y="10020896"/>
            <a:ext cx="7641176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A07B8-F85D-A846-A6E9-AE0C6E844A63}"/>
              </a:ext>
            </a:extLst>
          </p:cNvPr>
          <p:cNvGrpSpPr/>
          <p:nvPr/>
        </p:nvGrpSpPr>
        <p:grpSpPr>
          <a:xfrm>
            <a:off x="1085808" y="4618383"/>
            <a:ext cx="9971381" cy="7430952"/>
            <a:chOff x="10713215" y="2790634"/>
            <a:chExt cx="11601228" cy="8645559"/>
          </a:xfrm>
          <a:solidFill>
            <a:schemeClr val="bg1">
              <a:lumMod val="95000"/>
            </a:schemeClr>
          </a:solidFill>
        </p:grpSpPr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FB397895-7709-D94C-AD59-BEB215EA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82">
              <a:extLst>
                <a:ext uri="{FF2B5EF4-FFF2-40B4-BE49-F238E27FC236}">
                  <a16:creationId xmlns:a16="http://schemas.microsoft.com/office/drawing/2014/main" id="{5BEA90AB-AE2E-9845-9136-E632A875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38316C9D-E9A5-E248-B934-908DCDAF9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36291510-FBCF-7A4C-803E-C87DFE8CB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30A8F2E6-241F-CA48-B60A-9CEFFC7A9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86">
              <a:extLst>
                <a:ext uri="{FF2B5EF4-FFF2-40B4-BE49-F238E27FC236}">
                  <a16:creationId xmlns:a16="http://schemas.microsoft.com/office/drawing/2014/main" id="{554B29E2-A9E2-954A-B8CE-CD786F0A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62AA5EAC-B2F4-6F4C-98DB-5409B518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66C4D1A2-AF95-074B-9132-17B5188F1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369CF280-FE1D-2946-88BB-22A0DA64D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A41E00B-660E-D64D-B5FD-1A95DD4A2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91">
              <a:extLst>
                <a:ext uri="{FF2B5EF4-FFF2-40B4-BE49-F238E27FC236}">
                  <a16:creationId xmlns:a16="http://schemas.microsoft.com/office/drawing/2014/main" id="{63BF640E-8A6E-CD4A-BDE4-6231212E8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92">
              <a:extLst>
                <a:ext uri="{FF2B5EF4-FFF2-40B4-BE49-F238E27FC236}">
                  <a16:creationId xmlns:a16="http://schemas.microsoft.com/office/drawing/2014/main" id="{DCDA65A6-074E-2D47-A315-A6D26B78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93">
              <a:extLst>
                <a:ext uri="{FF2B5EF4-FFF2-40B4-BE49-F238E27FC236}">
                  <a16:creationId xmlns:a16="http://schemas.microsoft.com/office/drawing/2014/main" id="{23D4E929-70D3-3B49-9337-B94298C7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76DABCB-E8DA-0A42-9CB1-B3DDDB19D34E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45" name="Freeform 79">
                <a:extLst>
                  <a:ext uri="{FF2B5EF4-FFF2-40B4-BE49-F238E27FC236}">
                    <a16:creationId xmlns:a16="http://schemas.microsoft.com/office/drawing/2014/main" id="{CBC70C5A-0437-094A-9D7A-F3A232A9F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6" name="Freeform 81">
                <a:extLst>
                  <a:ext uri="{FF2B5EF4-FFF2-40B4-BE49-F238E27FC236}">
                    <a16:creationId xmlns:a16="http://schemas.microsoft.com/office/drawing/2014/main" id="{2E116034-F59C-A945-B8D4-11CE51ACE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6EB16BCF-18B5-5B48-9A51-5DD0B69C5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960191-2DED-E749-A65B-B781A9044A03}"/>
              </a:ext>
            </a:extLst>
          </p:cNvPr>
          <p:cNvCxnSpPr>
            <a:cxnSpLocks/>
          </p:cNvCxnSpPr>
          <p:nvPr/>
        </p:nvCxnSpPr>
        <p:spPr>
          <a:xfrm>
            <a:off x="11919883" y="0"/>
            <a:ext cx="0" cy="137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D961AC1-1192-884A-8BED-2444A838A328}"/>
              </a:ext>
            </a:extLst>
          </p:cNvPr>
          <p:cNvGrpSpPr/>
          <p:nvPr/>
        </p:nvGrpSpPr>
        <p:grpSpPr>
          <a:xfrm>
            <a:off x="5731510" y="1585072"/>
            <a:ext cx="12376745" cy="10548683"/>
            <a:chOff x="5848612" y="1585072"/>
            <a:chExt cx="12376745" cy="105486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D32D5C-CDA9-1A4C-921E-0A9044BD975A}"/>
                </a:ext>
              </a:extLst>
            </p:cNvPr>
            <p:cNvGrpSpPr/>
            <p:nvPr/>
          </p:nvGrpSpPr>
          <p:grpSpPr>
            <a:xfrm>
              <a:off x="8188759" y="1585072"/>
              <a:ext cx="10036598" cy="2256140"/>
              <a:chOff x="8188759" y="2117423"/>
              <a:chExt cx="10036598" cy="225614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C16C8DC-86D5-654D-A8E4-CD8E4491CDB7}"/>
                  </a:ext>
                </a:extLst>
              </p:cNvPr>
              <p:cNvGrpSpPr/>
              <p:nvPr/>
            </p:nvGrpSpPr>
            <p:grpSpPr>
              <a:xfrm>
                <a:off x="12907376" y="2154494"/>
                <a:ext cx="5317981" cy="2219069"/>
                <a:chOff x="1812413" y="7976700"/>
                <a:chExt cx="5317981" cy="221906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10FB8C-E187-8A4B-8908-29A83A3D4A7A}"/>
                    </a:ext>
                  </a:extLst>
                </p:cNvPr>
                <p:cNvSpPr txBox="1"/>
                <p:nvPr/>
              </p:nvSpPr>
              <p:spPr>
                <a:xfrm>
                  <a:off x="1812413" y="8499920"/>
                  <a:ext cx="5317981" cy="169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choose.</a:t>
                  </a:r>
                  <a:endParaRPr lang="en-US" sz="2800" spc="3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342D851-7956-7B4F-A81A-172092DA2B75}"/>
                    </a:ext>
                  </a:extLst>
                </p:cNvPr>
                <p:cNvSpPr/>
                <p:nvPr/>
              </p:nvSpPr>
              <p:spPr>
                <a:xfrm>
                  <a:off x="1812414" y="7976700"/>
                  <a:ext cx="403342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spc="600" dirty="0">
                      <a:solidFill>
                        <a:schemeClr val="tx2"/>
                      </a:solidFill>
                      <a:latin typeface="Montserrat SemiBold" pitchFamily="2" charset="77"/>
                      <a:ea typeface="Montserrat" charset="0"/>
                      <a:cs typeface="Montserrat" charset="0"/>
                    </a:rPr>
                    <a:t>TITLE ONE</a:t>
                  </a:r>
                  <a:endParaRPr lang="en-US" sz="44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886625-B468-FB47-A6A7-9623EA3FC189}"/>
                  </a:ext>
                </a:extLst>
              </p:cNvPr>
              <p:cNvSpPr txBox="1"/>
              <p:nvPr/>
            </p:nvSpPr>
            <p:spPr>
              <a:xfrm>
                <a:off x="8188759" y="2117423"/>
                <a:ext cx="2977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0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2015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4A887EE-3029-0943-951F-ACBE3FD44053}"/>
                </a:ext>
              </a:extLst>
            </p:cNvPr>
            <p:cNvGrpSpPr/>
            <p:nvPr/>
          </p:nvGrpSpPr>
          <p:grpSpPr>
            <a:xfrm>
              <a:off x="5848612" y="5702299"/>
              <a:ext cx="10036598" cy="2311402"/>
              <a:chOff x="5848612" y="6561554"/>
              <a:chExt cx="10036598" cy="23114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A491D4C-A79A-4C4C-B48F-610085E80EAD}"/>
                  </a:ext>
                </a:extLst>
              </p:cNvPr>
              <p:cNvGrpSpPr/>
              <p:nvPr/>
            </p:nvGrpSpPr>
            <p:grpSpPr>
              <a:xfrm>
                <a:off x="5848612" y="6653887"/>
                <a:ext cx="5361065" cy="2219069"/>
                <a:chOff x="1812413" y="7976700"/>
                <a:chExt cx="5361065" cy="2219069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0571083-CD97-E140-BE07-050DD2E95DED}"/>
                    </a:ext>
                  </a:extLst>
                </p:cNvPr>
                <p:cNvSpPr txBox="1"/>
                <p:nvPr/>
              </p:nvSpPr>
              <p:spPr>
                <a:xfrm>
                  <a:off x="1812413" y="8499920"/>
                  <a:ext cx="5317981" cy="169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299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choose.</a:t>
                  </a:r>
                  <a:endParaRPr lang="en-US" sz="2800" spc="3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D5EDE51-F8B5-4A41-8CB9-363B2382D25D}"/>
                    </a:ext>
                  </a:extLst>
                </p:cNvPr>
                <p:cNvSpPr/>
                <p:nvPr/>
              </p:nvSpPr>
              <p:spPr>
                <a:xfrm>
                  <a:off x="3140049" y="7976700"/>
                  <a:ext cx="403342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800" b="1" spc="600" dirty="0">
                      <a:solidFill>
                        <a:schemeClr val="tx2"/>
                      </a:solidFill>
                      <a:latin typeface="Montserrat SemiBold" pitchFamily="2" charset="77"/>
                      <a:ea typeface="Montserrat" charset="0"/>
                      <a:cs typeface="Montserrat" charset="0"/>
                    </a:rPr>
                    <a:t>TITLE TWO</a:t>
                  </a:r>
                  <a:endParaRPr lang="en-US" sz="44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D5F4DD-8BB8-974E-9D5F-E6442EF00070}"/>
                  </a:ext>
                </a:extLst>
              </p:cNvPr>
              <p:cNvSpPr txBox="1"/>
              <p:nvPr/>
            </p:nvSpPr>
            <p:spPr>
              <a:xfrm>
                <a:off x="12907376" y="6561554"/>
                <a:ext cx="2977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2016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FFE501-0DDD-5449-8433-A1D9470E0A1A}"/>
                </a:ext>
              </a:extLst>
            </p:cNvPr>
            <p:cNvGrpSpPr/>
            <p:nvPr/>
          </p:nvGrpSpPr>
          <p:grpSpPr>
            <a:xfrm>
              <a:off x="8188759" y="9877615"/>
              <a:ext cx="10036598" cy="2256140"/>
              <a:chOff x="8188759" y="10414900"/>
              <a:chExt cx="10036598" cy="225614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D2C1600-CFC2-FB4D-855D-AB637AEB1CFF}"/>
                  </a:ext>
                </a:extLst>
              </p:cNvPr>
              <p:cNvGrpSpPr/>
              <p:nvPr/>
            </p:nvGrpSpPr>
            <p:grpSpPr>
              <a:xfrm>
                <a:off x="12907376" y="10451971"/>
                <a:ext cx="5317981" cy="2219069"/>
                <a:chOff x="1812413" y="7976700"/>
                <a:chExt cx="5317981" cy="2219069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F411AD3-C11C-C746-8DD4-98CEFE0C2AB8}"/>
                    </a:ext>
                  </a:extLst>
                </p:cNvPr>
                <p:cNvSpPr txBox="1"/>
                <p:nvPr/>
              </p:nvSpPr>
              <p:spPr>
                <a:xfrm>
                  <a:off x="1812413" y="8499920"/>
                  <a:ext cx="5317981" cy="169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choose.</a:t>
                  </a:r>
                  <a:endParaRPr lang="en-US" sz="2800" spc="3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3F78B1-5DA5-1F40-B9F4-7075FDD3A2A3}"/>
                    </a:ext>
                  </a:extLst>
                </p:cNvPr>
                <p:cNvSpPr/>
                <p:nvPr/>
              </p:nvSpPr>
              <p:spPr>
                <a:xfrm>
                  <a:off x="1812414" y="7976700"/>
                  <a:ext cx="403342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spc="600" dirty="0">
                      <a:solidFill>
                        <a:schemeClr val="tx2"/>
                      </a:solidFill>
                      <a:latin typeface="Montserrat SemiBold" pitchFamily="2" charset="77"/>
                      <a:ea typeface="Montserrat" charset="0"/>
                      <a:cs typeface="Montserrat" charset="0"/>
                    </a:rPr>
                    <a:t>TITLE ONE</a:t>
                  </a:r>
                  <a:endParaRPr lang="en-US" sz="44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03D070-B1A1-6A48-9C6D-B76850ABD6F3}"/>
                  </a:ext>
                </a:extLst>
              </p:cNvPr>
              <p:cNvSpPr txBox="1"/>
              <p:nvPr/>
            </p:nvSpPr>
            <p:spPr>
              <a:xfrm>
                <a:off x="8188759" y="10414900"/>
                <a:ext cx="2977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0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2017</a:t>
                </a:r>
              </a:p>
            </p:txBody>
          </p:sp>
        </p:grpSp>
      </p:grpSp>
      <p:sp>
        <p:nvSpPr>
          <p:cNvPr id="28" name="Triangle 27">
            <a:extLst>
              <a:ext uri="{FF2B5EF4-FFF2-40B4-BE49-F238E27FC236}">
                <a16:creationId xmlns:a16="http://schemas.microsoft.com/office/drawing/2014/main" id="{726F0665-57DA-1E47-B6B3-C1C7AB44FFFE}"/>
              </a:ext>
            </a:extLst>
          </p:cNvPr>
          <p:cNvSpPr/>
          <p:nvPr/>
        </p:nvSpPr>
        <p:spPr>
          <a:xfrm rot="5400000" flipH="1">
            <a:off x="12286939" y="1769061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FA9EBB1E-E0A4-0746-B294-E3A8BC072748}"/>
              </a:ext>
            </a:extLst>
          </p:cNvPr>
          <p:cNvSpPr/>
          <p:nvPr/>
        </p:nvSpPr>
        <p:spPr>
          <a:xfrm rot="16200000" flipH="1">
            <a:off x="11319529" y="5952573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985371CE-274F-D94B-9EF2-C70ABACA367D}"/>
              </a:ext>
            </a:extLst>
          </p:cNvPr>
          <p:cNvSpPr/>
          <p:nvPr/>
        </p:nvSpPr>
        <p:spPr>
          <a:xfrm rot="5400000" flipH="1">
            <a:off x="12286939" y="10065163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1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ACBF1D-9A3B-EB4A-9BE0-8883A22847FA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AD29D7-7A16-674B-AB6B-FE42DCE57516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CHINA 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9B9E67-88EB-7541-8447-F3C53AE4A345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EBA66A-4D1E-934B-AC70-E3B30A13DEE4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4672B-2C18-C143-B169-901A41A3D00B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AFA022-CB13-C046-B7B4-4CEACA5B8996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2D653-F945-524A-8211-374C6069CB1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A713E2-9FCC-A345-A9D8-9387A6F288D3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AF4A8F-BA0D-094D-8EFF-1E4C9ABAB718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CE9915-60EE-BF42-8063-BAE3E0FEA242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E075A3-9291-4B4F-AA5E-9929F4D6DA2F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3ABDB-1E93-1644-9249-28E7474B40AD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903674-5C43-0B43-A439-D3C00B30010C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9" name="Group 4">
            <a:extLst>
              <a:ext uri="{FF2B5EF4-FFF2-40B4-BE49-F238E27FC236}">
                <a16:creationId xmlns:a16="http://schemas.microsoft.com/office/drawing/2014/main" id="{786B40FE-7152-CF44-8EDE-4654722572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13021" y="5157217"/>
            <a:ext cx="9684264" cy="6964800"/>
            <a:chOff x="-9" y="5"/>
            <a:chExt cx="5769" cy="4314"/>
          </a:xfrm>
          <a:solidFill>
            <a:srgbClr val="F2F2F2"/>
          </a:solidFill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435419EC-8110-6A4A-9995-9912A8DE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082188F4-8235-B54E-95E6-57F899727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A732B32D-85DF-3042-AC72-CE25A2FE0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603BC684-6805-834E-B8A0-34F10876E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AA056915-3C0B-224B-9FE7-FF0AD7DFE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052E0137-2003-C14B-9C13-194B6090C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2959410E-5E47-6B42-A655-8484D5E8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812667C0-46E4-B748-82AB-3BB141192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3EEA2266-F6DE-1246-8BC9-F5E495D7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D863D9D9-8E96-EF49-BEB7-BD7A2EE7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FB9B897E-88DA-4940-9626-A6D00A747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30B4EBB1-7DBD-F348-9FF1-16570382B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556CB78D-12DA-E641-902C-0DE870FCF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EA1F140C-BBDA-104F-AB23-FF3F4E1E1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D3D45C83-36E0-F24E-B87B-A52E0E7B3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0681F2B0-4DEB-5B43-AE06-C39E20741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0E010F90-7496-A54F-9EC0-CE4E92FC1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9D55F932-7678-BA44-BEC6-AD62A1A7D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B4ABC152-DA4E-C84E-9FC2-A22D41413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0BCD56A4-34A1-D24E-B1B5-12C60B9EC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B4801875-B854-FD43-9873-FB1FF7757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53C713F3-BB24-5E48-BEB2-A4DD8D335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FFC20815-EE3C-614F-B6B2-F63FD05A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FD475EE1-C533-CE45-A444-8A2AC6EA4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7C0C8198-CE93-2C41-A1D2-5A773A3DD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95E6691B-00BB-DB4A-9A0A-8A0E7F073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1360AE57-D0A1-784E-AEA5-854D293A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947AC54A-D5F6-854A-B04F-C0C6C4D3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A694DE6A-C457-E747-B0EB-3565D7822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26399719-B357-D444-8070-F88BDC2C7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DD382C79-7FC6-B241-B3A6-872183FC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FBB9079F-40DA-2643-B7FF-B1B0EF57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CB649C56-A94F-4448-9F1A-4632E1EB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EC9F9584-8B5A-D54C-AC0D-60C29A909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853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ACBF1D-9A3B-EB4A-9BE0-8883A22847FA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AD29D7-7A16-674B-AB6B-FE42DCE57516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AUSTRALIA 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9B9E67-88EB-7541-8447-F3C53AE4A345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EBA66A-4D1E-934B-AC70-E3B30A13DEE4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4672B-2C18-C143-B169-901A41A3D00B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AFA022-CB13-C046-B7B4-4CEACA5B8996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2D653-F945-524A-8211-374C6069CB1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A713E2-9FCC-A345-A9D8-9387A6F288D3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AF4A8F-BA0D-094D-8EFF-1E4C9ABAB718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CE9915-60EE-BF42-8063-BAE3E0FEA242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E075A3-9291-4B4F-AA5E-9929F4D6DA2F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3ABDB-1E93-1644-9249-28E7474B40AD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903674-5C43-0B43-A439-D3C00B30010C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E74978-A299-B144-BE20-F59B9419F426}"/>
              </a:ext>
            </a:extLst>
          </p:cNvPr>
          <p:cNvGrpSpPr/>
          <p:nvPr/>
        </p:nvGrpSpPr>
        <p:grpSpPr>
          <a:xfrm>
            <a:off x="13462454" y="4241386"/>
            <a:ext cx="8617982" cy="8129603"/>
            <a:chOff x="12898875" y="3276917"/>
            <a:chExt cx="8617982" cy="8129603"/>
          </a:xfrm>
          <a:solidFill>
            <a:srgbClr val="F2F2F2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14CBA26-EAD2-3E49-B5EE-3BB7DB911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8875" y="4054954"/>
              <a:ext cx="3404899" cy="5007757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B12F48C-712C-DC46-96D9-98394FC03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2133" y="3470940"/>
              <a:ext cx="1916832" cy="3344973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6256B29-2056-3746-804E-334FD82BE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5085" y="3276917"/>
              <a:ext cx="3300131" cy="4305392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9BEAB91-5543-4242-A08D-10C568749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774" y="6808151"/>
              <a:ext cx="2547367" cy="3044236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B1E3612-5407-8944-B1B0-4EF4174B2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382" y="8789138"/>
              <a:ext cx="1905190" cy="135234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2D985730-5229-7E4B-9EAE-20661E1C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7261" y="7333957"/>
              <a:ext cx="2669596" cy="2367092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28EF215-72FB-4F46-B165-72E6324C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2577" y="10263720"/>
              <a:ext cx="973937" cy="1142800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28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ACBF1D-9A3B-EB4A-9BE0-8883A22847FA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AD29D7-7A16-674B-AB6B-FE42DCE57516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FRANCE 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9B9E67-88EB-7541-8447-F3C53AE4A345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EBA66A-4D1E-934B-AC70-E3B30A13DEE4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4672B-2C18-C143-B169-901A41A3D00B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AFA022-CB13-C046-B7B4-4CEACA5B8996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2D653-F945-524A-8211-374C6069CB1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A713E2-9FCC-A345-A9D8-9387A6F288D3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AF4A8F-BA0D-094D-8EFF-1E4C9ABAB718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CE9915-60EE-BF42-8063-BAE3E0FEA242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E075A3-9291-4B4F-AA5E-9929F4D6DA2F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3ABDB-1E93-1644-9249-28E7474B40AD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903674-5C43-0B43-A439-D3C00B30010C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39C3ED-9220-7C4C-A88D-3AC19583E92F}"/>
              </a:ext>
            </a:extLst>
          </p:cNvPr>
          <p:cNvGrpSpPr/>
          <p:nvPr/>
        </p:nvGrpSpPr>
        <p:grpSpPr>
          <a:xfrm>
            <a:off x="13375912" y="3539607"/>
            <a:ext cx="8320348" cy="8053679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5087B446-8CBA-3E4D-9DC3-BDF86BA5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" name="Freeform 484">
              <a:extLst>
                <a:ext uri="{FF2B5EF4-FFF2-40B4-BE49-F238E27FC236}">
                  <a16:creationId xmlns:a16="http://schemas.microsoft.com/office/drawing/2014/main" id="{1C84C751-428B-D144-BBE1-6F0FCA48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485">
              <a:extLst>
                <a:ext uri="{FF2B5EF4-FFF2-40B4-BE49-F238E27FC236}">
                  <a16:creationId xmlns:a16="http://schemas.microsoft.com/office/drawing/2014/main" id="{8DF1D692-91C2-314C-B5FE-FEDE0F10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486">
              <a:extLst>
                <a:ext uri="{FF2B5EF4-FFF2-40B4-BE49-F238E27FC236}">
                  <a16:creationId xmlns:a16="http://schemas.microsoft.com/office/drawing/2014/main" id="{4DE77361-2223-E64D-8E8B-EC5E98BD4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487">
              <a:extLst>
                <a:ext uri="{FF2B5EF4-FFF2-40B4-BE49-F238E27FC236}">
                  <a16:creationId xmlns:a16="http://schemas.microsoft.com/office/drawing/2014/main" id="{E094B148-D5B4-D94A-A2AC-8D334C92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488">
              <a:extLst>
                <a:ext uri="{FF2B5EF4-FFF2-40B4-BE49-F238E27FC236}">
                  <a16:creationId xmlns:a16="http://schemas.microsoft.com/office/drawing/2014/main" id="{4FDDD6B2-01FE-8345-BF32-2796A45A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88DD5AF1-9630-124F-98A4-2EF1209A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2BD0A7F9-461E-684E-92F3-34F0DE59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BC2B7643-B94C-2640-B0FD-82A9231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492">
              <a:extLst>
                <a:ext uri="{FF2B5EF4-FFF2-40B4-BE49-F238E27FC236}">
                  <a16:creationId xmlns:a16="http://schemas.microsoft.com/office/drawing/2014/main" id="{5CA90F2D-C743-8D43-A733-9986634A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493">
              <a:extLst>
                <a:ext uri="{FF2B5EF4-FFF2-40B4-BE49-F238E27FC236}">
                  <a16:creationId xmlns:a16="http://schemas.microsoft.com/office/drawing/2014/main" id="{7C294E1F-A1AE-724E-95F5-D92BE0DBF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494">
              <a:extLst>
                <a:ext uri="{FF2B5EF4-FFF2-40B4-BE49-F238E27FC236}">
                  <a16:creationId xmlns:a16="http://schemas.microsoft.com/office/drawing/2014/main" id="{E5BE93E9-B072-F944-8B1E-889F7A2C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495">
              <a:extLst>
                <a:ext uri="{FF2B5EF4-FFF2-40B4-BE49-F238E27FC236}">
                  <a16:creationId xmlns:a16="http://schemas.microsoft.com/office/drawing/2014/main" id="{62473C9C-D8DB-4E44-AAC1-16D309E1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496">
              <a:extLst>
                <a:ext uri="{FF2B5EF4-FFF2-40B4-BE49-F238E27FC236}">
                  <a16:creationId xmlns:a16="http://schemas.microsoft.com/office/drawing/2014/main" id="{A5B91AB7-FEDF-2D4E-A1B3-EC175FE06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497">
              <a:extLst>
                <a:ext uri="{FF2B5EF4-FFF2-40B4-BE49-F238E27FC236}">
                  <a16:creationId xmlns:a16="http://schemas.microsoft.com/office/drawing/2014/main" id="{6362E219-FF63-4346-A527-D508D63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498">
              <a:extLst>
                <a:ext uri="{FF2B5EF4-FFF2-40B4-BE49-F238E27FC236}">
                  <a16:creationId xmlns:a16="http://schemas.microsoft.com/office/drawing/2014/main" id="{869437CD-828C-AA44-8913-F427E590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499">
              <a:extLst>
                <a:ext uri="{FF2B5EF4-FFF2-40B4-BE49-F238E27FC236}">
                  <a16:creationId xmlns:a16="http://schemas.microsoft.com/office/drawing/2014/main" id="{33E41678-94BF-9146-A32D-FD8CA2E19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500">
              <a:extLst>
                <a:ext uri="{FF2B5EF4-FFF2-40B4-BE49-F238E27FC236}">
                  <a16:creationId xmlns:a16="http://schemas.microsoft.com/office/drawing/2014/main" id="{4BB73178-BC05-6B49-9CB6-26290676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501">
              <a:extLst>
                <a:ext uri="{FF2B5EF4-FFF2-40B4-BE49-F238E27FC236}">
                  <a16:creationId xmlns:a16="http://schemas.microsoft.com/office/drawing/2014/main" id="{10065F2E-69A1-DF48-84D4-12A817F31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502">
              <a:extLst>
                <a:ext uri="{FF2B5EF4-FFF2-40B4-BE49-F238E27FC236}">
                  <a16:creationId xmlns:a16="http://schemas.microsoft.com/office/drawing/2014/main" id="{6CE09EC1-38CD-DE47-B7FF-18064B931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503">
              <a:extLst>
                <a:ext uri="{FF2B5EF4-FFF2-40B4-BE49-F238E27FC236}">
                  <a16:creationId xmlns:a16="http://schemas.microsoft.com/office/drawing/2014/main" id="{6D04364D-35DA-7C47-B327-A1B8C4CA5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4972C3FC-91B1-E147-A44A-F9DD5EE7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505">
              <a:extLst>
                <a:ext uri="{FF2B5EF4-FFF2-40B4-BE49-F238E27FC236}">
                  <a16:creationId xmlns:a16="http://schemas.microsoft.com/office/drawing/2014/main" id="{570EB5A4-CC8D-6540-A7C4-E5735B4E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B688802F-755A-BB46-B121-6CE808B26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191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ACBF1D-9A3B-EB4A-9BE0-8883A22847FA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AD29D7-7A16-674B-AB6B-FE42DCE57516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BRAZIL 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9B9E67-88EB-7541-8447-F3C53AE4A345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EBA66A-4D1E-934B-AC70-E3B30A13DEE4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4672B-2C18-C143-B169-901A41A3D00B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AFA022-CB13-C046-B7B4-4CEACA5B8996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2D653-F945-524A-8211-374C6069CB1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A713E2-9FCC-A345-A9D8-9387A6F288D3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AF4A8F-BA0D-094D-8EFF-1E4C9ABAB718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CE9915-60EE-BF42-8063-BAE3E0FEA242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E075A3-9291-4B4F-AA5E-9929F4D6DA2F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3ABDB-1E93-1644-9249-28E7474B40AD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903674-5C43-0B43-A439-D3C00B30010C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475583-B6D3-A34E-9EB1-BC254614EE22}"/>
              </a:ext>
            </a:extLst>
          </p:cNvPr>
          <p:cNvGrpSpPr/>
          <p:nvPr/>
        </p:nvGrpSpPr>
        <p:grpSpPr>
          <a:xfrm>
            <a:off x="14063630" y="3980561"/>
            <a:ext cx="8005841" cy="8141455"/>
            <a:chOff x="3342265" y="3367081"/>
            <a:chExt cx="7055977" cy="7175501"/>
          </a:xfrm>
          <a:solidFill>
            <a:srgbClr val="F2F2F2"/>
          </a:solidFill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CCB867-57EF-F14C-B0BF-52CF2DCE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F08BAF-DF07-CC43-9889-C2329714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7B278FF-ED30-154D-A063-3CB34E9C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B707C5E-35FA-2944-BD49-E2026899E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E566232-B889-9B4A-87F8-E1667C7E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2595CC55-E7C6-AE4A-AE76-3892E5180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3FF58C5-1EED-FA4F-BBE8-6448C03B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D4ACCEE-F1C1-6A4A-9F1F-4F3C45DA5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1ED9B4F-D081-934B-B9F2-C1CCEF7D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0FAEB92-16D6-0F45-9513-78CFC246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1F7E58B-2547-4446-9914-28BB34A67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802BB2A-197E-A84D-A620-7039691F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EDCA10B-E39E-FE41-8E92-89DF27580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F849A58-6FFB-844A-9DFA-1E19EE627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506415D0-B056-2A47-8E7F-AC9978579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FB54A5F8-74E7-374F-B15D-83E352756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2CCD27D2-8175-8743-9D42-77AC61227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86A36602-F2C4-9B4D-8BF8-6308F000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B12AFB02-3571-EA49-BA08-175C3E897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E56F59CF-77E8-594E-B900-5B768A628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341F9E59-E6D6-7E4B-BB75-82FD9BF9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37A97E9-DD60-434C-B027-CD682B344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CE919B90-9CFB-5B4D-8499-F8B9E2FD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03376164-7115-F248-A1C3-62740FF86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28BD9D6-C5DF-204D-A47F-808C9044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A375FE42-6256-DC42-B06A-91FDD9A6A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58437DCF-D69D-1445-8478-ABFB0060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AA8BAD91-0E3F-6C49-9883-18A69912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5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3813744" y="4507848"/>
            <a:ext cx="1653450" cy="103117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944433-D684-B949-B823-9FBF8198869A}"/>
              </a:ext>
            </a:extLst>
          </p:cNvPr>
          <p:cNvGrpSpPr/>
          <p:nvPr/>
        </p:nvGrpSpPr>
        <p:grpSpPr>
          <a:xfrm>
            <a:off x="1707240" y="1531597"/>
            <a:ext cx="6766115" cy="2214464"/>
            <a:chOff x="7861505" y="1407238"/>
            <a:chExt cx="6766115" cy="22144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03B5D9-547F-EC46-8536-5EDD12A92E94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GET IN TOUCH WITH US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1D7E89-EE38-7F41-A11F-CCCD4029C58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F2CAE7-750E-A946-AB58-EBE94A4A1C32}"/>
              </a:ext>
            </a:extLst>
          </p:cNvPr>
          <p:cNvSpPr txBox="1"/>
          <p:nvPr/>
        </p:nvSpPr>
        <p:spPr>
          <a:xfrm>
            <a:off x="14457589" y="2791954"/>
            <a:ext cx="7176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York, NY 10118</a:t>
            </a:r>
          </a:p>
        </p:txBody>
      </p:sp>
    </p:spTree>
    <p:extLst>
      <p:ext uri="{BB962C8B-B14F-4D97-AF65-F5344CB8AC3E}">
        <p14:creationId xmlns:p14="http://schemas.microsoft.com/office/powerpoint/2010/main" val="328532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A44C2-57D1-8940-899A-6A41F20F524D}"/>
              </a:ext>
            </a:extLst>
          </p:cNvPr>
          <p:cNvSpPr txBox="1"/>
          <p:nvPr/>
        </p:nvSpPr>
        <p:spPr>
          <a:xfrm>
            <a:off x="2755238" y="10468992"/>
            <a:ext cx="5602787" cy="9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ANDERSON JHONSON PRESENTATION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A2BCFA-25A7-DA40-BAB3-6F3D0435F902}"/>
              </a:ext>
            </a:extLst>
          </p:cNvPr>
          <p:cNvGrpSpPr/>
          <p:nvPr/>
        </p:nvGrpSpPr>
        <p:grpSpPr>
          <a:xfrm flipH="1">
            <a:off x="9039157" y="0"/>
            <a:ext cx="15338493" cy="13716000"/>
            <a:chOff x="0" y="0"/>
            <a:chExt cx="15338493" cy="13716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A495C3-0FB4-F64C-9124-A9D15448DA5F}"/>
                </a:ext>
              </a:extLst>
            </p:cNvPr>
            <p:cNvSpPr/>
            <p:nvPr/>
          </p:nvSpPr>
          <p:spPr>
            <a:xfrm>
              <a:off x="0" y="0"/>
              <a:ext cx="14822905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00FA6930-AD0A-F540-AE4D-6F130A20A574}"/>
                </a:ext>
              </a:extLst>
            </p:cNvPr>
            <p:cNvSpPr/>
            <p:nvPr/>
          </p:nvSpPr>
          <p:spPr>
            <a:xfrm rot="16200000">
              <a:off x="13996180" y="10435203"/>
              <a:ext cx="1653450" cy="103117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66FA5F-16B3-494F-ADDC-573C4D831920}"/>
              </a:ext>
            </a:extLst>
          </p:cNvPr>
          <p:cNvSpPr txBox="1"/>
          <p:nvPr/>
        </p:nvSpPr>
        <p:spPr>
          <a:xfrm>
            <a:off x="13236407" y="5888504"/>
            <a:ext cx="7459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677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27AF2-71C1-174E-B250-2BA2F93B4624}"/>
              </a:ext>
            </a:extLst>
          </p:cNvPr>
          <p:cNvGrpSpPr/>
          <p:nvPr/>
        </p:nvGrpSpPr>
        <p:grpSpPr>
          <a:xfrm>
            <a:off x="8188759" y="3613714"/>
            <a:ext cx="10036598" cy="2256140"/>
            <a:chOff x="8188759" y="4916041"/>
            <a:chExt cx="10036598" cy="22561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16C8DC-86D5-654D-A8E4-CD8E4491CDB7}"/>
                </a:ext>
              </a:extLst>
            </p:cNvPr>
            <p:cNvGrpSpPr/>
            <p:nvPr/>
          </p:nvGrpSpPr>
          <p:grpSpPr>
            <a:xfrm>
              <a:off x="12907376" y="4953112"/>
              <a:ext cx="5317981" cy="2219069"/>
              <a:chOff x="1812413" y="7976700"/>
              <a:chExt cx="5317981" cy="22190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10FB8C-E187-8A4B-8908-29A83A3D4A7A}"/>
                  </a:ext>
                </a:extLst>
              </p:cNvPr>
              <p:cNvSpPr txBox="1"/>
              <p:nvPr/>
            </p:nvSpPr>
            <p:spPr>
              <a:xfrm>
                <a:off x="1812413" y="8499920"/>
                <a:ext cx="5317981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42D851-7956-7B4F-A81A-172092DA2B75}"/>
                  </a:ext>
                </a:extLst>
              </p:cNvPr>
              <p:cNvSpPr/>
              <p:nvPr/>
            </p:nvSpPr>
            <p:spPr>
              <a:xfrm>
                <a:off x="1812414" y="7976700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886625-B468-FB47-A6A7-9623EA3FC189}"/>
                </a:ext>
              </a:extLst>
            </p:cNvPr>
            <p:cNvSpPr txBox="1"/>
            <p:nvPr/>
          </p:nvSpPr>
          <p:spPr>
            <a:xfrm>
              <a:off x="8188759" y="4916041"/>
              <a:ext cx="2977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2018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960191-2DED-E749-A65B-B781A9044A03}"/>
              </a:ext>
            </a:extLst>
          </p:cNvPr>
          <p:cNvCxnSpPr/>
          <p:nvPr/>
        </p:nvCxnSpPr>
        <p:spPr>
          <a:xfrm>
            <a:off x="11919883" y="0"/>
            <a:ext cx="0" cy="87136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7F7C174-879D-9641-AE96-7DB4BD250D48}"/>
              </a:ext>
            </a:extLst>
          </p:cNvPr>
          <p:cNvGrpSpPr/>
          <p:nvPr/>
        </p:nvGrpSpPr>
        <p:grpSpPr>
          <a:xfrm>
            <a:off x="5848612" y="8057845"/>
            <a:ext cx="10036598" cy="2311402"/>
            <a:chOff x="5848612" y="9360172"/>
            <a:chExt cx="10036598" cy="231140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491D4C-A79A-4C4C-B48F-610085E80EAD}"/>
                </a:ext>
              </a:extLst>
            </p:cNvPr>
            <p:cNvGrpSpPr/>
            <p:nvPr/>
          </p:nvGrpSpPr>
          <p:grpSpPr>
            <a:xfrm>
              <a:off x="5848612" y="9452505"/>
              <a:ext cx="5361065" cy="2219069"/>
              <a:chOff x="1812413" y="7976700"/>
              <a:chExt cx="5361065" cy="221906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571083-CD97-E140-BE07-050DD2E95DED}"/>
                  </a:ext>
                </a:extLst>
              </p:cNvPr>
              <p:cNvSpPr txBox="1"/>
              <p:nvPr/>
            </p:nvSpPr>
            <p:spPr>
              <a:xfrm>
                <a:off x="1812413" y="8499920"/>
                <a:ext cx="5317981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D5EDE51-F8B5-4A41-8CB9-363B2382D25D}"/>
                  </a:ext>
                </a:extLst>
              </p:cNvPr>
              <p:cNvSpPr/>
              <p:nvPr/>
            </p:nvSpPr>
            <p:spPr>
              <a:xfrm>
                <a:off x="3140049" y="7976700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TWO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D5F4DD-8BB8-974E-9D5F-E6442EF00070}"/>
                </a:ext>
              </a:extLst>
            </p:cNvPr>
            <p:cNvSpPr txBox="1"/>
            <p:nvPr/>
          </p:nvSpPr>
          <p:spPr>
            <a:xfrm>
              <a:off x="12907376" y="9360172"/>
              <a:ext cx="2977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2019</a:t>
              </a:r>
            </a:p>
          </p:txBody>
        </p:sp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082E9163-5FAF-4D40-825F-A466A8ABDF3D}"/>
              </a:ext>
            </a:extLst>
          </p:cNvPr>
          <p:cNvSpPr/>
          <p:nvPr/>
        </p:nvSpPr>
        <p:spPr>
          <a:xfrm rot="16200000" flipH="1">
            <a:off x="11319530" y="8306075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058E4FE-7806-D74D-B541-B66149A9B3A5}"/>
              </a:ext>
            </a:extLst>
          </p:cNvPr>
          <p:cNvSpPr/>
          <p:nvPr/>
        </p:nvSpPr>
        <p:spPr>
          <a:xfrm rot="5400000" flipH="1">
            <a:off x="12286939" y="3806681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07009" y="8782543"/>
            <a:ext cx="5355367" cy="2214464"/>
            <a:chOff x="7861505" y="1407238"/>
            <a:chExt cx="5355367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5355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1BB51B7-75BC-9F48-B309-89863EB88BB1}"/>
              </a:ext>
            </a:extLst>
          </p:cNvPr>
          <p:cNvSpPr/>
          <p:nvPr/>
        </p:nvSpPr>
        <p:spPr>
          <a:xfrm>
            <a:off x="14081760" y="9121096"/>
            <a:ext cx="8688881" cy="3333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DCE41-DE62-B349-ADE0-63F227CEBD58}"/>
              </a:ext>
            </a:extLst>
          </p:cNvPr>
          <p:cNvSpPr txBox="1"/>
          <p:nvPr/>
        </p:nvSpPr>
        <p:spPr>
          <a:xfrm>
            <a:off x="14081760" y="4574995"/>
            <a:ext cx="9018083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25D55-DE29-6143-87BD-E0F6972BF95C}"/>
              </a:ext>
            </a:extLst>
          </p:cNvPr>
          <p:cNvSpPr/>
          <p:nvPr/>
        </p:nvSpPr>
        <p:spPr>
          <a:xfrm>
            <a:off x="14081760" y="2291934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D93E-9F9C-E340-81F8-33CEEC5FA2DD}"/>
              </a:ext>
            </a:extLst>
          </p:cNvPr>
          <p:cNvSpPr txBox="1"/>
          <p:nvPr/>
        </p:nvSpPr>
        <p:spPr>
          <a:xfrm>
            <a:off x="14877344" y="10215403"/>
            <a:ext cx="7097712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</a:t>
            </a:r>
            <a:endParaRPr lang="en-US" sz="2800" spc="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5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196FA-E6CF-5743-B74F-D10939D3F853}"/>
              </a:ext>
            </a:extLst>
          </p:cNvPr>
          <p:cNvSpPr/>
          <p:nvPr/>
        </p:nvSpPr>
        <p:spPr>
          <a:xfrm>
            <a:off x="1261618" y="1124712"/>
            <a:ext cx="21854414" cy="1146657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46C9F-6952-9047-BB4E-2295F8D77DB0}"/>
              </a:ext>
            </a:extLst>
          </p:cNvPr>
          <p:cNvSpPr txBox="1"/>
          <p:nvPr/>
        </p:nvSpPr>
        <p:spPr>
          <a:xfrm>
            <a:off x="2586807" y="8822152"/>
            <a:ext cx="72155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solidFill>
                  <a:schemeClr val="bg1"/>
                </a:solidFill>
                <a:latin typeface="Montserrat" pitchFamily="2" charset="77"/>
                <a:ea typeface="Montserrat" charset="0"/>
                <a:cs typeface="Montserrat" charset="0"/>
              </a:rPr>
              <a:t>“IT IS BETTER TO FAIL IN ORIGINALITY THAN TO SUCCESS IN IMITATION.”</a:t>
            </a:r>
          </a:p>
        </p:txBody>
      </p:sp>
    </p:spTree>
    <p:extLst>
      <p:ext uri="{BB962C8B-B14F-4D97-AF65-F5344CB8AC3E}">
        <p14:creationId xmlns:p14="http://schemas.microsoft.com/office/powerpoint/2010/main" val="256039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20735-BEA9-A748-BDCF-7825003F08C3}"/>
              </a:ext>
            </a:extLst>
          </p:cNvPr>
          <p:cNvSpPr/>
          <p:nvPr/>
        </p:nvSpPr>
        <p:spPr>
          <a:xfrm>
            <a:off x="0" y="0"/>
            <a:ext cx="1218882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82D85-66BD-3544-97DA-A82E74F89FAF}"/>
              </a:ext>
            </a:extLst>
          </p:cNvPr>
          <p:cNvSpPr txBox="1"/>
          <p:nvPr/>
        </p:nvSpPr>
        <p:spPr>
          <a:xfrm>
            <a:off x="3416728" y="6396335"/>
            <a:ext cx="535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STRENGHTS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22EA38-1B74-3340-B8A4-024EB485A1AE}"/>
              </a:ext>
            </a:extLst>
          </p:cNvPr>
          <p:cNvGrpSpPr/>
          <p:nvPr/>
        </p:nvGrpSpPr>
        <p:grpSpPr>
          <a:xfrm>
            <a:off x="13789152" y="4909101"/>
            <a:ext cx="9018083" cy="3897798"/>
            <a:chOff x="14081760" y="2291934"/>
            <a:chExt cx="9018083" cy="3897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0A65-FF50-4A4A-A9E3-CB75D010ACD2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35979-5BDF-1946-A635-16A8FFC50CEB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68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20735-BEA9-A748-BDCF-7825003F08C3}"/>
              </a:ext>
            </a:extLst>
          </p:cNvPr>
          <p:cNvSpPr/>
          <p:nvPr/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82D85-66BD-3544-97DA-A82E74F89FAF}"/>
              </a:ext>
            </a:extLst>
          </p:cNvPr>
          <p:cNvSpPr txBox="1"/>
          <p:nvPr/>
        </p:nvSpPr>
        <p:spPr>
          <a:xfrm>
            <a:off x="14511145" y="6396335"/>
            <a:ext cx="754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WEAKNESS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22EA38-1B74-3340-B8A4-024EB485A1AE}"/>
              </a:ext>
            </a:extLst>
          </p:cNvPr>
          <p:cNvGrpSpPr/>
          <p:nvPr/>
        </p:nvGrpSpPr>
        <p:grpSpPr>
          <a:xfrm>
            <a:off x="1572106" y="4909101"/>
            <a:ext cx="9018083" cy="3897798"/>
            <a:chOff x="14081760" y="2291934"/>
            <a:chExt cx="9018083" cy="3897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0A65-FF50-4A4A-A9E3-CB75D010ACD2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35979-5BDF-1946-A635-16A8FFC50CEB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75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 - Pexel Dark">
      <a:dk1>
        <a:srgbClr val="FFFFFF"/>
      </a:dk1>
      <a:lt1>
        <a:srgbClr val="FFFFFF"/>
      </a:lt1>
      <a:dk2>
        <a:srgbClr val="FFFFFF"/>
      </a:dk2>
      <a:lt2>
        <a:srgbClr val="2B2B2B"/>
      </a:lt2>
      <a:accent1>
        <a:srgbClr val="B7D0CD"/>
      </a:accent1>
      <a:accent2>
        <a:srgbClr val="CEBBAD"/>
      </a:accent2>
      <a:accent3>
        <a:srgbClr val="323332"/>
      </a:accent3>
      <a:accent4>
        <a:srgbClr val="B7D0CD"/>
      </a:accent4>
      <a:accent5>
        <a:srgbClr val="CEBBAD"/>
      </a:accent5>
      <a:accent6>
        <a:srgbClr val="323332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94009</TotalTime>
  <Words>1728</Words>
  <Application>Microsoft Macintosh PowerPoint</Application>
  <PresentationFormat>Custom</PresentationFormat>
  <Paragraphs>264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Light</vt:lpstr>
      <vt:lpstr>Lato Regular</vt:lpstr>
      <vt:lpstr>Montserrat</vt:lpstr>
      <vt:lpstr>Montserrat Light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15880</cp:revision>
  <dcterms:created xsi:type="dcterms:W3CDTF">2014-11-12T21:47:38Z</dcterms:created>
  <dcterms:modified xsi:type="dcterms:W3CDTF">2019-05-31T18:45:02Z</dcterms:modified>
  <cp:category/>
</cp:coreProperties>
</file>